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1"/>
  </p:sldMasterIdLst>
  <p:notesMasterIdLst>
    <p:notesMasterId r:id="rId59"/>
  </p:notesMasterIdLst>
  <p:sldIdLst>
    <p:sldId id="256" r:id="rId2"/>
    <p:sldId id="257" r:id="rId3"/>
    <p:sldId id="258" r:id="rId4"/>
    <p:sldId id="259" r:id="rId5"/>
    <p:sldId id="260" r:id="rId6"/>
    <p:sldId id="262" r:id="rId7"/>
    <p:sldId id="263" r:id="rId8"/>
    <p:sldId id="283" r:id="rId9"/>
    <p:sldId id="285" r:id="rId10"/>
    <p:sldId id="286" r:id="rId11"/>
    <p:sldId id="287" r:id="rId12"/>
    <p:sldId id="288" r:id="rId13"/>
    <p:sldId id="289" r:id="rId14"/>
    <p:sldId id="350" r:id="rId15"/>
    <p:sldId id="366" r:id="rId16"/>
    <p:sldId id="351" r:id="rId17"/>
    <p:sldId id="367" r:id="rId18"/>
    <p:sldId id="368" r:id="rId19"/>
    <p:sldId id="369" r:id="rId20"/>
    <p:sldId id="352" r:id="rId21"/>
    <p:sldId id="353" r:id="rId22"/>
    <p:sldId id="284" r:id="rId23"/>
    <p:sldId id="380" r:id="rId24"/>
    <p:sldId id="381" r:id="rId25"/>
    <p:sldId id="383" r:id="rId26"/>
    <p:sldId id="384" r:id="rId27"/>
    <p:sldId id="385" r:id="rId28"/>
    <p:sldId id="290" r:id="rId29"/>
    <p:sldId id="336" r:id="rId30"/>
    <p:sldId id="337" r:id="rId31"/>
    <p:sldId id="338" r:id="rId32"/>
    <p:sldId id="339" r:id="rId33"/>
    <p:sldId id="340" r:id="rId34"/>
    <p:sldId id="341" r:id="rId35"/>
    <p:sldId id="342" r:id="rId36"/>
    <p:sldId id="346" r:id="rId37"/>
    <p:sldId id="347" r:id="rId38"/>
    <p:sldId id="293" r:id="rId39"/>
    <p:sldId id="294" r:id="rId40"/>
    <p:sldId id="296" r:id="rId41"/>
    <p:sldId id="308" r:id="rId42"/>
    <p:sldId id="335" r:id="rId43"/>
    <p:sldId id="307" r:id="rId44"/>
    <p:sldId id="329" r:id="rId45"/>
    <p:sldId id="330" r:id="rId46"/>
    <p:sldId id="333" r:id="rId47"/>
    <p:sldId id="334" r:id="rId48"/>
    <p:sldId id="331" r:id="rId49"/>
    <p:sldId id="332" r:id="rId50"/>
    <p:sldId id="386" r:id="rId51"/>
    <p:sldId id="387" r:id="rId52"/>
    <p:sldId id="388" r:id="rId53"/>
    <p:sldId id="389" r:id="rId54"/>
    <p:sldId id="390" r:id="rId55"/>
    <p:sldId id="391" r:id="rId56"/>
    <p:sldId id="392" r:id="rId57"/>
    <p:sldId id="393" r:id="rId58"/>
  </p:sldIdLst>
  <p:sldSz cx="9144000" cy="6858000" type="screen4x3"/>
  <p:notesSz cx="6796088" cy="9928225"/>
  <p:defaultTextStyle>
    <a:defPPr>
      <a:defRPr lang="en-IN"/>
    </a:defPPr>
    <a:lvl1pPr algn="l" rtl="0" fontAlgn="base">
      <a:spcBef>
        <a:spcPct val="0"/>
      </a:spcBef>
      <a:spcAft>
        <a:spcPct val="0"/>
      </a:spcAft>
      <a:defRPr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kern="1200">
        <a:solidFill>
          <a:schemeClr val="tx1"/>
        </a:solidFill>
        <a:latin typeface="Tahoma" pitchFamily="34" charset="0"/>
        <a:ea typeface="+mn-ea"/>
        <a:cs typeface="Times New Roman" pitchFamily="18" charset="0"/>
      </a:defRPr>
    </a:lvl5pPr>
    <a:lvl6pPr marL="2286000" algn="l" defTabSz="914400" rtl="0" eaLnBrk="1" latinLnBrk="0" hangingPunct="1">
      <a:defRPr kern="1200">
        <a:solidFill>
          <a:schemeClr val="tx1"/>
        </a:solidFill>
        <a:latin typeface="Tahoma" pitchFamily="34" charset="0"/>
        <a:ea typeface="+mn-ea"/>
        <a:cs typeface="Times New Roman" pitchFamily="18" charset="0"/>
      </a:defRPr>
    </a:lvl6pPr>
    <a:lvl7pPr marL="2743200" algn="l" defTabSz="914400" rtl="0" eaLnBrk="1" latinLnBrk="0" hangingPunct="1">
      <a:defRPr kern="1200">
        <a:solidFill>
          <a:schemeClr val="tx1"/>
        </a:solidFill>
        <a:latin typeface="Tahoma" pitchFamily="34" charset="0"/>
        <a:ea typeface="+mn-ea"/>
        <a:cs typeface="Times New Roman" pitchFamily="18" charset="0"/>
      </a:defRPr>
    </a:lvl7pPr>
    <a:lvl8pPr marL="3200400" algn="l" defTabSz="914400" rtl="0" eaLnBrk="1" latinLnBrk="0" hangingPunct="1">
      <a:defRPr kern="1200">
        <a:solidFill>
          <a:schemeClr val="tx1"/>
        </a:solidFill>
        <a:latin typeface="Tahoma" pitchFamily="34" charset="0"/>
        <a:ea typeface="+mn-ea"/>
        <a:cs typeface="Times New Roman" pitchFamily="18" charset="0"/>
      </a:defRPr>
    </a:lvl8pPr>
    <a:lvl9pPr marL="3657600" algn="l" defTabSz="914400" rtl="0" eaLnBrk="1" latinLnBrk="0" hangingPunct="1">
      <a:defRPr kern="1200">
        <a:solidFill>
          <a:schemeClr val="tx1"/>
        </a:solidFill>
        <a:latin typeface="Tahoma" pitchFamily="34"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7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2944971"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IN"/>
          </a:p>
        </p:txBody>
      </p:sp>
      <p:sp>
        <p:nvSpPr>
          <p:cNvPr id="75779" name="Rectangle 3"/>
          <p:cNvSpPr>
            <a:spLocks noGrp="1" noChangeArrowheads="1"/>
          </p:cNvSpPr>
          <p:nvPr>
            <p:ph type="dt" idx="1"/>
          </p:nvPr>
        </p:nvSpPr>
        <p:spPr bwMode="auto">
          <a:xfrm>
            <a:off x="3849544" y="0"/>
            <a:ext cx="2944971"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IN"/>
          </a:p>
        </p:txBody>
      </p:sp>
      <p:sp>
        <p:nvSpPr>
          <p:cNvPr id="8090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75781" name="Rectangle 5"/>
          <p:cNvSpPr>
            <a:spLocks noGrp="1" noChangeArrowheads="1"/>
          </p:cNvSpPr>
          <p:nvPr>
            <p:ph type="body" sz="quarter" idx="3"/>
          </p:nvPr>
        </p:nvSpPr>
        <p:spPr bwMode="auto">
          <a:xfrm>
            <a:off x="679609" y="4715907"/>
            <a:ext cx="5436870" cy="446770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IN" noProof="0" smtClean="0"/>
              <a:t>Click to edit Master text styles</a:t>
            </a:r>
          </a:p>
          <a:p>
            <a:pPr lvl="1"/>
            <a:r>
              <a:rPr lang="en-IN" noProof="0" smtClean="0"/>
              <a:t>Second level</a:t>
            </a:r>
          </a:p>
          <a:p>
            <a:pPr lvl="2"/>
            <a:r>
              <a:rPr lang="en-IN" noProof="0" smtClean="0"/>
              <a:t>Third level</a:t>
            </a:r>
          </a:p>
          <a:p>
            <a:pPr lvl="3"/>
            <a:r>
              <a:rPr lang="en-IN" noProof="0" smtClean="0"/>
              <a:t>Fourth level</a:t>
            </a:r>
          </a:p>
          <a:p>
            <a:pPr lvl="4"/>
            <a:r>
              <a:rPr lang="en-IN" noProof="0" smtClean="0"/>
              <a:t>Fifth level</a:t>
            </a:r>
          </a:p>
        </p:txBody>
      </p:sp>
      <p:sp>
        <p:nvSpPr>
          <p:cNvPr id="75782" name="Rectangle 6"/>
          <p:cNvSpPr>
            <a:spLocks noGrp="1" noChangeArrowheads="1"/>
          </p:cNvSpPr>
          <p:nvPr>
            <p:ph type="ftr" sz="quarter" idx="4"/>
          </p:nvPr>
        </p:nvSpPr>
        <p:spPr bwMode="auto">
          <a:xfrm>
            <a:off x="0" y="9430091"/>
            <a:ext cx="2944971"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IN"/>
          </a:p>
        </p:txBody>
      </p:sp>
      <p:sp>
        <p:nvSpPr>
          <p:cNvPr id="75783" name="Rectangle 7"/>
          <p:cNvSpPr>
            <a:spLocks noGrp="1" noChangeArrowheads="1"/>
          </p:cNvSpPr>
          <p:nvPr>
            <p:ph type="sldNum" sz="quarter" idx="5"/>
          </p:nvPr>
        </p:nvSpPr>
        <p:spPr bwMode="auto">
          <a:xfrm>
            <a:off x="3849544" y="9430091"/>
            <a:ext cx="2944971"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AD202509-61CE-4D30-A349-B11A394ABA93}" type="slidenum">
              <a:rPr lang="en-IN"/>
              <a:pPr>
                <a:defRPr/>
              </a:pPr>
              <a:t>‹#›</a:t>
            </a:fld>
            <a:endParaRPr lang="en-IN"/>
          </a:p>
        </p:txBody>
      </p:sp>
    </p:spTree>
    <p:extLst>
      <p:ext uri="{BB962C8B-B14F-4D97-AF65-F5344CB8AC3E}">
        <p14:creationId xmlns:p14="http://schemas.microsoft.com/office/powerpoint/2010/main" val="6845687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pPr eaLnBrk="1" hangingPunct="1"/>
            <a:endParaRPr lang="en-US" smtClean="0"/>
          </a:p>
        </p:txBody>
      </p:sp>
      <p:sp>
        <p:nvSpPr>
          <p:cNvPr id="81924" name="Slide Number Placeholder 3"/>
          <p:cNvSpPr>
            <a:spLocks noGrp="1"/>
          </p:cNvSpPr>
          <p:nvPr>
            <p:ph type="sldNum" sz="quarter" idx="5"/>
          </p:nvPr>
        </p:nvSpPr>
        <p:spPr>
          <a:noFill/>
        </p:spPr>
        <p:txBody>
          <a:bodyPr/>
          <a:lstStyle/>
          <a:p>
            <a:fld id="{FAF87226-5948-403E-8005-28651286095F}" type="slidenum">
              <a:rPr lang="en-IN" smtClean="0"/>
              <a:pPr/>
              <a:t>24</a:t>
            </a:fld>
            <a:endParaRPr lang="en-I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pPr eaLnBrk="1" hangingPunct="1"/>
            <a:endParaRPr lang="en-US" smtClean="0"/>
          </a:p>
        </p:txBody>
      </p:sp>
      <p:sp>
        <p:nvSpPr>
          <p:cNvPr id="91140" name="Slide Number Placeholder 3"/>
          <p:cNvSpPr>
            <a:spLocks noGrp="1"/>
          </p:cNvSpPr>
          <p:nvPr>
            <p:ph type="sldNum" sz="quarter" idx="5"/>
          </p:nvPr>
        </p:nvSpPr>
        <p:spPr>
          <a:noFill/>
        </p:spPr>
        <p:txBody>
          <a:bodyPr/>
          <a:lstStyle/>
          <a:p>
            <a:fld id="{FCB268BF-465D-4E05-806C-B2E72CBC9F66}" type="slidenum">
              <a:rPr lang="en-IN" smtClean="0"/>
              <a:pPr/>
              <a:t>33</a:t>
            </a:fld>
            <a:endParaRPr lang="en-I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pPr eaLnBrk="1" hangingPunct="1"/>
            <a:endParaRPr lang="en-US" smtClean="0"/>
          </a:p>
        </p:txBody>
      </p:sp>
      <p:sp>
        <p:nvSpPr>
          <p:cNvPr id="92164" name="Slide Number Placeholder 3"/>
          <p:cNvSpPr>
            <a:spLocks noGrp="1"/>
          </p:cNvSpPr>
          <p:nvPr>
            <p:ph type="sldNum" sz="quarter" idx="5"/>
          </p:nvPr>
        </p:nvSpPr>
        <p:spPr>
          <a:noFill/>
        </p:spPr>
        <p:txBody>
          <a:bodyPr/>
          <a:lstStyle/>
          <a:p>
            <a:fld id="{A1DA9BD0-1495-4CB0-B3C1-D78515B2C77D}" type="slidenum">
              <a:rPr lang="en-IN" smtClean="0"/>
              <a:pPr/>
              <a:t>34</a:t>
            </a:fld>
            <a:endParaRPr lang="en-IN"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pPr eaLnBrk="1" hangingPunct="1"/>
            <a:endParaRPr lang="en-US" smtClean="0"/>
          </a:p>
        </p:txBody>
      </p:sp>
      <p:sp>
        <p:nvSpPr>
          <p:cNvPr id="93188" name="Slide Number Placeholder 3"/>
          <p:cNvSpPr>
            <a:spLocks noGrp="1"/>
          </p:cNvSpPr>
          <p:nvPr>
            <p:ph type="sldNum" sz="quarter" idx="5"/>
          </p:nvPr>
        </p:nvSpPr>
        <p:spPr>
          <a:noFill/>
        </p:spPr>
        <p:txBody>
          <a:bodyPr/>
          <a:lstStyle/>
          <a:p>
            <a:fld id="{89778C06-7FAD-462B-9F3D-6FC3F65DA437}" type="slidenum">
              <a:rPr lang="en-IN" smtClean="0"/>
              <a:pPr/>
              <a:t>35</a:t>
            </a:fld>
            <a:endParaRPr lang="en-IN"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pPr eaLnBrk="1" hangingPunct="1"/>
            <a:endParaRPr lang="en-US" smtClean="0"/>
          </a:p>
        </p:txBody>
      </p:sp>
      <p:sp>
        <p:nvSpPr>
          <p:cNvPr id="94212" name="Slide Number Placeholder 3"/>
          <p:cNvSpPr>
            <a:spLocks noGrp="1"/>
          </p:cNvSpPr>
          <p:nvPr>
            <p:ph type="sldNum" sz="quarter" idx="5"/>
          </p:nvPr>
        </p:nvSpPr>
        <p:spPr>
          <a:noFill/>
        </p:spPr>
        <p:txBody>
          <a:bodyPr/>
          <a:lstStyle/>
          <a:p>
            <a:fld id="{F872FD4C-9EEE-40E7-83B6-A269CF92E172}" type="slidenum">
              <a:rPr lang="en-IN" smtClean="0"/>
              <a:pPr/>
              <a:t>36</a:t>
            </a:fld>
            <a:endParaRPr lang="en-IN"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p:spPr>
        <p:txBody>
          <a:bodyPr/>
          <a:lstStyle/>
          <a:p>
            <a:pPr eaLnBrk="1" hangingPunct="1"/>
            <a:endParaRPr lang="en-US" smtClean="0"/>
          </a:p>
        </p:txBody>
      </p:sp>
      <p:sp>
        <p:nvSpPr>
          <p:cNvPr id="95236" name="Slide Number Placeholder 3"/>
          <p:cNvSpPr>
            <a:spLocks noGrp="1"/>
          </p:cNvSpPr>
          <p:nvPr>
            <p:ph type="sldNum" sz="quarter" idx="5"/>
          </p:nvPr>
        </p:nvSpPr>
        <p:spPr>
          <a:noFill/>
        </p:spPr>
        <p:txBody>
          <a:bodyPr/>
          <a:lstStyle/>
          <a:p>
            <a:fld id="{F2865B9E-0775-48B5-A624-FD22B3553C6B}" type="slidenum">
              <a:rPr lang="en-IN" smtClean="0"/>
              <a:pPr/>
              <a:t>37</a:t>
            </a:fld>
            <a:endParaRPr lang="en-IN"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1C94C852-059F-4932-BAAB-48A9911D79A3}" type="slidenum">
              <a:rPr lang="en-IN" smtClean="0"/>
              <a:pPr/>
              <a:t>43</a:t>
            </a:fld>
            <a:endParaRPr lang="en-IN" smtClean="0"/>
          </a:p>
        </p:txBody>
      </p:sp>
      <p:sp>
        <p:nvSpPr>
          <p:cNvPr id="107523" name="Rectangle 7"/>
          <p:cNvSpPr txBox="1">
            <a:spLocks noGrp="1" noChangeArrowheads="1"/>
          </p:cNvSpPr>
          <p:nvPr/>
        </p:nvSpPr>
        <p:spPr bwMode="auto">
          <a:xfrm>
            <a:off x="3835386" y="9433539"/>
            <a:ext cx="2930813" cy="472280"/>
          </a:xfrm>
          <a:prstGeom prst="rect">
            <a:avLst/>
          </a:prstGeom>
          <a:noFill/>
          <a:ln w="9525">
            <a:noFill/>
            <a:miter lim="800000"/>
            <a:headEnd/>
            <a:tailEnd/>
          </a:ln>
        </p:spPr>
        <p:txBody>
          <a:bodyPr lIns="91637" tIns="45818" rIns="91637" bIns="45818" anchor="b"/>
          <a:lstStyle/>
          <a:p>
            <a:pPr algn="r" eaLnBrk="0" hangingPunct="0"/>
            <a:fld id="{33A4C568-8838-4B92-8204-7221287AF2B8}" type="slidenum">
              <a:rPr lang="en-US" sz="1200">
                <a:latin typeface="Arial" charset="0"/>
                <a:cs typeface="Arial" charset="0"/>
              </a:rPr>
              <a:pPr algn="r" eaLnBrk="0" hangingPunct="0"/>
              <a:t>43</a:t>
            </a:fld>
            <a:endParaRPr lang="en-US" sz="1200">
              <a:latin typeface="Arial" charset="0"/>
              <a:cs typeface="Arial" charset="0"/>
            </a:endParaRPr>
          </a:p>
        </p:txBody>
      </p:sp>
      <p:sp>
        <p:nvSpPr>
          <p:cNvPr id="107524" name="Rectangle 2"/>
          <p:cNvSpPr>
            <a:spLocks noGrp="1" noRot="1" noChangeAspect="1" noChangeArrowheads="1" noTextEdit="1"/>
          </p:cNvSpPr>
          <p:nvPr>
            <p:ph type="sldImg"/>
          </p:nvPr>
        </p:nvSpPr>
        <p:spPr>
          <a:xfrm>
            <a:off x="868363" y="706438"/>
            <a:ext cx="5030787" cy="3775075"/>
          </a:xfrm>
          <a:ln/>
        </p:spPr>
      </p:sp>
      <p:sp>
        <p:nvSpPr>
          <p:cNvPr id="107525" name="Rectangle 3"/>
          <p:cNvSpPr>
            <a:spLocks noGrp="1" noChangeArrowheads="1"/>
          </p:cNvSpPr>
          <p:nvPr>
            <p:ph type="body" idx="1"/>
          </p:nvPr>
        </p:nvSpPr>
        <p:spPr>
          <a:xfrm>
            <a:off x="899852" y="4714184"/>
            <a:ext cx="4964920" cy="4484938"/>
          </a:xfrm>
          <a:noFill/>
          <a:ln/>
        </p:spPr>
        <p:txBody>
          <a:bodyPr lIns="91637" tIns="45818" rIns="91637" bIns="45818"/>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F2A6FC88-5EF5-4D2F-B7FC-209C55CCAE7D}" type="slidenum">
              <a:rPr lang="en-IN" smtClean="0"/>
              <a:pPr/>
              <a:t>50</a:t>
            </a:fld>
            <a:endParaRPr lang="en-IN" smtClean="0"/>
          </a:p>
        </p:txBody>
      </p:sp>
      <p:sp>
        <p:nvSpPr>
          <p:cNvPr id="98307" name="Rectangle 7"/>
          <p:cNvSpPr txBox="1">
            <a:spLocks noGrp="1" noChangeArrowheads="1"/>
          </p:cNvSpPr>
          <p:nvPr/>
        </p:nvSpPr>
        <p:spPr bwMode="auto">
          <a:xfrm>
            <a:off x="3835386" y="9433539"/>
            <a:ext cx="2930813" cy="472280"/>
          </a:xfrm>
          <a:prstGeom prst="rect">
            <a:avLst/>
          </a:prstGeom>
          <a:noFill/>
          <a:ln w="9525">
            <a:noFill/>
            <a:miter lim="800000"/>
            <a:headEnd/>
            <a:tailEnd/>
          </a:ln>
        </p:spPr>
        <p:txBody>
          <a:bodyPr lIns="91637" tIns="45818" rIns="91637" bIns="45818" anchor="b"/>
          <a:lstStyle/>
          <a:p>
            <a:pPr algn="r" eaLnBrk="0" hangingPunct="0"/>
            <a:fld id="{5B9CB657-EDD5-4516-8289-C86438EA9887}" type="slidenum">
              <a:rPr lang="en-US" sz="1200">
                <a:latin typeface="Arial" charset="0"/>
                <a:cs typeface="Arial" charset="0"/>
              </a:rPr>
              <a:pPr algn="r" eaLnBrk="0" hangingPunct="0"/>
              <a:t>50</a:t>
            </a:fld>
            <a:endParaRPr lang="en-US" sz="1200">
              <a:latin typeface="Arial" charset="0"/>
              <a:cs typeface="Arial" charset="0"/>
            </a:endParaRPr>
          </a:p>
        </p:txBody>
      </p:sp>
      <p:sp>
        <p:nvSpPr>
          <p:cNvPr id="98308" name="Rectangle 2"/>
          <p:cNvSpPr>
            <a:spLocks noGrp="1" noRot="1" noChangeAspect="1" noChangeArrowheads="1" noTextEdit="1"/>
          </p:cNvSpPr>
          <p:nvPr>
            <p:ph type="sldImg"/>
          </p:nvPr>
        </p:nvSpPr>
        <p:spPr>
          <a:xfrm>
            <a:off x="868363" y="706438"/>
            <a:ext cx="5030787" cy="3775075"/>
          </a:xfrm>
          <a:ln/>
        </p:spPr>
      </p:sp>
      <p:sp>
        <p:nvSpPr>
          <p:cNvPr id="98309" name="Rectangle 3"/>
          <p:cNvSpPr>
            <a:spLocks noGrp="1" noChangeArrowheads="1"/>
          </p:cNvSpPr>
          <p:nvPr>
            <p:ph type="body" idx="1"/>
          </p:nvPr>
        </p:nvSpPr>
        <p:spPr>
          <a:xfrm>
            <a:off x="899852" y="4714184"/>
            <a:ext cx="4964920" cy="4484938"/>
          </a:xfrm>
          <a:noFill/>
          <a:ln/>
        </p:spPr>
        <p:txBody>
          <a:bodyPr lIns="91637" tIns="45818" rIns="91637" bIns="45818"/>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837434EA-B2A2-4726-8A42-113C8CA81613}" type="slidenum">
              <a:rPr lang="en-IN" smtClean="0"/>
              <a:pPr/>
              <a:t>51</a:t>
            </a:fld>
            <a:endParaRPr lang="en-IN" smtClean="0"/>
          </a:p>
        </p:txBody>
      </p:sp>
      <p:sp>
        <p:nvSpPr>
          <p:cNvPr id="99331" name="Rectangle 7"/>
          <p:cNvSpPr txBox="1">
            <a:spLocks noGrp="1" noChangeArrowheads="1"/>
          </p:cNvSpPr>
          <p:nvPr/>
        </p:nvSpPr>
        <p:spPr bwMode="auto">
          <a:xfrm>
            <a:off x="3835386" y="9433539"/>
            <a:ext cx="2930813" cy="472280"/>
          </a:xfrm>
          <a:prstGeom prst="rect">
            <a:avLst/>
          </a:prstGeom>
          <a:noFill/>
          <a:ln w="9525">
            <a:noFill/>
            <a:miter lim="800000"/>
            <a:headEnd/>
            <a:tailEnd/>
          </a:ln>
        </p:spPr>
        <p:txBody>
          <a:bodyPr lIns="91637" tIns="45818" rIns="91637" bIns="45818" anchor="b"/>
          <a:lstStyle/>
          <a:p>
            <a:pPr algn="r" eaLnBrk="0" hangingPunct="0"/>
            <a:fld id="{7AA927BE-653B-4389-BADC-55ECBFEC8324}" type="slidenum">
              <a:rPr lang="en-US" sz="1200">
                <a:latin typeface="Arial" charset="0"/>
                <a:cs typeface="Arial" charset="0"/>
              </a:rPr>
              <a:pPr algn="r" eaLnBrk="0" hangingPunct="0"/>
              <a:t>51</a:t>
            </a:fld>
            <a:endParaRPr lang="en-US" sz="1200">
              <a:latin typeface="Arial" charset="0"/>
              <a:cs typeface="Arial" charset="0"/>
            </a:endParaRPr>
          </a:p>
        </p:txBody>
      </p:sp>
      <p:sp>
        <p:nvSpPr>
          <p:cNvPr id="99332" name="Rectangle 2"/>
          <p:cNvSpPr>
            <a:spLocks noGrp="1" noRot="1" noChangeAspect="1" noChangeArrowheads="1" noTextEdit="1"/>
          </p:cNvSpPr>
          <p:nvPr>
            <p:ph type="sldImg"/>
          </p:nvPr>
        </p:nvSpPr>
        <p:spPr>
          <a:xfrm>
            <a:off x="868363" y="706438"/>
            <a:ext cx="5030787" cy="3775075"/>
          </a:xfrm>
          <a:ln/>
        </p:spPr>
      </p:sp>
      <p:sp>
        <p:nvSpPr>
          <p:cNvPr id="99333" name="Rectangle 3"/>
          <p:cNvSpPr>
            <a:spLocks noGrp="1" noChangeArrowheads="1"/>
          </p:cNvSpPr>
          <p:nvPr>
            <p:ph type="body" idx="1"/>
          </p:nvPr>
        </p:nvSpPr>
        <p:spPr>
          <a:xfrm>
            <a:off x="899852" y="4714184"/>
            <a:ext cx="4964920" cy="4484938"/>
          </a:xfrm>
          <a:noFill/>
          <a:ln/>
        </p:spPr>
        <p:txBody>
          <a:bodyPr lIns="91637" tIns="45818" rIns="91637" bIns="45818"/>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43ED9C28-66B9-4E10-9F7C-910D3F919AAF}" type="slidenum">
              <a:rPr lang="en-IN" smtClean="0"/>
              <a:pPr/>
              <a:t>52</a:t>
            </a:fld>
            <a:endParaRPr lang="en-IN" smtClean="0"/>
          </a:p>
        </p:txBody>
      </p:sp>
      <p:sp>
        <p:nvSpPr>
          <p:cNvPr id="100355" name="Rectangle 7"/>
          <p:cNvSpPr txBox="1">
            <a:spLocks noGrp="1" noChangeArrowheads="1"/>
          </p:cNvSpPr>
          <p:nvPr/>
        </p:nvSpPr>
        <p:spPr bwMode="auto">
          <a:xfrm>
            <a:off x="3835386" y="9433539"/>
            <a:ext cx="2930813" cy="472280"/>
          </a:xfrm>
          <a:prstGeom prst="rect">
            <a:avLst/>
          </a:prstGeom>
          <a:noFill/>
          <a:ln w="9525">
            <a:noFill/>
            <a:miter lim="800000"/>
            <a:headEnd/>
            <a:tailEnd/>
          </a:ln>
        </p:spPr>
        <p:txBody>
          <a:bodyPr lIns="91637" tIns="45818" rIns="91637" bIns="45818" anchor="b"/>
          <a:lstStyle/>
          <a:p>
            <a:pPr algn="r" eaLnBrk="0" hangingPunct="0"/>
            <a:fld id="{1E38A178-6EC9-4869-BEED-0B43564D031F}" type="slidenum">
              <a:rPr lang="en-US" sz="1200">
                <a:latin typeface="Arial" charset="0"/>
                <a:cs typeface="Arial" charset="0"/>
              </a:rPr>
              <a:pPr algn="r" eaLnBrk="0" hangingPunct="0"/>
              <a:t>52</a:t>
            </a:fld>
            <a:endParaRPr lang="en-US" sz="1200">
              <a:latin typeface="Arial" charset="0"/>
              <a:cs typeface="Arial" charset="0"/>
            </a:endParaRPr>
          </a:p>
        </p:txBody>
      </p:sp>
      <p:sp>
        <p:nvSpPr>
          <p:cNvPr id="100356" name="Rectangle 2"/>
          <p:cNvSpPr>
            <a:spLocks noGrp="1" noRot="1" noChangeAspect="1" noChangeArrowheads="1" noTextEdit="1"/>
          </p:cNvSpPr>
          <p:nvPr>
            <p:ph type="sldImg"/>
          </p:nvPr>
        </p:nvSpPr>
        <p:spPr>
          <a:xfrm>
            <a:off x="868363" y="706438"/>
            <a:ext cx="5030787" cy="3775075"/>
          </a:xfrm>
          <a:ln/>
        </p:spPr>
      </p:sp>
      <p:sp>
        <p:nvSpPr>
          <p:cNvPr id="100357" name="Rectangle 3"/>
          <p:cNvSpPr>
            <a:spLocks noGrp="1" noChangeArrowheads="1"/>
          </p:cNvSpPr>
          <p:nvPr>
            <p:ph type="body" idx="1"/>
          </p:nvPr>
        </p:nvSpPr>
        <p:spPr>
          <a:xfrm>
            <a:off x="899852" y="4714184"/>
            <a:ext cx="4964920" cy="4484938"/>
          </a:xfrm>
          <a:noFill/>
          <a:ln/>
        </p:spPr>
        <p:txBody>
          <a:bodyPr lIns="91637" tIns="45818" rIns="91637" bIns="45818"/>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52A6F5E7-DF4E-462F-8808-A2D77E32A1FB}" type="slidenum">
              <a:rPr lang="en-IN" smtClean="0"/>
              <a:pPr/>
              <a:t>53</a:t>
            </a:fld>
            <a:endParaRPr lang="en-IN" smtClean="0"/>
          </a:p>
        </p:txBody>
      </p:sp>
      <p:sp>
        <p:nvSpPr>
          <p:cNvPr id="101379" name="Rectangle 7"/>
          <p:cNvSpPr txBox="1">
            <a:spLocks noGrp="1" noChangeArrowheads="1"/>
          </p:cNvSpPr>
          <p:nvPr/>
        </p:nvSpPr>
        <p:spPr bwMode="auto">
          <a:xfrm>
            <a:off x="3835386" y="9433539"/>
            <a:ext cx="2930813" cy="472280"/>
          </a:xfrm>
          <a:prstGeom prst="rect">
            <a:avLst/>
          </a:prstGeom>
          <a:noFill/>
          <a:ln w="9525">
            <a:noFill/>
            <a:miter lim="800000"/>
            <a:headEnd/>
            <a:tailEnd/>
          </a:ln>
        </p:spPr>
        <p:txBody>
          <a:bodyPr lIns="91637" tIns="45818" rIns="91637" bIns="45818" anchor="b"/>
          <a:lstStyle/>
          <a:p>
            <a:pPr algn="r" eaLnBrk="0" hangingPunct="0"/>
            <a:fld id="{CAB836C6-C7F7-475C-8EAD-02E949CB18D9}" type="slidenum">
              <a:rPr lang="en-US" sz="1200">
                <a:latin typeface="Arial" charset="0"/>
                <a:cs typeface="Arial" charset="0"/>
              </a:rPr>
              <a:pPr algn="r" eaLnBrk="0" hangingPunct="0"/>
              <a:t>53</a:t>
            </a:fld>
            <a:endParaRPr lang="en-US" sz="1200">
              <a:latin typeface="Arial" charset="0"/>
              <a:cs typeface="Arial" charset="0"/>
            </a:endParaRPr>
          </a:p>
        </p:txBody>
      </p:sp>
      <p:sp>
        <p:nvSpPr>
          <p:cNvPr id="101380" name="Rectangle 2"/>
          <p:cNvSpPr>
            <a:spLocks noGrp="1" noRot="1" noChangeAspect="1" noChangeArrowheads="1" noTextEdit="1"/>
          </p:cNvSpPr>
          <p:nvPr>
            <p:ph type="sldImg"/>
          </p:nvPr>
        </p:nvSpPr>
        <p:spPr>
          <a:xfrm>
            <a:off x="868363" y="706438"/>
            <a:ext cx="5030787" cy="3775075"/>
          </a:xfrm>
          <a:ln/>
        </p:spPr>
      </p:sp>
      <p:sp>
        <p:nvSpPr>
          <p:cNvPr id="101381" name="Rectangle 3"/>
          <p:cNvSpPr>
            <a:spLocks noGrp="1" noChangeArrowheads="1"/>
          </p:cNvSpPr>
          <p:nvPr>
            <p:ph type="body" idx="1"/>
          </p:nvPr>
        </p:nvSpPr>
        <p:spPr>
          <a:xfrm>
            <a:off x="899852" y="4714184"/>
            <a:ext cx="4964920" cy="4484938"/>
          </a:xfrm>
          <a:noFill/>
          <a:ln/>
        </p:spPr>
        <p:txBody>
          <a:bodyPr lIns="91637" tIns="45818" rIns="91637" bIns="45818"/>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pPr eaLnBrk="1" hangingPunct="1"/>
            <a:endParaRPr lang="en-US" smtClean="0"/>
          </a:p>
        </p:txBody>
      </p:sp>
      <p:sp>
        <p:nvSpPr>
          <p:cNvPr id="82948" name="Slide Number Placeholder 3"/>
          <p:cNvSpPr>
            <a:spLocks noGrp="1"/>
          </p:cNvSpPr>
          <p:nvPr>
            <p:ph type="sldNum" sz="quarter" idx="5"/>
          </p:nvPr>
        </p:nvSpPr>
        <p:spPr>
          <a:noFill/>
        </p:spPr>
        <p:txBody>
          <a:bodyPr/>
          <a:lstStyle/>
          <a:p>
            <a:fld id="{D227738A-570B-4FD8-A50E-2DF292191E2A}" type="slidenum">
              <a:rPr lang="en-IN" smtClean="0"/>
              <a:pPr/>
              <a:t>25</a:t>
            </a:fld>
            <a:endParaRPr lang="en-IN"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01818A47-E8DC-48BF-8836-F3AD905BF0E3}" type="slidenum">
              <a:rPr lang="en-IN" smtClean="0"/>
              <a:pPr/>
              <a:t>54</a:t>
            </a:fld>
            <a:endParaRPr lang="en-IN" smtClean="0"/>
          </a:p>
        </p:txBody>
      </p:sp>
      <p:sp>
        <p:nvSpPr>
          <p:cNvPr id="102403" name="Rectangle 7"/>
          <p:cNvSpPr txBox="1">
            <a:spLocks noGrp="1" noChangeArrowheads="1"/>
          </p:cNvSpPr>
          <p:nvPr/>
        </p:nvSpPr>
        <p:spPr bwMode="auto">
          <a:xfrm>
            <a:off x="3835386" y="9433539"/>
            <a:ext cx="2930813" cy="472280"/>
          </a:xfrm>
          <a:prstGeom prst="rect">
            <a:avLst/>
          </a:prstGeom>
          <a:noFill/>
          <a:ln w="9525">
            <a:noFill/>
            <a:miter lim="800000"/>
            <a:headEnd/>
            <a:tailEnd/>
          </a:ln>
        </p:spPr>
        <p:txBody>
          <a:bodyPr lIns="91637" tIns="45818" rIns="91637" bIns="45818" anchor="b"/>
          <a:lstStyle/>
          <a:p>
            <a:pPr algn="r" eaLnBrk="0" hangingPunct="0"/>
            <a:fld id="{5B8B2073-8E7F-4F8C-8BB8-DB7463EE81AC}" type="slidenum">
              <a:rPr lang="en-US" sz="1200">
                <a:latin typeface="Arial" charset="0"/>
                <a:cs typeface="Arial" charset="0"/>
              </a:rPr>
              <a:pPr algn="r" eaLnBrk="0" hangingPunct="0"/>
              <a:t>54</a:t>
            </a:fld>
            <a:endParaRPr lang="en-US" sz="1200">
              <a:latin typeface="Arial" charset="0"/>
              <a:cs typeface="Arial" charset="0"/>
            </a:endParaRPr>
          </a:p>
        </p:txBody>
      </p:sp>
      <p:sp>
        <p:nvSpPr>
          <p:cNvPr id="102404" name="Rectangle 2"/>
          <p:cNvSpPr>
            <a:spLocks noGrp="1" noRot="1" noChangeAspect="1" noChangeArrowheads="1" noTextEdit="1"/>
          </p:cNvSpPr>
          <p:nvPr>
            <p:ph type="sldImg"/>
          </p:nvPr>
        </p:nvSpPr>
        <p:spPr>
          <a:xfrm>
            <a:off x="868363" y="706438"/>
            <a:ext cx="5030787" cy="3775075"/>
          </a:xfrm>
          <a:ln/>
        </p:spPr>
      </p:sp>
      <p:sp>
        <p:nvSpPr>
          <p:cNvPr id="102405" name="Rectangle 3"/>
          <p:cNvSpPr>
            <a:spLocks noGrp="1" noChangeArrowheads="1"/>
          </p:cNvSpPr>
          <p:nvPr>
            <p:ph type="body" idx="1"/>
          </p:nvPr>
        </p:nvSpPr>
        <p:spPr>
          <a:xfrm>
            <a:off x="899852" y="4714184"/>
            <a:ext cx="4964920" cy="4484938"/>
          </a:xfrm>
          <a:noFill/>
          <a:ln/>
        </p:spPr>
        <p:txBody>
          <a:bodyPr lIns="91637" tIns="45818" rIns="91637" bIns="45818"/>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680E4BBD-17A2-445F-8697-29F4EFB47C9C}" type="slidenum">
              <a:rPr lang="en-IN" smtClean="0"/>
              <a:pPr/>
              <a:t>55</a:t>
            </a:fld>
            <a:endParaRPr lang="en-IN" smtClean="0"/>
          </a:p>
        </p:txBody>
      </p:sp>
      <p:sp>
        <p:nvSpPr>
          <p:cNvPr id="103427" name="Rectangle 7"/>
          <p:cNvSpPr txBox="1">
            <a:spLocks noGrp="1" noChangeArrowheads="1"/>
          </p:cNvSpPr>
          <p:nvPr/>
        </p:nvSpPr>
        <p:spPr bwMode="auto">
          <a:xfrm>
            <a:off x="3835386" y="9433539"/>
            <a:ext cx="2930813" cy="472280"/>
          </a:xfrm>
          <a:prstGeom prst="rect">
            <a:avLst/>
          </a:prstGeom>
          <a:noFill/>
          <a:ln w="9525">
            <a:noFill/>
            <a:miter lim="800000"/>
            <a:headEnd/>
            <a:tailEnd/>
          </a:ln>
        </p:spPr>
        <p:txBody>
          <a:bodyPr lIns="91637" tIns="45818" rIns="91637" bIns="45818" anchor="b"/>
          <a:lstStyle/>
          <a:p>
            <a:pPr algn="r" eaLnBrk="0" hangingPunct="0"/>
            <a:fld id="{02BBAC8F-DFAE-4036-B281-083F4732E97A}" type="slidenum">
              <a:rPr lang="en-US" sz="1200">
                <a:latin typeface="Arial" charset="0"/>
                <a:cs typeface="Arial" charset="0"/>
              </a:rPr>
              <a:pPr algn="r" eaLnBrk="0" hangingPunct="0"/>
              <a:t>55</a:t>
            </a:fld>
            <a:endParaRPr lang="en-US" sz="1200">
              <a:latin typeface="Arial" charset="0"/>
              <a:cs typeface="Arial" charset="0"/>
            </a:endParaRPr>
          </a:p>
        </p:txBody>
      </p:sp>
      <p:sp>
        <p:nvSpPr>
          <p:cNvPr id="103428" name="Rectangle 2"/>
          <p:cNvSpPr>
            <a:spLocks noGrp="1" noRot="1" noChangeAspect="1" noChangeArrowheads="1" noTextEdit="1"/>
          </p:cNvSpPr>
          <p:nvPr>
            <p:ph type="sldImg"/>
          </p:nvPr>
        </p:nvSpPr>
        <p:spPr>
          <a:xfrm>
            <a:off x="868363" y="706438"/>
            <a:ext cx="5030787" cy="3775075"/>
          </a:xfrm>
          <a:ln/>
        </p:spPr>
      </p:sp>
      <p:sp>
        <p:nvSpPr>
          <p:cNvPr id="103429" name="Rectangle 3"/>
          <p:cNvSpPr>
            <a:spLocks noGrp="1" noChangeArrowheads="1"/>
          </p:cNvSpPr>
          <p:nvPr>
            <p:ph type="body" idx="1"/>
          </p:nvPr>
        </p:nvSpPr>
        <p:spPr>
          <a:xfrm>
            <a:off x="899852" y="4714184"/>
            <a:ext cx="4964920" cy="4484938"/>
          </a:xfrm>
          <a:noFill/>
          <a:ln/>
        </p:spPr>
        <p:txBody>
          <a:bodyPr lIns="91637" tIns="45818" rIns="91637" bIns="45818"/>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662CE602-FA0B-42A1-AB02-8DF5EEC20881}" type="slidenum">
              <a:rPr lang="en-IN" smtClean="0"/>
              <a:pPr/>
              <a:t>57</a:t>
            </a:fld>
            <a:endParaRPr lang="en-IN" smtClean="0"/>
          </a:p>
        </p:txBody>
      </p:sp>
      <p:sp>
        <p:nvSpPr>
          <p:cNvPr id="104451" name="Rectangle 7"/>
          <p:cNvSpPr txBox="1">
            <a:spLocks noGrp="1" noChangeArrowheads="1"/>
          </p:cNvSpPr>
          <p:nvPr/>
        </p:nvSpPr>
        <p:spPr bwMode="auto">
          <a:xfrm>
            <a:off x="3835386" y="9433539"/>
            <a:ext cx="2930813" cy="472280"/>
          </a:xfrm>
          <a:prstGeom prst="rect">
            <a:avLst/>
          </a:prstGeom>
          <a:noFill/>
          <a:ln w="9525">
            <a:noFill/>
            <a:miter lim="800000"/>
            <a:headEnd/>
            <a:tailEnd/>
          </a:ln>
        </p:spPr>
        <p:txBody>
          <a:bodyPr lIns="91637" tIns="45818" rIns="91637" bIns="45818" anchor="b"/>
          <a:lstStyle/>
          <a:p>
            <a:pPr algn="r" eaLnBrk="0" hangingPunct="0"/>
            <a:fld id="{3B8419B2-D502-49F0-9B5C-DBF82AC12ACB}" type="slidenum">
              <a:rPr lang="en-US" sz="1200">
                <a:latin typeface="Arial" charset="0"/>
                <a:cs typeface="Arial" charset="0"/>
              </a:rPr>
              <a:pPr algn="r" eaLnBrk="0" hangingPunct="0"/>
              <a:t>57</a:t>
            </a:fld>
            <a:endParaRPr lang="en-US" sz="1200">
              <a:latin typeface="Arial" charset="0"/>
              <a:cs typeface="Arial" charset="0"/>
            </a:endParaRPr>
          </a:p>
        </p:txBody>
      </p:sp>
      <p:sp>
        <p:nvSpPr>
          <p:cNvPr id="104452" name="Rectangle 2"/>
          <p:cNvSpPr>
            <a:spLocks noGrp="1" noRot="1" noChangeAspect="1" noChangeArrowheads="1" noTextEdit="1"/>
          </p:cNvSpPr>
          <p:nvPr>
            <p:ph type="sldImg"/>
          </p:nvPr>
        </p:nvSpPr>
        <p:spPr>
          <a:xfrm>
            <a:off x="868363" y="706438"/>
            <a:ext cx="5030787" cy="3775075"/>
          </a:xfrm>
          <a:ln/>
        </p:spPr>
      </p:sp>
      <p:sp>
        <p:nvSpPr>
          <p:cNvPr id="104453" name="Rectangle 3"/>
          <p:cNvSpPr>
            <a:spLocks noGrp="1" noChangeArrowheads="1"/>
          </p:cNvSpPr>
          <p:nvPr>
            <p:ph type="body" idx="1"/>
          </p:nvPr>
        </p:nvSpPr>
        <p:spPr>
          <a:xfrm>
            <a:off x="899852" y="4714184"/>
            <a:ext cx="4964920" cy="4484938"/>
          </a:xfrm>
          <a:noFill/>
          <a:ln/>
        </p:spPr>
        <p:txBody>
          <a:bodyPr lIns="91637" tIns="45818" rIns="91637" bIns="45818"/>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pPr eaLnBrk="1" hangingPunct="1"/>
            <a:endParaRPr lang="en-US" smtClean="0"/>
          </a:p>
        </p:txBody>
      </p:sp>
      <p:sp>
        <p:nvSpPr>
          <p:cNvPr id="83972" name="Slide Number Placeholder 3"/>
          <p:cNvSpPr>
            <a:spLocks noGrp="1"/>
          </p:cNvSpPr>
          <p:nvPr>
            <p:ph type="sldNum" sz="quarter" idx="5"/>
          </p:nvPr>
        </p:nvSpPr>
        <p:spPr>
          <a:noFill/>
        </p:spPr>
        <p:txBody>
          <a:bodyPr/>
          <a:lstStyle/>
          <a:p>
            <a:fld id="{E5AC32F0-7924-4F6E-8F5B-2D2ED235DCB0}" type="slidenum">
              <a:rPr lang="en-IN" smtClean="0"/>
              <a:pPr/>
              <a:t>26</a:t>
            </a:fld>
            <a:endParaRPr lang="en-I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pPr eaLnBrk="1" hangingPunct="1"/>
            <a:endParaRPr lang="en-US" smtClean="0"/>
          </a:p>
        </p:txBody>
      </p:sp>
      <p:sp>
        <p:nvSpPr>
          <p:cNvPr id="84996" name="Slide Number Placeholder 3"/>
          <p:cNvSpPr>
            <a:spLocks noGrp="1"/>
          </p:cNvSpPr>
          <p:nvPr>
            <p:ph type="sldNum" sz="quarter" idx="5"/>
          </p:nvPr>
        </p:nvSpPr>
        <p:spPr>
          <a:noFill/>
        </p:spPr>
        <p:txBody>
          <a:bodyPr/>
          <a:lstStyle/>
          <a:p>
            <a:fld id="{9D02BE8E-1315-4431-ADA6-34A8B31CFEF7}" type="slidenum">
              <a:rPr lang="en-IN" smtClean="0"/>
              <a:pPr/>
              <a:t>27</a:t>
            </a:fld>
            <a:endParaRPr lang="en-I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pPr eaLnBrk="1" hangingPunct="1"/>
            <a:endParaRPr lang="en-US" smtClean="0"/>
          </a:p>
        </p:txBody>
      </p:sp>
      <p:sp>
        <p:nvSpPr>
          <p:cNvPr id="86020" name="Slide Number Placeholder 3"/>
          <p:cNvSpPr>
            <a:spLocks noGrp="1"/>
          </p:cNvSpPr>
          <p:nvPr>
            <p:ph type="sldNum" sz="quarter" idx="5"/>
          </p:nvPr>
        </p:nvSpPr>
        <p:spPr>
          <a:noFill/>
        </p:spPr>
        <p:txBody>
          <a:bodyPr/>
          <a:lstStyle/>
          <a:p>
            <a:fld id="{5DED9C14-CD21-47A4-BBC0-E0D0CA90CFA6}" type="slidenum">
              <a:rPr lang="en-IN" smtClean="0"/>
              <a:pPr/>
              <a:t>28</a:t>
            </a:fld>
            <a:endParaRPr lang="en-I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12A44AC1-9CEF-4FB9-A4C5-AE33E586D835}" type="slidenum">
              <a:rPr lang="en-US" smtClean="0"/>
              <a:pPr/>
              <a:t>29</a:t>
            </a:fld>
            <a:endParaRPr lang="en-US"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pPr eaLnBrk="1" hangingPunct="1"/>
            <a:endParaRPr lang="en-US" smtClean="0"/>
          </a:p>
        </p:txBody>
      </p:sp>
      <p:sp>
        <p:nvSpPr>
          <p:cNvPr id="88068" name="Slide Number Placeholder 3"/>
          <p:cNvSpPr>
            <a:spLocks noGrp="1"/>
          </p:cNvSpPr>
          <p:nvPr>
            <p:ph type="sldNum" sz="quarter" idx="5"/>
          </p:nvPr>
        </p:nvSpPr>
        <p:spPr>
          <a:noFill/>
        </p:spPr>
        <p:txBody>
          <a:bodyPr/>
          <a:lstStyle/>
          <a:p>
            <a:fld id="{154ACAFE-3A65-485D-BBDE-937907492E2D}" type="slidenum">
              <a:rPr lang="en-IN" smtClean="0"/>
              <a:pPr/>
              <a:t>30</a:t>
            </a:fld>
            <a:endParaRPr lang="en-I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pPr eaLnBrk="1" hangingPunct="1"/>
            <a:endParaRPr lang="en-US" smtClean="0"/>
          </a:p>
        </p:txBody>
      </p:sp>
      <p:sp>
        <p:nvSpPr>
          <p:cNvPr id="89092" name="Slide Number Placeholder 3"/>
          <p:cNvSpPr>
            <a:spLocks noGrp="1"/>
          </p:cNvSpPr>
          <p:nvPr>
            <p:ph type="sldNum" sz="quarter" idx="5"/>
          </p:nvPr>
        </p:nvSpPr>
        <p:spPr>
          <a:noFill/>
        </p:spPr>
        <p:txBody>
          <a:bodyPr/>
          <a:lstStyle/>
          <a:p>
            <a:fld id="{0C0656FE-E6D0-4382-ADE0-0F0271C56A48}" type="slidenum">
              <a:rPr lang="en-IN" smtClean="0"/>
              <a:pPr/>
              <a:t>31</a:t>
            </a:fld>
            <a:endParaRPr lang="en-I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pPr eaLnBrk="1" hangingPunct="1"/>
            <a:endParaRPr lang="en-US" smtClean="0"/>
          </a:p>
        </p:txBody>
      </p:sp>
      <p:sp>
        <p:nvSpPr>
          <p:cNvPr id="90116" name="Slide Number Placeholder 3"/>
          <p:cNvSpPr>
            <a:spLocks noGrp="1"/>
          </p:cNvSpPr>
          <p:nvPr>
            <p:ph type="sldNum" sz="quarter" idx="5"/>
          </p:nvPr>
        </p:nvSpPr>
        <p:spPr>
          <a:noFill/>
        </p:spPr>
        <p:txBody>
          <a:bodyPr/>
          <a:lstStyle/>
          <a:p>
            <a:fld id="{2028EA38-437E-45B6-9E2E-D7519EE8FD52}" type="slidenum">
              <a:rPr lang="en-IN" smtClean="0"/>
              <a:pPr/>
              <a:t>32</a:t>
            </a:fld>
            <a:endParaRPr lang="en-I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IN"/>
          </a:p>
        </p:txBody>
      </p:sp>
      <p:sp>
        <p:nvSpPr>
          <p:cNvPr id="5" name="Footer Placeholder 4"/>
          <p:cNvSpPr>
            <a:spLocks noGrp="1"/>
          </p:cNvSpPr>
          <p:nvPr>
            <p:ph type="ftr" sz="quarter" idx="11"/>
          </p:nvPr>
        </p:nvSpPr>
        <p:spPr/>
        <p:txBody>
          <a:bodyPr/>
          <a:lstStyle/>
          <a:p>
            <a:pPr>
              <a:defRPr/>
            </a:pPr>
            <a:endParaRPr lang="en-IN"/>
          </a:p>
        </p:txBody>
      </p:sp>
      <p:sp>
        <p:nvSpPr>
          <p:cNvPr id="6" name="Slide Number Placeholder 5"/>
          <p:cNvSpPr>
            <a:spLocks noGrp="1"/>
          </p:cNvSpPr>
          <p:nvPr>
            <p:ph type="sldNum" sz="quarter" idx="12"/>
          </p:nvPr>
        </p:nvSpPr>
        <p:spPr/>
        <p:txBody>
          <a:bodyPr/>
          <a:lstStyle/>
          <a:p>
            <a:pPr>
              <a:defRPr/>
            </a:pPr>
            <a:fld id="{9B279CE3-C16F-40AF-A8B7-B36B0D756210}" type="slidenum">
              <a:rPr lang="en-IN" smtClean="0"/>
              <a:pPr>
                <a:defRPr/>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IN"/>
          </a:p>
        </p:txBody>
      </p:sp>
      <p:sp>
        <p:nvSpPr>
          <p:cNvPr id="5" name="Footer Placeholder 4"/>
          <p:cNvSpPr>
            <a:spLocks noGrp="1"/>
          </p:cNvSpPr>
          <p:nvPr>
            <p:ph type="ftr" sz="quarter" idx="11"/>
          </p:nvPr>
        </p:nvSpPr>
        <p:spPr/>
        <p:txBody>
          <a:bodyPr/>
          <a:lstStyle/>
          <a:p>
            <a:pPr>
              <a:defRPr/>
            </a:pPr>
            <a:endParaRPr lang="en-IN"/>
          </a:p>
        </p:txBody>
      </p:sp>
      <p:sp>
        <p:nvSpPr>
          <p:cNvPr id="6" name="Slide Number Placeholder 5"/>
          <p:cNvSpPr>
            <a:spLocks noGrp="1"/>
          </p:cNvSpPr>
          <p:nvPr>
            <p:ph type="sldNum" sz="quarter" idx="12"/>
          </p:nvPr>
        </p:nvSpPr>
        <p:spPr/>
        <p:txBody>
          <a:bodyPr/>
          <a:lstStyle/>
          <a:p>
            <a:pPr>
              <a:defRPr/>
            </a:pPr>
            <a:fld id="{30A712F9-4F3D-4054-A77E-B765004FC1C9}" type="slidenum">
              <a:rPr lang="en-IN" smtClean="0"/>
              <a:pPr>
                <a:defRPr/>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IN"/>
          </a:p>
        </p:txBody>
      </p:sp>
      <p:sp>
        <p:nvSpPr>
          <p:cNvPr id="5" name="Footer Placeholder 4"/>
          <p:cNvSpPr>
            <a:spLocks noGrp="1"/>
          </p:cNvSpPr>
          <p:nvPr>
            <p:ph type="ftr" sz="quarter" idx="11"/>
          </p:nvPr>
        </p:nvSpPr>
        <p:spPr/>
        <p:txBody>
          <a:bodyPr/>
          <a:lstStyle/>
          <a:p>
            <a:pPr>
              <a:defRPr/>
            </a:pPr>
            <a:endParaRPr lang="en-IN"/>
          </a:p>
        </p:txBody>
      </p:sp>
      <p:sp>
        <p:nvSpPr>
          <p:cNvPr id="6" name="Slide Number Placeholder 5"/>
          <p:cNvSpPr>
            <a:spLocks noGrp="1"/>
          </p:cNvSpPr>
          <p:nvPr>
            <p:ph type="sldNum" sz="quarter" idx="12"/>
          </p:nvPr>
        </p:nvSpPr>
        <p:spPr/>
        <p:txBody>
          <a:bodyPr/>
          <a:lstStyle/>
          <a:p>
            <a:pPr>
              <a:defRPr/>
            </a:pPr>
            <a:fld id="{FDF19BB7-36AD-4DF3-841B-6540822676F4}" type="slidenum">
              <a:rPr lang="en-IN" smtClean="0"/>
              <a:pPr>
                <a:defRPr/>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IN"/>
          </a:p>
        </p:txBody>
      </p:sp>
      <p:sp>
        <p:nvSpPr>
          <p:cNvPr id="5" name="Footer Placeholder 4"/>
          <p:cNvSpPr>
            <a:spLocks noGrp="1"/>
          </p:cNvSpPr>
          <p:nvPr>
            <p:ph type="ftr" sz="quarter" idx="11"/>
          </p:nvPr>
        </p:nvSpPr>
        <p:spPr/>
        <p:txBody>
          <a:bodyPr/>
          <a:lstStyle/>
          <a:p>
            <a:pPr>
              <a:defRPr/>
            </a:pPr>
            <a:endParaRPr lang="en-IN"/>
          </a:p>
        </p:txBody>
      </p:sp>
      <p:sp>
        <p:nvSpPr>
          <p:cNvPr id="6" name="Slide Number Placeholder 5"/>
          <p:cNvSpPr>
            <a:spLocks noGrp="1"/>
          </p:cNvSpPr>
          <p:nvPr>
            <p:ph type="sldNum" sz="quarter" idx="12"/>
          </p:nvPr>
        </p:nvSpPr>
        <p:spPr/>
        <p:txBody>
          <a:bodyPr/>
          <a:lstStyle/>
          <a:p>
            <a:pPr>
              <a:defRPr/>
            </a:pPr>
            <a:fld id="{C12C4E1D-99ED-4974-BB3C-C1772FD23E97}" type="slidenum">
              <a:rPr lang="en-IN" smtClean="0"/>
              <a:pPr>
                <a:defRPr/>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IN"/>
          </a:p>
        </p:txBody>
      </p:sp>
      <p:sp>
        <p:nvSpPr>
          <p:cNvPr id="5" name="Footer Placeholder 4"/>
          <p:cNvSpPr>
            <a:spLocks noGrp="1"/>
          </p:cNvSpPr>
          <p:nvPr>
            <p:ph type="ftr" sz="quarter" idx="11"/>
          </p:nvPr>
        </p:nvSpPr>
        <p:spPr/>
        <p:txBody>
          <a:bodyPr/>
          <a:lstStyle/>
          <a:p>
            <a:pPr>
              <a:defRPr/>
            </a:pPr>
            <a:endParaRPr lang="en-IN"/>
          </a:p>
        </p:txBody>
      </p:sp>
      <p:sp>
        <p:nvSpPr>
          <p:cNvPr id="6" name="Slide Number Placeholder 5"/>
          <p:cNvSpPr>
            <a:spLocks noGrp="1"/>
          </p:cNvSpPr>
          <p:nvPr>
            <p:ph type="sldNum" sz="quarter" idx="12"/>
          </p:nvPr>
        </p:nvSpPr>
        <p:spPr/>
        <p:txBody>
          <a:bodyPr/>
          <a:lstStyle/>
          <a:p>
            <a:pPr>
              <a:defRPr/>
            </a:pPr>
            <a:fld id="{CE69A4CC-7C73-417C-B7DF-B32D6DB4B040}" type="slidenum">
              <a:rPr lang="en-IN" smtClean="0"/>
              <a:pPr>
                <a:defRPr/>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IN"/>
          </a:p>
        </p:txBody>
      </p:sp>
      <p:sp>
        <p:nvSpPr>
          <p:cNvPr id="6" name="Footer Placeholder 5"/>
          <p:cNvSpPr>
            <a:spLocks noGrp="1"/>
          </p:cNvSpPr>
          <p:nvPr>
            <p:ph type="ftr" sz="quarter" idx="11"/>
          </p:nvPr>
        </p:nvSpPr>
        <p:spPr/>
        <p:txBody>
          <a:bodyPr/>
          <a:lstStyle/>
          <a:p>
            <a:pPr>
              <a:defRPr/>
            </a:pPr>
            <a:endParaRPr lang="en-IN"/>
          </a:p>
        </p:txBody>
      </p:sp>
      <p:sp>
        <p:nvSpPr>
          <p:cNvPr id="7" name="Slide Number Placeholder 6"/>
          <p:cNvSpPr>
            <a:spLocks noGrp="1"/>
          </p:cNvSpPr>
          <p:nvPr>
            <p:ph type="sldNum" sz="quarter" idx="12"/>
          </p:nvPr>
        </p:nvSpPr>
        <p:spPr/>
        <p:txBody>
          <a:bodyPr/>
          <a:lstStyle/>
          <a:p>
            <a:pPr>
              <a:defRPr/>
            </a:pPr>
            <a:fld id="{E289E896-EE23-4CF1-9A08-327E98E130BE}" type="slidenum">
              <a:rPr lang="en-IN" smtClean="0"/>
              <a:pPr>
                <a:defRPr/>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IN"/>
          </a:p>
        </p:txBody>
      </p:sp>
      <p:sp>
        <p:nvSpPr>
          <p:cNvPr id="8" name="Footer Placeholder 7"/>
          <p:cNvSpPr>
            <a:spLocks noGrp="1"/>
          </p:cNvSpPr>
          <p:nvPr>
            <p:ph type="ftr" sz="quarter" idx="11"/>
          </p:nvPr>
        </p:nvSpPr>
        <p:spPr/>
        <p:txBody>
          <a:bodyPr/>
          <a:lstStyle/>
          <a:p>
            <a:pPr>
              <a:defRPr/>
            </a:pPr>
            <a:endParaRPr lang="en-IN"/>
          </a:p>
        </p:txBody>
      </p:sp>
      <p:sp>
        <p:nvSpPr>
          <p:cNvPr id="9" name="Slide Number Placeholder 8"/>
          <p:cNvSpPr>
            <a:spLocks noGrp="1"/>
          </p:cNvSpPr>
          <p:nvPr>
            <p:ph type="sldNum" sz="quarter" idx="12"/>
          </p:nvPr>
        </p:nvSpPr>
        <p:spPr/>
        <p:txBody>
          <a:bodyPr/>
          <a:lstStyle/>
          <a:p>
            <a:pPr>
              <a:defRPr/>
            </a:pPr>
            <a:fld id="{900AF175-38C3-4982-9CFB-1CC83FAB1384}" type="slidenum">
              <a:rPr lang="en-IN" smtClean="0"/>
              <a:pPr>
                <a:defRPr/>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IN"/>
          </a:p>
        </p:txBody>
      </p:sp>
      <p:sp>
        <p:nvSpPr>
          <p:cNvPr id="4" name="Footer Placeholder 3"/>
          <p:cNvSpPr>
            <a:spLocks noGrp="1"/>
          </p:cNvSpPr>
          <p:nvPr>
            <p:ph type="ftr" sz="quarter" idx="11"/>
          </p:nvPr>
        </p:nvSpPr>
        <p:spPr/>
        <p:txBody>
          <a:bodyPr/>
          <a:lstStyle/>
          <a:p>
            <a:pPr>
              <a:defRPr/>
            </a:pPr>
            <a:endParaRPr lang="en-IN"/>
          </a:p>
        </p:txBody>
      </p:sp>
      <p:sp>
        <p:nvSpPr>
          <p:cNvPr id="5" name="Slide Number Placeholder 4"/>
          <p:cNvSpPr>
            <a:spLocks noGrp="1"/>
          </p:cNvSpPr>
          <p:nvPr>
            <p:ph type="sldNum" sz="quarter" idx="12"/>
          </p:nvPr>
        </p:nvSpPr>
        <p:spPr/>
        <p:txBody>
          <a:bodyPr/>
          <a:lstStyle/>
          <a:p>
            <a:pPr>
              <a:defRPr/>
            </a:pPr>
            <a:fld id="{3174EF53-39C3-47BF-B63C-FF52C2B62171}" type="slidenum">
              <a:rPr lang="en-IN" smtClean="0"/>
              <a:pPr>
                <a:defRPr/>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IN"/>
          </a:p>
        </p:txBody>
      </p:sp>
      <p:sp>
        <p:nvSpPr>
          <p:cNvPr id="3" name="Footer Placeholder 2"/>
          <p:cNvSpPr>
            <a:spLocks noGrp="1"/>
          </p:cNvSpPr>
          <p:nvPr>
            <p:ph type="ftr" sz="quarter" idx="11"/>
          </p:nvPr>
        </p:nvSpPr>
        <p:spPr/>
        <p:txBody>
          <a:bodyPr/>
          <a:lstStyle/>
          <a:p>
            <a:pPr>
              <a:defRPr/>
            </a:pPr>
            <a:endParaRPr lang="en-IN"/>
          </a:p>
        </p:txBody>
      </p:sp>
      <p:sp>
        <p:nvSpPr>
          <p:cNvPr id="4" name="Slide Number Placeholder 3"/>
          <p:cNvSpPr>
            <a:spLocks noGrp="1"/>
          </p:cNvSpPr>
          <p:nvPr>
            <p:ph type="sldNum" sz="quarter" idx="12"/>
          </p:nvPr>
        </p:nvSpPr>
        <p:spPr/>
        <p:txBody>
          <a:bodyPr/>
          <a:lstStyle/>
          <a:p>
            <a:pPr>
              <a:defRPr/>
            </a:pPr>
            <a:fld id="{29ADC012-E740-4DD7-B123-627385949A69}" type="slidenum">
              <a:rPr lang="en-IN" smtClean="0"/>
              <a:pPr>
                <a:defRPr/>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IN"/>
          </a:p>
        </p:txBody>
      </p:sp>
      <p:sp>
        <p:nvSpPr>
          <p:cNvPr id="6" name="Footer Placeholder 5"/>
          <p:cNvSpPr>
            <a:spLocks noGrp="1"/>
          </p:cNvSpPr>
          <p:nvPr>
            <p:ph type="ftr" sz="quarter" idx="11"/>
          </p:nvPr>
        </p:nvSpPr>
        <p:spPr/>
        <p:txBody>
          <a:bodyPr/>
          <a:lstStyle/>
          <a:p>
            <a:pPr>
              <a:defRPr/>
            </a:pPr>
            <a:endParaRPr lang="en-IN"/>
          </a:p>
        </p:txBody>
      </p:sp>
      <p:sp>
        <p:nvSpPr>
          <p:cNvPr id="7" name="Slide Number Placeholder 6"/>
          <p:cNvSpPr>
            <a:spLocks noGrp="1"/>
          </p:cNvSpPr>
          <p:nvPr>
            <p:ph type="sldNum" sz="quarter" idx="12"/>
          </p:nvPr>
        </p:nvSpPr>
        <p:spPr/>
        <p:txBody>
          <a:bodyPr/>
          <a:lstStyle/>
          <a:p>
            <a:pPr>
              <a:defRPr/>
            </a:pPr>
            <a:fld id="{538CC64F-8B97-414E-925F-1013DB61B7B3}" type="slidenum">
              <a:rPr lang="en-IN" smtClean="0"/>
              <a:pPr>
                <a:defRPr/>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IN"/>
          </a:p>
        </p:txBody>
      </p:sp>
      <p:sp>
        <p:nvSpPr>
          <p:cNvPr id="6" name="Footer Placeholder 5"/>
          <p:cNvSpPr>
            <a:spLocks noGrp="1"/>
          </p:cNvSpPr>
          <p:nvPr>
            <p:ph type="ftr" sz="quarter" idx="11"/>
          </p:nvPr>
        </p:nvSpPr>
        <p:spPr/>
        <p:txBody>
          <a:bodyPr/>
          <a:lstStyle/>
          <a:p>
            <a:pPr>
              <a:defRPr/>
            </a:pPr>
            <a:endParaRPr lang="en-IN"/>
          </a:p>
        </p:txBody>
      </p:sp>
      <p:sp>
        <p:nvSpPr>
          <p:cNvPr id="7" name="Slide Number Placeholder 6"/>
          <p:cNvSpPr>
            <a:spLocks noGrp="1"/>
          </p:cNvSpPr>
          <p:nvPr>
            <p:ph type="sldNum" sz="quarter" idx="12"/>
          </p:nvPr>
        </p:nvSpPr>
        <p:spPr/>
        <p:txBody>
          <a:bodyPr/>
          <a:lstStyle/>
          <a:p>
            <a:pPr>
              <a:defRPr/>
            </a:pPr>
            <a:fld id="{A5D43DC4-E417-4104-9CCB-F2D849CDF032}" type="slidenum">
              <a:rPr lang="en-IN" smtClean="0"/>
              <a:pPr>
                <a:defRPr/>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1C283BC-F040-4CE4-84C8-71BC29FC88E7}" type="slidenum">
              <a:rPr lang="en-IN" smtClean="0"/>
              <a:pPr>
                <a:defRPr/>
              </a:pPr>
              <a:t>‹#›</a:t>
            </a:fld>
            <a:endParaRPr lang="en-IN"/>
          </a:p>
        </p:txBody>
      </p:sp>
    </p:spTree>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3.wmf"/><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image" Target="../media/image2.png"/><Relationship Id="rId4" Type="http://schemas.openxmlformats.org/officeDocument/2006/relationships/oleObject" Target="../embeddings/oleObject1.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6.wmf"/><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image" Target="../media/image7.w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US" b="1" smtClean="0">
                <a:latin typeface="Times New Roman" pitchFamily="18" charset="0"/>
                <a:cs typeface="Times New Roman" pitchFamily="18" charset="0"/>
              </a:rPr>
              <a:t>Wireless Communication </a:t>
            </a:r>
            <a:br>
              <a:rPr lang="en-US" b="1" smtClean="0">
                <a:latin typeface="Times New Roman" pitchFamily="18" charset="0"/>
                <a:cs typeface="Times New Roman" pitchFamily="18" charset="0"/>
              </a:rPr>
            </a:br>
            <a:r>
              <a:rPr lang="en-US" b="1" smtClean="0">
                <a:latin typeface="Times New Roman" pitchFamily="18" charset="0"/>
                <a:cs typeface="Times New Roman" pitchFamily="18" charset="0"/>
              </a:rPr>
              <a:t>and Mobile Technology</a:t>
            </a:r>
            <a:endParaRPr lang="en-IN" smtClean="0">
              <a:latin typeface="Times New Roman" pitchFamily="18" charset="0"/>
              <a:cs typeface="Times New Roman" pitchFamily="18" charset="0"/>
            </a:endParaRPr>
          </a:p>
        </p:txBody>
      </p:sp>
      <p:sp>
        <p:nvSpPr>
          <p:cNvPr id="5123" name="Rectangle 3"/>
          <p:cNvSpPr>
            <a:spLocks noGrp="1" noChangeArrowheads="1"/>
          </p:cNvSpPr>
          <p:nvPr>
            <p:ph type="subTitle" idx="1"/>
          </p:nvPr>
        </p:nvSpPr>
        <p:spPr/>
        <p:txBody>
          <a:bodyPr/>
          <a:lstStyle/>
          <a:p>
            <a:pPr algn="l" eaLnBrk="1" hangingPunct="1"/>
            <a:r>
              <a:rPr lang="en-US" sz="4000" b="1" smtClean="0">
                <a:latin typeface="Times New Roman" pitchFamily="18" charset="0"/>
                <a:cs typeface="Times New Roman" pitchFamily="18" charset="0"/>
              </a:rPr>
              <a:t>Chapter 1: Introduction</a:t>
            </a:r>
            <a:endParaRPr lang="en-IN" sz="4000" b="1"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9B279CE3-C16F-40AF-A8B7-B36B0D756210}" type="slidenum">
              <a:rPr lang="en-IN" smtClean="0"/>
              <a:pPr>
                <a:defRPr/>
              </a:pPr>
              <a:t>1</a:t>
            </a:fld>
            <a:endParaRPr lang="en-IN"/>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57187" y="0"/>
            <a:ext cx="9501187" cy="1462087"/>
          </a:xfrm>
        </p:spPr>
        <p:txBody>
          <a:bodyPr/>
          <a:lstStyle/>
          <a:p>
            <a:pPr eaLnBrk="1" hangingPunct="1"/>
            <a:r>
              <a:rPr lang="en-US" sz="3600" b="1" dirty="0" smtClean="0">
                <a:latin typeface="Times New Roman" pitchFamily="18" charset="0"/>
                <a:cs typeface="Times New Roman" pitchFamily="18" charset="0"/>
              </a:rPr>
              <a:t>Advantages of Wireless Communication</a:t>
            </a:r>
            <a:endParaRPr lang="en-IN" sz="3600" b="1" dirty="0" smtClean="0">
              <a:latin typeface="Times New Roman" pitchFamily="18" charset="0"/>
              <a:cs typeface="Times New Roman" pitchFamily="18" charset="0"/>
            </a:endParaRPr>
          </a:p>
        </p:txBody>
      </p:sp>
      <p:sp>
        <p:nvSpPr>
          <p:cNvPr id="14339" name="Rectangle 3"/>
          <p:cNvSpPr>
            <a:spLocks noGrp="1" noChangeArrowheads="1"/>
          </p:cNvSpPr>
          <p:nvPr>
            <p:ph idx="1"/>
          </p:nvPr>
        </p:nvSpPr>
        <p:spPr/>
        <p:txBody>
          <a:bodyPr/>
          <a:lstStyle/>
          <a:p>
            <a:pPr eaLnBrk="1" hangingPunct="1">
              <a:lnSpc>
                <a:spcPct val="80000"/>
              </a:lnSpc>
            </a:pPr>
            <a:r>
              <a:rPr lang="en-US" sz="2800" b="1" dirty="0" smtClean="0">
                <a:latin typeface="Times New Roman" pitchFamily="18" charset="0"/>
                <a:cs typeface="Times New Roman" pitchFamily="18" charset="0"/>
              </a:rPr>
              <a:t>Installation speed &amp; simplicity:</a:t>
            </a:r>
            <a:endParaRPr lang="en-US" sz="2800" dirty="0" smtClean="0">
              <a:latin typeface="Times New Roman" pitchFamily="18" charset="0"/>
              <a:cs typeface="Times New Roman" pitchFamily="18" charset="0"/>
            </a:endParaRPr>
          </a:p>
          <a:p>
            <a:pPr algn="just" eaLnBrk="1" hangingPunct="1">
              <a:lnSpc>
                <a:spcPct val="80000"/>
              </a:lnSpc>
            </a:pPr>
            <a:r>
              <a:rPr lang="en-US" sz="2800" dirty="0" smtClean="0">
                <a:latin typeface="Times New Roman" pitchFamily="18" charset="0"/>
                <a:cs typeface="Times New Roman" pitchFamily="18" charset="0"/>
              </a:rPr>
              <a:t>Installation a wireless network system can be fast and easy and can eliminate the need to pull cable through walls and ceilings.</a:t>
            </a:r>
          </a:p>
          <a:p>
            <a:pPr eaLnBrk="1" hangingPunct="1">
              <a:lnSpc>
                <a:spcPct val="80000"/>
              </a:lnSpc>
            </a:pPr>
            <a:r>
              <a:rPr lang="en-US" sz="2800" b="1" dirty="0" smtClean="0">
                <a:latin typeface="Times New Roman" pitchFamily="18" charset="0"/>
                <a:cs typeface="Times New Roman" pitchFamily="18" charset="0"/>
              </a:rPr>
              <a:t>Installation Flexibility:</a:t>
            </a:r>
            <a:endParaRPr lang="en-US" sz="2800" dirty="0" smtClean="0">
              <a:latin typeface="Times New Roman" pitchFamily="18" charset="0"/>
              <a:cs typeface="Times New Roman" pitchFamily="18" charset="0"/>
            </a:endParaRPr>
          </a:p>
          <a:p>
            <a:pPr eaLnBrk="1" hangingPunct="1">
              <a:lnSpc>
                <a:spcPct val="80000"/>
              </a:lnSpc>
            </a:pPr>
            <a:r>
              <a:rPr lang="en-US" sz="2800" dirty="0" smtClean="0">
                <a:latin typeface="Times New Roman" pitchFamily="18" charset="0"/>
                <a:cs typeface="Times New Roman" pitchFamily="18" charset="0"/>
              </a:rPr>
              <a:t>Wireless technology allows the network to go where wire can not go.</a:t>
            </a: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10</a:t>
            </a:fld>
            <a:endParaRPr lang="en-I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14337" y="642918"/>
            <a:ext cx="8729663" cy="747712"/>
          </a:xfrm>
        </p:spPr>
        <p:txBody>
          <a:bodyPr/>
          <a:lstStyle/>
          <a:p>
            <a:pPr eaLnBrk="1" hangingPunct="1"/>
            <a:r>
              <a:rPr lang="en-US" sz="3600" b="1" dirty="0" smtClean="0">
                <a:latin typeface="Times New Roman" pitchFamily="18" charset="0"/>
                <a:cs typeface="Times New Roman" pitchFamily="18" charset="0"/>
              </a:rPr>
              <a:t>Advantages of Wireless Communication</a:t>
            </a:r>
            <a:endParaRPr lang="en-IN" sz="3600" b="1" dirty="0" smtClean="0">
              <a:latin typeface="Times New Roman" pitchFamily="18" charset="0"/>
              <a:cs typeface="Times New Roman" pitchFamily="18" charset="0"/>
            </a:endParaRPr>
          </a:p>
        </p:txBody>
      </p:sp>
      <p:sp>
        <p:nvSpPr>
          <p:cNvPr id="15363" name="Rectangle 3"/>
          <p:cNvSpPr>
            <a:spLocks noGrp="1" noChangeArrowheads="1"/>
          </p:cNvSpPr>
          <p:nvPr>
            <p:ph idx="1"/>
          </p:nvPr>
        </p:nvSpPr>
        <p:spPr/>
        <p:txBody>
          <a:bodyPr/>
          <a:lstStyle/>
          <a:p>
            <a:pPr eaLnBrk="1" hangingPunct="1">
              <a:lnSpc>
                <a:spcPct val="80000"/>
              </a:lnSpc>
            </a:pPr>
            <a:r>
              <a:rPr lang="en-US" sz="2800" b="1" dirty="0" smtClean="0">
                <a:latin typeface="Times New Roman" pitchFamily="18" charset="0"/>
                <a:cs typeface="Times New Roman" pitchFamily="18" charset="0"/>
              </a:rPr>
              <a:t>Reduced cost of Ownership:</a:t>
            </a:r>
            <a:endParaRPr lang="en-US" sz="2800" dirty="0" smtClean="0">
              <a:latin typeface="Times New Roman" pitchFamily="18" charset="0"/>
              <a:cs typeface="Times New Roman" pitchFamily="18" charset="0"/>
            </a:endParaRPr>
          </a:p>
          <a:p>
            <a:pPr algn="just" eaLnBrk="1" hangingPunct="1">
              <a:lnSpc>
                <a:spcPct val="80000"/>
              </a:lnSpc>
            </a:pPr>
            <a:r>
              <a:rPr lang="en-US" sz="2800" dirty="0" smtClean="0">
                <a:latin typeface="Times New Roman" pitchFamily="18" charset="0"/>
                <a:cs typeface="Times New Roman" pitchFamily="18" charset="0"/>
              </a:rPr>
              <a:t>While the initial investment required for wireless network hardware can be higher than the cost of wired.</a:t>
            </a:r>
          </a:p>
          <a:p>
            <a:pPr eaLnBrk="1" hangingPunct="1">
              <a:lnSpc>
                <a:spcPct val="80000"/>
              </a:lnSpc>
            </a:pPr>
            <a:r>
              <a:rPr lang="en-US" sz="2800" dirty="0" smtClean="0">
                <a:latin typeface="Times New Roman" pitchFamily="18" charset="0"/>
                <a:cs typeface="Times New Roman" pitchFamily="18" charset="0"/>
              </a:rPr>
              <a:t>N/W hardware overall installation expenses and life-cycle costs can be significantly lower.</a:t>
            </a:r>
          </a:p>
          <a:p>
            <a:pPr eaLnBrk="1" hangingPunct="1">
              <a:lnSpc>
                <a:spcPct val="80000"/>
              </a:lnSpc>
            </a:pPr>
            <a:r>
              <a:rPr lang="en-US" sz="2800" dirty="0" smtClean="0">
                <a:latin typeface="Times New Roman" pitchFamily="18" charset="0"/>
                <a:cs typeface="Times New Roman" pitchFamily="18" charset="0"/>
              </a:rPr>
              <a:t>Long term cost benefits are greatest in dynamic environments requiring frequent moves and changes.</a:t>
            </a: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11</a:t>
            </a:fld>
            <a:endParaRPr lang="en-IN"/>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71472" y="0"/>
            <a:ext cx="8372475" cy="1462087"/>
          </a:xfrm>
        </p:spPr>
        <p:txBody>
          <a:bodyPr/>
          <a:lstStyle/>
          <a:p>
            <a:pPr eaLnBrk="1" hangingPunct="1"/>
            <a:r>
              <a:rPr lang="en-US" sz="3600" b="1" dirty="0" smtClean="0">
                <a:latin typeface="Times New Roman" pitchFamily="18" charset="0"/>
                <a:cs typeface="Times New Roman" pitchFamily="18" charset="0"/>
              </a:rPr>
              <a:t>Advantages of Wireless Communication</a:t>
            </a:r>
            <a:endParaRPr lang="en-IN" sz="3600" b="1" dirty="0" smtClean="0">
              <a:latin typeface="Times New Roman" pitchFamily="18" charset="0"/>
              <a:cs typeface="Times New Roman" pitchFamily="18" charset="0"/>
            </a:endParaRPr>
          </a:p>
        </p:txBody>
      </p:sp>
      <p:sp>
        <p:nvSpPr>
          <p:cNvPr id="16387" name="Rectangle 3"/>
          <p:cNvSpPr>
            <a:spLocks noGrp="1" noChangeArrowheads="1"/>
          </p:cNvSpPr>
          <p:nvPr>
            <p:ph idx="1"/>
          </p:nvPr>
        </p:nvSpPr>
        <p:spPr/>
        <p:txBody>
          <a:bodyPr/>
          <a:lstStyle/>
          <a:p>
            <a:pPr>
              <a:lnSpc>
                <a:spcPct val="80000"/>
              </a:lnSpc>
            </a:pPr>
            <a:r>
              <a:rPr lang="en-US" sz="2800" b="1">
                <a:latin typeface="Times New Roman" pitchFamily="18" charset="0"/>
                <a:cs typeface="Times New Roman" pitchFamily="18" charset="0"/>
              </a:rPr>
              <a:t>Scalability(Accessible </a:t>
            </a:r>
            <a:r>
              <a:rPr lang="en-US" sz="2800" b="1" smtClean="0">
                <a:latin typeface="Times New Roman" pitchFamily="18" charset="0"/>
                <a:cs typeface="Times New Roman" pitchFamily="18" charset="0"/>
              </a:rPr>
              <a:t>):</a:t>
            </a:r>
            <a:endParaRPr lang="en-US" sz="2800" b="1" dirty="0" smtClean="0">
              <a:latin typeface="Times New Roman" pitchFamily="18" charset="0"/>
              <a:cs typeface="Times New Roman" pitchFamily="18" charset="0"/>
            </a:endParaRPr>
          </a:p>
          <a:p>
            <a:pPr eaLnBrk="1" hangingPunct="1">
              <a:lnSpc>
                <a:spcPct val="80000"/>
              </a:lnSpc>
            </a:pPr>
            <a:r>
              <a:rPr lang="en-US" sz="2800" dirty="0" smtClean="0">
                <a:latin typeface="Times New Roman" pitchFamily="18" charset="0"/>
                <a:cs typeface="Times New Roman" pitchFamily="18" charset="0"/>
              </a:rPr>
              <a:t>Wireless N/W systems can be configured in a variety to topologies to meet the need of specific application and installations.</a:t>
            </a:r>
          </a:p>
          <a:p>
            <a:pPr algn="just" eaLnBrk="1" hangingPunct="1">
              <a:lnSpc>
                <a:spcPct val="80000"/>
              </a:lnSpc>
            </a:pPr>
            <a:r>
              <a:rPr lang="en-US" sz="2800" dirty="0" smtClean="0">
                <a:latin typeface="Times New Roman" pitchFamily="18" charset="0"/>
                <a:cs typeface="Times New Roman" pitchFamily="18" charset="0"/>
              </a:rPr>
              <a:t>Configurations are easily changed and range from peer to peer N/W suitable for a small no of users to full infrastructure N/Ws of thousands of users </a:t>
            </a:r>
            <a:r>
              <a:rPr lang="en-US" dirty="0" smtClean="0">
                <a:latin typeface="Times New Roman" pitchFamily="18" charset="0"/>
                <a:cs typeface="Times New Roman" pitchFamily="18" charset="0"/>
              </a:rPr>
              <a:t>that enable roaming over a broad area.</a:t>
            </a:r>
            <a:endParaRPr lang="en-IN" dirty="0" smtClean="0">
              <a:latin typeface="Times New Roman" pitchFamily="18" charset="0"/>
              <a:cs typeface="Times New Roman" pitchFamily="18" charset="0"/>
            </a:endParaRPr>
          </a:p>
          <a:p>
            <a:pPr lvl="1" eaLnBrk="1" hangingPunct="1">
              <a:lnSpc>
                <a:spcPct val="80000"/>
              </a:lnSpc>
            </a:pPr>
            <a:endParaRPr lang="en-IN" b="1" dirty="0" smtClean="0">
              <a:latin typeface="Times New Roman" pitchFamily="18" charset="0"/>
              <a:cs typeface="Times New Roman" pitchFamily="18" charset="0"/>
            </a:endParaRPr>
          </a:p>
          <a:p>
            <a:pPr eaLnBrk="1" hangingPunct="1">
              <a:lnSpc>
                <a:spcPct val="80000"/>
              </a:lnSpc>
            </a:pPr>
            <a:endParaRPr lang="en-IN" sz="2800" dirty="0" smtClean="0">
              <a:latin typeface="Times New Roman" pitchFamily="18" charset="0"/>
              <a:cs typeface="Times New Roman" pitchFamily="18" charset="0"/>
            </a:endParaRPr>
          </a:p>
          <a:p>
            <a:pPr eaLnBrk="1" hangingPunct="1">
              <a:lnSpc>
                <a:spcPct val="80000"/>
              </a:lnSpc>
            </a:pPr>
            <a:endParaRPr lang="en-IN" sz="2800" dirty="0" smtClean="0">
              <a:latin typeface="Times New Roman" pitchFamily="18" charset="0"/>
              <a:cs typeface="Times New Roman" pitchFamily="18" charset="0"/>
            </a:endParaRPr>
          </a:p>
          <a:p>
            <a:pPr eaLnBrk="1" hangingPunct="1">
              <a:lnSpc>
                <a:spcPct val="80000"/>
              </a:lnSpc>
            </a:pPr>
            <a:endParaRPr lang="en-IN" sz="9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12</a:t>
            </a:fld>
            <a:endParaRPr lang="en-IN"/>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eaLnBrk="1" hangingPunct="1"/>
            <a:r>
              <a:rPr lang="en-US" sz="4000" b="1" smtClean="0">
                <a:latin typeface="Times New Roman" pitchFamily="18" charset="0"/>
                <a:cs typeface="Times New Roman" pitchFamily="18" charset="0"/>
              </a:rPr>
              <a:t>Disadvantage of wireless communication</a:t>
            </a:r>
            <a:endParaRPr lang="en-IN" sz="4000" b="1" smtClean="0">
              <a:latin typeface="Times New Roman" pitchFamily="18" charset="0"/>
              <a:cs typeface="Times New Roman" pitchFamily="18" charset="0"/>
            </a:endParaRPr>
          </a:p>
        </p:txBody>
      </p:sp>
      <p:sp>
        <p:nvSpPr>
          <p:cNvPr id="17411" name="Rectangle 3"/>
          <p:cNvSpPr>
            <a:spLocks noGrp="1" noChangeArrowheads="1"/>
          </p:cNvSpPr>
          <p:nvPr>
            <p:ph idx="1"/>
          </p:nvPr>
        </p:nvSpPr>
        <p:spPr>
          <a:xfrm>
            <a:off x="1182688" y="2017713"/>
            <a:ext cx="7772400" cy="4840287"/>
          </a:xfrm>
        </p:spPr>
        <p:txBody>
          <a:bodyPr/>
          <a:lstStyle/>
          <a:p>
            <a:pPr eaLnBrk="1" hangingPunct="1"/>
            <a:r>
              <a:rPr lang="en-US" sz="2800" b="1" smtClean="0">
                <a:latin typeface="Times New Roman" pitchFamily="18" charset="0"/>
                <a:cs typeface="Times New Roman" pitchFamily="18" charset="0"/>
              </a:rPr>
              <a:t>Radio signal interference:</a:t>
            </a:r>
          </a:p>
          <a:p>
            <a:pPr eaLnBrk="1" hangingPunct="1"/>
            <a:r>
              <a:rPr lang="en-US" sz="2800" smtClean="0">
                <a:latin typeface="Times New Roman" pitchFamily="18" charset="0"/>
                <a:cs typeface="Times New Roman" pitchFamily="18" charset="0"/>
              </a:rPr>
              <a:t>Because wireless devices operate using radio signals, the potential for two type of signal interference exists.</a:t>
            </a:r>
          </a:p>
          <a:p>
            <a:pPr eaLnBrk="1" hangingPunct="1"/>
            <a:r>
              <a:rPr lang="en-US" sz="2800" smtClean="0">
                <a:latin typeface="Times New Roman" pitchFamily="18" charset="0"/>
                <a:cs typeface="Times New Roman" pitchFamily="18" charset="0"/>
              </a:rPr>
              <a:t>Signals from other devices can disrupt what a wireless device is trying to transmit, or a wireless device may itself be a source of interference for other devices.</a:t>
            </a:r>
          </a:p>
          <a:p>
            <a:pPr eaLnBrk="1" hangingPunct="1"/>
            <a:r>
              <a:rPr lang="en-IN" sz="2800" smtClean="0">
                <a:latin typeface="Times New Roman" pitchFamily="18" charset="0"/>
                <a:cs typeface="Times New Roman" pitchFamily="18" charset="0"/>
              </a:rPr>
              <a:t>several common office devices transmit radio signals that may interfere with a WLAN.</a:t>
            </a:r>
          </a:p>
          <a:p>
            <a:pPr eaLnBrk="1" hangingPunct="1"/>
            <a:endParaRPr lang="en-US" sz="2800" smtClean="0">
              <a:latin typeface="Times New Roman" pitchFamily="18" charset="0"/>
              <a:cs typeface="Times New Roman" pitchFamily="18" charset="0"/>
            </a:endParaRPr>
          </a:p>
          <a:p>
            <a:pPr eaLnBrk="1" hangingPunct="1"/>
            <a:endParaRPr lang="en-US" sz="2800" b="1"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13</a:t>
            </a:fld>
            <a:endParaRPr lang="en-I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pPr eaLnBrk="1" hangingPunct="1"/>
            <a:r>
              <a:rPr lang="en-US" sz="4000" b="1" smtClean="0">
                <a:latin typeface="Times New Roman" pitchFamily="18" charset="0"/>
                <a:cs typeface="Times New Roman" pitchFamily="18" charset="0"/>
              </a:rPr>
              <a:t>Disadvantage of wireless communication</a:t>
            </a:r>
            <a:endParaRPr lang="en-IN" sz="4000" b="1" smtClean="0">
              <a:latin typeface="Times New Roman" pitchFamily="18" charset="0"/>
              <a:cs typeface="Times New Roman" pitchFamily="18" charset="0"/>
            </a:endParaRPr>
          </a:p>
        </p:txBody>
      </p:sp>
      <p:sp>
        <p:nvSpPr>
          <p:cNvPr id="18435" name="Rectangle 3"/>
          <p:cNvSpPr>
            <a:spLocks noGrp="1" noChangeArrowheads="1"/>
          </p:cNvSpPr>
          <p:nvPr>
            <p:ph idx="1"/>
          </p:nvPr>
        </p:nvSpPr>
        <p:spPr>
          <a:xfrm>
            <a:off x="1000125" y="1928813"/>
            <a:ext cx="7715250" cy="4643437"/>
          </a:xfrm>
        </p:spPr>
        <p:txBody>
          <a:bodyPr/>
          <a:lstStyle/>
          <a:p>
            <a:pPr eaLnBrk="1" hangingPunct="1"/>
            <a:r>
              <a:rPr lang="en-IN" sz="2800" smtClean="0">
                <a:latin typeface="Times New Roman" pitchFamily="18" charset="0"/>
                <a:cs typeface="Times New Roman" pitchFamily="18" charset="0"/>
              </a:rPr>
              <a:t>These devices include microwave ovens, elevator motors and other heavy electrical equipment.</a:t>
            </a:r>
          </a:p>
          <a:p>
            <a:pPr eaLnBrk="1" hangingPunct="1"/>
            <a:r>
              <a:rPr lang="en-IN" sz="2800" smtClean="0">
                <a:latin typeface="Times New Roman" pitchFamily="18" charset="0"/>
                <a:cs typeface="Times New Roman" pitchFamily="18" charset="0"/>
              </a:rPr>
              <a:t>These may cause errors to occur in the transmission between a wireless device and an access point.</a:t>
            </a:r>
          </a:p>
          <a:p>
            <a:pPr eaLnBrk="1" hangingPunct="1"/>
            <a:r>
              <a:rPr lang="en-IN" sz="2800" smtClean="0">
                <a:latin typeface="Times New Roman" pitchFamily="18" charset="0"/>
                <a:cs typeface="Times New Roman" pitchFamily="18" charset="0"/>
              </a:rPr>
              <a:t>In addition, Bluetooth and WLAN 802.11 devices both operate in the same radio frequency, potentially resulting in interference between such devices.</a:t>
            </a:r>
          </a:p>
          <a:p>
            <a:pPr eaLnBrk="1" hangingPunct="1"/>
            <a:endParaRPr lang="en-IN" sz="280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14</a:t>
            </a:fld>
            <a:endParaRPr lang="en-I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pPr eaLnBrk="1" hangingPunct="1"/>
            <a:r>
              <a:rPr lang="en-US" sz="4000" b="1" smtClean="0">
                <a:latin typeface="Times New Roman" pitchFamily="18" charset="0"/>
                <a:cs typeface="Times New Roman" pitchFamily="18" charset="0"/>
              </a:rPr>
              <a:t>Disadvantage of wireless communication</a:t>
            </a:r>
            <a:endParaRPr lang="en-IN" sz="4000" b="1" smtClean="0">
              <a:latin typeface="Times New Roman" pitchFamily="18" charset="0"/>
              <a:cs typeface="Times New Roman" pitchFamily="18" charset="0"/>
            </a:endParaRPr>
          </a:p>
        </p:txBody>
      </p:sp>
      <p:sp>
        <p:nvSpPr>
          <p:cNvPr id="19459" name="Rectangle 3"/>
          <p:cNvSpPr>
            <a:spLocks noGrp="1" noChangeArrowheads="1"/>
          </p:cNvSpPr>
          <p:nvPr>
            <p:ph idx="1"/>
          </p:nvPr>
        </p:nvSpPr>
        <p:spPr/>
        <p:txBody>
          <a:bodyPr/>
          <a:lstStyle/>
          <a:p>
            <a:pPr eaLnBrk="1" hangingPunct="1"/>
            <a:r>
              <a:rPr lang="en-IN" sz="2800" smtClean="0">
                <a:latin typeface="Times New Roman" pitchFamily="18" charset="0"/>
                <a:cs typeface="Times New Roman" pitchFamily="18" charset="0"/>
              </a:rPr>
              <a:t>The solution for wireless devices is the same as that for standard cabled network  devices: locate the source of the interference and eliminate it.</a:t>
            </a:r>
          </a:p>
          <a:p>
            <a:pPr eaLnBrk="1" hangingPunct="1"/>
            <a:r>
              <a:rPr lang="en-IN" sz="2800" smtClean="0">
                <a:latin typeface="Times New Roman" pitchFamily="18" charset="0"/>
                <a:cs typeface="Times New Roman" pitchFamily="18" charset="0"/>
              </a:rPr>
              <a:t>This usually is solved by moving a photocopier or microwave oven across the room or another room.</a:t>
            </a:r>
          </a:p>
          <a:p>
            <a:pPr eaLnBrk="1" hangingPunct="1"/>
            <a:r>
              <a:rPr lang="en-IN" sz="2800" smtClean="0">
                <a:latin typeface="Times New Roman" pitchFamily="18" charset="0"/>
                <a:cs typeface="Times New Roman" pitchFamily="18" charset="0"/>
              </a:rPr>
              <a:t>In addition many wireless devices can identify that an error has occurred in the transmission and retransmit the data as necessary.</a:t>
            </a:r>
          </a:p>
          <a:p>
            <a:pPr eaLnBrk="1" hangingPunct="1"/>
            <a:endParaRPr lang="en-IN" sz="2800" b="1"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15</a:t>
            </a:fld>
            <a:endParaRPr lang="en-I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eaLnBrk="1" hangingPunct="1"/>
            <a:r>
              <a:rPr lang="en-US" sz="4000" b="1" smtClean="0">
                <a:latin typeface="Times New Roman" pitchFamily="18" charset="0"/>
                <a:cs typeface="Times New Roman" pitchFamily="18" charset="0"/>
              </a:rPr>
              <a:t>Disadvantage of wireless communication</a:t>
            </a:r>
            <a:endParaRPr lang="en-IN" sz="4000" b="1" smtClean="0">
              <a:latin typeface="Times New Roman" pitchFamily="18" charset="0"/>
              <a:cs typeface="Times New Roman" pitchFamily="18" charset="0"/>
            </a:endParaRPr>
          </a:p>
        </p:txBody>
      </p:sp>
      <p:sp>
        <p:nvSpPr>
          <p:cNvPr id="20483" name="Rectangle 3"/>
          <p:cNvSpPr>
            <a:spLocks noGrp="1" noChangeArrowheads="1"/>
          </p:cNvSpPr>
          <p:nvPr>
            <p:ph idx="1"/>
          </p:nvPr>
        </p:nvSpPr>
        <p:spPr>
          <a:xfrm>
            <a:off x="642910" y="1285860"/>
            <a:ext cx="7961312" cy="5786437"/>
          </a:xfrm>
        </p:spPr>
        <p:txBody>
          <a:bodyPr/>
          <a:lstStyle/>
          <a:p>
            <a:pPr eaLnBrk="1" hangingPunct="1"/>
            <a:r>
              <a:rPr lang="en-US" sz="2800" b="1" dirty="0" smtClean="0">
                <a:latin typeface="Times New Roman" pitchFamily="18" charset="0"/>
                <a:cs typeface="Times New Roman" pitchFamily="18" charset="0"/>
              </a:rPr>
              <a:t>Security:</a:t>
            </a:r>
          </a:p>
          <a:p>
            <a:pPr eaLnBrk="1" hangingPunct="1"/>
            <a:r>
              <a:rPr lang="en-US" sz="2800" dirty="0" smtClean="0">
                <a:latin typeface="Times New Roman" pitchFamily="18" charset="0"/>
                <a:cs typeface="Times New Roman" pitchFamily="18" charset="0"/>
              </a:rPr>
              <a:t>Because a wireless device transmits radio signals over a broad area, security becomes a major concern.</a:t>
            </a:r>
          </a:p>
          <a:p>
            <a:pPr eaLnBrk="1" hangingPunct="1"/>
            <a:r>
              <a:rPr lang="en-US" sz="2800" dirty="0" smtClean="0">
                <a:latin typeface="Times New Roman" pitchFamily="18" charset="0"/>
                <a:cs typeface="Times New Roman" pitchFamily="18" charset="0"/>
              </a:rPr>
              <a:t>It is possible for an intruder to be lurking outdoors with a note book computer and wireless NIC with the intent of intercepting the signals from a nearby wireless network.</a:t>
            </a:r>
          </a:p>
          <a:p>
            <a:pPr eaLnBrk="1" hangingPunct="1"/>
            <a:r>
              <a:rPr lang="en-IN" sz="2800" dirty="0" smtClean="0">
                <a:latin typeface="Times New Roman" pitchFamily="18" charset="0"/>
                <a:cs typeface="Times New Roman" pitchFamily="18" charset="0"/>
              </a:rPr>
              <a:t>Because much of a business network traffic may contain sensitive information, this is a real concern for many users.</a:t>
            </a:r>
          </a:p>
          <a:p>
            <a:pPr eaLnBrk="1" hangingPunct="1"/>
            <a:endParaRPr lang="en-US" sz="2800" dirty="0" smtClean="0">
              <a:latin typeface="Times New Roman" pitchFamily="18" charset="0"/>
              <a:cs typeface="Times New Roman" pitchFamily="18" charset="0"/>
            </a:endParaRPr>
          </a:p>
          <a:p>
            <a:pPr eaLnBrk="1" hangingPunct="1"/>
            <a:endParaRPr lang="en-US" sz="2800" dirty="0" smtClean="0">
              <a:latin typeface="Times New Roman" pitchFamily="18" charset="0"/>
              <a:cs typeface="Times New Roman" pitchFamily="18" charset="0"/>
            </a:endParaRPr>
          </a:p>
          <a:p>
            <a:pPr eaLnBrk="1" hangingPunct="1"/>
            <a:endParaRPr lang="en-IN" sz="2800" b="1"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16</a:t>
            </a:fld>
            <a:endParaRPr lang="en-I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pPr eaLnBrk="1" hangingPunct="1"/>
            <a:r>
              <a:rPr lang="en-US" sz="4000" b="1" smtClean="0">
                <a:latin typeface="Times New Roman" pitchFamily="18" charset="0"/>
                <a:cs typeface="Times New Roman" pitchFamily="18" charset="0"/>
              </a:rPr>
              <a:t>Disadvantage of wireless communication</a:t>
            </a:r>
            <a:endParaRPr lang="en-IN" sz="4000" b="1" smtClean="0">
              <a:latin typeface="Times New Roman" pitchFamily="18" charset="0"/>
              <a:cs typeface="Times New Roman" pitchFamily="18" charset="0"/>
            </a:endParaRPr>
          </a:p>
        </p:txBody>
      </p:sp>
      <p:sp>
        <p:nvSpPr>
          <p:cNvPr id="21507" name="Rectangle 3"/>
          <p:cNvSpPr>
            <a:spLocks noGrp="1" noChangeArrowheads="1"/>
          </p:cNvSpPr>
          <p:nvPr>
            <p:ph idx="1"/>
          </p:nvPr>
        </p:nvSpPr>
        <p:spPr>
          <a:xfrm>
            <a:off x="857224" y="1517671"/>
            <a:ext cx="7767638" cy="4840287"/>
          </a:xfrm>
        </p:spPr>
        <p:txBody>
          <a:bodyPr/>
          <a:lstStyle/>
          <a:p>
            <a:pPr eaLnBrk="1" hangingPunct="1"/>
            <a:r>
              <a:rPr lang="en-IN" sz="2800" dirty="0" smtClean="0">
                <a:latin typeface="Times New Roman" pitchFamily="18" charset="0"/>
                <a:cs typeface="Times New Roman" pitchFamily="18" charset="0"/>
              </a:rPr>
              <a:t>However, some wireless technologies can provide added levels of security.</a:t>
            </a:r>
          </a:p>
          <a:p>
            <a:pPr eaLnBrk="1" hangingPunct="1"/>
            <a:r>
              <a:rPr lang="en-IN" sz="2800" dirty="0" smtClean="0">
                <a:latin typeface="Times New Roman" pitchFamily="18" charset="0"/>
                <a:cs typeface="Times New Roman" pitchFamily="18" charset="0"/>
              </a:rPr>
              <a:t>A special coded number can be programmed into every authorized wireless device and the device must transmit the special number prior to gaining access to the network, otherwise it is denied access.</a:t>
            </a:r>
          </a:p>
          <a:p>
            <a:pPr eaLnBrk="1" hangingPunct="1"/>
            <a:r>
              <a:rPr lang="en-IN" sz="2800" dirty="0" smtClean="0">
                <a:latin typeface="Times New Roman" pitchFamily="18" charset="0"/>
                <a:cs typeface="Times New Roman" pitchFamily="18" charset="0"/>
              </a:rPr>
              <a:t>Network managers can also limit access to a wireless network by programming it with a list of approved wireless devices.(</a:t>
            </a:r>
            <a:r>
              <a:rPr lang="en-IN" sz="2800" dirty="0" err="1" smtClean="0">
                <a:latin typeface="Times New Roman" pitchFamily="18" charset="0"/>
                <a:cs typeface="Times New Roman" pitchFamily="18" charset="0"/>
              </a:rPr>
              <a:t>e.g:cyber</a:t>
            </a:r>
            <a:r>
              <a:rPr lang="en-IN" sz="2800" dirty="0" smtClean="0">
                <a:latin typeface="Times New Roman" pitchFamily="18" charset="0"/>
                <a:cs typeface="Times New Roman" pitchFamily="18" charset="0"/>
              </a:rPr>
              <a:t> roam)</a:t>
            </a:r>
          </a:p>
          <a:p>
            <a:pPr eaLnBrk="1" hangingPunct="1"/>
            <a:endParaRPr lang="en-IN" sz="2800" dirty="0" smtClean="0">
              <a:latin typeface="Times New Roman" pitchFamily="18" charset="0"/>
              <a:cs typeface="Times New Roman" pitchFamily="18" charset="0"/>
            </a:endParaRPr>
          </a:p>
          <a:p>
            <a:pPr eaLnBrk="1" hangingPunct="1"/>
            <a:endParaRPr lang="en-IN"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17</a:t>
            </a:fld>
            <a:endParaRPr lang="en-I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eaLnBrk="1" hangingPunct="1"/>
            <a:r>
              <a:rPr lang="en-US" sz="4000" b="1" smtClean="0">
                <a:latin typeface="Times New Roman" pitchFamily="18" charset="0"/>
                <a:cs typeface="Times New Roman" pitchFamily="18" charset="0"/>
              </a:rPr>
              <a:t>Disadvantage of wireless communication</a:t>
            </a:r>
            <a:endParaRPr lang="en-IN" sz="4000" b="1" smtClean="0">
              <a:latin typeface="Times New Roman" pitchFamily="18" charset="0"/>
              <a:cs typeface="Times New Roman" pitchFamily="18" charset="0"/>
            </a:endParaRPr>
          </a:p>
        </p:txBody>
      </p:sp>
      <p:sp>
        <p:nvSpPr>
          <p:cNvPr id="22531" name="Rectangle 3"/>
          <p:cNvSpPr>
            <a:spLocks noGrp="1" noChangeArrowheads="1"/>
          </p:cNvSpPr>
          <p:nvPr>
            <p:ph idx="1"/>
          </p:nvPr>
        </p:nvSpPr>
        <p:spPr>
          <a:xfrm>
            <a:off x="571472" y="1357298"/>
            <a:ext cx="7715250" cy="5072062"/>
          </a:xfrm>
        </p:spPr>
        <p:txBody>
          <a:bodyPr/>
          <a:lstStyle/>
          <a:p>
            <a:pPr eaLnBrk="1" hangingPunct="1"/>
            <a:r>
              <a:rPr lang="en-IN" sz="2800" dirty="0" smtClean="0">
                <a:latin typeface="Times New Roman" pitchFamily="18" charset="0"/>
                <a:cs typeface="Times New Roman" pitchFamily="18" charset="0"/>
              </a:rPr>
              <a:t>Only those devices on the list will be allowed access.</a:t>
            </a:r>
          </a:p>
          <a:p>
            <a:pPr eaLnBrk="1" hangingPunct="1"/>
            <a:r>
              <a:rPr lang="en-IN" sz="2800" dirty="0" smtClean="0">
                <a:latin typeface="Times New Roman" pitchFamily="18" charset="0"/>
                <a:cs typeface="Times New Roman" pitchFamily="18" charset="0"/>
              </a:rPr>
              <a:t>As a further protection, data transmitted between the access point and the wireless device can also be encrypted or encoded in such a way that only the recipient can decode the message.</a:t>
            </a:r>
          </a:p>
          <a:p>
            <a:pPr eaLnBrk="1" hangingPunct="1"/>
            <a:r>
              <a:rPr lang="en-IN" sz="2800" dirty="0" smtClean="0">
                <a:latin typeface="Times New Roman" pitchFamily="18" charset="0"/>
                <a:cs typeface="Times New Roman" pitchFamily="18" charset="0"/>
              </a:rPr>
              <a:t>If an unauthorized user were to intercept the radio signals being transmitted, he or she could not read the messages being sent.</a:t>
            </a: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18</a:t>
            </a:fld>
            <a:endParaRPr lang="en-I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pPr eaLnBrk="1" hangingPunct="1"/>
            <a:r>
              <a:rPr lang="en-US" sz="4000" b="1" smtClean="0">
                <a:latin typeface="Times New Roman" pitchFamily="18" charset="0"/>
                <a:cs typeface="Times New Roman" pitchFamily="18" charset="0"/>
              </a:rPr>
              <a:t>Disadvantage of wireless communication</a:t>
            </a:r>
            <a:endParaRPr lang="en-IN" sz="4000" b="1" smtClean="0">
              <a:latin typeface="Times New Roman" pitchFamily="18" charset="0"/>
              <a:cs typeface="Times New Roman" pitchFamily="18" charset="0"/>
            </a:endParaRPr>
          </a:p>
        </p:txBody>
      </p:sp>
      <p:sp>
        <p:nvSpPr>
          <p:cNvPr id="23555" name="Rectangle 3"/>
          <p:cNvSpPr>
            <a:spLocks noGrp="1" noChangeArrowheads="1"/>
          </p:cNvSpPr>
          <p:nvPr>
            <p:ph idx="1"/>
          </p:nvPr>
        </p:nvSpPr>
        <p:spPr>
          <a:xfrm>
            <a:off x="642910" y="1428736"/>
            <a:ext cx="7604125" cy="4840287"/>
          </a:xfrm>
        </p:spPr>
        <p:txBody>
          <a:bodyPr/>
          <a:lstStyle/>
          <a:p>
            <a:pPr eaLnBrk="1" hangingPunct="1"/>
            <a:r>
              <a:rPr lang="en-US" sz="2800" b="1" dirty="0" smtClean="0">
                <a:latin typeface="Times New Roman" pitchFamily="18" charset="0"/>
                <a:cs typeface="Times New Roman" pitchFamily="18" charset="0"/>
              </a:rPr>
              <a:t>Health risks:</a:t>
            </a:r>
          </a:p>
          <a:p>
            <a:pPr eaLnBrk="1" hangingPunct="1"/>
            <a:r>
              <a:rPr lang="en-US" sz="2800" dirty="0" smtClean="0">
                <a:latin typeface="Times New Roman" pitchFamily="18" charset="0"/>
                <a:cs typeface="Times New Roman" pitchFamily="18" charset="0"/>
              </a:rPr>
              <a:t>Wireless devices contain radio transmitters and receivers that emit radio frequency (RF) energy.</a:t>
            </a:r>
          </a:p>
          <a:p>
            <a:pPr eaLnBrk="1" hangingPunct="1"/>
            <a:r>
              <a:rPr lang="en-US" sz="2800" dirty="0" smtClean="0">
                <a:latin typeface="Times New Roman" pitchFamily="18" charset="0"/>
                <a:cs typeface="Times New Roman" pitchFamily="18" charset="0"/>
              </a:rPr>
              <a:t>Typically, these wireless devices emit low levels of RF while being used.</a:t>
            </a:r>
          </a:p>
          <a:p>
            <a:pPr eaLnBrk="1" hangingPunct="1"/>
            <a:r>
              <a:rPr lang="en-US" sz="2800" dirty="0" smtClean="0">
                <a:latin typeface="Times New Roman" pitchFamily="18" charset="0"/>
                <a:cs typeface="Times New Roman" pitchFamily="18" charset="0"/>
              </a:rPr>
              <a:t>Scientists know that high levels of RF can produce biological damage through heating effects. (This is how a microwave oven is able to cook food.)</a:t>
            </a:r>
          </a:p>
          <a:p>
            <a:pPr eaLnBrk="1" hangingPunct="1"/>
            <a:endParaRPr lang="en-IN" sz="2800" dirty="0" smtClean="0">
              <a:latin typeface="Times New Roman" pitchFamily="18" charset="0"/>
              <a:cs typeface="Times New Roman" pitchFamily="18" charset="0"/>
            </a:endParaRPr>
          </a:p>
          <a:p>
            <a:pPr eaLnBrk="1" hangingPunct="1"/>
            <a:endParaRPr lang="en-IN"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19</a:t>
            </a:fld>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4000" b="1" dirty="0" smtClean="0">
                <a:latin typeface="Times New Roman" pitchFamily="18" charset="0"/>
                <a:cs typeface="Times New Roman" pitchFamily="18" charset="0"/>
              </a:rPr>
              <a:t>What is Wireless?</a:t>
            </a:r>
            <a:endParaRPr lang="en-IN" sz="4000" dirty="0" smtClean="0">
              <a:latin typeface="Times New Roman" pitchFamily="18" charset="0"/>
              <a:cs typeface="Times New Roman" pitchFamily="18" charset="0"/>
            </a:endParaRPr>
          </a:p>
        </p:txBody>
      </p:sp>
      <p:sp>
        <p:nvSpPr>
          <p:cNvPr id="6147" name="Rectangle 3"/>
          <p:cNvSpPr>
            <a:spLocks noGrp="1" noChangeArrowheads="1"/>
          </p:cNvSpPr>
          <p:nvPr>
            <p:ph idx="1"/>
          </p:nvPr>
        </p:nvSpPr>
        <p:spPr/>
        <p:txBody>
          <a:bodyPr/>
          <a:lstStyle/>
          <a:p>
            <a:pPr algn="just" eaLnBrk="1" hangingPunct="1">
              <a:lnSpc>
                <a:spcPct val="80000"/>
              </a:lnSpc>
              <a:buSzTx/>
              <a:buFont typeface="Wingdings" pitchFamily="2" charset="2"/>
              <a:buBlip>
                <a:blip r:embed="rId2"/>
              </a:buBlip>
            </a:pPr>
            <a:r>
              <a:rPr lang="en-US" sz="2800" dirty="0" smtClean="0">
                <a:latin typeface="Times New Roman" pitchFamily="18" charset="0"/>
                <a:cs typeface="Times New Roman" pitchFamily="18" charset="0"/>
              </a:rPr>
              <a:t>Wireless refers to the method of transferring information between computing devices, such as a personal data assistant (PDA) and a data source such as an agency database server, without a physical connection or wires.</a:t>
            </a:r>
          </a:p>
          <a:p>
            <a:pPr eaLnBrk="1" hangingPunct="1">
              <a:lnSpc>
                <a:spcPct val="80000"/>
              </a:lnSpc>
              <a:buSzTx/>
              <a:buFont typeface="Wingdings" pitchFamily="2" charset="2"/>
              <a:buBlip>
                <a:blip r:embed="rId2"/>
              </a:buBlip>
            </a:pPr>
            <a:r>
              <a:rPr lang="en-US" sz="2800" dirty="0" smtClean="0">
                <a:latin typeface="Times New Roman" pitchFamily="18" charset="0"/>
                <a:cs typeface="Times New Roman" pitchFamily="18" charset="0"/>
              </a:rPr>
              <a:t>The distances involved may be short (a few meters as in television remote control) or long (thousands or millions of kilometers for radio communications).</a:t>
            </a:r>
          </a:p>
          <a:p>
            <a:pPr eaLnBrk="1" hangingPunct="1">
              <a:lnSpc>
                <a:spcPct val="80000"/>
              </a:lnSpc>
              <a:buSzTx/>
              <a:buFont typeface="Wingdings" pitchFamily="2" charset="2"/>
              <a:buBlip>
                <a:blip r:embed="rId2"/>
              </a:buBlip>
            </a:pPr>
            <a:r>
              <a:rPr lang="en-US" sz="2800" dirty="0" smtClean="0">
                <a:latin typeface="Times New Roman" pitchFamily="18" charset="0"/>
                <a:cs typeface="Times New Roman" pitchFamily="18" charset="0"/>
              </a:rPr>
              <a:t>Not all wireless communication technologies are mobile.</a:t>
            </a: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2</a:t>
            </a:fld>
            <a:endParaRPr lang="en-IN"/>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pPr eaLnBrk="1" hangingPunct="1"/>
            <a:r>
              <a:rPr lang="en-US" sz="4000" b="1" smtClean="0">
                <a:latin typeface="Times New Roman" pitchFamily="18" charset="0"/>
                <a:cs typeface="Times New Roman" pitchFamily="18" charset="0"/>
              </a:rPr>
              <a:t>Disadvantage of wireless communication</a:t>
            </a:r>
            <a:endParaRPr lang="en-IN" sz="4000" b="1" smtClean="0">
              <a:latin typeface="Times New Roman" pitchFamily="18" charset="0"/>
              <a:cs typeface="Times New Roman" pitchFamily="18" charset="0"/>
            </a:endParaRPr>
          </a:p>
        </p:txBody>
      </p:sp>
      <p:sp>
        <p:nvSpPr>
          <p:cNvPr id="24579" name="Rectangle 3"/>
          <p:cNvSpPr>
            <a:spLocks noGrp="1" noChangeArrowheads="1"/>
          </p:cNvSpPr>
          <p:nvPr>
            <p:ph idx="1"/>
          </p:nvPr>
        </p:nvSpPr>
        <p:spPr/>
        <p:txBody>
          <a:bodyPr/>
          <a:lstStyle/>
          <a:p>
            <a:pPr eaLnBrk="1" hangingPunct="1"/>
            <a:r>
              <a:rPr lang="en-IN" sz="2800" smtClean="0">
                <a:latin typeface="Times New Roman" pitchFamily="18" charset="0"/>
                <a:cs typeface="Times New Roman" pitchFamily="18" charset="0"/>
              </a:rPr>
              <a:t>In the United States, the Food and Drug Administration (FDA) and the Federal Communications commission (FCC) set policies and procedures for some wireless devices, such as cellular telephones.</a:t>
            </a:r>
          </a:p>
          <a:p>
            <a:pPr eaLnBrk="1" hangingPunct="1"/>
            <a:r>
              <a:rPr lang="en-IN" sz="2800" smtClean="0">
                <a:latin typeface="Times New Roman" pitchFamily="18" charset="0"/>
                <a:cs typeface="Times New Roman" pitchFamily="18" charset="0"/>
              </a:rPr>
              <a:t>The latest FDA update stated that “ the available science does not allow us to conclude the that (wireless devices) are  absolutely safe, or that they are unsafe.”</a:t>
            </a: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20</a:t>
            </a:fld>
            <a:endParaRPr lang="en-IN"/>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pPr eaLnBrk="1" hangingPunct="1"/>
            <a:r>
              <a:rPr lang="en-US" sz="4000" b="1" smtClean="0">
                <a:latin typeface="Times New Roman" pitchFamily="18" charset="0"/>
                <a:cs typeface="Times New Roman" pitchFamily="18" charset="0"/>
              </a:rPr>
              <a:t>Disadvantage of wireless communication</a:t>
            </a:r>
            <a:endParaRPr lang="en-IN" sz="4000" b="1" smtClean="0">
              <a:latin typeface="Times New Roman" pitchFamily="18" charset="0"/>
              <a:cs typeface="Times New Roman" pitchFamily="18" charset="0"/>
            </a:endParaRPr>
          </a:p>
        </p:txBody>
      </p:sp>
      <p:sp>
        <p:nvSpPr>
          <p:cNvPr id="25603" name="Rectangle 3"/>
          <p:cNvSpPr>
            <a:spLocks noGrp="1" noChangeArrowheads="1"/>
          </p:cNvSpPr>
          <p:nvPr>
            <p:ph idx="1"/>
          </p:nvPr>
        </p:nvSpPr>
        <p:spPr/>
        <p:txBody>
          <a:bodyPr/>
          <a:lstStyle/>
          <a:p>
            <a:pPr eaLnBrk="1" hangingPunct="1"/>
            <a:r>
              <a:rPr lang="en-IN" sz="2800" smtClean="0">
                <a:latin typeface="Times New Roman" pitchFamily="18" charset="0"/>
                <a:cs typeface="Times New Roman" pitchFamily="18" charset="0"/>
              </a:rPr>
              <a:t>Thus the available science does not permit a conclusion either way about the safety of wireless mobile devices.</a:t>
            </a:r>
          </a:p>
          <a:p>
            <a:pPr eaLnBrk="1" hangingPunct="1"/>
            <a:r>
              <a:rPr lang="en-IN" sz="2800" smtClean="0">
                <a:latin typeface="Times New Roman" pitchFamily="18" charset="0"/>
                <a:cs typeface="Times New Roman" pitchFamily="18" charset="0"/>
              </a:rPr>
              <a:t>There is no evidence regarding any health risks associated with using any wireless device, it is always wise to be aware of the concern and to monitor ongoing scientific research.</a:t>
            </a: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21</a:t>
            </a:fld>
            <a:endParaRPr lang="en-IN"/>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85838" y="71438"/>
            <a:ext cx="8158162" cy="1462087"/>
          </a:xfrm>
        </p:spPr>
        <p:txBody>
          <a:bodyPr/>
          <a:lstStyle/>
          <a:p>
            <a:pPr eaLnBrk="1" hangingPunct="1"/>
            <a:r>
              <a:rPr lang="en-US" sz="3600" b="1" smtClean="0">
                <a:latin typeface="Times New Roman" pitchFamily="18" charset="0"/>
                <a:cs typeface="Times New Roman" pitchFamily="18" charset="0"/>
              </a:rPr>
              <a:t>Different between Mobile and Wireless</a:t>
            </a:r>
            <a:endParaRPr lang="en-IN" sz="3600" b="1" smtClean="0">
              <a:latin typeface="Times New Roman" pitchFamily="18" charset="0"/>
              <a:cs typeface="Times New Roman" pitchFamily="18" charset="0"/>
            </a:endParaRPr>
          </a:p>
        </p:txBody>
      </p:sp>
      <p:sp>
        <p:nvSpPr>
          <p:cNvPr id="26627" name="Rectangle 3"/>
          <p:cNvSpPr>
            <a:spLocks noGrp="1" noChangeArrowheads="1"/>
          </p:cNvSpPr>
          <p:nvPr>
            <p:ph idx="1"/>
          </p:nvPr>
        </p:nvSpPr>
        <p:spPr>
          <a:xfrm>
            <a:off x="179388" y="1357298"/>
            <a:ext cx="8964612" cy="4840287"/>
          </a:xfrm>
        </p:spPr>
        <p:txBody>
          <a:bodyPr/>
          <a:lstStyle/>
          <a:p>
            <a:pPr eaLnBrk="1" hangingPunct="1">
              <a:lnSpc>
                <a:spcPct val="80000"/>
              </a:lnSpc>
            </a:pPr>
            <a:r>
              <a:rPr lang="en-US" sz="2800" dirty="0" smtClean="0">
                <a:latin typeface="Times New Roman" pitchFamily="18" charset="0"/>
                <a:cs typeface="Times New Roman" pitchFamily="18" charset="0"/>
              </a:rPr>
              <a:t>Two aspects of mobility:</a:t>
            </a:r>
          </a:p>
          <a:p>
            <a:pPr lvl="1" eaLnBrk="1" hangingPunct="1">
              <a:lnSpc>
                <a:spcPct val="80000"/>
              </a:lnSpc>
            </a:pPr>
            <a:r>
              <a:rPr lang="en-US" dirty="0" smtClean="0">
                <a:latin typeface="Times New Roman" pitchFamily="18" charset="0"/>
                <a:cs typeface="Times New Roman" pitchFamily="18" charset="0"/>
              </a:rPr>
              <a:t>user mobility: users communicate (wireless) “anytime, anywhere, with anyone”</a:t>
            </a:r>
          </a:p>
          <a:p>
            <a:pPr lvl="1" eaLnBrk="1" hangingPunct="1">
              <a:lnSpc>
                <a:spcPct val="80000"/>
              </a:lnSpc>
            </a:pPr>
            <a:r>
              <a:rPr lang="en-US" dirty="0" smtClean="0">
                <a:latin typeface="Times New Roman" pitchFamily="18" charset="0"/>
                <a:cs typeface="Times New Roman" pitchFamily="18" charset="0"/>
              </a:rPr>
              <a:t>device portability: devices can be connected anytime, anywhere to the network</a:t>
            </a:r>
          </a:p>
          <a:p>
            <a:pPr eaLnBrk="1" hangingPunct="1">
              <a:lnSpc>
                <a:spcPct val="80000"/>
              </a:lnSpc>
            </a:pPr>
            <a:r>
              <a:rPr lang="en-US" sz="2800" b="1" dirty="0" smtClean="0">
                <a:latin typeface="Times New Roman" pitchFamily="18" charset="0"/>
                <a:cs typeface="Times New Roman" pitchFamily="18" charset="0"/>
              </a:rPr>
              <a:t>Wireless vs. mobile                  Examples</a:t>
            </a:r>
            <a:br>
              <a:rPr lang="en-US" sz="2800" b="1"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sym typeface="Wingdings" pitchFamily="2" charset="2"/>
              </a:rPr>
              <a:t>		 		stationary computer</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sym typeface="Wingdings" pitchFamily="2" charset="2"/>
              </a:rPr>
              <a:t>		 		notebook in a hotel</a:t>
            </a:r>
            <a:br>
              <a:rPr lang="en-US" sz="2800" dirty="0" smtClean="0">
                <a:latin typeface="Times New Roman" pitchFamily="18" charset="0"/>
                <a:cs typeface="Times New Roman" pitchFamily="18" charset="0"/>
                <a:sym typeface="Wingdings" pitchFamily="2" charset="2"/>
              </a:rPr>
            </a:br>
            <a:r>
              <a:rPr lang="en-US" sz="2800" dirty="0" smtClean="0">
                <a:latin typeface="Times New Roman" pitchFamily="18" charset="0"/>
                <a:cs typeface="Times New Roman" pitchFamily="18" charset="0"/>
                <a:sym typeface="Wingdings" pitchFamily="2" charset="2"/>
              </a:rPr>
              <a:t>    		 		wireless LANs in historic buildings</a:t>
            </a:r>
            <a:br>
              <a:rPr lang="en-US" sz="2800" dirty="0" smtClean="0">
                <a:latin typeface="Times New Roman" pitchFamily="18" charset="0"/>
                <a:cs typeface="Times New Roman" pitchFamily="18" charset="0"/>
                <a:sym typeface="Wingdings" pitchFamily="2" charset="2"/>
              </a:rPr>
            </a:br>
            <a:r>
              <a:rPr lang="en-US" sz="2800" dirty="0" smtClean="0">
                <a:latin typeface="Times New Roman" pitchFamily="18" charset="0"/>
                <a:cs typeface="Times New Roman" pitchFamily="18" charset="0"/>
                <a:sym typeface="Wingdings" pitchFamily="2" charset="2"/>
              </a:rPr>
              <a:t>    		 		Personal Digital Assistant (PDA)</a:t>
            </a:r>
            <a:endParaRPr lang="en-US" sz="2800" dirty="0" smtClean="0">
              <a:latin typeface="Times New Roman" pitchFamily="18" charset="0"/>
              <a:cs typeface="Times New Roman" pitchFamily="18" charset="0"/>
            </a:endParaRPr>
          </a:p>
          <a:p>
            <a:pPr eaLnBrk="1" hangingPunct="1">
              <a:lnSpc>
                <a:spcPct val="80000"/>
              </a:lnSpc>
            </a:pPr>
            <a:endParaRPr lang="en-IN"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22</a:t>
            </a:fld>
            <a:endParaRPr lang="en-IN"/>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13"/>
          <p:cNvSpPr>
            <a:spLocks noGrp="1"/>
          </p:cNvSpPr>
          <p:nvPr>
            <p:ph type="sldNum" sz="quarter" idx="12"/>
          </p:nvPr>
        </p:nvSpPr>
        <p:spPr/>
        <p:txBody>
          <a:bodyPr/>
          <a:lstStyle/>
          <a:p>
            <a:pPr>
              <a:defRPr/>
            </a:pPr>
            <a:fld id="{29ADC012-E740-4DD7-B123-627385949A69}" type="slidenum">
              <a:rPr lang="en-IN" smtClean="0"/>
              <a:pPr>
                <a:defRPr/>
              </a:pPr>
              <a:t>23</a:t>
            </a:fld>
            <a:endParaRPr lang="en-IN"/>
          </a:p>
        </p:txBody>
      </p:sp>
      <p:sp>
        <p:nvSpPr>
          <p:cNvPr id="1027" name="Rectangle 2"/>
          <p:cNvSpPr>
            <a:spLocks noGrp="1" noChangeArrowheads="1"/>
          </p:cNvSpPr>
          <p:nvPr>
            <p:ph type="title" idx="4294967295"/>
          </p:nvPr>
        </p:nvSpPr>
        <p:spPr>
          <a:xfrm>
            <a:off x="1350963" y="214313"/>
            <a:ext cx="7793037" cy="1462087"/>
          </a:xfrm>
        </p:spPr>
        <p:txBody>
          <a:bodyPr/>
          <a:lstStyle/>
          <a:p>
            <a:pPr eaLnBrk="1" hangingPunct="1"/>
            <a:r>
              <a:rPr lang="en-US" sz="4000" b="1" smtClean="0">
                <a:latin typeface="Times New Roman" pitchFamily="18" charset="0"/>
                <a:cs typeface="Times New Roman" pitchFamily="18" charset="0"/>
              </a:rPr>
              <a:t>Mobile and Wireless Devices</a:t>
            </a:r>
            <a:r>
              <a:rPr lang="en-IN" sz="4000" smtClean="0">
                <a:latin typeface="Times New Roman" pitchFamily="18" charset="0"/>
                <a:cs typeface="Times New Roman" pitchFamily="18" charset="0"/>
              </a:rPr>
              <a:t> </a:t>
            </a:r>
          </a:p>
        </p:txBody>
      </p:sp>
      <p:sp>
        <p:nvSpPr>
          <p:cNvPr id="41987" name="AutoShape 3"/>
          <p:cNvSpPr>
            <a:spLocks noChangeArrowheads="1"/>
          </p:cNvSpPr>
          <p:nvPr/>
        </p:nvSpPr>
        <p:spPr bwMode="auto">
          <a:xfrm>
            <a:off x="1282700" y="5551488"/>
            <a:ext cx="6934200" cy="838200"/>
          </a:xfrm>
          <a:prstGeom prst="notchedRightArrow">
            <a:avLst>
              <a:gd name="adj1" fmla="val 42426"/>
              <a:gd name="adj2" fmla="val 121410"/>
            </a:avLst>
          </a:prstGeom>
          <a:gradFill rotWithShape="0">
            <a:gsLst>
              <a:gs pos="0">
                <a:srgbClr val="FF0000">
                  <a:gamma/>
                  <a:tint val="0"/>
                  <a:invGamma/>
                </a:srgbClr>
              </a:gs>
              <a:gs pos="100000">
                <a:srgbClr val="FF0000"/>
              </a:gs>
            </a:gsLst>
            <a:lin ang="0" scaled="1"/>
          </a:gradFill>
          <a:ln w="9525">
            <a:noFill/>
            <a:miter lim="800000"/>
            <a:headEnd/>
            <a:tailEnd/>
          </a:ln>
          <a:effectLst/>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eaLnBrk="0" hangingPunct="0">
              <a:defRPr/>
            </a:pPr>
            <a:r>
              <a:rPr lang="en-US" sz="2400" b="1">
                <a:effectLst>
                  <a:outerShdw blurRad="38100" dist="38100" dir="2700000" algn="tl">
                    <a:srgbClr val="FFFFFF"/>
                  </a:outerShdw>
                </a:effectLst>
                <a:latin typeface="Times New Roman" pitchFamily="18" charset="0"/>
              </a:rPr>
              <a:t>performance</a:t>
            </a:r>
            <a:endParaRPr lang="en-US" sz="2000">
              <a:latin typeface="Times New Roman" pitchFamily="18" charset="0"/>
            </a:endParaRPr>
          </a:p>
        </p:txBody>
      </p:sp>
      <p:pic>
        <p:nvPicPr>
          <p:cNvPr id="1029" name="Picture 6"/>
          <p:cNvPicPr>
            <a:picLocks noChangeAspect="1" noChangeArrowheads="1"/>
          </p:cNvPicPr>
          <p:nvPr/>
        </p:nvPicPr>
        <p:blipFill>
          <a:blip r:embed="rId3"/>
          <a:srcRect/>
          <a:stretch>
            <a:fillRect/>
          </a:stretch>
        </p:blipFill>
        <p:spPr bwMode="auto">
          <a:xfrm>
            <a:off x="4067175" y="3141663"/>
            <a:ext cx="1008063" cy="1008062"/>
          </a:xfrm>
          <a:prstGeom prst="rect">
            <a:avLst/>
          </a:prstGeom>
          <a:noFill/>
          <a:ln w="9525">
            <a:noFill/>
            <a:miter lim="800000"/>
            <a:headEnd/>
            <a:tailEnd/>
          </a:ln>
        </p:spPr>
      </p:pic>
      <p:graphicFrame>
        <p:nvGraphicFramePr>
          <p:cNvPr id="1026" name="Object 6"/>
          <p:cNvGraphicFramePr>
            <a:graphicFrameLocks noChangeAspect="1"/>
          </p:cNvGraphicFramePr>
          <p:nvPr/>
        </p:nvGraphicFramePr>
        <p:xfrm>
          <a:off x="1476375" y="3284538"/>
          <a:ext cx="762000" cy="433387"/>
        </p:xfrm>
        <a:graphic>
          <a:graphicData uri="http://schemas.openxmlformats.org/presentationml/2006/ole">
            <mc:AlternateContent xmlns:mc="http://schemas.openxmlformats.org/markup-compatibility/2006">
              <mc:Choice xmlns:v="urn:schemas-microsoft-com:vml" Requires="v">
                <p:oleObj spid="_x0000_s1027" name="Clip" r:id="rId4" imgW="761744" imgH="434194" progId="">
                  <p:embed/>
                </p:oleObj>
              </mc:Choice>
              <mc:Fallback>
                <p:oleObj name="Clip" r:id="rId4" imgW="761744" imgH="434194" progId="">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6375" y="3284538"/>
                        <a:ext cx="762000" cy="433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Text Box 10"/>
          <p:cNvSpPr txBox="1">
            <a:spLocks noChangeArrowheads="1"/>
          </p:cNvSpPr>
          <p:nvPr/>
        </p:nvSpPr>
        <p:spPr bwMode="auto">
          <a:xfrm>
            <a:off x="1160463" y="1735138"/>
            <a:ext cx="1354137" cy="1323975"/>
          </a:xfrm>
          <a:prstGeom prst="rect">
            <a:avLst/>
          </a:prstGeom>
          <a:noFill/>
          <a:ln w="9525">
            <a:noFill/>
            <a:miter lim="800000"/>
            <a:headEnd/>
            <a:tailEnd/>
          </a:ln>
        </p:spPr>
        <p:txBody>
          <a:bodyPr wrap="none">
            <a:spAutoFit/>
          </a:bodyPr>
          <a:lstStyle/>
          <a:p>
            <a:pPr eaLnBrk="0" hangingPunct="0"/>
            <a:r>
              <a:rPr lang="en-US" sz="1600">
                <a:latin typeface="Times New Roman" pitchFamily="18" charset="0"/>
              </a:rPr>
              <a:t>Pager</a:t>
            </a:r>
          </a:p>
          <a:p>
            <a:pPr eaLnBrk="0" hangingPunct="0">
              <a:buFontTx/>
              <a:buChar char="•"/>
            </a:pPr>
            <a:r>
              <a:rPr lang="en-US" sz="1600">
                <a:latin typeface="Times New Roman" pitchFamily="18" charset="0"/>
              </a:rPr>
              <a:t> receive only</a:t>
            </a:r>
          </a:p>
          <a:p>
            <a:pPr eaLnBrk="0" hangingPunct="0">
              <a:buFontTx/>
              <a:buChar char="•"/>
            </a:pPr>
            <a:r>
              <a:rPr lang="en-US" sz="1600">
                <a:latin typeface="Times New Roman" pitchFamily="18" charset="0"/>
              </a:rPr>
              <a:t> tiny displays</a:t>
            </a:r>
          </a:p>
          <a:p>
            <a:pPr eaLnBrk="0" hangingPunct="0">
              <a:buFontTx/>
              <a:buChar char="•"/>
            </a:pPr>
            <a:r>
              <a:rPr lang="en-US" sz="1600">
                <a:latin typeface="Times New Roman" pitchFamily="18" charset="0"/>
              </a:rPr>
              <a:t> simple text </a:t>
            </a:r>
            <a:br>
              <a:rPr lang="en-US" sz="1600">
                <a:latin typeface="Times New Roman" pitchFamily="18" charset="0"/>
              </a:rPr>
            </a:br>
            <a:r>
              <a:rPr lang="en-US" sz="1600">
                <a:latin typeface="Times New Roman" pitchFamily="18" charset="0"/>
              </a:rPr>
              <a:t>  messages</a:t>
            </a:r>
          </a:p>
        </p:txBody>
      </p:sp>
      <p:sp>
        <p:nvSpPr>
          <p:cNvPr id="1031" name="Text Box 11"/>
          <p:cNvSpPr txBox="1">
            <a:spLocks noChangeArrowheads="1"/>
          </p:cNvSpPr>
          <p:nvPr/>
        </p:nvSpPr>
        <p:spPr bwMode="auto">
          <a:xfrm>
            <a:off x="2178050" y="4568825"/>
            <a:ext cx="2401888" cy="830263"/>
          </a:xfrm>
          <a:prstGeom prst="rect">
            <a:avLst/>
          </a:prstGeom>
          <a:noFill/>
          <a:ln w="9525">
            <a:noFill/>
            <a:miter lim="800000"/>
            <a:headEnd/>
            <a:tailEnd/>
          </a:ln>
        </p:spPr>
        <p:txBody>
          <a:bodyPr wrap="none">
            <a:spAutoFit/>
          </a:bodyPr>
          <a:lstStyle/>
          <a:p>
            <a:pPr eaLnBrk="0" hangingPunct="0"/>
            <a:r>
              <a:rPr lang="en-US" sz="1600">
                <a:latin typeface="Times New Roman" pitchFamily="18" charset="0"/>
              </a:rPr>
              <a:t>Mobile phones</a:t>
            </a:r>
          </a:p>
          <a:p>
            <a:pPr eaLnBrk="0" hangingPunct="0">
              <a:buFontTx/>
              <a:buChar char="•"/>
            </a:pPr>
            <a:r>
              <a:rPr lang="en-US" sz="1600">
                <a:latin typeface="Times New Roman" pitchFamily="18" charset="0"/>
              </a:rPr>
              <a:t> voice, data</a:t>
            </a:r>
          </a:p>
          <a:p>
            <a:pPr eaLnBrk="0" hangingPunct="0">
              <a:buFontTx/>
              <a:buChar char="•"/>
            </a:pPr>
            <a:r>
              <a:rPr lang="en-US" sz="1600">
                <a:latin typeface="Times New Roman" pitchFamily="18" charset="0"/>
              </a:rPr>
              <a:t> simple graphical displays</a:t>
            </a:r>
          </a:p>
        </p:txBody>
      </p:sp>
      <p:sp>
        <p:nvSpPr>
          <p:cNvPr id="1032" name="Text Box 12"/>
          <p:cNvSpPr txBox="1">
            <a:spLocks noChangeArrowheads="1"/>
          </p:cNvSpPr>
          <p:nvPr/>
        </p:nvSpPr>
        <p:spPr bwMode="auto">
          <a:xfrm>
            <a:off x="3679825" y="1851025"/>
            <a:ext cx="2052638" cy="1077913"/>
          </a:xfrm>
          <a:prstGeom prst="rect">
            <a:avLst/>
          </a:prstGeom>
          <a:noFill/>
          <a:ln w="9525">
            <a:noFill/>
            <a:miter lim="800000"/>
            <a:headEnd/>
            <a:tailEnd/>
          </a:ln>
        </p:spPr>
        <p:txBody>
          <a:bodyPr wrap="none">
            <a:spAutoFit/>
          </a:bodyPr>
          <a:lstStyle/>
          <a:p>
            <a:pPr eaLnBrk="0" hangingPunct="0"/>
            <a:r>
              <a:rPr lang="en-US" sz="1600">
                <a:latin typeface="Times New Roman" pitchFamily="18" charset="0"/>
              </a:rPr>
              <a:t>PDA</a:t>
            </a:r>
          </a:p>
          <a:p>
            <a:pPr eaLnBrk="0" hangingPunct="0">
              <a:buFontTx/>
              <a:buChar char="•"/>
            </a:pPr>
            <a:r>
              <a:rPr lang="en-US" sz="1600">
                <a:latin typeface="Times New Roman" pitchFamily="18" charset="0"/>
              </a:rPr>
              <a:t> graphical displays</a:t>
            </a:r>
          </a:p>
          <a:p>
            <a:pPr eaLnBrk="0" hangingPunct="0">
              <a:buFontTx/>
              <a:buChar char="•"/>
            </a:pPr>
            <a:r>
              <a:rPr lang="en-US" sz="1600">
                <a:latin typeface="Times New Roman" pitchFamily="18" charset="0"/>
              </a:rPr>
              <a:t> character recognition</a:t>
            </a:r>
          </a:p>
          <a:p>
            <a:pPr eaLnBrk="0" hangingPunct="0">
              <a:buFontTx/>
              <a:buChar char="•"/>
            </a:pPr>
            <a:r>
              <a:rPr lang="en-US" sz="1600">
                <a:latin typeface="Times New Roman" pitchFamily="18" charset="0"/>
              </a:rPr>
              <a:t> simplified WWW</a:t>
            </a:r>
          </a:p>
        </p:txBody>
      </p:sp>
      <p:sp>
        <p:nvSpPr>
          <p:cNvPr id="1033" name="Text Box 13"/>
          <p:cNvSpPr txBox="1">
            <a:spLocks noChangeArrowheads="1"/>
          </p:cNvSpPr>
          <p:nvPr/>
        </p:nvSpPr>
        <p:spPr bwMode="auto">
          <a:xfrm>
            <a:off x="5048250" y="4183063"/>
            <a:ext cx="2254250" cy="1077912"/>
          </a:xfrm>
          <a:prstGeom prst="rect">
            <a:avLst/>
          </a:prstGeom>
          <a:noFill/>
          <a:ln w="9525">
            <a:noFill/>
            <a:miter lim="800000"/>
            <a:headEnd/>
            <a:tailEnd/>
          </a:ln>
        </p:spPr>
        <p:txBody>
          <a:bodyPr wrap="none">
            <a:spAutoFit/>
          </a:bodyPr>
          <a:lstStyle/>
          <a:p>
            <a:pPr eaLnBrk="0" hangingPunct="0"/>
            <a:r>
              <a:rPr lang="en-US" sz="1600">
                <a:latin typeface="Times New Roman" pitchFamily="18" charset="0"/>
              </a:rPr>
              <a:t>Smart phone</a:t>
            </a:r>
          </a:p>
          <a:p>
            <a:pPr eaLnBrk="0" hangingPunct="0">
              <a:buFontTx/>
              <a:buChar char="•"/>
            </a:pPr>
            <a:r>
              <a:rPr lang="en-US" sz="1600">
                <a:latin typeface="Times New Roman" pitchFamily="18" charset="0"/>
              </a:rPr>
              <a:t> tiny keyboard</a:t>
            </a:r>
          </a:p>
          <a:p>
            <a:pPr eaLnBrk="0" hangingPunct="0">
              <a:buFontTx/>
              <a:buChar char="•"/>
            </a:pPr>
            <a:r>
              <a:rPr lang="en-US" sz="1600">
                <a:latin typeface="Times New Roman" pitchFamily="18" charset="0"/>
              </a:rPr>
              <a:t> simple versions </a:t>
            </a:r>
            <a:br>
              <a:rPr lang="en-US" sz="1600">
                <a:latin typeface="Times New Roman" pitchFamily="18" charset="0"/>
              </a:rPr>
            </a:br>
            <a:r>
              <a:rPr lang="en-US" sz="1600">
                <a:latin typeface="Times New Roman" pitchFamily="18" charset="0"/>
              </a:rPr>
              <a:t>  of standard applications</a:t>
            </a:r>
          </a:p>
        </p:txBody>
      </p:sp>
      <p:sp>
        <p:nvSpPr>
          <p:cNvPr id="1034" name="Text Box 14"/>
          <p:cNvSpPr txBox="1">
            <a:spLocks noChangeArrowheads="1"/>
          </p:cNvSpPr>
          <p:nvPr/>
        </p:nvSpPr>
        <p:spPr bwMode="auto">
          <a:xfrm>
            <a:off x="6632575" y="1884363"/>
            <a:ext cx="2052638" cy="830262"/>
          </a:xfrm>
          <a:prstGeom prst="rect">
            <a:avLst/>
          </a:prstGeom>
          <a:noFill/>
          <a:ln w="9525">
            <a:noFill/>
            <a:miter lim="800000"/>
            <a:headEnd/>
            <a:tailEnd/>
          </a:ln>
        </p:spPr>
        <p:txBody>
          <a:bodyPr wrap="none">
            <a:spAutoFit/>
          </a:bodyPr>
          <a:lstStyle/>
          <a:p>
            <a:pPr eaLnBrk="0" hangingPunct="0"/>
            <a:r>
              <a:rPr lang="en-US" sz="1600">
                <a:latin typeface="Times New Roman" pitchFamily="18" charset="0"/>
              </a:rPr>
              <a:t>Laptop/Notebook</a:t>
            </a:r>
          </a:p>
          <a:p>
            <a:pPr eaLnBrk="0" hangingPunct="0">
              <a:buFontTx/>
              <a:buChar char="•"/>
            </a:pPr>
            <a:r>
              <a:rPr lang="en-US" sz="1600">
                <a:latin typeface="Times New Roman" pitchFamily="18" charset="0"/>
              </a:rPr>
              <a:t> fully functional</a:t>
            </a:r>
          </a:p>
          <a:p>
            <a:pPr eaLnBrk="0" hangingPunct="0">
              <a:buFontTx/>
              <a:buChar char="•"/>
            </a:pPr>
            <a:r>
              <a:rPr lang="en-US" sz="1600">
                <a:latin typeface="Times New Roman" pitchFamily="18" charset="0"/>
              </a:rPr>
              <a:t> standard applications</a:t>
            </a:r>
          </a:p>
        </p:txBody>
      </p:sp>
      <p:pic>
        <p:nvPicPr>
          <p:cNvPr id="1035" name="Picture 17" descr="j0093585"/>
          <p:cNvPicPr>
            <a:picLocks noChangeAspect="1" noChangeArrowheads="1"/>
          </p:cNvPicPr>
          <p:nvPr/>
        </p:nvPicPr>
        <p:blipFill>
          <a:blip r:embed="rId6"/>
          <a:srcRect/>
          <a:stretch>
            <a:fillRect/>
          </a:stretch>
        </p:blipFill>
        <p:spPr bwMode="auto">
          <a:xfrm>
            <a:off x="7496175" y="3030538"/>
            <a:ext cx="1368425" cy="1244600"/>
          </a:xfrm>
          <a:prstGeom prst="rect">
            <a:avLst/>
          </a:prstGeom>
          <a:noFill/>
          <a:ln w="9525">
            <a:noFill/>
            <a:miter lim="800000"/>
            <a:headEnd/>
            <a:tailEnd/>
          </a:ln>
        </p:spPr>
      </p:pic>
      <p:pic>
        <p:nvPicPr>
          <p:cNvPr id="1036" name="Picture 18" descr="BD09278_"/>
          <p:cNvPicPr>
            <a:picLocks noChangeAspect="1" noChangeArrowheads="1"/>
          </p:cNvPicPr>
          <p:nvPr/>
        </p:nvPicPr>
        <p:blipFill>
          <a:blip r:embed="rId7"/>
          <a:srcRect/>
          <a:stretch>
            <a:fillRect/>
          </a:stretch>
        </p:blipFill>
        <p:spPr bwMode="auto">
          <a:xfrm>
            <a:off x="5364163" y="2708275"/>
            <a:ext cx="1296987" cy="1020763"/>
          </a:xfrm>
          <a:prstGeom prst="rect">
            <a:avLst/>
          </a:prstGeom>
          <a:noFill/>
          <a:ln w="9525">
            <a:noFill/>
            <a:miter lim="800000"/>
            <a:headEnd/>
            <a:tailEnd/>
          </a:ln>
        </p:spPr>
      </p:pic>
      <p:pic>
        <p:nvPicPr>
          <p:cNvPr id="1037" name="Picture 19" descr="j0223604"/>
          <p:cNvPicPr>
            <a:picLocks noChangeAspect="1" noChangeArrowheads="1"/>
          </p:cNvPicPr>
          <p:nvPr/>
        </p:nvPicPr>
        <p:blipFill>
          <a:blip r:embed="rId8"/>
          <a:srcRect/>
          <a:stretch>
            <a:fillRect/>
          </a:stretch>
        </p:blipFill>
        <p:spPr bwMode="auto">
          <a:xfrm>
            <a:off x="2843213" y="2924175"/>
            <a:ext cx="590550" cy="14398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pPr eaLnBrk="1" hangingPunct="1"/>
            <a:r>
              <a:rPr lang="en-US" sz="3600" b="1" smtClean="0">
                <a:latin typeface="Times New Roman" pitchFamily="18" charset="0"/>
                <a:cs typeface="Times New Roman" pitchFamily="18" charset="0"/>
              </a:rPr>
              <a:t>Application of Mobile and Wireless Communications</a:t>
            </a:r>
            <a:endParaRPr lang="en-IN" sz="3600" b="1" smtClean="0">
              <a:latin typeface="Times New Roman" pitchFamily="18" charset="0"/>
              <a:cs typeface="Times New Roman" pitchFamily="18" charset="0"/>
            </a:endParaRPr>
          </a:p>
        </p:txBody>
      </p:sp>
      <p:sp>
        <p:nvSpPr>
          <p:cNvPr id="27651" name="Rectangle 3"/>
          <p:cNvSpPr>
            <a:spLocks noGrp="1" noChangeArrowheads="1"/>
          </p:cNvSpPr>
          <p:nvPr>
            <p:ph idx="1"/>
          </p:nvPr>
        </p:nvSpPr>
        <p:spPr>
          <a:xfrm>
            <a:off x="857224" y="1571612"/>
            <a:ext cx="7772400" cy="4625975"/>
          </a:xfrm>
        </p:spPr>
        <p:txBody>
          <a:bodyPr>
            <a:normAutofit/>
          </a:bodyPr>
          <a:lstStyle/>
          <a:p>
            <a:pPr eaLnBrk="1" hangingPunct="1"/>
            <a:r>
              <a:rPr lang="en-US" sz="2800" b="1" dirty="0" smtClean="0">
                <a:latin typeface="Times New Roman" pitchFamily="18" charset="0"/>
                <a:cs typeface="Times New Roman" pitchFamily="18" charset="0"/>
              </a:rPr>
              <a:t>Education:</a:t>
            </a:r>
          </a:p>
          <a:p>
            <a:pPr eaLnBrk="1" hangingPunct="1"/>
            <a:r>
              <a:rPr lang="en-US" sz="2800" dirty="0" smtClean="0">
                <a:latin typeface="Times New Roman" pitchFamily="18" charset="0"/>
                <a:cs typeface="Times New Roman" pitchFamily="18" charset="0"/>
              </a:rPr>
              <a:t>Wireless technology is an ideal application of colleges and schools.</a:t>
            </a:r>
          </a:p>
          <a:p>
            <a:pPr eaLnBrk="1" hangingPunct="1"/>
            <a:r>
              <a:rPr lang="en-US" sz="2800" dirty="0" smtClean="0">
                <a:latin typeface="Times New Roman" pitchFamily="18" charset="0"/>
                <a:cs typeface="Times New Roman" pitchFamily="18" charset="0"/>
              </a:rPr>
              <a:t>An instructor can create a classroom presentation on the notebook computer in his home or school office and this presentation can access in  classroom using wireless devices.</a:t>
            </a:r>
          </a:p>
          <a:p>
            <a:pPr eaLnBrk="1" hangingPunct="1"/>
            <a:r>
              <a:rPr lang="en-US" sz="2800" dirty="0" smtClean="0">
                <a:latin typeface="Times New Roman" pitchFamily="18" charset="0"/>
                <a:cs typeface="Times New Roman" pitchFamily="18" charset="0"/>
              </a:rPr>
              <a:t>Teachers can also distribute handouts directly to students who have brought their own wireless devices to class.</a:t>
            </a:r>
          </a:p>
          <a:p>
            <a:pPr eaLnBrk="1" hangingPunct="1"/>
            <a:endParaRPr lang="en-US" sz="2800" b="1" dirty="0" smtClean="0">
              <a:latin typeface="Times New Roman" pitchFamily="18" charset="0"/>
              <a:cs typeface="Times New Roman" pitchFamily="18" charset="0"/>
            </a:endParaRPr>
          </a:p>
          <a:p>
            <a:pPr eaLnBrk="1" hangingPunct="1"/>
            <a:endParaRPr lang="en-US" dirty="0" smtClean="0">
              <a:latin typeface="Times New Roman" pitchFamily="18" charset="0"/>
              <a:cs typeface="Times New Roman" pitchFamily="18" charset="0"/>
            </a:endParaRPr>
          </a:p>
          <a:p>
            <a:pPr eaLnBrk="1" hangingPunct="1"/>
            <a:endParaRPr lang="en-US" sz="2800" dirty="0" smtClean="0">
              <a:latin typeface="Times New Roman" pitchFamily="18" charset="0"/>
              <a:cs typeface="Times New Roman" pitchFamily="18" charset="0"/>
            </a:endParaRPr>
          </a:p>
          <a:p>
            <a:pPr eaLnBrk="1" hangingPunct="1"/>
            <a:endParaRPr lang="en-IN"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24</a:t>
            </a:fld>
            <a:endParaRPr lang="en-IN"/>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pPr eaLnBrk="1" hangingPunct="1"/>
            <a:r>
              <a:rPr lang="en-US" sz="3600" b="1" smtClean="0">
                <a:latin typeface="Times New Roman" pitchFamily="18" charset="0"/>
                <a:cs typeface="Times New Roman" pitchFamily="18" charset="0"/>
              </a:rPr>
              <a:t>Application of Mobile and Wireless Communications</a:t>
            </a:r>
            <a:endParaRPr lang="en-IN" sz="3600" b="1" smtClean="0">
              <a:latin typeface="Times New Roman" pitchFamily="18" charset="0"/>
              <a:cs typeface="Times New Roman" pitchFamily="18" charset="0"/>
            </a:endParaRPr>
          </a:p>
        </p:txBody>
      </p:sp>
      <p:sp>
        <p:nvSpPr>
          <p:cNvPr id="28675" name="Rectangle 3"/>
          <p:cNvSpPr>
            <a:spLocks noGrp="1" noChangeArrowheads="1"/>
          </p:cNvSpPr>
          <p:nvPr>
            <p:ph idx="1"/>
          </p:nvPr>
        </p:nvSpPr>
        <p:spPr>
          <a:xfrm>
            <a:off x="1182688" y="2017713"/>
            <a:ext cx="7772400" cy="4483100"/>
          </a:xfrm>
        </p:spPr>
        <p:txBody>
          <a:bodyPr/>
          <a:lstStyle/>
          <a:p>
            <a:pPr eaLnBrk="1" hangingPunct="1"/>
            <a:r>
              <a:rPr lang="en-US" sz="2800" smtClean="0">
                <a:latin typeface="Times New Roman" pitchFamily="18" charset="0"/>
                <a:cs typeface="Times New Roman" pitchFamily="18" charset="0"/>
              </a:rPr>
              <a:t>The wireless connection also frees students from having to go to a specific computer lab or the library to get on the college campus network.</a:t>
            </a:r>
          </a:p>
          <a:p>
            <a:pPr eaLnBrk="1" hangingPunct="1"/>
            <a:r>
              <a:rPr lang="en-US" sz="2800" smtClean="0">
                <a:latin typeface="Times New Roman" pitchFamily="18" charset="0"/>
                <a:cs typeface="Times New Roman" pitchFamily="18" charset="0"/>
              </a:rPr>
              <a:t>They can access the campus network “wirelessly” from almost any location on campus.</a:t>
            </a:r>
            <a:endParaRPr lang="en-US"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25</a:t>
            </a:fld>
            <a:endParaRPr lang="en-IN"/>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eaLnBrk="1" hangingPunct="1"/>
            <a:r>
              <a:rPr lang="en-US" sz="3600" b="1" smtClean="0">
                <a:latin typeface="Times New Roman" pitchFamily="18" charset="0"/>
                <a:cs typeface="Times New Roman" pitchFamily="18" charset="0"/>
              </a:rPr>
              <a:t>Application of Mobile and Wireless Communications</a:t>
            </a:r>
            <a:endParaRPr lang="en-IN" sz="3600" b="1" smtClean="0">
              <a:latin typeface="Times New Roman" pitchFamily="18" charset="0"/>
              <a:cs typeface="Times New Roman" pitchFamily="18" charset="0"/>
            </a:endParaRPr>
          </a:p>
        </p:txBody>
      </p:sp>
      <p:sp>
        <p:nvSpPr>
          <p:cNvPr id="29699" name="Rectangle 3"/>
          <p:cNvSpPr>
            <a:spLocks noGrp="1" noChangeArrowheads="1"/>
          </p:cNvSpPr>
          <p:nvPr>
            <p:ph idx="1"/>
          </p:nvPr>
        </p:nvSpPr>
        <p:spPr>
          <a:xfrm>
            <a:off x="928662" y="1643050"/>
            <a:ext cx="7772400" cy="4483100"/>
          </a:xfrm>
        </p:spPr>
        <p:txBody>
          <a:bodyPr/>
          <a:lstStyle/>
          <a:p>
            <a:pPr eaLnBrk="1" hangingPunct="1"/>
            <a:r>
              <a:rPr lang="en-US" b="1" dirty="0" smtClean="0">
                <a:latin typeface="Times New Roman" pitchFamily="18" charset="0"/>
                <a:cs typeface="Times New Roman" pitchFamily="18" charset="0"/>
              </a:rPr>
              <a:t>Home Entertainment:</a:t>
            </a:r>
          </a:p>
          <a:p>
            <a:pPr eaLnBrk="1" hangingPunct="1"/>
            <a:r>
              <a:rPr lang="en-US" sz="2800" dirty="0" smtClean="0">
                <a:latin typeface="Times New Roman" pitchFamily="18" charset="0"/>
                <a:cs typeface="Times New Roman" pitchFamily="18" charset="0"/>
              </a:rPr>
              <a:t>Several large computer manufacturers are introducing specialized media PCs that enable movie and audio enthusiasts to download, distribute and control all forms of digital entertainment from anywhere in the house.</a:t>
            </a:r>
          </a:p>
          <a:p>
            <a:pPr eaLnBrk="1" hangingPunct="1"/>
            <a:r>
              <a:rPr lang="en-US" sz="2800" dirty="0" smtClean="0">
                <a:latin typeface="Times New Roman" pitchFamily="18" charset="0"/>
                <a:cs typeface="Times New Roman" pitchFamily="18" charset="0"/>
              </a:rPr>
              <a:t>Some of the systems also have the ability to control lights, air conditioners and other household devices.</a:t>
            </a:r>
            <a:endParaRPr lang="en-IN"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26</a:t>
            </a:fld>
            <a:endParaRPr lang="en-IN"/>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pPr eaLnBrk="1" hangingPunct="1"/>
            <a:r>
              <a:rPr lang="en-US" sz="3600" b="1" smtClean="0">
                <a:latin typeface="Times New Roman" pitchFamily="18" charset="0"/>
                <a:cs typeface="Times New Roman" pitchFamily="18" charset="0"/>
              </a:rPr>
              <a:t>Application of Mobile and Wireless Communications</a:t>
            </a:r>
            <a:endParaRPr lang="en-IN" sz="3600" b="1" smtClean="0">
              <a:latin typeface="Times New Roman" pitchFamily="18" charset="0"/>
              <a:cs typeface="Times New Roman" pitchFamily="18" charset="0"/>
            </a:endParaRPr>
          </a:p>
        </p:txBody>
      </p:sp>
      <p:sp>
        <p:nvSpPr>
          <p:cNvPr id="30723" name="Rectangle 3"/>
          <p:cNvSpPr>
            <a:spLocks noGrp="1" noChangeArrowheads="1"/>
          </p:cNvSpPr>
          <p:nvPr>
            <p:ph idx="1"/>
          </p:nvPr>
        </p:nvSpPr>
        <p:spPr>
          <a:xfrm>
            <a:off x="1182688" y="2017713"/>
            <a:ext cx="7772400" cy="4483100"/>
          </a:xfrm>
        </p:spPr>
        <p:txBody>
          <a:bodyPr/>
          <a:lstStyle/>
          <a:p>
            <a:pPr eaLnBrk="1" hangingPunct="1"/>
            <a:r>
              <a:rPr lang="en-IN" sz="2800" smtClean="0">
                <a:latin typeface="Times New Roman" pitchFamily="18" charset="0"/>
                <a:cs typeface="Times New Roman" pitchFamily="18" charset="0"/>
              </a:rPr>
              <a:t>You can send music, movies, or pictures to a stereo receiver, portable device or PC located anywhere in the house.</a:t>
            </a:r>
          </a:p>
          <a:p>
            <a:pPr eaLnBrk="1" hangingPunct="1"/>
            <a:r>
              <a:rPr lang="en-IN" sz="2800" smtClean="0">
                <a:latin typeface="Times New Roman" pitchFamily="18" charset="0"/>
                <a:cs typeface="Times New Roman" pitchFamily="18" charset="0"/>
              </a:rPr>
              <a:t>You can also download the files to your digital media portable devices, such as MP3 and video players that can be used while roaming throughout the house.</a:t>
            </a: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27</a:t>
            </a:fld>
            <a:endParaRPr lang="en-IN"/>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fontScale="90000"/>
          </a:bodyPr>
          <a:lstStyle/>
          <a:p>
            <a:pPr eaLnBrk="1" hangingPunct="1"/>
            <a:r>
              <a:rPr lang="en-US" sz="3600" b="1" smtClean="0">
                <a:latin typeface="Times New Roman" pitchFamily="18" charset="0"/>
                <a:cs typeface="Times New Roman" pitchFamily="18" charset="0"/>
              </a:rPr>
              <a:t>Application of Mobile and Wireless Communications</a:t>
            </a:r>
            <a:endParaRPr lang="en-IN" sz="3600" b="1" smtClean="0">
              <a:latin typeface="Times New Roman" pitchFamily="18" charset="0"/>
              <a:cs typeface="Times New Roman" pitchFamily="18" charset="0"/>
            </a:endParaRPr>
          </a:p>
        </p:txBody>
      </p:sp>
      <p:sp>
        <p:nvSpPr>
          <p:cNvPr id="31747" name="Rectangle 3"/>
          <p:cNvSpPr>
            <a:spLocks noGrp="1" noChangeArrowheads="1"/>
          </p:cNvSpPr>
          <p:nvPr>
            <p:ph idx="1"/>
          </p:nvPr>
        </p:nvSpPr>
        <p:spPr>
          <a:xfrm>
            <a:off x="571472" y="1571612"/>
            <a:ext cx="8026400" cy="4840287"/>
          </a:xfrm>
        </p:spPr>
        <p:txBody>
          <a:bodyPr/>
          <a:lstStyle/>
          <a:p>
            <a:pPr eaLnBrk="1" hangingPunct="1"/>
            <a:r>
              <a:rPr lang="en-US" sz="2800" b="1" dirty="0" smtClean="0">
                <a:latin typeface="Times New Roman" pitchFamily="18" charset="0"/>
                <a:cs typeface="Times New Roman" pitchFamily="18" charset="0"/>
              </a:rPr>
              <a:t>Vehicles :</a:t>
            </a:r>
          </a:p>
          <a:p>
            <a:pPr lvl="1" eaLnBrk="1" hangingPunct="1">
              <a:lnSpc>
                <a:spcPct val="90000"/>
              </a:lnSpc>
            </a:pPr>
            <a:r>
              <a:rPr lang="en-US" dirty="0" smtClean="0">
                <a:latin typeface="Times New Roman" pitchFamily="18" charset="0"/>
                <a:cs typeface="Times New Roman" pitchFamily="18" charset="0"/>
              </a:rPr>
              <a:t>Transmission of news, road condition, weather, music via DAB</a:t>
            </a:r>
            <a:r>
              <a:rPr lang="en-US" sz="2400" dirty="0" smtClean="0">
                <a:latin typeface="Times New Roman" pitchFamily="18" charset="0"/>
                <a:cs typeface="Times New Roman" pitchFamily="18" charset="0"/>
              </a:rPr>
              <a:t>(</a:t>
            </a:r>
            <a:r>
              <a:rPr lang="en-US" sz="2400" i="1" dirty="0" smtClean="0"/>
              <a:t>Digital Audio Broadcasting</a:t>
            </a:r>
            <a:r>
              <a:rPr lang="en-US" sz="2400" dirty="0" smtClean="0"/>
              <a:t> )</a:t>
            </a:r>
            <a:endParaRPr lang="en-US" sz="2400" dirty="0" smtClean="0">
              <a:latin typeface="Times New Roman" pitchFamily="18" charset="0"/>
              <a:cs typeface="Times New Roman" pitchFamily="18" charset="0"/>
            </a:endParaRPr>
          </a:p>
          <a:p>
            <a:pPr lvl="1" eaLnBrk="1" hangingPunct="1">
              <a:lnSpc>
                <a:spcPct val="90000"/>
              </a:lnSpc>
            </a:pPr>
            <a:r>
              <a:rPr lang="en-US" dirty="0" smtClean="0">
                <a:latin typeface="Times New Roman" pitchFamily="18" charset="0"/>
                <a:cs typeface="Times New Roman" pitchFamily="18" charset="0"/>
              </a:rPr>
              <a:t>Personal communication using </a:t>
            </a:r>
            <a:r>
              <a:rPr lang="en-US" sz="2400" dirty="0" smtClean="0">
                <a:latin typeface="Times New Roman" pitchFamily="18" charset="0"/>
                <a:cs typeface="Times New Roman" pitchFamily="18" charset="0"/>
              </a:rPr>
              <a:t>GSM(</a:t>
            </a:r>
            <a:r>
              <a:rPr lang="en-US" sz="2400" dirty="0" smtClean="0"/>
              <a:t>Global System for Mobile Communications)</a:t>
            </a:r>
            <a:r>
              <a:rPr lang="en-US" sz="2400" dirty="0" smtClean="0">
                <a:latin typeface="Times New Roman" pitchFamily="18" charset="0"/>
                <a:cs typeface="Times New Roman" pitchFamily="18" charset="0"/>
              </a:rPr>
              <a:t>/UMTS(</a:t>
            </a:r>
            <a:r>
              <a:rPr lang="en-US" sz="2400" i="1" dirty="0" smtClean="0"/>
              <a:t>Universal Mobile Telecommunications System</a:t>
            </a:r>
            <a:r>
              <a:rPr lang="en-US" sz="2400" dirty="0" smtClean="0"/>
              <a:t> )</a:t>
            </a:r>
            <a:endParaRPr lang="en-US" dirty="0" smtClean="0">
              <a:latin typeface="Times New Roman" pitchFamily="18" charset="0"/>
              <a:cs typeface="Times New Roman" pitchFamily="18" charset="0"/>
            </a:endParaRPr>
          </a:p>
          <a:p>
            <a:pPr lvl="1" eaLnBrk="1" hangingPunct="1">
              <a:lnSpc>
                <a:spcPct val="90000"/>
              </a:lnSpc>
            </a:pPr>
            <a:r>
              <a:rPr lang="en-US" dirty="0" smtClean="0">
                <a:latin typeface="Times New Roman" pitchFamily="18" charset="0"/>
                <a:cs typeface="Times New Roman" pitchFamily="18" charset="0"/>
              </a:rPr>
              <a:t>Position via GPS(</a:t>
            </a:r>
            <a:r>
              <a:rPr lang="en-US" i="1" dirty="0" smtClean="0"/>
              <a:t>Global Positioning System</a:t>
            </a:r>
            <a:r>
              <a:rPr lang="en-US" dirty="0" smtClean="0"/>
              <a:t> )</a:t>
            </a:r>
            <a:endParaRPr lang="en-US" dirty="0" smtClean="0">
              <a:latin typeface="Times New Roman" pitchFamily="18" charset="0"/>
              <a:cs typeface="Times New Roman" pitchFamily="18" charset="0"/>
            </a:endParaRPr>
          </a:p>
          <a:p>
            <a:pPr lvl="1" eaLnBrk="1" hangingPunct="1">
              <a:lnSpc>
                <a:spcPct val="90000"/>
              </a:lnSpc>
            </a:pPr>
            <a:r>
              <a:rPr lang="en-US" dirty="0" smtClean="0">
                <a:latin typeface="Times New Roman" pitchFamily="18" charset="0"/>
                <a:cs typeface="Times New Roman" pitchFamily="18" charset="0"/>
              </a:rPr>
              <a:t>local ad-hoc network with vehicles close-by to prevent accidents, guidance system</a:t>
            </a:r>
          </a:p>
          <a:p>
            <a:pPr lvl="1" eaLnBrk="1" hangingPunct="1">
              <a:lnSpc>
                <a:spcPct val="90000"/>
              </a:lnSpc>
            </a:pPr>
            <a:r>
              <a:rPr lang="en-US" dirty="0" smtClean="0">
                <a:latin typeface="Times New Roman" pitchFamily="18" charset="0"/>
                <a:cs typeface="Times New Roman" pitchFamily="18" charset="0"/>
              </a:rPr>
              <a:t>vehicle data (e.g., from busses, high-speed trains) can be transmitted in advance for maintenance </a:t>
            </a:r>
          </a:p>
          <a:p>
            <a:pPr eaLnBrk="1" hangingPunct="1"/>
            <a:endParaRPr lang="en-US" sz="2800" dirty="0" smtClean="0">
              <a:latin typeface="Times New Roman" pitchFamily="18" charset="0"/>
              <a:cs typeface="Times New Roman" pitchFamily="18" charset="0"/>
            </a:endParaRPr>
          </a:p>
          <a:p>
            <a:pPr eaLnBrk="1" hangingPunct="1"/>
            <a:endParaRPr lang="en-IN"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28</a:t>
            </a:fld>
            <a:endParaRPr lang="en-IN"/>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lstStyle/>
          <a:p>
            <a:pPr eaLnBrk="1" hangingPunct="1"/>
            <a:r>
              <a:rPr lang="en-US" smtClean="0"/>
              <a:t>Typical application: road traffic</a:t>
            </a:r>
          </a:p>
        </p:txBody>
      </p:sp>
      <p:sp>
        <p:nvSpPr>
          <p:cNvPr id="1339" name="Slide Number Placeholder 1338"/>
          <p:cNvSpPr>
            <a:spLocks noGrp="1"/>
          </p:cNvSpPr>
          <p:nvPr>
            <p:ph type="sldNum" sz="quarter" idx="12"/>
          </p:nvPr>
        </p:nvSpPr>
        <p:spPr/>
        <p:txBody>
          <a:bodyPr/>
          <a:lstStyle/>
          <a:p>
            <a:pPr>
              <a:defRPr/>
            </a:pPr>
            <a:fld id="{3174EF53-39C3-47BF-B63C-FF52C2B62171}" type="slidenum">
              <a:rPr lang="en-IN" smtClean="0"/>
              <a:pPr>
                <a:defRPr/>
              </a:pPr>
              <a:t>29</a:t>
            </a:fld>
            <a:endParaRPr lang="en-IN"/>
          </a:p>
        </p:txBody>
      </p:sp>
      <p:grpSp>
        <p:nvGrpSpPr>
          <p:cNvPr id="2053" name="Group 580"/>
          <p:cNvGrpSpPr>
            <a:grpSpLocks/>
          </p:cNvGrpSpPr>
          <p:nvPr/>
        </p:nvGrpSpPr>
        <p:grpSpPr bwMode="auto">
          <a:xfrm>
            <a:off x="2549525" y="4032250"/>
            <a:ext cx="7938" cy="125413"/>
            <a:chOff x="1621" y="2390"/>
            <a:chExt cx="5" cy="79"/>
          </a:xfrm>
        </p:grpSpPr>
        <p:sp>
          <p:nvSpPr>
            <p:cNvPr id="33069" name="Rectangle 566"/>
            <p:cNvSpPr>
              <a:spLocks noChangeArrowheads="1"/>
            </p:cNvSpPr>
            <p:nvPr/>
          </p:nvSpPr>
          <p:spPr bwMode="auto">
            <a:xfrm>
              <a:off x="1622" y="2390"/>
              <a:ext cx="3" cy="79"/>
            </a:xfrm>
            <a:prstGeom prst="rect">
              <a:avLst/>
            </a:prstGeom>
            <a:solidFill>
              <a:srgbClr val="808080"/>
            </a:solidFill>
            <a:ln w="9525">
              <a:noFill/>
              <a:miter lim="800000"/>
              <a:headEnd/>
              <a:tailEnd/>
            </a:ln>
          </p:spPr>
          <p:txBody>
            <a:bodyPr/>
            <a:lstStyle/>
            <a:p>
              <a:pPr algn="ctr"/>
              <a:endParaRPr lang="en-US"/>
            </a:p>
          </p:txBody>
        </p:sp>
        <p:sp>
          <p:nvSpPr>
            <p:cNvPr id="33070" name="Rectangle 567"/>
            <p:cNvSpPr>
              <a:spLocks noChangeArrowheads="1"/>
            </p:cNvSpPr>
            <p:nvPr/>
          </p:nvSpPr>
          <p:spPr bwMode="auto">
            <a:xfrm>
              <a:off x="1621" y="2392"/>
              <a:ext cx="5" cy="4"/>
            </a:xfrm>
            <a:prstGeom prst="rect">
              <a:avLst/>
            </a:prstGeom>
            <a:solidFill>
              <a:srgbClr val="C0C0C0"/>
            </a:solidFill>
            <a:ln w="9525">
              <a:noFill/>
              <a:miter lim="800000"/>
              <a:headEnd/>
              <a:tailEnd/>
            </a:ln>
          </p:spPr>
          <p:txBody>
            <a:bodyPr/>
            <a:lstStyle/>
            <a:p>
              <a:pPr algn="ctr"/>
              <a:endParaRPr lang="en-US"/>
            </a:p>
          </p:txBody>
        </p:sp>
        <p:sp>
          <p:nvSpPr>
            <p:cNvPr id="33071" name="Rectangle 568"/>
            <p:cNvSpPr>
              <a:spLocks noChangeArrowheads="1"/>
            </p:cNvSpPr>
            <p:nvPr/>
          </p:nvSpPr>
          <p:spPr bwMode="auto">
            <a:xfrm>
              <a:off x="1621" y="2398"/>
              <a:ext cx="5" cy="3"/>
            </a:xfrm>
            <a:prstGeom prst="rect">
              <a:avLst/>
            </a:prstGeom>
            <a:solidFill>
              <a:srgbClr val="C0C0C0"/>
            </a:solidFill>
            <a:ln w="9525">
              <a:noFill/>
              <a:miter lim="800000"/>
              <a:headEnd/>
              <a:tailEnd/>
            </a:ln>
          </p:spPr>
          <p:txBody>
            <a:bodyPr/>
            <a:lstStyle/>
            <a:p>
              <a:pPr algn="ctr"/>
              <a:endParaRPr lang="en-US"/>
            </a:p>
          </p:txBody>
        </p:sp>
        <p:sp>
          <p:nvSpPr>
            <p:cNvPr id="33072" name="Rectangle 569"/>
            <p:cNvSpPr>
              <a:spLocks noChangeArrowheads="1"/>
            </p:cNvSpPr>
            <p:nvPr/>
          </p:nvSpPr>
          <p:spPr bwMode="auto">
            <a:xfrm>
              <a:off x="1621" y="2404"/>
              <a:ext cx="5" cy="4"/>
            </a:xfrm>
            <a:prstGeom prst="rect">
              <a:avLst/>
            </a:prstGeom>
            <a:solidFill>
              <a:srgbClr val="C0C0C0"/>
            </a:solidFill>
            <a:ln w="9525">
              <a:noFill/>
              <a:miter lim="800000"/>
              <a:headEnd/>
              <a:tailEnd/>
            </a:ln>
          </p:spPr>
          <p:txBody>
            <a:bodyPr/>
            <a:lstStyle/>
            <a:p>
              <a:pPr algn="ctr"/>
              <a:endParaRPr lang="en-US"/>
            </a:p>
          </p:txBody>
        </p:sp>
        <p:sp>
          <p:nvSpPr>
            <p:cNvPr id="33073" name="Rectangle 570"/>
            <p:cNvSpPr>
              <a:spLocks noChangeArrowheads="1"/>
            </p:cNvSpPr>
            <p:nvPr/>
          </p:nvSpPr>
          <p:spPr bwMode="auto">
            <a:xfrm>
              <a:off x="1621" y="2410"/>
              <a:ext cx="5" cy="3"/>
            </a:xfrm>
            <a:prstGeom prst="rect">
              <a:avLst/>
            </a:prstGeom>
            <a:solidFill>
              <a:srgbClr val="C0C0C0"/>
            </a:solidFill>
            <a:ln w="9525">
              <a:noFill/>
              <a:miter lim="800000"/>
              <a:headEnd/>
              <a:tailEnd/>
            </a:ln>
          </p:spPr>
          <p:txBody>
            <a:bodyPr/>
            <a:lstStyle/>
            <a:p>
              <a:pPr algn="ctr"/>
              <a:endParaRPr lang="en-US"/>
            </a:p>
          </p:txBody>
        </p:sp>
        <p:sp>
          <p:nvSpPr>
            <p:cNvPr id="33074" name="Rectangle 571"/>
            <p:cNvSpPr>
              <a:spLocks noChangeArrowheads="1"/>
            </p:cNvSpPr>
            <p:nvPr/>
          </p:nvSpPr>
          <p:spPr bwMode="auto">
            <a:xfrm>
              <a:off x="1621" y="2416"/>
              <a:ext cx="5" cy="3"/>
            </a:xfrm>
            <a:prstGeom prst="rect">
              <a:avLst/>
            </a:prstGeom>
            <a:solidFill>
              <a:srgbClr val="C0C0C0"/>
            </a:solidFill>
            <a:ln w="9525">
              <a:noFill/>
              <a:miter lim="800000"/>
              <a:headEnd/>
              <a:tailEnd/>
            </a:ln>
          </p:spPr>
          <p:txBody>
            <a:bodyPr/>
            <a:lstStyle/>
            <a:p>
              <a:pPr algn="ctr"/>
              <a:endParaRPr lang="en-US"/>
            </a:p>
          </p:txBody>
        </p:sp>
        <p:sp>
          <p:nvSpPr>
            <p:cNvPr id="33075" name="Rectangle 572"/>
            <p:cNvSpPr>
              <a:spLocks noChangeArrowheads="1"/>
            </p:cNvSpPr>
            <p:nvPr/>
          </p:nvSpPr>
          <p:spPr bwMode="auto">
            <a:xfrm>
              <a:off x="1621" y="2422"/>
              <a:ext cx="5" cy="3"/>
            </a:xfrm>
            <a:prstGeom prst="rect">
              <a:avLst/>
            </a:prstGeom>
            <a:solidFill>
              <a:srgbClr val="C0C0C0"/>
            </a:solidFill>
            <a:ln w="9525">
              <a:noFill/>
              <a:miter lim="800000"/>
              <a:headEnd/>
              <a:tailEnd/>
            </a:ln>
          </p:spPr>
          <p:txBody>
            <a:bodyPr/>
            <a:lstStyle/>
            <a:p>
              <a:pPr algn="ctr"/>
              <a:endParaRPr lang="en-US"/>
            </a:p>
          </p:txBody>
        </p:sp>
        <p:sp>
          <p:nvSpPr>
            <p:cNvPr id="33076" name="Rectangle 573"/>
            <p:cNvSpPr>
              <a:spLocks noChangeArrowheads="1"/>
            </p:cNvSpPr>
            <p:nvPr/>
          </p:nvSpPr>
          <p:spPr bwMode="auto">
            <a:xfrm>
              <a:off x="1621" y="2428"/>
              <a:ext cx="5" cy="3"/>
            </a:xfrm>
            <a:prstGeom prst="rect">
              <a:avLst/>
            </a:prstGeom>
            <a:solidFill>
              <a:srgbClr val="C0C0C0"/>
            </a:solidFill>
            <a:ln w="9525">
              <a:noFill/>
              <a:miter lim="800000"/>
              <a:headEnd/>
              <a:tailEnd/>
            </a:ln>
          </p:spPr>
          <p:txBody>
            <a:bodyPr/>
            <a:lstStyle/>
            <a:p>
              <a:pPr algn="ctr"/>
              <a:endParaRPr lang="en-US"/>
            </a:p>
          </p:txBody>
        </p:sp>
        <p:sp>
          <p:nvSpPr>
            <p:cNvPr id="33077" name="Rectangle 574"/>
            <p:cNvSpPr>
              <a:spLocks noChangeArrowheads="1"/>
            </p:cNvSpPr>
            <p:nvPr/>
          </p:nvSpPr>
          <p:spPr bwMode="auto">
            <a:xfrm>
              <a:off x="1621" y="2434"/>
              <a:ext cx="5" cy="4"/>
            </a:xfrm>
            <a:prstGeom prst="rect">
              <a:avLst/>
            </a:prstGeom>
            <a:solidFill>
              <a:srgbClr val="C0C0C0"/>
            </a:solidFill>
            <a:ln w="9525">
              <a:noFill/>
              <a:miter lim="800000"/>
              <a:headEnd/>
              <a:tailEnd/>
            </a:ln>
          </p:spPr>
          <p:txBody>
            <a:bodyPr/>
            <a:lstStyle/>
            <a:p>
              <a:pPr algn="ctr"/>
              <a:endParaRPr lang="en-US"/>
            </a:p>
          </p:txBody>
        </p:sp>
        <p:sp>
          <p:nvSpPr>
            <p:cNvPr id="33078" name="Rectangle 575"/>
            <p:cNvSpPr>
              <a:spLocks noChangeArrowheads="1"/>
            </p:cNvSpPr>
            <p:nvPr/>
          </p:nvSpPr>
          <p:spPr bwMode="auto">
            <a:xfrm>
              <a:off x="1621" y="2440"/>
              <a:ext cx="5" cy="3"/>
            </a:xfrm>
            <a:prstGeom prst="rect">
              <a:avLst/>
            </a:prstGeom>
            <a:solidFill>
              <a:srgbClr val="C0C0C0"/>
            </a:solidFill>
            <a:ln w="9525">
              <a:noFill/>
              <a:miter lim="800000"/>
              <a:headEnd/>
              <a:tailEnd/>
            </a:ln>
          </p:spPr>
          <p:txBody>
            <a:bodyPr/>
            <a:lstStyle/>
            <a:p>
              <a:pPr algn="ctr"/>
              <a:endParaRPr lang="en-US"/>
            </a:p>
          </p:txBody>
        </p:sp>
        <p:sp>
          <p:nvSpPr>
            <p:cNvPr id="33079" name="Rectangle 576"/>
            <p:cNvSpPr>
              <a:spLocks noChangeArrowheads="1"/>
            </p:cNvSpPr>
            <p:nvPr/>
          </p:nvSpPr>
          <p:spPr bwMode="auto">
            <a:xfrm>
              <a:off x="1621" y="2446"/>
              <a:ext cx="5" cy="3"/>
            </a:xfrm>
            <a:prstGeom prst="rect">
              <a:avLst/>
            </a:prstGeom>
            <a:solidFill>
              <a:srgbClr val="C0C0C0"/>
            </a:solidFill>
            <a:ln w="9525">
              <a:noFill/>
              <a:miter lim="800000"/>
              <a:headEnd/>
              <a:tailEnd/>
            </a:ln>
          </p:spPr>
          <p:txBody>
            <a:bodyPr/>
            <a:lstStyle/>
            <a:p>
              <a:pPr algn="ctr"/>
              <a:endParaRPr lang="en-US"/>
            </a:p>
          </p:txBody>
        </p:sp>
        <p:sp>
          <p:nvSpPr>
            <p:cNvPr id="33080" name="Rectangle 577"/>
            <p:cNvSpPr>
              <a:spLocks noChangeArrowheads="1"/>
            </p:cNvSpPr>
            <p:nvPr/>
          </p:nvSpPr>
          <p:spPr bwMode="auto">
            <a:xfrm>
              <a:off x="1621" y="2451"/>
              <a:ext cx="5" cy="4"/>
            </a:xfrm>
            <a:prstGeom prst="rect">
              <a:avLst/>
            </a:prstGeom>
            <a:solidFill>
              <a:srgbClr val="C0C0C0"/>
            </a:solidFill>
            <a:ln w="9525">
              <a:noFill/>
              <a:miter lim="800000"/>
              <a:headEnd/>
              <a:tailEnd/>
            </a:ln>
          </p:spPr>
          <p:txBody>
            <a:bodyPr/>
            <a:lstStyle/>
            <a:p>
              <a:pPr algn="ctr"/>
              <a:endParaRPr lang="en-US"/>
            </a:p>
          </p:txBody>
        </p:sp>
        <p:sp>
          <p:nvSpPr>
            <p:cNvPr id="33081" name="Rectangle 578"/>
            <p:cNvSpPr>
              <a:spLocks noChangeArrowheads="1"/>
            </p:cNvSpPr>
            <p:nvPr/>
          </p:nvSpPr>
          <p:spPr bwMode="auto">
            <a:xfrm>
              <a:off x="1621" y="2457"/>
              <a:ext cx="5" cy="4"/>
            </a:xfrm>
            <a:prstGeom prst="rect">
              <a:avLst/>
            </a:prstGeom>
            <a:solidFill>
              <a:srgbClr val="C0C0C0"/>
            </a:solidFill>
            <a:ln w="9525">
              <a:noFill/>
              <a:miter lim="800000"/>
              <a:headEnd/>
              <a:tailEnd/>
            </a:ln>
          </p:spPr>
          <p:txBody>
            <a:bodyPr/>
            <a:lstStyle/>
            <a:p>
              <a:pPr algn="ctr"/>
              <a:endParaRPr lang="en-US"/>
            </a:p>
          </p:txBody>
        </p:sp>
        <p:sp>
          <p:nvSpPr>
            <p:cNvPr id="33082" name="Rectangle 579"/>
            <p:cNvSpPr>
              <a:spLocks noChangeArrowheads="1"/>
            </p:cNvSpPr>
            <p:nvPr/>
          </p:nvSpPr>
          <p:spPr bwMode="auto">
            <a:xfrm>
              <a:off x="1621" y="2463"/>
              <a:ext cx="5" cy="3"/>
            </a:xfrm>
            <a:prstGeom prst="rect">
              <a:avLst/>
            </a:prstGeom>
            <a:solidFill>
              <a:srgbClr val="C0C0C0"/>
            </a:solidFill>
            <a:ln w="9525">
              <a:noFill/>
              <a:miter lim="800000"/>
              <a:headEnd/>
              <a:tailEnd/>
            </a:ln>
          </p:spPr>
          <p:txBody>
            <a:bodyPr/>
            <a:lstStyle/>
            <a:p>
              <a:pPr algn="ctr"/>
              <a:endParaRPr lang="en-US"/>
            </a:p>
          </p:txBody>
        </p:sp>
      </p:grpSp>
      <p:sp>
        <p:nvSpPr>
          <p:cNvPr id="2054" name="Freeform 265"/>
          <p:cNvSpPr>
            <a:spLocks/>
          </p:cNvSpPr>
          <p:nvPr/>
        </p:nvSpPr>
        <p:spPr bwMode="auto">
          <a:xfrm>
            <a:off x="280988" y="1506538"/>
            <a:ext cx="8077200" cy="4721225"/>
          </a:xfrm>
          <a:custGeom>
            <a:avLst/>
            <a:gdLst>
              <a:gd name="T0" fmla="*/ 0 w 5088"/>
              <a:gd name="T1" fmla="*/ 2147483647 h 3132"/>
              <a:gd name="T2" fmla="*/ 2147483647 w 5088"/>
              <a:gd name="T3" fmla="*/ 2147483647 h 3132"/>
              <a:gd name="T4" fmla="*/ 2147483647 w 5088"/>
              <a:gd name="T5" fmla="*/ 0 h 3132"/>
              <a:gd name="T6" fmla="*/ 2147483647 w 5088"/>
              <a:gd name="T7" fmla="*/ 0 h 3132"/>
              <a:gd name="T8" fmla="*/ 0 w 5088"/>
              <a:gd name="T9" fmla="*/ 2147483647 h 3132"/>
              <a:gd name="T10" fmla="*/ 0 60000 65536"/>
              <a:gd name="T11" fmla="*/ 0 60000 65536"/>
              <a:gd name="T12" fmla="*/ 0 60000 65536"/>
              <a:gd name="T13" fmla="*/ 0 60000 65536"/>
              <a:gd name="T14" fmla="*/ 0 60000 65536"/>
              <a:gd name="T15" fmla="*/ 0 w 5088"/>
              <a:gd name="T16" fmla="*/ 0 h 3132"/>
              <a:gd name="T17" fmla="*/ 5088 w 5088"/>
              <a:gd name="T18" fmla="*/ 3132 h 3132"/>
            </a:gdLst>
            <a:ahLst/>
            <a:cxnLst>
              <a:cxn ang="T10">
                <a:pos x="T0" y="T1"/>
              </a:cxn>
              <a:cxn ang="T11">
                <a:pos x="T2" y="T3"/>
              </a:cxn>
              <a:cxn ang="T12">
                <a:pos x="T4" y="T5"/>
              </a:cxn>
              <a:cxn ang="T13">
                <a:pos x="T6" y="T7"/>
              </a:cxn>
              <a:cxn ang="T14">
                <a:pos x="T8" y="T9"/>
              </a:cxn>
            </a:cxnLst>
            <a:rect l="T15" t="T16" r="T17" b="T18"/>
            <a:pathLst>
              <a:path w="5088" h="3132">
                <a:moveTo>
                  <a:pt x="0" y="3120"/>
                </a:moveTo>
                <a:lnTo>
                  <a:pt x="2448" y="3132"/>
                </a:lnTo>
                <a:lnTo>
                  <a:pt x="5088" y="0"/>
                </a:lnTo>
                <a:lnTo>
                  <a:pt x="4512" y="0"/>
                </a:lnTo>
                <a:lnTo>
                  <a:pt x="0" y="3120"/>
                </a:lnTo>
                <a:close/>
              </a:path>
            </a:pathLst>
          </a:custGeom>
          <a:solidFill>
            <a:srgbClr val="EAEAEA"/>
          </a:solidFill>
          <a:ln w="9525">
            <a:noFill/>
            <a:round/>
            <a:headEnd/>
            <a:tailEnd/>
          </a:ln>
        </p:spPr>
        <p:txBody>
          <a:bodyPr wrap="none" anchor="ctr"/>
          <a:lstStyle/>
          <a:p>
            <a:endParaRPr lang="en-US"/>
          </a:p>
        </p:txBody>
      </p:sp>
      <p:sp>
        <p:nvSpPr>
          <p:cNvPr id="2055" name="AutoShape 359"/>
          <p:cNvSpPr>
            <a:spLocks noChangeArrowheads="1"/>
          </p:cNvSpPr>
          <p:nvPr/>
        </p:nvSpPr>
        <p:spPr bwMode="auto">
          <a:xfrm rot="8235498">
            <a:off x="5246688" y="2657475"/>
            <a:ext cx="1012825" cy="735013"/>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2160 w 21600"/>
              <a:gd name="T13" fmla="*/ 12343 h 21600"/>
              <a:gd name="T14" fmla="*/ 19440 w 21600"/>
              <a:gd name="T15" fmla="*/ 18514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rgbClr val="66FF66"/>
          </a:solidFill>
          <a:ln w="9525">
            <a:noFill/>
            <a:miter lim="800000"/>
            <a:headEnd/>
            <a:tailEnd/>
          </a:ln>
        </p:spPr>
        <p:txBody>
          <a:bodyPr rot="10800000" wrap="none" anchor="ctr"/>
          <a:lstStyle/>
          <a:p>
            <a:endParaRPr lang="en-US"/>
          </a:p>
        </p:txBody>
      </p:sp>
      <p:sp>
        <p:nvSpPr>
          <p:cNvPr id="2056" name="Text Box 360"/>
          <p:cNvSpPr txBox="1">
            <a:spLocks noChangeArrowheads="1"/>
          </p:cNvSpPr>
          <p:nvPr/>
        </p:nvSpPr>
        <p:spPr bwMode="auto">
          <a:xfrm rot="-2521902">
            <a:off x="5184775" y="2687638"/>
            <a:ext cx="946150" cy="366712"/>
          </a:xfrm>
          <a:prstGeom prst="rect">
            <a:avLst/>
          </a:prstGeom>
          <a:noFill/>
          <a:ln w="9525">
            <a:noFill/>
            <a:miter lim="800000"/>
            <a:headEnd/>
            <a:tailEnd/>
          </a:ln>
        </p:spPr>
        <p:txBody>
          <a:bodyPr wrap="none">
            <a:spAutoFit/>
          </a:bodyPr>
          <a:lstStyle/>
          <a:p>
            <a:pPr eaLnBrk="0" hangingPunct="0"/>
            <a:r>
              <a:rPr lang="de-DE"/>
              <a:t>ad hoc</a:t>
            </a:r>
          </a:p>
        </p:txBody>
      </p:sp>
      <p:grpSp>
        <p:nvGrpSpPr>
          <p:cNvPr id="2057" name="Group 2181"/>
          <p:cNvGrpSpPr>
            <a:grpSpLocks/>
          </p:cNvGrpSpPr>
          <p:nvPr/>
        </p:nvGrpSpPr>
        <p:grpSpPr bwMode="auto">
          <a:xfrm rot="18898972" flipH="1">
            <a:off x="5542756" y="3029745"/>
            <a:ext cx="1012825" cy="715962"/>
            <a:chOff x="12912" y="12144"/>
            <a:chExt cx="2736" cy="1795"/>
          </a:xfrm>
        </p:grpSpPr>
        <p:grpSp>
          <p:nvGrpSpPr>
            <p:cNvPr id="33035" name="Group 2182"/>
            <p:cNvGrpSpPr>
              <a:grpSpLocks/>
            </p:cNvGrpSpPr>
            <p:nvPr/>
          </p:nvGrpSpPr>
          <p:grpSpPr bwMode="auto">
            <a:xfrm flipH="1">
              <a:off x="12912" y="12768"/>
              <a:ext cx="2736" cy="1171"/>
              <a:chOff x="4464" y="9901"/>
              <a:chExt cx="7591" cy="3249"/>
            </a:xfrm>
          </p:grpSpPr>
          <p:sp>
            <p:nvSpPr>
              <p:cNvPr id="33053" name="Freeform 2183"/>
              <p:cNvSpPr>
                <a:spLocks/>
              </p:cNvSpPr>
              <p:nvPr/>
            </p:nvSpPr>
            <p:spPr bwMode="auto">
              <a:xfrm>
                <a:off x="5186" y="11926"/>
                <a:ext cx="873" cy="1095"/>
              </a:xfrm>
              <a:custGeom>
                <a:avLst/>
                <a:gdLst>
                  <a:gd name="T0" fmla="*/ 861 w 873"/>
                  <a:gd name="T1" fmla="*/ 187 h 1095"/>
                  <a:gd name="T2" fmla="*/ 867 w 873"/>
                  <a:gd name="T3" fmla="*/ 230 h 1095"/>
                  <a:gd name="T4" fmla="*/ 830 w 873"/>
                  <a:gd name="T5" fmla="*/ 260 h 1095"/>
                  <a:gd name="T6" fmla="*/ 764 w 873"/>
                  <a:gd name="T7" fmla="*/ 260 h 1095"/>
                  <a:gd name="T8" fmla="*/ 594 w 873"/>
                  <a:gd name="T9" fmla="*/ 193 h 1095"/>
                  <a:gd name="T10" fmla="*/ 370 w 873"/>
                  <a:gd name="T11" fmla="*/ 205 h 1095"/>
                  <a:gd name="T12" fmla="*/ 236 w 873"/>
                  <a:gd name="T13" fmla="*/ 339 h 1095"/>
                  <a:gd name="T14" fmla="*/ 230 w 873"/>
                  <a:gd name="T15" fmla="*/ 502 h 1095"/>
                  <a:gd name="T16" fmla="*/ 333 w 873"/>
                  <a:gd name="T17" fmla="*/ 617 h 1095"/>
                  <a:gd name="T18" fmla="*/ 309 w 873"/>
                  <a:gd name="T19" fmla="*/ 659 h 1095"/>
                  <a:gd name="T20" fmla="*/ 170 w 873"/>
                  <a:gd name="T21" fmla="*/ 768 h 1095"/>
                  <a:gd name="T22" fmla="*/ 145 w 873"/>
                  <a:gd name="T23" fmla="*/ 908 h 1095"/>
                  <a:gd name="T24" fmla="*/ 267 w 873"/>
                  <a:gd name="T25" fmla="*/ 968 h 1095"/>
                  <a:gd name="T26" fmla="*/ 406 w 873"/>
                  <a:gd name="T27" fmla="*/ 932 h 1095"/>
                  <a:gd name="T28" fmla="*/ 485 w 873"/>
                  <a:gd name="T29" fmla="*/ 823 h 1095"/>
                  <a:gd name="T30" fmla="*/ 582 w 873"/>
                  <a:gd name="T31" fmla="*/ 823 h 1095"/>
                  <a:gd name="T32" fmla="*/ 570 w 873"/>
                  <a:gd name="T33" fmla="*/ 932 h 1095"/>
                  <a:gd name="T34" fmla="*/ 485 w 873"/>
                  <a:gd name="T35" fmla="*/ 1035 h 1095"/>
                  <a:gd name="T36" fmla="*/ 345 w 873"/>
                  <a:gd name="T37" fmla="*/ 1095 h 1095"/>
                  <a:gd name="T38" fmla="*/ 170 w 873"/>
                  <a:gd name="T39" fmla="*/ 1071 h 1095"/>
                  <a:gd name="T40" fmla="*/ 36 w 873"/>
                  <a:gd name="T41" fmla="*/ 986 h 1095"/>
                  <a:gd name="T42" fmla="*/ 0 w 873"/>
                  <a:gd name="T43" fmla="*/ 883 h 1095"/>
                  <a:gd name="T44" fmla="*/ 12 w 873"/>
                  <a:gd name="T45" fmla="*/ 774 h 1095"/>
                  <a:gd name="T46" fmla="*/ 97 w 873"/>
                  <a:gd name="T47" fmla="*/ 678 h 1095"/>
                  <a:gd name="T48" fmla="*/ 109 w 873"/>
                  <a:gd name="T49" fmla="*/ 611 h 1095"/>
                  <a:gd name="T50" fmla="*/ 36 w 873"/>
                  <a:gd name="T51" fmla="*/ 496 h 1095"/>
                  <a:gd name="T52" fmla="*/ 24 w 873"/>
                  <a:gd name="T53" fmla="*/ 351 h 1095"/>
                  <a:gd name="T54" fmla="*/ 60 w 873"/>
                  <a:gd name="T55" fmla="*/ 211 h 1095"/>
                  <a:gd name="T56" fmla="*/ 151 w 873"/>
                  <a:gd name="T57" fmla="*/ 90 h 1095"/>
                  <a:gd name="T58" fmla="*/ 291 w 873"/>
                  <a:gd name="T59" fmla="*/ 18 h 1095"/>
                  <a:gd name="T60" fmla="*/ 479 w 873"/>
                  <a:gd name="T61" fmla="*/ 6 h 1095"/>
                  <a:gd name="T62" fmla="*/ 709 w 873"/>
                  <a:gd name="T63" fmla="*/ 84 h 109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73"/>
                  <a:gd name="T97" fmla="*/ 0 h 1095"/>
                  <a:gd name="T98" fmla="*/ 873 w 873"/>
                  <a:gd name="T99" fmla="*/ 1095 h 109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73" h="1095">
                    <a:moveTo>
                      <a:pt x="836" y="163"/>
                    </a:moveTo>
                    <a:lnTo>
                      <a:pt x="861" y="187"/>
                    </a:lnTo>
                    <a:lnTo>
                      <a:pt x="873" y="211"/>
                    </a:lnTo>
                    <a:lnTo>
                      <a:pt x="867" y="230"/>
                    </a:lnTo>
                    <a:lnTo>
                      <a:pt x="855" y="248"/>
                    </a:lnTo>
                    <a:lnTo>
                      <a:pt x="830" y="260"/>
                    </a:lnTo>
                    <a:lnTo>
                      <a:pt x="800" y="266"/>
                    </a:lnTo>
                    <a:lnTo>
                      <a:pt x="764" y="260"/>
                    </a:lnTo>
                    <a:lnTo>
                      <a:pt x="733" y="248"/>
                    </a:lnTo>
                    <a:lnTo>
                      <a:pt x="594" y="193"/>
                    </a:lnTo>
                    <a:lnTo>
                      <a:pt x="473" y="181"/>
                    </a:lnTo>
                    <a:lnTo>
                      <a:pt x="370" y="205"/>
                    </a:lnTo>
                    <a:lnTo>
                      <a:pt x="285" y="266"/>
                    </a:lnTo>
                    <a:lnTo>
                      <a:pt x="236" y="339"/>
                    </a:lnTo>
                    <a:lnTo>
                      <a:pt x="218" y="423"/>
                    </a:lnTo>
                    <a:lnTo>
                      <a:pt x="230" y="502"/>
                    </a:lnTo>
                    <a:lnTo>
                      <a:pt x="291" y="575"/>
                    </a:lnTo>
                    <a:lnTo>
                      <a:pt x="333" y="617"/>
                    </a:lnTo>
                    <a:lnTo>
                      <a:pt x="333" y="647"/>
                    </a:lnTo>
                    <a:lnTo>
                      <a:pt x="309" y="659"/>
                    </a:lnTo>
                    <a:lnTo>
                      <a:pt x="267" y="684"/>
                    </a:lnTo>
                    <a:lnTo>
                      <a:pt x="170" y="768"/>
                    </a:lnTo>
                    <a:lnTo>
                      <a:pt x="133" y="847"/>
                    </a:lnTo>
                    <a:lnTo>
                      <a:pt x="145" y="908"/>
                    </a:lnTo>
                    <a:lnTo>
                      <a:pt x="200" y="944"/>
                    </a:lnTo>
                    <a:lnTo>
                      <a:pt x="267" y="968"/>
                    </a:lnTo>
                    <a:lnTo>
                      <a:pt x="345" y="962"/>
                    </a:lnTo>
                    <a:lnTo>
                      <a:pt x="406" y="932"/>
                    </a:lnTo>
                    <a:lnTo>
                      <a:pt x="448" y="871"/>
                    </a:lnTo>
                    <a:lnTo>
                      <a:pt x="485" y="823"/>
                    </a:lnTo>
                    <a:lnTo>
                      <a:pt x="539" y="805"/>
                    </a:lnTo>
                    <a:lnTo>
                      <a:pt x="582" y="823"/>
                    </a:lnTo>
                    <a:lnTo>
                      <a:pt x="588" y="883"/>
                    </a:lnTo>
                    <a:lnTo>
                      <a:pt x="570" y="932"/>
                    </a:lnTo>
                    <a:lnTo>
                      <a:pt x="533" y="986"/>
                    </a:lnTo>
                    <a:lnTo>
                      <a:pt x="485" y="1035"/>
                    </a:lnTo>
                    <a:lnTo>
                      <a:pt x="418" y="1071"/>
                    </a:lnTo>
                    <a:lnTo>
                      <a:pt x="345" y="1095"/>
                    </a:lnTo>
                    <a:lnTo>
                      <a:pt x="261" y="1095"/>
                    </a:lnTo>
                    <a:lnTo>
                      <a:pt x="170" y="1071"/>
                    </a:lnTo>
                    <a:lnTo>
                      <a:pt x="67" y="1017"/>
                    </a:lnTo>
                    <a:lnTo>
                      <a:pt x="36" y="986"/>
                    </a:lnTo>
                    <a:lnTo>
                      <a:pt x="12" y="938"/>
                    </a:lnTo>
                    <a:lnTo>
                      <a:pt x="0" y="883"/>
                    </a:lnTo>
                    <a:lnTo>
                      <a:pt x="0" y="829"/>
                    </a:lnTo>
                    <a:lnTo>
                      <a:pt x="12" y="774"/>
                    </a:lnTo>
                    <a:lnTo>
                      <a:pt x="42" y="720"/>
                    </a:lnTo>
                    <a:lnTo>
                      <a:pt x="97" y="678"/>
                    </a:lnTo>
                    <a:lnTo>
                      <a:pt x="164" y="653"/>
                    </a:lnTo>
                    <a:lnTo>
                      <a:pt x="109" y="611"/>
                    </a:lnTo>
                    <a:lnTo>
                      <a:pt x="67" y="557"/>
                    </a:lnTo>
                    <a:lnTo>
                      <a:pt x="36" y="496"/>
                    </a:lnTo>
                    <a:lnTo>
                      <a:pt x="24" y="423"/>
                    </a:lnTo>
                    <a:lnTo>
                      <a:pt x="24" y="351"/>
                    </a:lnTo>
                    <a:lnTo>
                      <a:pt x="36" y="278"/>
                    </a:lnTo>
                    <a:lnTo>
                      <a:pt x="60" y="211"/>
                    </a:lnTo>
                    <a:lnTo>
                      <a:pt x="103" y="145"/>
                    </a:lnTo>
                    <a:lnTo>
                      <a:pt x="151" y="90"/>
                    </a:lnTo>
                    <a:lnTo>
                      <a:pt x="218" y="48"/>
                    </a:lnTo>
                    <a:lnTo>
                      <a:pt x="291" y="18"/>
                    </a:lnTo>
                    <a:lnTo>
                      <a:pt x="382" y="0"/>
                    </a:lnTo>
                    <a:lnTo>
                      <a:pt x="479" y="6"/>
                    </a:lnTo>
                    <a:lnTo>
                      <a:pt x="588" y="30"/>
                    </a:lnTo>
                    <a:lnTo>
                      <a:pt x="709" y="84"/>
                    </a:lnTo>
                    <a:lnTo>
                      <a:pt x="836" y="163"/>
                    </a:lnTo>
                    <a:close/>
                  </a:path>
                </a:pathLst>
              </a:custGeom>
              <a:solidFill>
                <a:srgbClr val="000000"/>
              </a:solidFill>
              <a:ln w="9525">
                <a:noFill/>
                <a:round/>
                <a:headEnd/>
                <a:tailEnd/>
              </a:ln>
            </p:spPr>
            <p:txBody>
              <a:bodyPr/>
              <a:lstStyle/>
              <a:p>
                <a:endParaRPr lang="en-US"/>
              </a:p>
            </p:txBody>
          </p:sp>
          <p:sp>
            <p:nvSpPr>
              <p:cNvPr id="33054" name="Freeform 2184"/>
              <p:cNvSpPr>
                <a:spLocks/>
              </p:cNvSpPr>
              <p:nvPr/>
            </p:nvSpPr>
            <p:spPr bwMode="auto">
              <a:xfrm>
                <a:off x="4464" y="10945"/>
                <a:ext cx="1492" cy="1513"/>
              </a:xfrm>
              <a:custGeom>
                <a:avLst/>
                <a:gdLst>
                  <a:gd name="T0" fmla="*/ 758 w 1492"/>
                  <a:gd name="T1" fmla="*/ 248 h 1513"/>
                  <a:gd name="T2" fmla="*/ 976 w 1492"/>
                  <a:gd name="T3" fmla="*/ 24 h 1513"/>
                  <a:gd name="T4" fmla="*/ 1249 w 1492"/>
                  <a:gd name="T5" fmla="*/ 24 h 1513"/>
                  <a:gd name="T6" fmla="*/ 1455 w 1492"/>
                  <a:gd name="T7" fmla="*/ 218 h 1513"/>
                  <a:gd name="T8" fmla="*/ 1480 w 1492"/>
                  <a:gd name="T9" fmla="*/ 442 h 1513"/>
                  <a:gd name="T10" fmla="*/ 1425 w 1492"/>
                  <a:gd name="T11" fmla="*/ 430 h 1513"/>
                  <a:gd name="T12" fmla="*/ 1364 w 1492"/>
                  <a:gd name="T13" fmla="*/ 254 h 1513"/>
                  <a:gd name="T14" fmla="*/ 1189 w 1492"/>
                  <a:gd name="T15" fmla="*/ 139 h 1513"/>
                  <a:gd name="T16" fmla="*/ 976 w 1492"/>
                  <a:gd name="T17" fmla="*/ 194 h 1513"/>
                  <a:gd name="T18" fmla="*/ 861 w 1492"/>
                  <a:gd name="T19" fmla="*/ 412 h 1513"/>
                  <a:gd name="T20" fmla="*/ 867 w 1492"/>
                  <a:gd name="T21" fmla="*/ 623 h 1513"/>
                  <a:gd name="T22" fmla="*/ 801 w 1492"/>
                  <a:gd name="T23" fmla="*/ 630 h 1513"/>
                  <a:gd name="T24" fmla="*/ 637 w 1492"/>
                  <a:gd name="T25" fmla="*/ 539 h 1513"/>
                  <a:gd name="T26" fmla="*/ 407 w 1492"/>
                  <a:gd name="T27" fmla="*/ 563 h 1513"/>
                  <a:gd name="T28" fmla="*/ 267 w 1492"/>
                  <a:gd name="T29" fmla="*/ 751 h 1513"/>
                  <a:gd name="T30" fmla="*/ 291 w 1492"/>
                  <a:gd name="T31" fmla="*/ 1011 h 1513"/>
                  <a:gd name="T32" fmla="*/ 413 w 1492"/>
                  <a:gd name="T33" fmla="*/ 1180 h 1513"/>
                  <a:gd name="T34" fmla="*/ 352 w 1492"/>
                  <a:gd name="T35" fmla="*/ 1223 h 1513"/>
                  <a:gd name="T36" fmla="*/ 213 w 1492"/>
                  <a:gd name="T37" fmla="*/ 1211 h 1513"/>
                  <a:gd name="T38" fmla="*/ 140 w 1492"/>
                  <a:gd name="T39" fmla="*/ 1265 h 1513"/>
                  <a:gd name="T40" fmla="*/ 170 w 1492"/>
                  <a:gd name="T41" fmla="*/ 1350 h 1513"/>
                  <a:gd name="T42" fmla="*/ 267 w 1492"/>
                  <a:gd name="T43" fmla="*/ 1416 h 1513"/>
                  <a:gd name="T44" fmla="*/ 346 w 1492"/>
                  <a:gd name="T45" fmla="*/ 1422 h 1513"/>
                  <a:gd name="T46" fmla="*/ 370 w 1492"/>
                  <a:gd name="T47" fmla="*/ 1447 h 1513"/>
                  <a:gd name="T48" fmla="*/ 358 w 1492"/>
                  <a:gd name="T49" fmla="*/ 1489 h 1513"/>
                  <a:gd name="T50" fmla="*/ 279 w 1492"/>
                  <a:gd name="T51" fmla="*/ 1513 h 1513"/>
                  <a:gd name="T52" fmla="*/ 146 w 1492"/>
                  <a:gd name="T53" fmla="*/ 1495 h 1513"/>
                  <a:gd name="T54" fmla="*/ 43 w 1492"/>
                  <a:gd name="T55" fmla="*/ 1404 h 1513"/>
                  <a:gd name="T56" fmla="*/ 0 w 1492"/>
                  <a:gd name="T57" fmla="*/ 1271 h 1513"/>
                  <a:gd name="T58" fmla="*/ 55 w 1492"/>
                  <a:gd name="T59" fmla="*/ 1144 h 1513"/>
                  <a:gd name="T60" fmla="*/ 73 w 1492"/>
                  <a:gd name="T61" fmla="*/ 987 h 1513"/>
                  <a:gd name="T62" fmla="*/ 55 w 1492"/>
                  <a:gd name="T63" fmla="*/ 708 h 1513"/>
                  <a:gd name="T64" fmla="*/ 200 w 1492"/>
                  <a:gd name="T65" fmla="*/ 454 h 1513"/>
                  <a:gd name="T66" fmla="*/ 504 w 1492"/>
                  <a:gd name="T67" fmla="*/ 369 h 15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92"/>
                  <a:gd name="T103" fmla="*/ 0 h 1513"/>
                  <a:gd name="T104" fmla="*/ 1492 w 1492"/>
                  <a:gd name="T105" fmla="*/ 1513 h 151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92" h="1513">
                    <a:moveTo>
                      <a:pt x="716" y="442"/>
                    </a:moveTo>
                    <a:lnTo>
                      <a:pt x="758" y="248"/>
                    </a:lnTo>
                    <a:lnTo>
                      <a:pt x="849" y="109"/>
                    </a:lnTo>
                    <a:lnTo>
                      <a:pt x="976" y="24"/>
                    </a:lnTo>
                    <a:lnTo>
                      <a:pt x="1110" y="0"/>
                    </a:lnTo>
                    <a:lnTo>
                      <a:pt x="1249" y="24"/>
                    </a:lnTo>
                    <a:lnTo>
                      <a:pt x="1364" y="97"/>
                    </a:lnTo>
                    <a:lnTo>
                      <a:pt x="1455" y="218"/>
                    </a:lnTo>
                    <a:lnTo>
                      <a:pt x="1492" y="387"/>
                    </a:lnTo>
                    <a:lnTo>
                      <a:pt x="1480" y="442"/>
                    </a:lnTo>
                    <a:lnTo>
                      <a:pt x="1455" y="454"/>
                    </a:lnTo>
                    <a:lnTo>
                      <a:pt x="1425" y="430"/>
                    </a:lnTo>
                    <a:lnTo>
                      <a:pt x="1407" y="387"/>
                    </a:lnTo>
                    <a:lnTo>
                      <a:pt x="1364" y="254"/>
                    </a:lnTo>
                    <a:lnTo>
                      <a:pt x="1286" y="176"/>
                    </a:lnTo>
                    <a:lnTo>
                      <a:pt x="1189" y="139"/>
                    </a:lnTo>
                    <a:lnTo>
                      <a:pt x="1080" y="145"/>
                    </a:lnTo>
                    <a:lnTo>
                      <a:pt x="976" y="194"/>
                    </a:lnTo>
                    <a:lnTo>
                      <a:pt x="898" y="284"/>
                    </a:lnTo>
                    <a:lnTo>
                      <a:pt x="861" y="412"/>
                    </a:lnTo>
                    <a:lnTo>
                      <a:pt x="873" y="581"/>
                    </a:lnTo>
                    <a:lnTo>
                      <a:pt x="867" y="623"/>
                    </a:lnTo>
                    <a:lnTo>
                      <a:pt x="843" y="636"/>
                    </a:lnTo>
                    <a:lnTo>
                      <a:pt x="801" y="630"/>
                    </a:lnTo>
                    <a:lnTo>
                      <a:pt x="764" y="611"/>
                    </a:lnTo>
                    <a:lnTo>
                      <a:pt x="637" y="539"/>
                    </a:lnTo>
                    <a:lnTo>
                      <a:pt x="510" y="527"/>
                    </a:lnTo>
                    <a:lnTo>
                      <a:pt x="407" y="563"/>
                    </a:lnTo>
                    <a:lnTo>
                      <a:pt x="322" y="642"/>
                    </a:lnTo>
                    <a:lnTo>
                      <a:pt x="267" y="751"/>
                    </a:lnTo>
                    <a:lnTo>
                      <a:pt x="255" y="878"/>
                    </a:lnTo>
                    <a:lnTo>
                      <a:pt x="291" y="1011"/>
                    </a:lnTo>
                    <a:lnTo>
                      <a:pt x="388" y="1138"/>
                    </a:lnTo>
                    <a:lnTo>
                      <a:pt x="413" y="1180"/>
                    </a:lnTo>
                    <a:lnTo>
                      <a:pt x="394" y="1205"/>
                    </a:lnTo>
                    <a:lnTo>
                      <a:pt x="352" y="1223"/>
                    </a:lnTo>
                    <a:lnTo>
                      <a:pt x="304" y="1223"/>
                    </a:lnTo>
                    <a:lnTo>
                      <a:pt x="213" y="1211"/>
                    </a:lnTo>
                    <a:lnTo>
                      <a:pt x="158" y="1229"/>
                    </a:lnTo>
                    <a:lnTo>
                      <a:pt x="140" y="1265"/>
                    </a:lnTo>
                    <a:lnTo>
                      <a:pt x="146" y="1307"/>
                    </a:lnTo>
                    <a:lnTo>
                      <a:pt x="170" y="1350"/>
                    </a:lnTo>
                    <a:lnTo>
                      <a:pt x="219" y="1392"/>
                    </a:lnTo>
                    <a:lnTo>
                      <a:pt x="267" y="1416"/>
                    </a:lnTo>
                    <a:lnTo>
                      <a:pt x="328" y="1422"/>
                    </a:lnTo>
                    <a:lnTo>
                      <a:pt x="346" y="1422"/>
                    </a:lnTo>
                    <a:lnTo>
                      <a:pt x="364" y="1435"/>
                    </a:lnTo>
                    <a:lnTo>
                      <a:pt x="370" y="1447"/>
                    </a:lnTo>
                    <a:lnTo>
                      <a:pt x="370" y="1465"/>
                    </a:lnTo>
                    <a:lnTo>
                      <a:pt x="358" y="1489"/>
                    </a:lnTo>
                    <a:lnTo>
                      <a:pt x="328" y="1501"/>
                    </a:lnTo>
                    <a:lnTo>
                      <a:pt x="279" y="1513"/>
                    </a:lnTo>
                    <a:lnTo>
                      <a:pt x="207" y="1513"/>
                    </a:lnTo>
                    <a:lnTo>
                      <a:pt x="146" y="1495"/>
                    </a:lnTo>
                    <a:lnTo>
                      <a:pt x="91" y="1459"/>
                    </a:lnTo>
                    <a:lnTo>
                      <a:pt x="43" y="1404"/>
                    </a:lnTo>
                    <a:lnTo>
                      <a:pt x="13" y="1338"/>
                    </a:lnTo>
                    <a:lnTo>
                      <a:pt x="0" y="1271"/>
                    </a:lnTo>
                    <a:lnTo>
                      <a:pt x="13" y="1205"/>
                    </a:lnTo>
                    <a:lnTo>
                      <a:pt x="55" y="1144"/>
                    </a:lnTo>
                    <a:lnTo>
                      <a:pt x="140" y="1096"/>
                    </a:lnTo>
                    <a:lnTo>
                      <a:pt x="73" y="987"/>
                    </a:lnTo>
                    <a:lnTo>
                      <a:pt x="43" y="853"/>
                    </a:lnTo>
                    <a:lnTo>
                      <a:pt x="55" y="708"/>
                    </a:lnTo>
                    <a:lnTo>
                      <a:pt x="110" y="569"/>
                    </a:lnTo>
                    <a:lnTo>
                      <a:pt x="200" y="454"/>
                    </a:lnTo>
                    <a:lnTo>
                      <a:pt x="334" y="381"/>
                    </a:lnTo>
                    <a:lnTo>
                      <a:pt x="504" y="369"/>
                    </a:lnTo>
                    <a:lnTo>
                      <a:pt x="716" y="442"/>
                    </a:lnTo>
                    <a:close/>
                  </a:path>
                </a:pathLst>
              </a:custGeom>
              <a:solidFill>
                <a:srgbClr val="000000"/>
              </a:solidFill>
              <a:ln w="9525">
                <a:noFill/>
                <a:round/>
                <a:headEnd/>
                <a:tailEnd/>
              </a:ln>
            </p:spPr>
            <p:txBody>
              <a:bodyPr/>
              <a:lstStyle/>
              <a:p>
                <a:endParaRPr lang="en-US"/>
              </a:p>
            </p:txBody>
          </p:sp>
          <p:sp>
            <p:nvSpPr>
              <p:cNvPr id="33055" name="Freeform 2185"/>
              <p:cNvSpPr>
                <a:spLocks/>
              </p:cNvSpPr>
              <p:nvPr/>
            </p:nvSpPr>
            <p:spPr bwMode="auto">
              <a:xfrm rot="719888">
                <a:off x="11357" y="11985"/>
                <a:ext cx="321" cy="418"/>
              </a:xfrm>
              <a:custGeom>
                <a:avLst/>
                <a:gdLst>
                  <a:gd name="T0" fmla="*/ 79 w 321"/>
                  <a:gd name="T1" fmla="*/ 243 h 418"/>
                  <a:gd name="T2" fmla="*/ 67 w 321"/>
                  <a:gd name="T3" fmla="*/ 309 h 418"/>
                  <a:gd name="T4" fmla="*/ 85 w 321"/>
                  <a:gd name="T5" fmla="*/ 345 h 418"/>
                  <a:gd name="T6" fmla="*/ 115 w 321"/>
                  <a:gd name="T7" fmla="*/ 345 h 418"/>
                  <a:gd name="T8" fmla="*/ 146 w 321"/>
                  <a:gd name="T9" fmla="*/ 321 h 418"/>
                  <a:gd name="T10" fmla="*/ 158 w 321"/>
                  <a:gd name="T11" fmla="*/ 285 h 418"/>
                  <a:gd name="T12" fmla="*/ 158 w 321"/>
                  <a:gd name="T13" fmla="*/ 261 h 418"/>
                  <a:gd name="T14" fmla="*/ 140 w 321"/>
                  <a:gd name="T15" fmla="*/ 237 h 418"/>
                  <a:gd name="T16" fmla="*/ 127 w 321"/>
                  <a:gd name="T17" fmla="*/ 218 h 418"/>
                  <a:gd name="T18" fmla="*/ 121 w 321"/>
                  <a:gd name="T19" fmla="*/ 194 h 418"/>
                  <a:gd name="T20" fmla="*/ 133 w 321"/>
                  <a:gd name="T21" fmla="*/ 164 h 418"/>
                  <a:gd name="T22" fmla="*/ 152 w 321"/>
                  <a:gd name="T23" fmla="*/ 134 h 418"/>
                  <a:gd name="T24" fmla="*/ 170 w 321"/>
                  <a:gd name="T25" fmla="*/ 109 h 418"/>
                  <a:gd name="T26" fmla="*/ 152 w 321"/>
                  <a:gd name="T27" fmla="*/ 73 h 418"/>
                  <a:gd name="T28" fmla="*/ 170 w 321"/>
                  <a:gd name="T29" fmla="*/ 25 h 418"/>
                  <a:gd name="T30" fmla="*/ 218 w 321"/>
                  <a:gd name="T31" fmla="*/ 0 h 418"/>
                  <a:gd name="T32" fmla="*/ 279 w 321"/>
                  <a:gd name="T33" fmla="*/ 13 h 418"/>
                  <a:gd name="T34" fmla="*/ 321 w 321"/>
                  <a:gd name="T35" fmla="*/ 67 h 418"/>
                  <a:gd name="T36" fmla="*/ 309 w 321"/>
                  <a:gd name="T37" fmla="*/ 115 h 418"/>
                  <a:gd name="T38" fmla="*/ 273 w 321"/>
                  <a:gd name="T39" fmla="*/ 152 h 418"/>
                  <a:gd name="T40" fmla="*/ 230 w 321"/>
                  <a:gd name="T41" fmla="*/ 152 h 418"/>
                  <a:gd name="T42" fmla="*/ 218 w 321"/>
                  <a:gd name="T43" fmla="*/ 170 h 418"/>
                  <a:gd name="T44" fmla="*/ 200 w 321"/>
                  <a:gd name="T45" fmla="*/ 188 h 418"/>
                  <a:gd name="T46" fmla="*/ 194 w 321"/>
                  <a:gd name="T47" fmla="*/ 212 h 418"/>
                  <a:gd name="T48" fmla="*/ 212 w 321"/>
                  <a:gd name="T49" fmla="*/ 237 h 418"/>
                  <a:gd name="T50" fmla="*/ 237 w 321"/>
                  <a:gd name="T51" fmla="*/ 267 h 418"/>
                  <a:gd name="T52" fmla="*/ 243 w 321"/>
                  <a:gd name="T53" fmla="*/ 303 h 418"/>
                  <a:gd name="T54" fmla="*/ 230 w 321"/>
                  <a:gd name="T55" fmla="*/ 339 h 418"/>
                  <a:gd name="T56" fmla="*/ 212 w 321"/>
                  <a:gd name="T57" fmla="*/ 370 h 418"/>
                  <a:gd name="T58" fmla="*/ 182 w 321"/>
                  <a:gd name="T59" fmla="*/ 400 h 418"/>
                  <a:gd name="T60" fmla="*/ 140 w 321"/>
                  <a:gd name="T61" fmla="*/ 418 h 418"/>
                  <a:gd name="T62" fmla="*/ 103 w 321"/>
                  <a:gd name="T63" fmla="*/ 418 h 418"/>
                  <a:gd name="T64" fmla="*/ 61 w 321"/>
                  <a:gd name="T65" fmla="*/ 406 h 418"/>
                  <a:gd name="T66" fmla="*/ 6 w 321"/>
                  <a:gd name="T67" fmla="*/ 352 h 418"/>
                  <a:gd name="T68" fmla="*/ 0 w 321"/>
                  <a:gd name="T69" fmla="*/ 297 h 418"/>
                  <a:gd name="T70" fmla="*/ 24 w 321"/>
                  <a:gd name="T71" fmla="*/ 261 h 418"/>
                  <a:gd name="T72" fmla="*/ 79 w 321"/>
                  <a:gd name="T73" fmla="*/ 243 h 41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21"/>
                  <a:gd name="T112" fmla="*/ 0 h 418"/>
                  <a:gd name="T113" fmla="*/ 321 w 321"/>
                  <a:gd name="T114" fmla="*/ 418 h 41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21" h="418">
                    <a:moveTo>
                      <a:pt x="79" y="243"/>
                    </a:moveTo>
                    <a:lnTo>
                      <a:pt x="67" y="309"/>
                    </a:lnTo>
                    <a:lnTo>
                      <a:pt x="85" y="345"/>
                    </a:lnTo>
                    <a:lnTo>
                      <a:pt x="115" y="345"/>
                    </a:lnTo>
                    <a:lnTo>
                      <a:pt x="146" y="321"/>
                    </a:lnTo>
                    <a:lnTo>
                      <a:pt x="158" y="285"/>
                    </a:lnTo>
                    <a:lnTo>
                      <a:pt x="158" y="261"/>
                    </a:lnTo>
                    <a:lnTo>
                      <a:pt x="140" y="237"/>
                    </a:lnTo>
                    <a:lnTo>
                      <a:pt x="127" y="218"/>
                    </a:lnTo>
                    <a:lnTo>
                      <a:pt x="121" y="194"/>
                    </a:lnTo>
                    <a:lnTo>
                      <a:pt x="133" y="164"/>
                    </a:lnTo>
                    <a:lnTo>
                      <a:pt x="152" y="134"/>
                    </a:lnTo>
                    <a:lnTo>
                      <a:pt x="170" y="109"/>
                    </a:lnTo>
                    <a:lnTo>
                      <a:pt x="152" y="73"/>
                    </a:lnTo>
                    <a:lnTo>
                      <a:pt x="170" y="25"/>
                    </a:lnTo>
                    <a:lnTo>
                      <a:pt x="218" y="0"/>
                    </a:lnTo>
                    <a:lnTo>
                      <a:pt x="279" y="13"/>
                    </a:lnTo>
                    <a:lnTo>
                      <a:pt x="321" y="67"/>
                    </a:lnTo>
                    <a:lnTo>
                      <a:pt x="309" y="115"/>
                    </a:lnTo>
                    <a:lnTo>
                      <a:pt x="273" y="152"/>
                    </a:lnTo>
                    <a:lnTo>
                      <a:pt x="230" y="152"/>
                    </a:lnTo>
                    <a:lnTo>
                      <a:pt x="218" y="170"/>
                    </a:lnTo>
                    <a:lnTo>
                      <a:pt x="200" y="188"/>
                    </a:lnTo>
                    <a:lnTo>
                      <a:pt x="194" y="212"/>
                    </a:lnTo>
                    <a:lnTo>
                      <a:pt x="212" y="237"/>
                    </a:lnTo>
                    <a:lnTo>
                      <a:pt x="237" y="267"/>
                    </a:lnTo>
                    <a:lnTo>
                      <a:pt x="243" y="303"/>
                    </a:lnTo>
                    <a:lnTo>
                      <a:pt x="230" y="339"/>
                    </a:lnTo>
                    <a:lnTo>
                      <a:pt x="212" y="370"/>
                    </a:lnTo>
                    <a:lnTo>
                      <a:pt x="182" y="400"/>
                    </a:lnTo>
                    <a:lnTo>
                      <a:pt x="140" y="418"/>
                    </a:lnTo>
                    <a:lnTo>
                      <a:pt x="103" y="418"/>
                    </a:lnTo>
                    <a:lnTo>
                      <a:pt x="61" y="406"/>
                    </a:lnTo>
                    <a:lnTo>
                      <a:pt x="6" y="352"/>
                    </a:lnTo>
                    <a:lnTo>
                      <a:pt x="0" y="297"/>
                    </a:lnTo>
                    <a:lnTo>
                      <a:pt x="24" y="261"/>
                    </a:lnTo>
                    <a:lnTo>
                      <a:pt x="79" y="243"/>
                    </a:lnTo>
                    <a:close/>
                  </a:path>
                </a:pathLst>
              </a:custGeom>
              <a:solidFill>
                <a:srgbClr val="000000"/>
              </a:solidFill>
              <a:ln w="9525">
                <a:noFill/>
                <a:round/>
                <a:headEnd/>
                <a:tailEnd/>
              </a:ln>
            </p:spPr>
            <p:txBody>
              <a:bodyPr/>
              <a:lstStyle/>
              <a:p>
                <a:endParaRPr lang="en-US"/>
              </a:p>
            </p:txBody>
          </p:sp>
          <p:sp>
            <p:nvSpPr>
              <p:cNvPr id="33056" name="Freeform 2186"/>
              <p:cNvSpPr>
                <a:spLocks/>
              </p:cNvSpPr>
              <p:nvPr/>
            </p:nvSpPr>
            <p:spPr bwMode="auto">
              <a:xfrm rot="719888">
                <a:off x="11576" y="12046"/>
                <a:ext cx="73" cy="72"/>
              </a:xfrm>
              <a:custGeom>
                <a:avLst/>
                <a:gdLst>
                  <a:gd name="T0" fmla="*/ 18 w 73"/>
                  <a:gd name="T1" fmla="*/ 66 h 72"/>
                  <a:gd name="T2" fmla="*/ 30 w 73"/>
                  <a:gd name="T3" fmla="*/ 72 h 72"/>
                  <a:gd name="T4" fmla="*/ 49 w 73"/>
                  <a:gd name="T5" fmla="*/ 72 h 72"/>
                  <a:gd name="T6" fmla="*/ 61 w 73"/>
                  <a:gd name="T7" fmla="*/ 66 h 72"/>
                  <a:gd name="T8" fmla="*/ 67 w 73"/>
                  <a:gd name="T9" fmla="*/ 60 h 72"/>
                  <a:gd name="T10" fmla="*/ 73 w 73"/>
                  <a:gd name="T11" fmla="*/ 48 h 72"/>
                  <a:gd name="T12" fmla="*/ 73 w 73"/>
                  <a:gd name="T13" fmla="*/ 30 h 72"/>
                  <a:gd name="T14" fmla="*/ 67 w 73"/>
                  <a:gd name="T15" fmla="*/ 18 h 72"/>
                  <a:gd name="T16" fmla="*/ 55 w 73"/>
                  <a:gd name="T17" fmla="*/ 6 h 72"/>
                  <a:gd name="T18" fmla="*/ 43 w 73"/>
                  <a:gd name="T19" fmla="*/ 0 h 72"/>
                  <a:gd name="T20" fmla="*/ 30 w 73"/>
                  <a:gd name="T21" fmla="*/ 0 h 72"/>
                  <a:gd name="T22" fmla="*/ 18 w 73"/>
                  <a:gd name="T23" fmla="*/ 6 h 72"/>
                  <a:gd name="T24" fmla="*/ 6 w 73"/>
                  <a:gd name="T25" fmla="*/ 18 h 72"/>
                  <a:gd name="T26" fmla="*/ 0 w 73"/>
                  <a:gd name="T27" fmla="*/ 30 h 72"/>
                  <a:gd name="T28" fmla="*/ 0 w 73"/>
                  <a:gd name="T29" fmla="*/ 48 h 72"/>
                  <a:gd name="T30" fmla="*/ 6 w 73"/>
                  <a:gd name="T31" fmla="*/ 60 h 72"/>
                  <a:gd name="T32" fmla="*/ 18 w 73"/>
                  <a:gd name="T33" fmla="*/ 66 h 7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3"/>
                  <a:gd name="T52" fmla="*/ 0 h 72"/>
                  <a:gd name="T53" fmla="*/ 73 w 73"/>
                  <a:gd name="T54" fmla="*/ 72 h 7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3" h="72">
                    <a:moveTo>
                      <a:pt x="18" y="66"/>
                    </a:moveTo>
                    <a:lnTo>
                      <a:pt x="30" y="72"/>
                    </a:lnTo>
                    <a:lnTo>
                      <a:pt x="49" y="72"/>
                    </a:lnTo>
                    <a:lnTo>
                      <a:pt x="61" y="66"/>
                    </a:lnTo>
                    <a:lnTo>
                      <a:pt x="67" y="60"/>
                    </a:lnTo>
                    <a:lnTo>
                      <a:pt x="73" y="48"/>
                    </a:lnTo>
                    <a:lnTo>
                      <a:pt x="73" y="30"/>
                    </a:lnTo>
                    <a:lnTo>
                      <a:pt x="67" y="18"/>
                    </a:lnTo>
                    <a:lnTo>
                      <a:pt x="55" y="6"/>
                    </a:lnTo>
                    <a:lnTo>
                      <a:pt x="43" y="0"/>
                    </a:lnTo>
                    <a:lnTo>
                      <a:pt x="30" y="0"/>
                    </a:lnTo>
                    <a:lnTo>
                      <a:pt x="18" y="6"/>
                    </a:lnTo>
                    <a:lnTo>
                      <a:pt x="6" y="18"/>
                    </a:lnTo>
                    <a:lnTo>
                      <a:pt x="0" y="30"/>
                    </a:lnTo>
                    <a:lnTo>
                      <a:pt x="0" y="48"/>
                    </a:lnTo>
                    <a:lnTo>
                      <a:pt x="6" y="60"/>
                    </a:lnTo>
                    <a:lnTo>
                      <a:pt x="18" y="66"/>
                    </a:lnTo>
                    <a:close/>
                  </a:path>
                </a:pathLst>
              </a:custGeom>
              <a:solidFill>
                <a:srgbClr val="FFFFFF"/>
              </a:solidFill>
              <a:ln w="9525">
                <a:noFill/>
                <a:round/>
                <a:headEnd/>
                <a:tailEnd/>
              </a:ln>
            </p:spPr>
            <p:txBody>
              <a:bodyPr/>
              <a:lstStyle/>
              <a:p>
                <a:endParaRPr lang="en-US"/>
              </a:p>
            </p:txBody>
          </p:sp>
          <p:sp>
            <p:nvSpPr>
              <p:cNvPr id="33057" name="Freeform 2187"/>
              <p:cNvSpPr>
                <a:spLocks/>
              </p:cNvSpPr>
              <p:nvPr/>
            </p:nvSpPr>
            <p:spPr bwMode="auto">
              <a:xfrm rot="719888">
                <a:off x="11594" y="12750"/>
                <a:ext cx="461" cy="400"/>
              </a:xfrm>
              <a:custGeom>
                <a:avLst/>
                <a:gdLst>
                  <a:gd name="T0" fmla="*/ 30 w 461"/>
                  <a:gd name="T1" fmla="*/ 67 h 400"/>
                  <a:gd name="T2" fmla="*/ 49 w 461"/>
                  <a:gd name="T3" fmla="*/ 49 h 400"/>
                  <a:gd name="T4" fmla="*/ 79 w 461"/>
                  <a:gd name="T5" fmla="*/ 31 h 400"/>
                  <a:gd name="T6" fmla="*/ 115 w 461"/>
                  <a:gd name="T7" fmla="*/ 19 h 400"/>
                  <a:gd name="T8" fmla="*/ 164 w 461"/>
                  <a:gd name="T9" fmla="*/ 7 h 400"/>
                  <a:gd name="T10" fmla="*/ 212 w 461"/>
                  <a:gd name="T11" fmla="*/ 0 h 400"/>
                  <a:gd name="T12" fmla="*/ 261 w 461"/>
                  <a:gd name="T13" fmla="*/ 0 h 400"/>
                  <a:gd name="T14" fmla="*/ 303 w 461"/>
                  <a:gd name="T15" fmla="*/ 0 h 400"/>
                  <a:gd name="T16" fmla="*/ 346 w 461"/>
                  <a:gd name="T17" fmla="*/ 7 h 400"/>
                  <a:gd name="T18" fmla="*/ 424 w 461"/>
                  <a:gd name="T19" fmla="*/ 73 h 400"/>
                  <a:gd name="T20" fmla="*/ 455 w 461"/>
                  <a:gd name="T21" fmla="*/ 194 h 400"/>
                  <a:gd name="T22" fmla="*/ 461 w 461"/>
                  <a:gd name="T23" fmla="*/ 309 h 400"/>
                  <a:gd name="T24" fmla="*/ 455 w 461"/>
                  <a:gd name="T25" fmla="*/ 364 h 400"/>
                  <a:gd name="T26" fmla="*/ 418 w 461"/>
                  <a:gd name="T27" fmla="*/ 376 h 400"/>
                  <a:gd name="T28" fmla="*/ 364 w 461"/>
                  <a:gd name="T29" fmla="*/ 388 h 400"/>
                  <a:gd name="T30" fmla="*/ 303 w 461"/>
                  <a:gd name="T31" fmla="*/ 394 h 400"/>
                  <a:gd name="T32" fmla="*/ 237 w 461"/>
                  <a:gd name="T33" fmla="*/ 400 h 400"/>
                  <a:gd name="T34" fmla="*/ 170 w 461"/>
                  <a:gd name="T35" fmla="*/ 400 h 400"/>
                  <a:gd name="T36" fmla="*/ 109 w 461"/>
                  <a:gd name="T37" fmla="*/ 394 h 400"/>
                  <a:gd name="T38" fmla="*/ 61 w 461"/>
                  <a:gd name="T39" fmla="*/ 394 h 400"/>
                  <a:gd name="T40" fmla="*/ 30 w 461"/>
                  <a:gd name="T41" fmla="*/ 382 h 400"/>
                  <a:gd name="T42" fmla="*/ 6 w 461"/>
                  <a:gd name="T43" fmla="*/ 327 h 400"/>
                  <a:gd name="T44" fmla="*/ 0 w 461"/>
                  <a:gd name="T45" fmla="*/ 230 h 400"/>
                  <a:gd name="T46" fmla="*/ 12 w 461"/>
                  <a:gd name="T47" fmla="*/ 134 h 400"/>
                  <a:gd name="T48" fmla="*/ 30 w 461"/>
                  <a:gd name="T49" fmla="*/ 67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61"/>
                  <a:gd name="T76" fmla="*/ 0 h 400"/>
                  <a:gd name="T77" fmla="*/ 461 w 461"/>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61" h="400">
                    <a:moveTo>
                      <a:pt x="30" y="67"/>
                    </a:moveTo>
                    <a:lnTo>
                      <a:pt x="49" y="49"/>
                    </a:lnTo>
                    <a:lnTo>
                      <a:pt x="79" y="31"/>
                    </a:lnTo>
                    <a:lnTo>
                      <a:pt x="115" y="19"/>
                    </a:lnTo>
                    <a:lnTo>
                      <a:pt x="164" y="7"/>
                    </a:lnTo>
                    <a:lnTo>
                      <a:pt x="212" y="0"/>
                    </a:lnTo>
                    <a:lnTo>
                      <a:pt x="261" y="0"/>
                    </a:lnTo>
                    <a:lnTo>
                      <a:pt x="303" y="0"/>
                    </a:lnTo>
                    <a:lnTo>
                      <a:pt x="346" y="7"/>
                    </a:lnTo>
                    <a:lnTo>
                      <a:pt x="424" y="73"/>
                    </a:lnTo>
                    <a:lnTo>
                      <a:pt x="455" y="194"/>
                    </a:lnTo>
                    <a:lnTo>
                      <a:pt x="461" y="309"/>
                    </a:lnTo>
                    <a:lnTo>
                      <a:pt x="455" y="364"/>
                    </a:lnTo>
                    <a:lnTo>
                      <a:pt x="418" y="376"/>
                    </a:lnTo>
                    <a:lnTo>
                      <a:pt x="364" y="388"/>
                    </a:lnTo>
                    <a:lnTo>
                      <a:pt x="303" y="394"/>
                    </a:lnTo>
                    <a:lnTo>
                      <a:pt x="237" y="400"/>
                    </a:lnTo>
                    <a:lnTo>
                      <a:pt x="170" y="400"/>
                    </a:lnTo>
                    <a:lnTo>
                      <a:pt x="109" y="394"/>
                    </a:lnTo>
                    <a:lnTo>
                      <a:pt x="61" y="394"/>
                    </a:lnTo>
                    <a:lnTo>
                      <a:pt x="30" y="382"/>
                    </a:lnTo>
                    <a:lnTo>
                      <a:pt x="6" y="327"/>
                    </a:lnTo>
                    <a:lnTo>
                      <a:pt x="0" y="230"/>
                    </a:lnTo>
                    <a:lnTo>
                      <a:pt x="12" y="134"/>
                    </a:lnTo>
                    <a:lnTo>
                      <a:pt x="30" y="67"/>
                    </a:lnTo>
                    <a:close/>
                  </a:path>
                </a:pathLst>
              </a:custGeom>
              <a:solidFill>
                <a:srgbClr val="FFFFFF"/>
              </a:solidFill>
              <a:ln w="9525">
                <a:noFill/>
                <a:round/>
                <a:headEnd/>
                <a:tailEnd/>
              </a:ln>
            </p:spPr>
            <p:txBody>
              <a:bodyPr/>
              <a:lstStyle/>
              <a:p>
                <a:endParaRPr lang="en-US"/>
              </a:p>
            </p:txBody>
          </p:sp>
          <p:sp>
            <p:nvSpPr>
              <p:cNvPr id="33058" name="Freeform 2188"/>
              <p:cNvSpPr>
                <a:spLocks/>
              </p:cNvSpPr>
              <p:nvPr/>
            </p:nvSpPr>
            <p:spPr bwMode="auto">
              <a:xfrm rot="719888">
                <a:off x="7311" y="11920"/>
                <a:ext cx="903" cy="1120"/>
              </a:xfrm>
              <a:custGeom>
                <a:avLst/>
                <a:gdLst>
                  <a:gd name="T0" fmla="*/ 455 w 903"/>
                  <a:gd name="T1" fmla="*/ 1101 h 1120"/>
                  <a:gd name="T2" fmla="*/ 546 w 903"/>
                  <a:gd name="T3" fmla="*/ 1059 h 1120"/>
                  <a:gd name="T4" fmla="*/ 631 w 903"/>
                  <a:gd name="T5" fmla="*/ 1005 h 1120"/>
                  <a:gd name="T6" fmla="*/ 709 w 903"/>
                  <a:gd name="T7" fmla="*/ 932 h 1120"/>
                  <a:gd name="T8" fmla="*/ 776 w 903"/>
                  <a:gd name="T9" fmla="*/ 841 h 1120"/>
                  <a:gd name="T10" fmla="*/ 831 w 903"/>
                  <a:gd name="T11" fmla="*/ 750 h 1120"/>
                  <a:gd name="T12" fmla="*/ 873 w 903"/>
                  <a:gd name="T13" fmla="*/ 641 h 1120"/>
                  <a:gd name="T14" fmla="*/ 897 w 903"/>
                  <a:gd name="T15" fmla="*/ 532 h 1120"/>
                  <a:gd name="T16" fmla="*/ 903 w 903"/>
                  <a:gd name="T17" fmla="*/ 423 h 1120"/>
                  <a:gd name="T18" fmla="*/ 897 w 903"/>
                  <a:gd name="T19" fmla="*/ 320 h 1120"/>
                  <a:gd name="T20" fmla="*/ 867 w 903"/>
                  <a:gd name="T21" fmla="*/ 224 h 1120"/>
                  <a:gd name="T22" fmla="*/ 825 w 903"/>
                  <a:gd name="T23" fmla="*/ 145 h 1120"/>
                  <a:gd name="T24" fmla="*/ 770 w 903"/>
                  <a:gd name="T25" fmla="*/ 78 h 1120"/>
                  <a:gd name="T26" fmla="*/ 703 w 903"/>
                  <a:gd name="T27" fmla="*/ 36 h 1120"/>
                  <a:gd name="T28" fmla="*/ 624 w 903"/>
                  <a:gd name="T29" fmla="*/ 6 h 1120"/>
                  <a:gd name="T30" fmla="*/ 540 w 903"/>
                  <a:gd name="T31" fmla="*/ 0 h 1120"/>
                  <a:gd name="T32" fmla="*/ 449 w 903"/>
                  <a:gd name="T33" fmla="*/ 18 h 1120"/>
                  <a:gd name="T34" fmla="*/ 358 w 903"/>
                  <a:gd name="T35" fmla="*/ 54 h 1120"/>
                  <a:gd name="T36" fmla="*/ 273 w 903"/>
                  <a:gd name="T37" fmla="*/ 115 h 1120"/>
                  <a:gd name="T38" fmla="*/ 200 w 903"/>
                  <a:gd name="T39" fmla="*/ 181 h 1120"/>
                  <a:gd name="T40" fmla="*/ 133 w 903"/>
                  <a:gd name="T41" fmla="*/ 272 h 1120"/>
                  <a:gd name="T42" fmla="*/ 79 w 903"/>
                  <a:gd name="T43" fmla="*/ 369 h 1120"/>
                  <a:gd name="T44" fmla="*/ 36 w 903"/>
                  <a:gd name="T45" fmla="*/ 472 h 1120"/>
                  <a:gd name="T46" fmla="*/ 6 w 903"/>
                  <a:gd name="T47" fmla="*/ 581 h 1120"/>
                  <a:gd name="T48" fmla="*/ 0 w 903"/>
                  <a:gd name="T49" fmla="*/ 690 h 1120"/>
                  <a:gd name="T50" fmla="*/ 12 w 903"/>
                  <a:gd name="T51" fmla="*/ 799 h 1120"/>
                  <a:gd name="T52" fmla="*/ 36 w 903"/>
                  <a:gd name="T53" fmla="*/ 889 h 1120"/>
                  <a:gd name="T54" fmla="*/ 79 w 903"/>
                  <a:gd name="T55" fmla="*/ 974 h 1120"/>
                  <a:gd name="T56" fmla="*/ 133 w 903"/>
                  <a:gd name="T57" fmla="*/ 1035 h 1120"/>
                  <a:gd name="T58" fmla="*/ 200 w 903"/>
                  <a:gd name="T59" fmla="*/ 1083 h 1120"/>
                  <a:gd name="T60" fmla="*/ 279 w 903"/>
                  <a:gd name="T61" fmla="*/ 1107 h 1120"/>
                  <a:gd name="T62" fmla="*/ 364 w 903"/>
                  <a:gd name="T63" fmla="*/ 1120 h 1120"/>
                  <a:gd name="T64" fmla="*/ 455 w 903"/>
                  <a:gd name="T65" fmla="*/ 1101 h 11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03"/>
                  <a:gd name="T100" fmla="*/ 0 h 1120"/>
                  <a:gd name="T101" fmla="*/ 903 w 903"/>
                  <a:gd name="T102" fmla="*/ 1120 h 112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03" h="1120">
                    <a:moveTo>
                      <a:pt x="455" y="1101"/>
                    </a:moveTo>
                    <a:lnTo>
                      <a:pt x="546" y="1059"/>
                    </a:lnTo>
                    <a:lnTo>
                      <a:pt x="631" y="1005"/>
                    </a:lnTo>
                    <a:lnTo>
                      <a:pt x="709" y="932"/>
                    </a:lnTo>
                    <a:lnTo>
                      <a:pt x="776" y="841"/>
                    </a:lnTo>
                    <a:lnTo>
                      <a:pt x="831" y="750"/>
                    </a:lnTo>
                    <a:lnTo>
                      <a:pt x="873" y="641"/>
                    </a:lnTo>
                    <a:lnTo>
                      <a:pt x="897" y="532"/>
                    </a:lnTo>
                    <a:lnTo>
                      <a:pt x="903" y="423"/>
                    </a:lnTo>
                    <a:lnTo>
                      <a:pt x="897" y="320"/>
                    </a:lnTo>
                    <a:lnTo>
                      <a:pt x="867" y="224"/>
                    </a:lnTo>
                    <a:lnTo>
                      <a:pt x="825" y="145"/>
                    </a:lnTo>
                    <a:lnTo>
                      <a:pt x="770" y="78"/>
                    </a:lnTo>
                    <a:lnTo>
                      <a:pt x="703" y="36"/>
                    </a:lnTo>
                    <a:lnTo>
                      <a:pt x="624" y="6"/>
                    </a:lnTo>
                    <a:lnTo>
                      <a:pt x="540" y="0"/>
                    </a:lnTo>
                    <a:lnTo>
                      <a:pt x="449" y="18"/>
                    </a:lnTo>
                    <a:lnTo>
                      <a:pt x="358" y="54"/>
                    </a:lnTo>
                    <a:lnTo>
                      <a:pt x="273" y="115"/>
                    </a:lnTo>
                    <a:lnTo>
                      <a:pt x="200" y="181"/>
                    </a:lnTo>
                    <a:lnTo>
                      <a:pt x="133" y="272"/>
                    </a:lnTo>
                    <a:lnTo>
                      <a:pt x="79" y="369"/>
                    </a:lnTo>
                    <a:lnTo>
                      <a:pt x="36" y="472"/>
                    </a:lnTo>
                    <a:lnTo>
                      <a:pt x="6" y="581"/>
                    </a:lnTo>
                    <a:lnTo>
                      <a:pt x="0" y="690"/>
                    </a:lnTo>
                    <a:lnTo>
                      <a:pt x="12" y="799"/>
                    </a:lnTo>
                    <a:lnTo>
                      <a:pt x="36" y="889"/>
                    </a:lnTo>
                    <a:lnTo>
                      <a:pt x="79" y="974"/>
                    </a:lnTo>
                    <a:lnTo>
                      <a:pt x="133" y="1035"/>
                    </a:lnTo>
                    <a:lnTo>
                      <a:pt x="200" y="1083"/>
                    </a:lnTo>
                    <a:lnTo>
                      <a:pt x="279" y="1107"/>
                    </a:lnTo>
                    <a:lnTo>
                      <a:pt x="364" y="1120"/>
                    </a:lnTo>
                    <a:lnTo>
                      <a:pt x="455" y="1101"/>
                    </a:lnTo>
                    <a:close/>
                  </a:path>
                </a:pathLst>
              </a:custGeom>
              <a:solidFill>
                <a:srgbClr val="000000"/>
              </a:solidFill>
              <a:ln w="9525">
                <a:noFill/>
                <a:round/>
                <a:headEnd/>
                <a:tailEnd/>
              </a:ln>
            </p:spPr>
            <p:txBody>
              <a:bodyPr/>
              <a:lstStyle/>
              <a:p>
                <a:endParaRPr lang="en-US"/>
              </a:p>
            </p:txBody>
          </p:sp>
          <p:sp>
            <p:nvSpPr>
              <p:cNvPr id="33059" name="Freeform 2189"/>
              <p:cNvSpPr>
                <a:spLocks/>
              </p:cNvSpPr>
              <p:nvPr/>
            </p:nvSpPr>
            <p:spPr bwMode="auto">
              <a:xfrm rot="719888">
                <a:off x="7608" y="12290"/>
                <a:ext cx="315" cy="381"/>
              </a:xfrm>
              <a:custGeom>
                <a:avLst/>
                <a:gdLst>
                  <a:gd name="T0" fmla="*/ 158 w 315"/>
                  <a:gd name="T1" fmla="*/ 375 h 381"/>
                  <a:gd name="T2" fmla="*/ 218 w 315"/>
                  <a:gd name="T3" fmla="*/ 345 h 381"/>
                  <a:gd name="T4" fmla="*/ 267 w 315"/>
                  <a:gd name="T5" fmla="*/ 284 h 381"/>
                  <a:gd name="T6" fmla="*/ 303 w 315"/>
                  <a:gd name="T7" fmla="*/ 218 h 381"/>
                  <a:gd name="T8" fmla="*/ 315 w 315"/>
                  <a:gd name="T9" fmla="*/ 139 h 381"/>
                  <a:gd name="T10" fmla="*/ 303 w 315"/>
                  <a:gd name="T11" fmla="*/ 73 h 381"/>
                  <a:gd name="T12" fmla="*/ 267 w 315"/>
                  <a:gd name="T13" fmla="*/ 24 h 381"/>
                  <a:gd name="T14" fmla="*/ 218 w 315"/>
                  <a:gd name="T15" fmla="*/ 0 h 381"/>
                  <a:gd name="T16" fmla="*/ 158 w 315"/>
                  <a:gd name="T17" fmla="*/ 0 h 381"/>
                  <a:gd name="T18" fmla="*/ 97 w 315"/>
                  <a:gd name="T19" fmla="*/ 30 h 381"/>
                  <a:gd name="T20" fmla="*/ 43 w 315"/>
                  <a:gd name="T21" fmla="*/ 85 h 381"/>
                  <a:gd name="T22" fmla="*/ 12 w 315"/>
                  <a:gd name="T23" fmla="*/ 157 h 381"/>
                  <a:gd name="T24" fmla="*/ 0 w 315"/>
                  <a:gd name="T25" fmla="*/ 236 h 381"/>
                  <a:gd name="T26" fmla="*/ 12 w 315"/>
                  <a:gd name="T27" fmla="*/ 303 h 381"/>
                  <a:gd name="T28" fmla="*/ 43 w 315"/>
                  <a:gd name="T29" fmla="*/ 357 h 381"/>
                  <a:gd name="T30" fmla="*/ 97 w 315"/>
                  <a:gd name="T31" fmla="*/ 381 h 381"/>
                  <a:gd name="T32" fmla="*/ 158 w 315"/>
                  <a:gd name="T33" fmla="*/ 375 h 38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5"/>
                  <a:gd name="T52" fmla="*/ 0 h 381"/>
                  <a:gd name="T53" fmla="*/ 315 w 315"/>
                  <a:gd name="T54" fmla="*/ 381 h 38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5" h="381">
                    <a:moveTo>
                      <a:pt x="158" y="375"/>
                    </a:moveTo>
                    <a:lnTo>
                      <a:pt x="218" y="345"/>
                    </a:lnTo>
                    <a:lnTo>
                      <a:pt x="267" y="284"/>
                    </a:lnTo>
                    <a:lnTo>
                      <a:pt x="303" y="218"/>
                    </a:lnTo>
                    <a:lnTo>
                      <a:pt x="315" y="139"/>
                    </a:lnTo>
                    <a:lnTo>
                      <a:pt x="303" y="73"/>
                    </a:lnTo>
                    <a:lnTo>
                      <a:pt x="267" y="24"/>
                    </a:lnTo>
                    <a:lnTo>
                      <a:pt x="218" y="0"/>
                    </a:lnTo>
                    <a:lnTo>
                      <a:pt x="158" y="0"/>
                    </a:lnTo>
                    <a:lnTo>
                      <a:pt x="97" y="30"/>
                    </a:lnTo>
                    <a:lnTo>
                      <a:pt x="43" y="85"/>
                    </a:lnTo>
                    <a:lnTo>
                      <a:pt x="12" y="157"/>
                    </a:lnTo>
                    <a:lnTo>
                      <a:pt x="0" y="236"/>
                    </a:lnTo>
                    <a:lnTo>
                      <a:pt x="12" y="303"/>
                    </a:lnTo>
                    <a:lnTo>
                      <a:pt x="43" y="357"/>
                    </a:lnTo>
                    <a:lnTo>
                      <a:pt x="97" y="381"/>
                    </a:lnTo>
                    <a:lnTo>
                      <a:pt x="158" y="375"/>
                    </a:lnTo>
                    <a:close/>
                  </a:path>
                </a:pathLst>
              </a:custGeom>
              <a:solidFill>
                <a:srgbClr val="FFFFFF"/>
              </a:solidFill>
              <a:ln w="9525">
                <a:noFill/>
                <a:round/>
                <a:headEnd/>
                <a:tailEnd/>
              </a:ln>
            </p:spPr>
            <p:txBody>
              <a:bodyPr/>
              <a:lstStyle/>
              <a:p>
                <a:endParaRPr lang="en-US"/>
              </a:p>
            </p:txBody>
          </p:sp>
          <p:sp>
            <p:nvSpPr>
              <p:cNvPr id="33060" name="Freeform 2190"/>
              <p:cNvSpPr>
                <a:spLocks/>
              </p:cNvSpPr>
              <p:nvPr/>
            </p:nvSpPr>
            <p:spPr bwMode="auto">
              <a:xfrm rot="719888">
                <a:off x="10116" y="11903"/>
                <a:ext cx="903" cy="1120"/>
              </a:xfrm>
              <a:custGeom>
                <a:avLst/>
                <a:gdLst>
                  <a:gd name="T0" fmla="*/ 455 w 903"/>
                  <a:gd name="T1" fmla="*/ 1102 h 1120"/>
                  <a:gd name="T2" fmla="*/ 546 w 903"/>
                  <a:gd name="T3" fmla="*/ 1066 h 1120"/>
                  <a:gd name="T4" fmla="*/ 631 w 903"/>
                  <a:gd name="T5" fmla="*/ 1011 h 1120"/>
                  <a:gd name="T6" fmla="*/ 703 w 903"/>
                  <a:gd name="T7" fmla="*/ 939 h 1120"/>
                  <a:gd name="T8" fmla="*/ 770 w 903"/>
                  <a:gd name="T9" fmla="*/ 854 h 1120"/>
                  <a:gd name="T10" fmla="*/ 825 w 903"/>
                  <a:gd name="T11" fmla="*/ 757 h 1120"/>
                  <a:gd name="T12" fmla="*/ 867 w 903"/>
                  <a:gd name="T13" fmla="*/ 648 h 1120"/>
                  <a:gd name="T14" fmla="*/ 897 w 903"/>
                  <a:gd name="T15" fmla="*/ 539 h 1120"/>
                  <a:gd name="T16" fmla="*/ 903 w 903"/>
                  <a:gd name="T17" fmla="*/ 430 h 1120"/>
                  <a:gd name="T18" fmla="*/ 891 w 903"/>
                  <a:gd name="T19" fmla="*/ 321 h 1120"/>
                  <a:gd name="T20" fmla="*/ 867 w 903"/>
                  <a:gd name="T21" fmla="*/ 230 h 1120"/>
                  <a:gd name="T22" fmla="*/ 825 w 903"/>
                  <a:gd name="T23" fmla="*/ 146 h 1120"/>
                  <a:gd name="T24" fmla="*/ 770 w 903"/>
                  <a:gd name="T25" fmla="*/ 85 h 1120"/>
                  <a:gd name="T26" fmla="*/ 703 w 903"/>
                  <a:gd name="T27" fmla="*/ 37 h 1120"/>
                  <a:gd name="T28" fmla="*/ 625 w 903"/>
                  <a:gd name="T29" fmla="*/ 13 h 1120"/>
                  <a:gd name="T30" fmla="*/ 540 w 903"/>
                  <a:gd name="T31" fmla="*/ 0 h 1120"/>
                  <a:gd name="T32" fmla="*/ 449 w 903"/>
                  <a:gd name="T33" fmla="*/ 19 h 1120"/>
                  <a:gd name="T34" fmla="*/ 358 w 903"/>
                  <a:gd name="T35" fmla="*/ 55 h 1120"/>
                  <a:gd name="T36" fmla="*/ 273 w 903"/>
                  <a:gd name="T37" fmla="*/ 115 h 1120"/>
                  <a:gd name="T38" fmla="*/ 200 w 903"/>
                  <a:gd name="T39" fmla="*/ 188 h 1120"/>
                  <a:gd name="T40" fmla="*/ 134 w 903"/>
                  <a:gd name="T41" fmla="*/ 273 h 1120"/>
                  <a:gd name="T42" fmla="*/ 79 w 903"/>
                  <a:gd name="T43" fmla="*/ 370 h 1120"/>
                  <a:gd name="T44" fmla="*/ 37 w 903"/>
                  <a:gd name="T45" fmla="*/ 479 h 1120"/>
                  <a:gd name="T46" fmla="*/ 6 w 903"/>
                  <a:gd name="T47" fmla="*/ 588 h 1120"/>
                  <a:gd name="T48" fmla="*/ 0 w 903"/>
                  <a:gd name="T49" fmla="*/ 697 h 1120"/>
                  <a:gd name="T50" fmla="*/ 12 w 903"/>
                  <a:gd name="T51" fmla="*/ 805 h 1120"/>
                  <a:gd name="T52" fmla="*/ 37 w 903"/>
                  <a:gd name="T53" fmla="*/ 896 h 1120"/>
                  <a:gd name="T54" fmla="*/ 79 w 903"/>
                  <a:gd name="T55" fmla="*/ 981 h 1120"/>
                  <a:gd name="T56" fmla="*/ 134 w 903"/>
                  <a:gd name="T57" fmla="*/ 1042 h 1120"/>
                  <a:gd name="T58" fmla="*/ 200 w 903"/>
                  <a:gd name="T59" fmla="*/ 1090 h 1120"/>
                  <a:gd name="T60" fmla="*/ 279 w 903"/>
                  <a:gd name="T61" fmla="*/ 1114 h 1120"/>
                  <a:gd name="T62" fmla="*/ 364 w 903"/>
                  <a:gd name="T63" fmla="*/ 1120 h 1120"/>
                  <a:gd name="T64" fmla="*/ 455 w 903"/>
                  <a:gd name="T65" fmla="*/ 1102 h 11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03"/>
                  <a:gd name="T100" fmla="*/ 0 h 1120"/>
                  <a:gd name="T101" fmla="*/ 903 w 903"/>
                  <a:gd name="T102" fmla="*/ 1120 h 112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03" h="1120">
                    <a:moveTo>
                      <a:pt x="455" y="1102"/>
                    </a:moveTo>
                    <a:lnTo>
                      <a:pt x="546" y="1066"/>
                    </a:lnTo>
                    <a:lnTo>
                      <a:pt x="631" y="1011"/>
                    </a:lnTo>
                    <a:lnTo>
                      <a:pt x="703" y="939"/>
                    </a:lnTo>
                    <a:lnTo>
                      <a:pt x="770" y="854"/>
                    </a:lnTo>
                    <a:lnTo>
                      <a:pt x="825" y="757"/>
                    </a:lnTo>
                    <a:lnTo>
                      <a:pt x="867" y="648"/>
                    </a:lnTo>
                    <a:lnTo>
                      <a:pt x="897" y="539"/>
                    </a:lnTo>
                    <a:lnTo>
                      <a:pt x="903" y="430"/>
                    </a:lnTo>
                    <a:lnTo>
                      <a:pt x="891" y="321"/>
                    </a:lnTo>
                    <a:lnTo>
                      <a:pt x="867" y="230"/>
                    </a:lnTo>
                    <a:lnTo>
                      <a:pt x="825" y="146"/>
                    </a:lnTo>
                    <a:lnTo>
                      <a:pt x="770" y="85"/>
                    </a:lnTo>
                    <a:lnTo>
                      <a:pt x="703" y="37"/>
                    </a:lnTo>
                    <a:lnTo>
                      <a:pt x="625" y="13"/>
                    </a:lnTo>
                    <a:lnTo>
                      <a:pt x="540" y="0"/>
                    </a:lnTo>
                    <a:lnTo>
                      <a:pt x="449" y="19"/>
                    </a:lnTo>
                    <a:lnTo>
                      <a:pt x="358" y="55"/>
                    </a:lnTo>
                    <a:lnTo>
                      <a:pt x="273" y="115"/>
                    </a:lnTo>
                    <a:lnTo>
                      <a:pt x="200" y="188"/>
                    </a:lnTo>
                    <a:lnTo>
                      <a:pt x="134" y="273"/>
                    </a:lnTo>
                    <a:lnTo>
                      <a:pt x="79" y="370"/>
                    </a:lnTo>
                    <a:lnTo>
                      <a:pt x="37" y="479"/>
                    </a:lnTo>
                    <a:lnTo>
                      <a:pt x="6" y="588"/>
                    </a:lnTo>
                    <a:lnTo>
                      <a:pt x="0" y="697"/>
                    </a:lnTo>
                    <a:lnTo>
                      <a:pt x="12" y="805"/>
                    </a:lnTo>
                    <a:lnTo>
                      <a:pt x="37" y="896"/>
                    </a:lnTo>
                    <a:lnTo>
                      <a:pt x="79" y="981"/>
                    </a:lnTo>
                    <a:lnTo>
                      <a:pt x="134" y="1042"/>
                    </a:lnTo>
                    <a:lnTo>
                      <a:pt x="200" y="1090"/>
                    </a:lnTo>
                    <a:lnTo>
                      <a:pt x="279" y="1114"/>
                    </a:lnTo>
                    <a:lnTo>
                      <a:pt x="364" y="1120"/>
                    </a:lnTo>
                    <a:lnTo>
                      <a:pt x="455" y="1102"/>
                    </a:lnTo>
                    <a:close/>
                  </a:path>
                </a:pathLst>
              </a:custGeom>
              <a:solidFill>
                <a:srgbClr val="000000"/>
              </a:solidFill>
              <a:ln w="9525">
                <a:noFill/>
                <a:round/>
                <a:headEnd/>
                <a:tailEnd/>
              </a:ln>
            </p:spPr>
            <p:txBody>
              <a:bodyPr/>
              <a:lstStyle/>
              <a:p>
                <a:endParaRPr lang="en-US"/>
              </a:p>
            </p:txBody>
          </p:sp>
          <p:sp>
            <p:nvSpPr>
              <p:cNvPr id="33061" name="Freeform 2191"/>
              <p:cNvSpPr>
                <a:spLocks/>
              </p:cNvSpPr>
              <p:nvPr/>
            </p:nvSpPr>
            <p:spPr bwMode="auto">
              <a:xfrm rot="719888">
                <a:off x="10406" y="12272"/>
                <a:ext cx="321" cy="387"/>
              </a:xfrm>
              <a:custGeom>
                <a:avLst/>
                <a:gdLst>
                  <a:gd name="T0" fmla="*/ 164 w 321"/>
                  <a:gd name="T1" fmla="*/ 387 h 387"/>
                  <a:gd name="T2" fmla="*/ 224 w 321"/>
                  <a:gd name="T3" fmla="*/ 351 h 387"/>
                  <a:gd name="T4" fmla="*/ 273 w 321"/>
                  <a:gd name="T5" fmla="*/ 296 h 387"/>
                  <a:gd name="T6" fmla="*/ 309 w 321"/>
                  <a:gd name="T7" fmla="*/ 224 h 387"/>
                  <a:gd name="T8" fmla="*/ 321 w 321"/>
                  <a:gd name="T9" fmla="*/ 145 h 387"/>
                  <a:gd name="T10" fmla="*/ 309 w 321"/>
                  <a:gd name="T11" fmla="*/ 78 h 387"/>
                  <a:gd name="T12" fmla="*/ 273 w 321"/>
                  <a:gd name="T13" fmla="*/ 24 h 387"/>
                  <a:gd name="T14" fmla="*/ 224 w 321"/>
                  <a:gd name="T15" fmla="*/ 0 h 387"/>
                  <a:gd name="T16" fmla="*/ 158 w 321"/>
                  <a:gd name="T17" fmla="*/ 6 h 387"/>
                  <a:gd name="T18" fmla="*/ 97 w 321"/>
                  <a:gd name="T19" fmla="*/ 36 h 387"/>
                  <a:gd name="T20" fmla="*/ 49 w 321"/>
                  <a:gd name="T21" fmla="*/ 96 h 387"/>
                  <a:gd name="T22" fmla="*/ 12 w 321"/>
                  <a:gd name="T23" fmla="*/ 163 h 387"/>
                  <a:gd name="T24" fmla="*/ 0 w 321"/>
                  <a:gd name="T25" fmla="*/ 242 h 387"/>
                  <a:gd name="T26" fmla="*/ 12 w 321"/>
                  <a:gd name="T27" fmla="*/ 308 h 387"/>
                  <a:gd name="T28" fmla="*/ 49 w 321"/>
                  <a:gd name="T29" fmla="*/ 363 h 387"/>
                  <a:gd name="T30" fmla="*/ 97 w 321"/>
                  <a:gd name="T31" fmla="*/ 387 h 387"/>
                  <a:gd name="T32" fmla="*/ 164 w 321"/>
                  <a:gd name="T33" fmla="*/ 387 h 38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1"/>
                  <a:gd name="T52" fmla="*/ 0 h 387"/>
                  <a:gd name="T53" fmla="*/ 321 w 321"/>
                  <a:gd name="T54" fmla="*/ 387 h 38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1" h="387">
                    <a:moveTo>
                      <a:pt x="164" y="387"/>
                    </a:moveTo>
                    <a:lnTo>
                      <a:pt x="224" y="351"/>
                    </a:lnTo>
                    <a:lnTo>
                      <a:pt x="273" y="296"/>
                    </a:lnTo>
                    <a:lnTo>
                      <a:pt x="309" y="224"/>
                    </a:lnTo>
                    <a:lnTo>
                      <a:pt x="321" y="145"/>
                    </a:lnTo>
                    <a:lnTo>
                      <a:pt x="309" y="78"/>
                    </a:lnTo>
                    <a:lnTo>
                      <a:pt x="273" y="24"/>
                    </a:lnTo>
                    <a:lnTo>
                      <a:pt x="224" y="0"/>
                    </a:lnTo>
                    <a:lnTo>
                      <a:pt x="158" y="6"/>
                    </a:lnTo>
                    <a:lnTo>
                      <a:pt x="97" y="36"/>
                    </a:lnTo>
                    <a:lnTo>
                      <a:pt x="49" y="96"/>
                    </a:lnTo>
                    <a:lnTo>
                      <a:pt x="12" y="163"/>
                    </a:lnTo>
                    <a:lnTo>
                      <a:pt x="0" y="242"/>
                    </a:lnTo>
                    <a:lnTo>
                      <a:pt x="12" y="308"/>
                    </a:lnTo>
                    <a:lnTo>
                      <a:pt x="49" y="363"/>
                    </a:lnTo>
                    <a:lnTo>
                      <a:pt x="97" y="387"/>
                    </a:lnTo>
                    <a:lnTo>
                      <a:pt x="164" y="387"/>
                    </a:lnTo>
                    <a:close/>
                  </a:path>
                </a:pathLst>
              </a:custGeom>
              <a:solidFill>
                <a:srgbClr val="FFFFFF"/>
              </a:solidFill>
              <a:ln w="9525">
                <a:noFill/>
                <a:round/>
                <a:headEnd/>
                <a:tailEnd/>
              </a:ln>
            </p:spPr>
            <p:txBody>
              <a:bodyPr/>
              <a:lstStyle/>
              <a:p>
                <a:endParaRPr lang="en-US"/>
              </a:p>
            </p:txBody>
          </p:sp>
          <p:sp>
            <p:nvSpPr>
              <p:cNvPr id="33062" name="Freeform 2192"/>
              <p:cNvSpPr>
                <a:spLocks/>
              </p:cNvSpPr>
              <p:nvPr/>
            </p:nvSpPr>
            <p:spPr bwMode="auto">
              <a:xfrm>
                <a:off x="6001" y="9901"/>
                <a:ext cx="5751" cy="2560"/>
              </a:xfrm>
              <a:custGeom>
                <a:avLst/>
                <a:gdLst>
                  <a:gd name="T0" fmla="*/ 5123 w 5751"/>
                  <a:gd name="T1" fmla="*/ 1006 h 2560"/>
                  <a:gd name="T2" fmla="*/ 5429 w 5751"/>
                  <a:gd name="T3" fmla="*/ 1049 h 2560"/>
                  <a:gd name="T4" fmla="*/ 5541 w 5751"/>
                  <a:gd name="T5" fmla="*/ 1342 h 2560"/>
                  <a:gd name="T6" fmla="*/ 5562 w 5751"/>
                  <a:gd name="T7" fmla="*/ 1446 h 2560"/>
                  <a:gd name="T8" fmla="*/ 5738 w 5751"/>
                  <a:gd name="T9" fmla="*/ 1613 h 2560"/>
                  <a:gd name="T10" fmla="*/ 5725 w 5751"/>
                  <a:gd name="T11" fmla="*/ 1876 h 2560"/>
                  <a:gd name="T12" fmla="*/ 5687 w 5751"/>
                  <a:gd name="T13" fmla="*/ 2085 h 2560"/>
                  <a:gd name="T14" fmla="*/ 5686 w 5751"/>
                  <a:gd name="T15" fmla="*/ 2382 h 2560"/>
                  <a:gd name="T16" fmla="*/ 5360 w 5751"/>
                  <a:gd name="T17" fmla="*/ 2516 h 2560"/>
                  <a:gd name="T18" fmla="*/ 5172 w 5751"/>
                  <a:gd name="T19" fmla="*/ 2346 h 2560"/>
                  <a:gd name="T20" fmla="*/ 5149 w 5751"/>
                  <a:gd name="T21" fmla="*/ 2138 h 2560"/>
                  <a:gd name="T22" fmla="*/ 5007 w 5751"/>
                  <a:gd name="T23" fmla="*/ 1959 h 2560"/>
                  <a:gd name="T24" fmla="*/ 4623 w 5751"/>
                  <a:gd name="T25" fmla="*/ 1927 h 2560"/>
                  <a:gd name="T26" fmla="*/ 4224 w 5751"/>
                  <a:gd name="T27" fmla="*/ 2176 h 2560"/>
                  <a:gd name="T28" fmla="*/ 3972 w 5751"/>
                  <a:gd name="T29" fmla="*/ 2513 h 2560"/>
                  <a:gd name="T30" fmla="*/ 3869 w 5751"/>
                  <a:gd name="T31" fmla="*/ 2503 h 2560"/>
                  <a:gd name="T32" fmla="*/ 3790 w 5751"/>
                  <a:gd name="T33" fmla="*/ 2437 h 2560"/>
                  <a:gd name="T34" fmla="*/ 3694 w 5751"/>
                  <a:gd name="T35" fmla="*/ 2453 h 2560"/>
                  <a:gd name="T36" fmla="*/ 3569 w 5751"/>
                  <a:gd name="T37" fmla="*/ 2514 h 2560"/>
                  <a:gd name="T38" fmla="*/ 3450 w 5751"/>
                  <a:gd name="T39" fmla="*/ 2550 h 2560"/>
                  <a:gd name="T40" fmla="*/ 3352 w 5751"/>
                  <a:gd name="T41" fmla="*/ 2517 h 2560"/>
                  <a:gd name="T42" fmla="*/ 3266 w 5751"/>
                  <a:gd name="T43" fmla="*/ 2455 h 2560"/>
                  <a:gd name="T44" fmla="*/ 3144 w 5751"/>
                  <a:gd name="T45" fmla="*/ 2442 h 2560"/>
                  <a:gd name="T46" fmla="*/ 3054 w 5751"/>
                  <a:gd name="T47" fmla="*/ 2484 h 2560"/>
                  <a:gd name="T48" fmla="*/ 2965 w 5751"/>
                  <a:gd name="T49" fmla="*/ 2528 h 2560"/>
                  <a:gd name="T50" fmla="*/ 2855 w 5751"/>
                  <a:gd name="T51" fmla="*/ 2522 h 2560"/>
                  <a:gd name="T52" fmla="*/ 2770 w 5751"/>
                  <a:gd name="T53" fmla="*/ 2486 h 2560"/>
                  <a:gd name="T54" fmla="*/ 2646 w 5751"/>
                  <a:gd name="T55" fmla="*/ 2453 h 2560"/>
                  <a:gd name="T56" fmla="*/ 2509 w 5751"/>
                  <a:gd name="T57" fmla="*/ 2486 h 2560"/>
                  <a:gd name="T58" fmla="*/ 2416 w 5751"/>
                  <a:gd name="T59" fmla="*/ 2516 h 2560"/>
                  <a:gd name="T60" fmla="*/ 2336 w 5751"/>
                  <a:gd name="T61" fmla="*/ 2424 h 2560"/>
                  <a:gd name="T62" fmla="*/ 2314 w 5751"/>
                  <a:gd name="T63" fmla="*/ 2241 h 2560"/>
                  <a:gd name="T64" fmla="*/ 2223 w 5751"/>
                  <a:gd name="T65" fmla="*/ 2078 h 2560"/>
                  <a:gd name="T66" fmla="*/ 2015 w 5751"/>
                  <a:gd name="T67" fmla="*/ 1954 h 2560"/>
                  <a:gd name="T68" fmla="*/ 1652 w 5751"/>
                  <a:gd name="T69" fmla="*/ 1995 h 2560"/>
                  <a:gd name="T70" fmla="*/ 1194 w 5751"/>
                  <a:gd name="T71" fmla="*/ 2461 h 2560"/>
                  <a:gd name="T72" fmla="*/ 956 w 5751"/>
                  <a:gd name="T73" fmla="*/ 2472 h 2560"/>
                  <a:gd name="T74" fmla="*/ 647 w 5751"/>
                  <a:gd name="T75" fmla="*/ 2468 h 2560"/>
                  <a:gd name="T76" fmla="*/ 529 w 5751"/>
                  <a:gd name="T77" fmla="*/ 2498 h 2560"/>
                  <a:gd name="T78" fmla="*/ 300 w 5751"/>
                  <a:gd name="T79" fmla="*/ 2555 h 2560"/>
                  <a:gd name="T80" fmla="*/ 49 w 5751"/>
                  <a:gd name="T81" fmla="*/ 2539 h 2560"/>
                  <a:gd name="T82" fmla="*/ 1 w 5751"/>
                  <a:gd name="T83" fmla="*/ 2299 h 2560"/>
                  <a:gd name="T84" fmla="*/ 72 w 5751"/>
                  <a:gd name="T85" fmla="*/ 2085 h 2560"/>
                  <a:gd name="T86" fmla="*/ 167 w 5751"/>
                  <a:gd name="T87" fmla="*/ 2075 h 2560"/>
                  <a:gd name="T88" fmla="*/ 278 w 5751"/>
                  <a:gd name="T89" fmla="*/ 2080 h 2560"/>
                  <a:gd name="T90" fmla="*/ 389 w 5751"/>
                  <a:gd name="T91" fmla="*/ 1757 h 2560"/>
                  <a:gd name="T92" fmla="*/ 477 w 5751"/>
                  <a:gd name="T93" fmla="*/ 1342 h 2560"/>
                  <a:gd name="T94" fmla="*/ 873 w 5751"/>
                  <a:gd name="T95" fmla="*/ 1118 h 2560"/>
                  <a:gd name="T96" fmla="*/ 1229 w 5751"/>
                  <a:gd name="T97" fmla="*/ 841 h 2560"/>
                  <a:gd name="T98" fmla="*/ 1496 w 5751"/>
                  <a:gd name="T99" fmla="*/ 396 h 2560"/>
                  <a:gd name="T100" fmla="*/ 1676 w 5751"/>
                  <a:gd name="T101" fmla="*/ 168 h 2560"/>
                  <a:gd name="T102" fmla="*/ 1886 w 5751"/>
                  <a:gd name="T103" fmla="*/ 83 h 2560"/>
                  <a:gd name="T104" fmla="*/ 2190 w 5751"/>
                  <a:gd name="T105" fmla="*/ 24 h 2560"/>
                  <a:gd name="T106" fmla="*/ 2559 w 5751"/>
                  <a:gd name="T107" fmla="*/ 3 h 2560"/>
                  <a:gd name="T108" fmla="*/ 2960 w 5751"/>
                  <a:gd name="T109" fmla="*/ 39 h 2560"/>
                  <a:gd name="T110" fmla="*/ 3370 w 5751"/>
                  <a:gd name="T111" fmla="*/ 157 h 2560"/>
                  <a:gd name="T112" fmla="*/ 3517 w 5751"/>
                  <a:gd name="T113" fmla="*/ 342 h 2560"/>
                  <a:gd name="T114" fmla="*/ 3655 w 5751"/>
                  <a:gd name="T115" fmla="*/ 625 h 2560"/>
                  <a:gd name="T116" fmla="*/ 3866 w 5751"/>
                  <a:gd name="T117" fmla="*/ 794 h 2560"/>
                  <a:gd name="T118" fmla="*/ 4300 w 5751"/>
                  <a:gd name="T119" fmla="*/ 651 h 256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751"/>
                  <a:gd name="T181" fmla="*/ 0 h 2560"/>
                  <a:gd name="T182" fmla="*/ 5751 w 5751"/>
                  <a:gd name="T183" fmla="*/ 2560 h 256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751" h="2560">
                    <a:moveTo>
                      <a:pt x="5010" y="982"/>
                    </a:moveTo>
                    <a:lnTo>
                      <a:pt x="5075" y="1002"/>
                    </a:lnTo>
                    <a:lnTo>
                      <a:pt x="5123" y="1006"/>
                    </a:lnTo>
                    <a:lnTo>
                      <a:pt x="5167" y="1003"/>
                    </a:lnTo>
                    <a:lnTo>
                      <a:pt x="5218" y="995"/>
                    </a:lnTo>
                    <a:lnTo>
                      <a:pt x="5429" y="1049"/>
                    </a:lnTo>
                    <a:lnTo>
                      <a:pt x="5554" y="1221"/>
                    </a:lnTo>
                    <a:lnTo>
                      <a:pt x="5546" y="1288"/>
                    </a:lnTo>
                    <a:lnTo>
                      <a:pt x="5541" y="1342"/>
                    </a:lnTo>
                    <a:lnTo>
                      <a:pt x="5535" y="1397"/>
                    </a:lnTo>
                    <a:lnTo>
                      <a:pt x="5541" y="1429"/>
                    </a:lnTo>
                    <a:lnTo>
                      <a:pt x="5562" y="1446"/>
                    </a:lnTo>
                    <a:lnTo>
                      <a:pt x="5643" y="1475"/>
                    </a:lnTo>
                    <a:lnTo>
                      <a:pt x="5704" y="1537"/>
                    </a:lnTo>
                    <a:lnTo>
                      <a:pt x="5738" y="1613"/>
                    </a:lnTo>
                    <a:lnTo>
                      <a:pt x="5751" y="1696"/>
                    </a:lnTo>
                    <a:lnTo>
                      <a:pt x="5744" y="1788"/>
                    </a:lnTo>
                    <a:lnTo>
                      <a:pt x="5725" y="1876"/>
                    </a:lnTo>
                    <a:lnTo>
                      <a:pt x="5678" y="1953"/>
                    </a:lnTo>
                    <a:lnTo>
                      <a:pt x="5622" y="2009"/>
                    </a:lnTo>
                    <a:lnTo>
                      <a:pt x="5687" y="2085"/>
                    </a:lnTo>
                    <a:lnTo>
                      <a:pt x="5717" y="2178"/>
                    </a:lnTo>
                    <a:lnTo>
                      <a:pt x="5719" y="2284"/>
                    </a:lnTo>
                    <a:lnTo>
                      <a:pt x="5686" y="2382"/>
                    </a:lnTo>
                    <a:lnTo>
                      <a:pt x="5612" y="2465"/>
                    </a:lnTo>
                    <a:lnTo>
                      <a:pt x="5503" y="2510"/>
                    </a:lnTo>
                    <a:lnTo>
                      <a:pt x="5360" y="2516"/>
                    </a:lnTo>
                    <a:lnTo>
                      <a:pt x="5174" y="2458"/>
                    </a:lnTo>
                    <a:lnTo>
                      <a:pt x="5172" y="2409"/>
                    </a:lnTo>
                    <a:lnTo>
                      <a:pt x="5172" y="2346"/>
                    </a:lnTo>
                    <a:lnTo>
                      <a:pt x="5168" y="2278"/>
                    </a:lnTo>
                    <a:lnTo>
                      <a:pt x="5166" y="2203"/>
                    </a:lnTo>
                    <a:lnTo>
                      <a:pt x="5149" y="2138"/>
                    </a:lnTo>
                    <a:lnTo>
                      <a:pt x="5120" y="2069"/>
                    </a:lnTo>
                    <a:lnTo>
                      <a:pt x="5071" y="2010"/>
                    </a:lnTo>
                    <a:lnTo>
                      <a:pt x="5007" y="1959"/>
                    </a:lnTo>
                    <a:lnTo>
                      <a:pt x="4887" y="1915"/>
                    </a:lnTo>
                    <a:lnTo>
                      <a:pt x="4758" y="1906"/>
                    </a:lnTo>
                    <a:lnTo>
                      <a:pt x="4623" y="1927"/>
                    </a:lnTo>
                    <a:lnTo>
                      <a:pt x="4483" y="1977"/>
                    </a:lnTo>
                    <a:lnTo>
                      <a:pt x="4352" y="2067"/>
                    </a:lnTo>
                    <a:lnTo>
                      <a:pt x="4224" y="2176"/>
                    </a:lnTo>
                    <a:lnTo>
                      <a:pt x="4114" y="2314"/>
                    </a:lnTo>
                    <a:lnTo>
                      <a:pt x="4022" y="2480"/>
                    </a:lnTo>
                    <a:lnTo>
                      <a:pt x="3972" y="2513"/>
                    </a:lnTo>
                    <a:lnTo>
                      <a:pt x="3931" y="2528"/>
                    </a:lnTo>
                    <a:lnTo>
                      <a:pt x="3902" y="2522"/>
                    </a:lnTo>
                    <a:lnTo>
                      <a:pt x="3869" y="2503"/>
                    </a:lnTo>
                    <a:lnTo>
                      <a:pt x="3843" y="2479"/>
                    </a:lnTo>
                    <a:lnTo>
                      <a:pt x="3817" y="2455"/>
                    </a:lnTo>
                    <a:lnTo>
                      <a:pt x="3790" y="2437"/>
                    </a:lnTo>
                    <a:lnTo>
                      <a:pt x="3754" y="2429"/>
                    </a:lnTo>
                    <a:lnTo>
                      <a:pt x="3728" y="2436"/>
                    </a:lnTo>
                    <a:lnTo>
                      <a:pt x="3694" y="2453"/>
                    </a:lnTo>
                    <a:lnTo>
                      <a:pt x="3652" y="2469"/>
                    </a:lnTo>
                    <a:lnTo>
                      <a:pt x="3611" y="2491"/>
                    </a:lnTo>
                    <a:lnTo>
                      <a:pt x="3569" y="2514"/>
                    </a:lnTo>
                    <a:lnTo>
                      <a:pt x="3528" y="2530"/>
                    </a:lnTo>
                    <a:lnTo>
                      <a:pt x="3488" y="2546"/>
                    </a:lnTo>
                    <a:lnTo>
                      <a:pt x="3450" y="2550"/>
                    </a:lnTo>
                    <a:lnTo>
                      <a:pt x="3413" y="2548"/>
                    </a:lnTo>
                    <a:lnTo>
                      <a:pt x="3379" y="2535"/>
                    </a:lnTo>
                    <a:lnTo>
                      <a:pt x="3352" y="2517"/>
                    </a:lnTo>
                    <a:lnTo>
                      <a:pt x="3325" y="2493"/>
                    </a:lnTo>
                    <a:lnTo>
                      <a:pt x="3299" y="2475"/>
                    </a:lnTo>
                    <a:lnTo>
                      <a:pt x="3266" y="2455"/>
                    </a:lnTo>
                    <a:lnTo>
                      <a:pt x="3231" y="2442"/>
                    </a:lnTo>
                    <a:lnTo>
                      <a:pt x="3183" y="2438"/>
                    </a:lnTo>
                    <a:lnTo>
                      <a:pt x="3144" y="2442"/>
                    </a:lnTo>
                    <a:lnTo>
                      <a:pt x="3111" y="2453"/>
                    </a:lnTo>
                    <a:lnTo>
                      <a:pt x="3084" y="2466"/>
                    </a:lnTo>
                    <a:lnTo>
                      <a:pt x="3054" y="2484"/>
                    </a:lnTo>
                    <a:lnTo>
                      <a:pt x="3026" y="2504"/>
                    </a:lnTo>
                    <a:lnTo>
                      <a:pt x="2998" y="2516"/>
                    </a:lnTo>
                    <a:lnTo>
                      <a:pt x="2965" y="2528"/>
                    </a:lnTo>
                    <a:lnTo>
                      <a:pt x="2927" y="2532"/>
                    </a:lnTo>
                    <a:lnTo>
                      <a:pt x="2884" y="2529"/>
                    </a:lnTo>
                    <a:lnTo>
                      <a:pt x="2855" y="2522"/>
                    </a:lnTo>
                    <a:lnTo>
                      <a:pt x="2826" y="2510"/>
                    </a:lnTo>
                    <a:lnTo>
                      <a:pt x="2798" y="2498"/>
                    </a:lnTo>
                    <a:lnTo>
                      <a:pt x="2770" y="2486"/>
                    </a:lnTo>
                    <a:lnTo>
                      <a:pt x="2741" y="2474"/>
                    </a:lnTo>
                    <a:lnTo>
                      <a:pt x="2700" y="2465"/>
                    </a:lnTo>
                    <a:lnTo>
                      <a:pt x="2646" y="2453"/>
                    </a:lnTo>
                    <a:lnTo>
                      <a:pt x="2589" y="2460"/>
                    </a:lnTo>
                    <a:lnTo>
                      <a:pt x="2543" y="2469"/>
                    </a:lnTo>
                    <a:lnTo>
                      <a:pt x="2509" y="2486"/>
                    </a:lnTo>
                    <a:lnTo>
                      <a:pt x="2476" y="2498"/>
                    </a:lnTo>
                    <a:lnTo>
                      <a:pt x="2448" y="2511"/>
                    </a:lnTo>
                    <a:lnTo>
                      <a:pt x="2416" y="2516"/>
                    </a:lnTo>
                    <a:lnTo>
                      <a:pt x="2375" y="2507"/>
                    </a:lnTo>
                    <a:lnTo>
                      <a:pt x="2325" y="2478"/>
                    </a:lnTo>
                    <a:lnTo>
                      <a:pt x="2336" y="2424"/>
                    </a:lnTo>
                    <a:lnTo>
                      <a:pt x="2337" y="2363"/>
                    </a:lnTo>
                    <a:lnTo>
                      <a:pt x="2331" y="2306"/>
                    </a:lnTo>
                    <a:lnTo>
                      <a:pt x="2314" y="2241"/>
                    </a:lnTo>
                    <a:lnTo>
                      <a:pt x="2289" y="2179"/>
                    </a:lnTo>
                    <a:lnTo>
                      <a:pt x="2258" y="2124"/>
                    </a:lnTo>
                    <a:lnTo>
                      <a:pt x="2223" y="2078"/>
                    </a:lnTo>
                    <a:lnTo>
                      <a:pt x="2183" y="2039"/>
                    </a:lnTo>
                    <a:lnTo>
                      <a:pt x="2106" y="1992"/>
                    </a:lnTo>
                    <a:lnTo>
                      <a:pt x="2015" y="1954"/>
                    </a:lnTo>
                    <a:lnTo>
                      <a:pt x="1907" y="1938"/>
                    </a:lnTo>
                    <a:lnTo>
                      <a:pt x="1787" y="1949"/>
                    </a:lnTo>
                    <a:lnTo>
                      <a:pt x="1652" y="1995"/>
                    </a:lnTo>
                    <a:lnTo>
                      <a:pt x="1508" y="2094"/>
                    </a:lnTo>
                    <a:lnTo>
                      <a:pt x="1353" y="2240"/>
                    </a:lnTo>
                    <a:lnTo>
                      <a:pt x="1194" y="2461"/>
                    </a:lnTo>
                    <a:lnTo>
                      <a:pt x="1143" y="2468"/>
                    </a:lnTo>
                    <a:lnTo>
                      <a:pt x="1055" y="2474"/>
                    </a:lnTo>
                    <a:lnTo>
                      <a:pt x="956" y="2472"/>
                    </a:lnTo>
                    <a:lnTo>
                      <a:pt x="844" y="2472"/>
                    </a:lnTo>
                    <a:lnTo>
                      <a:pt x="740" y="2470"/>
                    </a:lnTo>
                    <a:lnTo>
                      <a:pt x="647" y="2468"/>
                    </a:lnTo>
                    <a:lnTo>
                      <a:pt x="586" y="2468"/>
                    </a:lnTo>
                    <a:lnTo>
                      <a:pt x="554" y="2467"/>
                    </a:lnTo>
                    <a:lnTo>
                      <a:pt x="529" y="2498"/>
                    </a:lnTo>
                    <a:lnTo>
                      <a:pt x="475" y="2524"/>
                    </a:lnTo>
                    <a:lnTo>
                      <a:pt x="390" y="2543"/>
                    </a:lnTo>
                    <a:lnTo>
                      <a:pt x="300" y="2555"/>
                    </a:lnTo>
                    <a:lnTo>
                      <a:pt x="206" y="2560"/>
                    </a:lnTo>
                    <a:lnTo>
                      <a:pt x="121" y="2554"/>
                    </a:lnTo>
                    <a:lnTo>
                      <a:pt x="49" y="2539"/>
                    </a:lnTo>
                    <a:lnTo>
                      <a:pt x="13" y="2506"/>
                    </a:lnTo>
                    <a:lnTo>
                      <a:pt x="0" y="2423"/>
                    </a:lnTo>
                    <a:lnTo>
                      <a:pt x="1" y="2299"/>
                    </a:lnTo>
                    <a:lnTo>
                      <a:pt x="16" y="2173"/>
                    </a:lnTo>
                    <a:lnTo>
                      <a:pt x="52" y="2094"/>
                    </a:lnTo>
                    <a:lnTo>
                      <a:pt x="72" y="2085"/>
                    </a:lnTo>
                    <a:lnTo>
                      <a:pt x="98" y="2079"/>
                    </a:lnTo>
                    <a:lnTo>
                      <a:pt x="130" y="2073"/>
                    </a:lnTo>
                    <a:lnTo>
                      <a:pt x="167" y="2075"/>
                    </a:lnTo>
                    <a:lnTo>
                      <a:pt x="204" y="2077"/>
                    </a:lnTo>
                    <a:lnTo>
                      <a:pt x="240" y="2078"/>
                    </a:lnTo>
                    <a:lnTo>
                      <a:pt x="278" y="2080"/>
                    </a:lnTo>
                    <a:lnTo>
                      <a:pt x="307" y="2086"/>
                    </a:lnTo>
                    <a:lnTo>
                      <a:pt x="361" y="1918"/>
                    </a:lnTo>
                    <a:lnTo>
                      <a:pt x="389" y="1757"/>
                    </a:lnTo>
                    <a:lnTo>
                      <a:pt x="409" y="1607"/>
                    </a:lnTo>
                    <a:lnTo>
                      <a:pt x="433" y="1463"/>
                    </a:lnTo>
                    <a:lnTo>
                      <a:pt x="477" y="1342"/>
                    </a:lnTo>
                    <a:lnTo>
                      <a:pt x="555" y="1241"/>
                    </a:lnTo>
                    <a:lnTo>
                      <a:pt x="683" y="1163"/>
                    </a:lnTo>
                    <a:lnTo>
                      <a:pt x="873" y="1118"/>
                    </a:lnTo>
                    <a:lnTo>
                      <a:pt x="1006" y="1071"/>
                    </a:lnTo>
                    <a:lnTo>
                      <a:pt x="1126" y="973"/>
                    </a:lnTo>
                    <a:lnTo>
                      <a:pt x="1229" y="841"/>
                    </a:lnTo>
                    <a:lnTo>
                      <a:pt x="1328" y="694"/>
                    </a:lnTo>
                    <a:lnTo>
                      <a:pt x="1417" y="540"/>
                    </a:lnTo>
                    <a:lnTo>
                      <a:pt x="1496" y="396"/>
                    </a:lnTo>
                    <a:lnTo>
                      <a:pt x="1566" y="274"/>
                    </a:lnTo>
                    <a:lnTo>
                      <a:pt x="1632" y="195"/>
                    </a:lnTo>
                    <a:lnTo>
                      <a:pt x="1676" y="168"/>
                    </a:lnTo>
                    <a:lnTo>
                      <a:pt x="1731" y="137"/>
                    </a:lnTo>
                    <a:lnTo>
                      <a:pt x="1800" y="107"/>
                    </a:lnTo>
                    <a:lnTo>
                      <a:pt x="1886" y="83"/>
                    </a:lnTo>
                    <a:lnTo>
                      <a:pt x="1978" y="59"/>
                    </a:lnTo>
                    <a:lnTo>
                      <a:pt x="2082" y="37"/>
                    </a:lnTo>
                    <a:lnTo>
                      <a:pt x="2190" y="24"/>
                    </a:lnTo>
                    <a:lnTo>
                      <a:pt x="2304" y="11"/>
                    </a:lnTo>
                    <a:lnTo>
                      <a:pt x="2430" y="0"/>
                    </a:lnTo>
                    <a:lnTo>
                      <a:pt x="2559" y="3"/>
                    </a:lnTo>
                    <a:lnTo>
                      <a:pt x="2689" y="6"/>
                    </a:lnTo>
                    <a:lnTo>
                      <a:pt x="2828" y="23"/>
                    </a:lnTo>
                    <a:lnTo>
                      <a:pt x="2960" y="39"/>
                    </a:lnTo>
                    <a:lnTo>
                      <a:pt x="3097" y="68"/>
                    </a:lnTo>
                    <a:lnTo>
                      <a:pt x="3237" y="110"/>
                    </a:lnTo>
                    <a:lnTo>
                      <a:pt x="3370" y="157"/>
                    </a:lnTo>
                    <a:lnTo>
                      <a:pt x="3430" y="194"/>
                    </a:lnTo>
                    <a:lnTo>
                      <a:pt x="3478" y="261"/>
                    </a:lnTo>
                    <a:lnTo>
                      <a:pt x="3517" y="342"/>
                    </a:lnTo>
                    <a:lnTo>
                      <a:pt x="3559" y="432"/>
                    </a:lnTo>
                    <a:lnTo>
                      <a:pt x="3601" y="528"/>
                    </a:lnTo>
                    <a:lnTo>
                      <a:pt x="3655" y="625"/>
                    </a:lnTo>
                    <a:lnTo>
                      <a:pt x="3729" y="710"/>
                    </a:lnTo>
                    <a:lnTo>
                      <a:pt x="3819" y="784"/>
                    </a:lnTo>
                    <a:lnTo>
                      <a:pt x="3866" y="794"/>
                    </a:lnTo>
                    <a:lnTo>
                      <a:pt x="3922" y="769"/>
                    </a:lnTo>
                    <a:lnTo>
                      <a:pt x="3980" y="726"/>
                    </a:lnTo>
                    <a:lnTo>
                      <a:pt x="4300" y="651"/>
                    </a:lnTo>
                    <a:lnTo>
                      <a:pt x="4494" y="755"/>
                    </a:lnTo>
                  </a:path>
                </a:pathLst>
              </a:custGeom>
              <a:solidFill>
                <a:srgbClr val="000000"/>
              </a:solidFill>
              <a:ln w="9525">
                <a:noFill/>
                <a:round/>
                <a:headEnd/>
                <a:tailEnd/>
              </a:ln>
            </p:spPr>
            <p:txBody>
              <a:bodyPr/>
              <a:lstStyle/>
              <a:p>
                <a:endParaRPr lang="en-US"/>
              </a:p>
            </p:txBody>
          </p:sp>
          <p:sp>
            <p:nvSpPr>
              <p:cNvPr id="33063" name="Freeform 2193"/>
              <p:cNvSpPr>
                <a:spLocks/>
              </p:cNvSpPr>
              <p:nvPr/>
            </p:nvSpPr>
            <p:spPr bwMode="auto">
              <a:xfrm rot="719888">
                <a:off x="11521" y="11512"/>
                <a:ext cx="145" cy="327"/>
              </a:xfrm>
              <a:custGeom>
                <a:avLst/>
                <a:gdLst>
                  <a:gd name="T0" fmla="*/ 78 w 145"/>
                  <a:gd name="T1" fmla="*/ 327 h 327"/>
                  <a:gd name="T2" fmla="*/ 109 w 145"/>
                  <a:gd name="T3" fmla="*/ 315 h 327"/>
                  <a:gd name="T4" fmla="*/ 133 w 145"/>
                  <a:gd name="T5" fmla="*/ 285 h 327"/>
                  <a:gd name="T6" fmla="*/ 145 w 145"/>
                  <a:gd name="T7" fmla="*/ 230 h 327"/>
                  <a:gd name="T8" fmla="*/ 145 w 145"/>
                  <a:gd name="T9" fmla="*/ 170 h 327"/>
                  <a:gd name="T10" fmla="*/ 133 w 145"/>
                  <a:gd name="T11" fmla="*/ 103 h 327"/>
                  <a:gd name="T12" fmla="*/ 115 w 145"/>
                  <a:gd name="T13" fmla="*/ 55 h 327"/>
                  <a:gd name="T14" fmla="*/ 91 w 145"/>
                  <a:gd name="T15" fmla="*/ 18 h 327"/>
                  <a:gd name="T16" fmla="*/ 66 w 145"/>
                  <a:gd name="T17" fmla="*/ 0 h 327"/>
                  <a:gd name="T18" fmla="*/ 36 w 145"/>
                  <a:gd name="T19" fmla="*/ 12 h 327"/>
                  <a:gd name="T20" fmla="*/ 18 w 145"/>
                  <a:gd name="T21" fmla="*/ 49 h 327"/>
                  <a:gd name="T22" fmla="*/ 0 w 145"/>
                  <a:gd name="T23" fmla="*/ 97 h 327"/>
                  <a:gd name="T24" fmla="*/ 0 w 145"/>
                  <a:gd name="T25" fmla="*/ 158 h 327"/>
                  <a:gd name="T26" fmla="*/ 6 w 145"/>
                  <a:gd name="T27" fmla="*/ 224 h 327"/>
                  <a:gd name="T28" fmla="*/ 24 w 145"/>
                  <a:gd name="T29" fmla="*/ 279 h 327"/>
                  <a:gd name="T30" fmla="*/ 48 w 145"/>
                  <a:gd name="T31" fmla="*/ 315 h 327"/>
                  <a:gd name="T32" fmla="*/ 78 w 145"/>
                  <a:gd name="T33" fmla="*/ 327 h 32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5"/>
                  <a:gd name="T52" fmla="*/ 0 h 327"/>
                  <a:gd name="T53" fmla="*/ 145 w 145"/>
                  <a:gd name="T54" fmla="*/ 327 h 32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5" h="327">
                    <a:moveTo>
                      <a:pt x="78" y="327"/>
                    </a:moveTo>
                    <a:lnTo>
                      <a:pt x="109" y="315"/>
                    </a:lnTo>
                    <a:lnTo>
                      <a:pt x="133" y="285"/>
                    </a:lnTo>
                    <a:lnTo>
                      <a:pt x="145" y="230"/>
                    </a:lnTo>
                    <a:lnTo>
                      <a:pt x="145" y="170"/>
                    </a:lnTo>
                    <a:lnTo>
                      <a:pt x="133" y="103"/>
                    </a:lnTo>
                    <a:lnTo>
                      <a:pt x="115" y="55"/>
                    </a:lnTo>
                    <a:lnTo>
                      <a:pt x="91" y="18"/>
                    </a:lnTo>
                    <a:lnTo>
                      <a:pt x="66" y="0"/>
                    </a:lnTo>
                    <a:lnTo>
                      <a:pt x="36" y="12"/>
                    </a:lnTo>
                    <a:lnTo>
                      <a:pt x="18" y="49"/>
                    </a:lnTo>
                    <a:lnTo>
                      <a:pt x="0" y="97"/>
                    </a:lnTo>
                    <a:lnTo>
                      <a:pt x="0" y="158"/>
                    </a:lnTo>
                    <a:lnTo>
                      <a:pt x="6" y="224"/>
                    </a:lnTo>
                    <a:lnTo>
                      <a:pt x="24" y="279"/>
                    </a:lnTo>
                    <a:lnTo>
                      <a:pt x="48" y="315"/>
                    </a:lnTo>
                    <a:lnTo>
                      <a:pt x="78" y="327"/>
                    </a:lnTo>
                    <a:close/>
                  </a:path>
                </a:pathLst>
              </a:custGeom>
              <a:solidFill>
                <a:srgbClr val="FFFFFF"/>
              </a:solidFill>
              <a:ln w="9525">
                <a:noFill/>
                <a:round/>
                <a:headEnd/>
                <a:tailEnd/>
              </a:ln>
            </p:spPr>
            <p:txBody>
              <a:bodyPr/>
              <a:lstStyle/>
              <a:p>
                <a:endParaRPr lang="en-US"/>
              </a:p>
            </p:txBody>
          </p:sp>
          <p:sp>
            <p:nvSpPr>
              <p:cNvPr id="33064" name="Freeform 2194"/>
              <p:cNvSpPr>
                <a:spLocks/>
              </p:cNvSpPr>
              <p:nvPr/>
            </p:nvSpPr>
            <p:spPr bwMode="auto">
              <a:xfrm rot="719888">
                <a:off x="6128" y="12059"/>
                <a:ext cx="297" cy="308"/>
              </a:xfrm>
              <a:custGeom>
                <a:avLst/>
                <a:gdLst>
                  <a:gd name="T0" fmla="*/ 0 w 297"/>
                  <a:gd name="T1" fmla="*/ 97 h 308"/>
                  <a:gd name="T2" fmla="*/ 0 w 297"/>
                  <a:gd name="T3" fmla="*/ 60 h 308"/>
                  <a:gd name="T4" fmla="*/ 18 w 297"/>
                  <a:gd name="T5" fmla="*/ 42 h 308"/>
                  <a:gd name="T6" fmla="*/ 42 w 297"/>
                  <a:gd name="T7" fmla="*/ 30 h 308"/>
                  <a:gd name="T8" fmla="*/ 79 w 297"/>
                  <a:gd name="T9" fmla="*/ 24 h 308"/>
                  <a:gd name="T10" fmla="*/ 121 w 297"/>
                  <a:gd name="T11" fmla="*/ 24 h 308"/>
                  <a:gd name="T12" fmla="*/ 163 w 297"/>
                  <a:gd name="T13" fmla="*/ 18 h 308"/>
                  <a:gd name="T14" fmla="*/ 206 w 297"/>
                  <a:gd name="T15" fmla="*/ 12 h 308"/>
                  <a:gd name="T16" fmla="*/ 248 w 297"/>
                  <a:gd name="T17" fmla="*/ 0 h 308"/>
                  <a:gd name="T18" fmla="*/ 260 w 297"/>
                  <a:gd name="T19" fmla="*/ 48 h 308"/>
                  <a:gd name="T20" fmla="*/ 272 w 297"/>
                  <a:gd name="T21" fmla="*/ 97 h 308"/>
                  <a:gd name="T22" fmla="*/ 291 w 297"/>
                  <a:gd name="T23" fmla="*/ 151 h 308"/>
                  <a:gd name="T24" fmla="*/ 297 w 297"/>
                  <a:gd name="T25" fmla="*/ 212 h 308"/>
                  <a:gd name="T26" fmla="*/ 279 w 297"/>
                  <a:gd name="T27" fmla="*/ 242 h 308"/>
                  <a:gd name="T28" fmla="*/ 248 w 297"/>
                  <a:gd name="T29" fmla="*/ 266 h 308"/>
                  <a:gd name="T30" fmla="*/ 218 w 297"/>
                  <a:gd name="T31" fmla="*/ 284 h 308"/>
                  <a:gd name="T32" fmla="*/ 182 w 297"/>
                  <a:gd name="T33" fmla="*/ 296 h 308"/>
                  <a:gd name="T34" fmla="*/ 145 w 297"/>
                  <a:gd name="T35" fmla="*/ 308 h 308"/>
                  <a:gd name="T36" fmla="*/ 109 w 297"/>
                  <a:gd name="T37" fmla="*/ 308 h 308"/>
                  <a:gd name="T38" fmla="*/ 79 w 297"/>
                  <a:gd name="T39" fmla="*/ 308 h 308"/>
                  <a:gd name="T40" fmla="*/ 60 w 297"/>
                  <a:gd name="T41" fmla="*/ 302 h 308"/>
                  <a:gd name="T42" fmla="*/ 36 w 297"/>
                  <a:gd name="T43" fmla="*/ 272 h 308"/>
                  <a:gd name="T44" fmla="*/ 18 w 297"/>
                  <a:gd name="T45" fmla="*/ 218 h 308"/>
                  <a:gd name="T46" fmla="*/ 6 w 297"/>
                  <a:gd name="T47" fmla="*/ 157 h 308"/>
                  <a:gd name="T48" fmla="*/ 0 w 297"/>
                  <a:gd name="T49" fmla="*/ 97 h 30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97"/>
                  <a:gd name="T76" fmla="*/ 0 h 308"/>
                  <a:gd name="T77" fmla="*/ 297 w 297"/>
                  <a:gd name="T78" fmla="*/ 308 h 30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97" h="308">
                    <a:moveTo>
                      <a:pt x="0" y="97"/>
                    </a:moveTo>
                    <a:lnTo>
                      <a:pt x="0" y="60"/>
                    </a:lnTo>
                    <a:lnTo>
                      <a:pt x="18" y="42"/>
                    </a:lnTo>
                    <a:lnTo>
                      <a:pt x="42" y="30"/>
                    </a:lnTo>
                    <a:lnTo>
                      <a:pt x="79" y="24"/>
                    </a:lnTo>
                    <a:lnTo>
                      <a:pt x="121" y="24"/>
                    </a:lnTo>
                    <a:lnTo>
                      <a:pt x="163" y="18"/>
                    </a:lnTo>
                    <a:lnTo>
                      <a:pt x="206" y="12"/>
                    </a:lnTo>
                    <a:lnTo>
                      <a:pt x="248" y="0"/>
                    </a:lnTo>
                    <a:lnTo>
                      <a:pt x="260" y="48"/>
                    </a:lnTo>
                    <a:lnTo>
                      <a:pt x="272" y="97"/>
                    </a:lnTo>
                    <a:lnTo>
                      <a:pt x="291" y="151"/>
                    </a:lnTo>
                    <a:lnTo>
                      <a:pt x="297" y="212"/>
                    </a:lnTo>
                    <a:lnTo>
                      <a:pt x="279" y="242"/>
                    </a:lnTo>
                    <a:lnTo>
                      <a:pt x="248" y="266"/>
                    </a:lnTo>
                    <a:lnTo>
                      <a:pt x="218" y="284"/>
                    </a:lnTo>
                    <a:lnTo>
                      <a:pt x="182" y="296"/>
                    </a:lnTo>
                    <a:lnTo>
                      <a:pt x="145" y="308"/>
                    </a:lnTo>
                    <a:lnTo>
                      <a:pt x="109" y="308"/>
                    </a:lnTo>
                    <a:lnTo>
                      <a:pt x="79" y="308"/>
                    </a:lnTo>
                    <a:lnTo>
                      <a:pt x="60" y="302"/>
                    </a:lnTo>
                    <a:lnTo>
                      <a:pt x="36" y="272"/>
                    </a:lnTo>
                    <a:lnTo>
                      <a:pt x="18" y="218"/>
                    </a:lnTo>
                    <a:lnTo>
                      <a:pt x="6" y="157"/>
                    </a:lnTo>
                    <a:lnTo>
                      <a:pt x="0" y="97"/>
                    </a:lnTo>
                    <a:close/>
                  </a:path>
                </a:pathLst>
              </a:custGeom>
              <a:solidFill>
                <a:srgbClr val="FFFFFF"/>
              </a:solidFill>
              <a:ln w="9525">
                <a:noFill/>
                <a:round/>
                <a:headEnd/>
                <a:tailEnd/>
              </a:ln>
            </p:spPr>
            <p:txBody>
              <a:bodyPr/>
              <a:lstStyle/>
              <a:p>
                <a:endParaRPr lang="en-US"/>
              </a:p>
            </p:txBody>
          </p:sp>
          <p:sp>
            <p:nvSpPr>
              <p:cNvPr id="33065" name="Freeform 2195"/>
              <p:cNvSpPr>
                <a:spLocks/>
              </p:cNvSpPr>
              <p:nvPr/>
            </p:nvSpPr>
            <p:spPr bwMode="auto">
              <a:xfrm rot="719888">
                <a:off x="11254" y="11996"/>
                <a:ext cx="346" cy="314"/>
              </a:xfrm>
              <a:custGeom>
                <a:avLst/>
                <a:gdLst>
                  <a:gd name="T0" fmla="*/ 339 w 346"/>
                  <a:gd name="T1" fmla="*/ 0 h 314"/>
                  <a:gd name="T2" fmla="*/ 346 w 346"/>
                  <a:gd name="T3" fmla="*/ 66 h 314"/>
                  <a:gd name="T4" fmla="*/ 346 w 346"/>
                  <a:gd name="T5" fmla="*/ 127 h 314"/>
                  <a:gd name="T6" fmla="*/ 327 w 346"/>
                  <a:gd name="T7" fmla="*/ 181 h 314"/>
                  <a:gd name="T8" fmla="*/ 297 w 346"/>
                  <a:gd name="T9" fmla="*/ 230 h 314"/>
                  <a:gd name="T10" fmla="*/ 255 w 346"/>
                  <a:gd name="T11" fmla="*/ 266 h 314"/>
                  <a:gd name="T12" fmla="*/ 206 w 346"/>
                  <a:gd name="T13" fmla="*/ 296 h 314"/>
                  <a:gd name="T14" fmla="*/ 146 w 346"/>
                  <a:gd name="T15" fmla="*/ 314 h 314"/>
                  <a:gd name="T16" fmla="*/ 79 w 346"/>
                  <a:gd name="T17" fmla="*/ 314 h 314"/>
                  <a:gd name="T18" fmla="*/ 18 w 346"/>
                  <a:gd name="T19" fmla="*/ 290 h 314"/>
                  <a:gd name="T20" fmla="*/ 0 w 346"/>
                  <a:gd name="T21" fmla="*/ 230 h 314"/>
                  <a:gd name="T22" fmla="*/ 6 w 346"/>
                  <a:gd name="T23" fmla="*/ 169 h 314"/>
                  <a:gd name="T24" fmla="*/ 42 w 346"/>
                  <a:gd name="T25" fmla="*/ 121 h 314"/>
                  <a:gd name="T26" fmla="*/ 67 w 346"/>
                  <a:gd name="T27" fmla="*/ 109 h 314"/>
                  <a:gd name="T28" fmla="*/ 85 w 346"/>
                  <a:gd name="T29" fmla="*/ 109 h 314"/>
                  <a:gd name="T30" fmla="*/ 103 w 346"/>
                  <a:gd name="T31" fmla="*/ 109 h 314"/>
                  <a:gd name="T32" fmla="*/ 121 w 346"/>
                  <a:gd name="T33" fmla="*/ 109 h 314"/>
                  <a:gd name="T34" fmla="*/ 152 w 346"/>
                  <a:gd name="T35" fmla="*/ 103 h 314"/>
                  <a:gd name="T36" fmla="*/ 194 w 346"/>
                  <a:gd name="T37" fmla="*/ 84 h 314"/>
                  <a:gd name="T38" fmla="*/ 255 w 346"/>
                  <a:gd name="T39" fmla="*/ 54 h 314"/>
                  <a:gd name="T40" fmla="*/ 339 w 346"/>
                  <a:gd name="T41" fmla="*/ 0 h 3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6"/>
                  <a:gd name="T64" fmla="*/ 0 h 314"/>
                  <a:gd name="T65" fmla="*/ 346 w 346"/>
                  <a:gd name="T66" fmla="*/ 314 h 31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6" h="314">
                    <a:moveTo>
                      <a:pt x="339" y="0"/>
                    </a:moveTo>
                    <a:lnTo>
                      <a:pt x="346" y="66"/>
                    </a:lnTo>
                    <a:lnTo>
                      <a:pt x="346" y="127"/>
                    </a:lnTo>
                    <a:lnTo>
                      <a:pt x="327" y="181"/>
                    </a:lnTo>
                    <a:lnTo>
                      <a:pt x="297" y="230"/>
                    </a:lnTo>
                    <a:lnTo>
                      <a:pt x="255" y="266"/>
                    </a:lnTo>
                    <a:lnTo>
                      <a:pt x="206" y="296"/>
                    </a:lnTo>
                    <a:lnTo>
                      <a:pt x="146" y="314"/>
                    </a:lnTo>
                    <a:lnTo>
                      <a:pt x="79" y="314"/>
                    </a:lnTo>
                    <a:lnTo>
                      <a:pt x="18" y="290"/>
                    </a:lnTo>
                    <a:lnTo>
                      <a:pt x="0" y="230"/>
                    </a:lnTo>
                    <a:lnTo>
                      <a:pt x="6" y="169"/>
                    </a:lnTo>
                    <a:lnTo>
                      <a:pt x="42" y="121"/>
                    </a:lnTo>
                    <a:lnTo>
                      <a:pt x="67" y="109"/>
                    </a:lnTo>
                    <a:lnTo>
                      <a:pt x="85" y="109"/>
                    </a:lnTo>
                    <a:lnTo>
                      <a:pt x="103" y="109"/>
                    </a:lnTo>
                    <a:lnTo>
                      <a:pt x="121" y="109"/>
                    </a:lnTo>
                    <a:lnTo>
                      <a:pt x="152" y="103"/>
                    </a:lnTo>
                    <a:lnTo>
                      <a:pt x="194" y="84"/>
                    </a:lnTo>
                    <a:lnTo>
                      <a:pt x="255" y="54"/>
                    </a:lnTo>
                    <a:lnTo>
                      <a:pt x="339" y="0"/>
                    </a:lnTo>
                    <a:close/>
                  </a:path>
                </a:pathLst>
              </a:custGeom>
              <a:solidFill>
                <a:srgbClr val="FFFFFF"/>
              </a:solidFill>
              <a:ln w="9525">
                <a:noFill/>
                <a:round/>
                <a:headEnd/>
                <a:tailEnd/>
              </a:ln>
            </p:spPr>
            <p:txBody>
              <a:bodyPr/>
              <a:lstStyle/>
              <a:p>
                <a:endParaRPr lang="en-US"/>
              </a:p>
            </p:txBody>
          </p:sp>
          <p:sp>
            <p:nvSpPr>
              <p:cNvPr id="33066" name="Freeform 2196"/>
              <p:cNvSpPr>
                <a:spLocks/>
              </p:cNvSpPr>
              <p:nvPr/>
            </p:nvSpPr>
            <p:spPr bwMode="auto">
              <a:xfrm>
                <a:off x="6431" y="10036"/>
                <a:ext cx="5048" cy="2234"/>
              </a:xfrm>
              <a:custGeom>
                <a:avLst/>
                <a:gdLst>
                  <a:gd name="T0" fmla="*/ 3626 w 5048"/>
                  <a:gd name="T1" fmla="*/ 699 h 2234"/>
                  <a:gd name="T2" fmla="*/ 3382 w 5048"/>
                  <a:gd name="T3" fmla="*/ 827 h 2234"/>
                  <a:gd name="T4" fmla="*/ 3245 w 5048"/>
                  <a:gd name="T5" fmla="*/ 711 h 2234"/>
                  <a:gd name="T6" fmla="*/ 3130 w 5048"/>
                  <a:gd name="T7" fmla="*/ 470 h 2234"/>
                  <a:gd name="T8" fmla="*/ 2991 w 5048"/>
                  <a:gd name="T9" fmla="*/ 335 h 2234"/>
                  <a:gd name="T10" fmla="*/ 2924 w 5048"/>
                  <a:gd name="T11" fmla="*/ 210 h 2234"/>
                  <a:gd name="T12" fmla="*/ 2801 w 5048"/>
                  <a:gd name="T13" fmla="*/ 85 h 2234"/>
                  <a:gd name="T14" fmla="*/ 2562 w 5048"/>
                  <a:gd name="T15" fmla="*/ 47 h 2234"/>
                  <a:gd name="T16" fmla="*/ 2274 w 5048"/>
                  <a:gd name="T17" fmla="*/ 4 h 2234"/>
                  <a:gd name="T18" fmla="*/ 1969 w 5048"/>
                  <a:gd name="T19" fmla="*/ 38 h 2234"/>
                  <a:gd name="T20" fmla="*/ 1729 w 5048"/>
                  <a:gd name="T21" fmla="*/ 61 h 2234"/>
                  <a:gd name="T22" fmla="*/ 1449 w 5048"/>
                  <a:gd name="T23" fmla="*/ 94 h 2234"/>
                  <a:gd name="T24" fmla="*/ 1211 w 5048"/>
                  <a:gd name="T25" fmla="*/ 279 h 2234"/>
                  <a:gd name="T26" fmla="*/ 1038 w 5048"/>
                  <a:gd name="T27" fmla="*/ 601 h 2234"/>
                  <a:gd name="T28" fmla="*/ 910 w 5048"/>
                  <a:gd name="T29" fmla="*/ 878 h 2234"/>
                  <a:gd name="T30" fmla="*/ 628 w 5048"/>
                  <a:gd name="T31" fmla="*/ 1071 h 2234"/>
                  <a:gd name="T32" fmla="*/ 382 w 5048"/>
                  <a:gd name="T33" fmla="*/ 1149 h 2234"/>
                  <a:gd name="T34" fmla="*/ 248 w 5048"/>
                  <a:gd name="T35" fmla="*/ 1225 h 2234"/>
                  <a:gd name="T36" fmla="*/ 104 w 5048"/>
                  <a:gd name="T37" fmla="*/ 1492 h 2234"/>
                  <a:gd name="T38" fmla="*/ 30 w 5048"/>
                  <a:gd name="T39" fmla="*/ 1842 h 2234"/>
                  <a:gd name="T40" fmla="*/ 99 w 5048"/>
                  <a:gd name="T41" fmla="*/ 2011 h 2234"/>
                  <a:gd name="T42" fmla="*/ 140 w 5048"/>
                  <a:gd name="T43" fmla="*/ 2168 h 2234"/>
                  <a:gd name="T44" fmla="*/ 221 w 5048"/>
                  <a:gd name="T45" fmla="*/ 2198 h 2234"/>
                  <a:gd name="T46" fmla="*/ 377 w 5048"/>
                  <a:gd name="T47" fmla="*/ 2193 h 2234"/>
                  <a:gd name="T48" fmla="*/ 495 w 5048"/>
                  <a:gd name="T49" fmla="*/ 2076 h 2234"/>
                  <a:gd name="T50" fmla="*/ 670 w 5048"/>
                  <a:gd name="T51" fmla="*/ 1921 h 2234"/>
                  <a:gd name="T52" fmla="*/ 888 w 5048"/>
                  <a:gd name="T53" fmla="*/ 1801 h 2234"/>
                  <a:gd name="T54" fmla="*/ 1132 w 5048"/>
                  <a:gd name="T55" fmla="*/ 1729 h 2234"/>
                  <a:gd name="T56" fmla="*/ 1379 w 5048"/>
                  <a:gd name="T57" fmla="*/ 1707 h 2234"/>
                  <a:gd name="T58" fmla="*/ 1602 w 5048"/>
                  <a:gd name="T59" fmla="*/ 1736 h 2234"/>
                  <a:gd name="T60" fmla="*/ 1768 w 5048"/>
                  <a:gd name="T61" fmla="*/ 1802 h 2234"/>
                  <a:gd name="T62" fmla="*/ 1906 w 5048"/>
                  <a:gd name="T63" fmla="*/ 1967 h 2234"/>
                  <a:gd name="T64" fmla="*/ 1999 w 5048"/>
                  <a:gd name="T65" fmla="*/ 2204 h 2234"/>
                  <a:gd name="T66" fmla="*/ 2156 w 5048"/>
                  <a:gd name="T67" fmla="*/ 2132 h 2234"/>
                  <a:gd name="T68" fmla="*/ 2403 w 5048"/>
                  <a:gd name="T69" fmla="*/ 2111 h 2234"/>
                  <a:gd name="T70" fmla="*/ 2579 w 5048"/>
                  <a:gd name="T71" fmla="*/ 2216 h 2234"/>
                  <a:gd name="T72" fmla="*/ 2692 w 5048"/>
                  <a:gd name="T73" fmla="*/ 2122 h 2234"/>
                  <a:gd name="T74" fmla="*/ 2826 w 5048"/>
                  <a:gd name="T75" fmla="*/ 2071 h 2234"/>
                  <a:gd name="T76" fmla="*/ 2935 w 5048"/>
                  <a:gd name="T77" fmla="*/ 2143 h 2234"/>
                  <a:gd name="T78" fmla="*/ 2974 w 5048"/>
                  <a:gd name="T79" fmla="*/ 2220 h 2234"/>
                  <a:gd name="T80" fmla="*/ 3078 w 5048"/>
                  <a:gd name="T81" fmla="*/ 2230 h 2234"/>
                  <a:gd name="T82" fmla="*/ 3220 w 5048"/>
                  <a:gd name="T83" fmla="*/ 2142 h 2234"/>
                  <a:gd name="T84" fmla="*/ 3349 w 5048"/>
                  <a:gd name="T85" fmla="*/ 2033 h 2234"/>
                  <a:gd name="T86" fmla="*/ 3524 w 5048"/>
                  <a:gd name="T87" fmla="*/ 1879 h 2234"/>
                  <a:gd name="T88" fmla="*/ 3725 w 5048"/>
                  <a:gd name="T89" fmla="*/ 1748 h 2234"/>
                  <a:gd name="T90" fmla="*/ 3906 w 5048"/>
                  <a:gd name="T91" fmla="*/ 1687 h 2234"/>
                  <a:gd name="T92" fmla="*/ 4148 w 5048"/>
                  <a:gd name="T93" fmla="*/ 1652 h 2234"/>
                  <a:gd name="T94" fmla="*/ 4564 w 5048"/>
                  <a:gd name="T95" fmla="*/ 1709 h 2234"/>
                  <a:gd name="T96" fmla="*/ 4825 w 5048"/>
                  <a:gd name="T97" fmla="*/ 1939 h 2234"/>
                  <a:gd name="T98" fmla="*/ 4964 w 5048"/>
                  <a:gd name="T99" fmla="*/ 1956 h 2234"/>
                  <a:gd name="T100" fmla="*/ 5042 w 5048"/>
                  <a:gd name="T101" fmla="*/ 1879 h 2234"/>
                  <a:gd name="T102" fmla="*/ 4978 w 5048"/>
                  <a:gd name="T103" fmla="*/ 1686 h 2234"/>
                  <a:gd name="T104" fmla="*/ 5035 w 5048"/>
                  <a:gd name="T105" fmla="*/ 1475 h 2234"/>
                  <a:gd name="T106" fmla="*/ 4980 w 5048"/>
                  <a:gd name="T107" fmla="*/ 1327 h 2234"/>
                  <a:gd name="T108" fmla="*/ 4922 w 5048"/>
                  <a:gd name="T109" fmla="*/ 1018 h 2234"/>
                  <a:gd name="T110" fmla="*/ 4795 w 5048"/>
                  <a:gd name="T111" fmla="*/ 1022 h 223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048"/>
                  <a:gd name="T169" fmla="*/ 0 h 2234"/>
                  <a:gd name="T170" fmla="*/ 5048 w 5048"/>
                  <a:gd name="T171" fmla="*/ 2234 h 223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048" h="2234">
                    <a:moveTo>
                      <a:pt x="4021" y="765"/>
                    </a:moveTo>
                    <a:lnTo>
                      <a:pt x="3872" y="709"/>
                    </a:lnTo>
                    <a:lnTo>
                      <a:pt x="3626" y="699"/>
                    </a:lnTo>
                    <a:lnTo>
                      <a:pt x="3559" y="747"/>
                    </a:lnTo>
                    <a:lnTo>
                      <a:pt x="3481" y="799"/>
                    </a:lnTo>
                    <a:lnTo>
                      <a:pt x="3382" y="827"/>
                    </a:lnTo>
                    <a:lnTo>
                      <a:pt x="3328" y="816"/>
                    </a:lnTo>
                    <a:lnTo>
                      <a:pt x="3282" y="775"/>
                    </a:lnTo>
                    <a:lnTo>
                      <a:pt x="3245" y="711"/>
                    </a:lnTo>
                    <a:lnTo>
                      <a:pt x="3207" y="630"/>
                    </a:lnTo>
                    <a:lnTo>
                      <a:pt x="3169" y="547"/>
                    </a:lnTo>
                    <a:lnTo>
                      <a:pt x="3130" y="470"/>
                    </a:lnTo>
                    <a:lnTo>
                      <a:pt x="3081" y="404"/>
                    </a:lnTo>
                    <a:lnTo>
                      <a:pt x="3016" y="360"/>
                    </a:lnTo>
                    <a:lnTo>
                      <a:pt x="2991" y="335"/>
                    </a:lnTo>
                    <a:lnTo>
                      <a:pt x="2968" y="300"/>
                    </a:lnTo>
                    <a:lnTo>
                      <a:pt x="2945" y="258"/>
                    </a:lnTo>
                    <a:lnTo>
                      <a:pt x="2924" y="210"/>
                    </a:lnTo>
                    <a:lnTo>
                      <a:pt x="2892" y="160"/>
                    </a:lnTo>
                    <a:lnTo>
                      <a:pt x="2850" y="120"/>
                    </a:lnTo>
                    <a:lnTo>
                      <a:pt x="2801" y="85"/>
                    </a:lnTo>
                    <a:lnTo>
                      <a:pt x="2731" y="70"/>
                    </a:lnTo>
                    <a:lnTo>
                      <a:pt x="2652" y="60"/>
                    </a:lnTo>
                    <a:lnTo>
                      <a:pt x="2562" y="47"/>
                    </a:lnTo>
                    <a:lnTo>
                      <a:pt x="2467" y="27"/>
                    </a:lnTo>
                    <a:lnTo>
                      <a:pt x="2371" y="12"/>
                    </a:lnTo>
                    <a:lnTo>
                      <a:pt x="2274" y="4"/>
                    </a:lnTo>
                    <a:lnTo>
                      <a:pt x="2169" y="0"/>
                    </a:lnTo>
                    <a:lnTo>
                      <a:pt x="2068" y="9"/>
                    </a:lnTo>
                    <a:lnTo>
                      <a:pt x="1969" y="38"/>
                    </a:lnTo>
                    <a:lnTo>
                      <a:pt x="1897" y="54"/>
                    </a:lnTo>
                    <a:lnTo>
                      <a:pt x="1815" y="61"/>
                    </a:lnTo>
                    <a:lnTo>
                      <a:pt x="1729" y="61"/>
                    </a:lnTo>
                    <a:lnTo>
                      <a:pt x="1635" y="66"/>
                    </a:lnTo>
                    <a:lnTo>
                      <a:pt x="1541" y="71"/>
                    </a:lnTo>
                    <a:lnTo>
                      <a:pt x="1449" y="94"/>
                    </a:lnTo>
                    <a:lnTo>
                      <a:pt x="1362" y="126"/>
                    </a:lnTo>
                    <a:lnTo>
                      <a:pt x="1287" y="184"/>
                    </a:lnTo>
                    <a:lnTo>
                      <a:pt x="1211" y="279"/>
                    </a:lnTo>
                    <a:lnTo>
                      <a:pt x="1145" y="383"/>
                    </a:lnTo>
                    <a:lnTo>
                      <a:pt x="1091" y="495"/>
                    </a:lnTo>
                    <a:lnTo>
                      <a:pt x="1038" y="601"/>
                    </a:lnTo>
                    <a:lnTo>
                      <a:pt x="996" y="710"/>
                    </a:lnTo>
                    <a:lnTo>
                      <a:pt x="952" y="799"/>
                    </a:lnTo>
                    <a:lnTo>
                      <a:pt x="910" y="878"/>
                    </a:lnTo>
                    <a:lnTo>
                      <a:pt x="864" y="923"/>
                    </a:lnTo>
                    <a:lnTo>
                      <a:pt x="735" y="1007"/>
                    </a:lnTo>
                    <a:lnTo>
                      <a:pt x="628" y="1071"/>
                    </a:lnTo>
                    <a:lnTo>
                      <a:pt x="528" y="1106"/>
                    </a:lnTo>
                    <a:lnTo>
                      <a:pt x="447" y="1132"/>
                    </a:lnTo>
                    <a:lnTo>
                      <a:pt x="382" y="1149"/>
                    </a:lnTo>
                    <a:lnTo>
                      <a:pt x="322" y="1167"/>
                    </a:lnTo>
                    <a:lnTo>
                      <a:pt x="280" y="1189"/>
                    </a:lnTo>
                    <a:lnTo>
                      <a:pt x="248" y="1225"/>
                    </a:lnTo>
                    <a:lnTo>
                      <a:pt x="210" y="1286"/>
                    </a:lnTo>
                    <a:lnTo>
                      <a:pt x="155" y="1373"/>
                    </a:lnTo>
                    <a:lnTo>
                      <a:pt x="104" y="1492"/>
                    </a:lnTo>
                    <a:lnTo>
                      <a:pt x="89" y="1619"/>
                    </a:lnTo>
                    <a:lnTo>
                      <a:pt x="77" y="1740"/>
                    </a:lnTo>
                    <a:lnTo>
                      <a:pt x="30" y="1842"/>
                    </a:lnTo>
                    <a:lnTo>
                      <a:pt x="0" y="1922"/>
                    </a:lnTo>
                    <a:lnTo>
                      <a:pt x="29" y="1965"/>
                    </a:lnTo>
                    <a:lnTo>
                      <a:pt x="99" y="2011"/>
                    </a:lnTo>
                    <a:lnTo>
                      <a:pt x="138" y="2063"/>
                    </a:lnTo>
                    <a:lnTo>
                      <a:pt x="145" y="2119"/>
                    </a:lnTo>
                    <a:lnTo>
                      <a:pt x="140" y="2168"/>
                    </a:lnTo>
                    <a:lnTo>
                      <a:pt x="149" y="2183"/>
                    </a:lnTo>
                    <a:lnTo>
                      <a:pt x="180" y="2189"/>
                    </a:lnTo>
                    <a:lnTo>
                      <a:pt x="221" y="2198"/>
                    </a:lnTo>
                    <a:lnTo>
                      <a:pt x="270" y="2201"/>
                    </a:lnTo>
                    <a:lnTo>
                      <a:pt x="326" y="2201"/>
                    </a:lnTo>
                    <a:lnTo>
                      <a:pt x="377" y="2193"/>
                    </a:lnTo>
                    <a:lnTo>
                      <a:pt x="419" y="2172"/>
                    </a:lnTo>
                    <a:lnTo>
                      <a:pt x="450" y="2141"/>
                    </a:lnTo>
                    <a:lnTo>
                      <a:pt x="495" y="2076"/>
                    </a:lnTo>
                    <a:lnTo>
                      <a:pt x="544" y="2018"/>
                    </a:lnTo>
                    <a:lnTo>
                      <a:pt x="604" y="1970"/>
                    </a:lnTo>
                    <a:lnTo>
                      <a:pt x="670" y="1921"/>
                    </a:lnTo>
                    <a:lnTo>
                      <a:pt x="742" y="1875"/>
                    </a:lnTo>
                    <a:lnTo>
                      <a:pt x="812" y="1834"/>
                    </a:lnTo>
                    <a:lnTo>
                      <a:pt x="888" y="1801"/>
                    </a:lnTo>
                    <a:lnTo>
                      <a:pt x="968" y="1775"/>
                    </a:lnTo>
                    <a:lnTo>
                      <a:pt x="1053" y="1749"/>
                    </a:lnTo>
                    <a:lnTo>
                      <a:pt x="1132" y="1729"/>
                    </a:lnTo>
                    <a:lnTo>
                      <a:pt x="1216" y="1716"/>
                    </a:lnTo>
                    <a:lnTo>
                      <a:pt x="1298" y="1708"/>
                    </a:lnTo>
                    <a:lnTo>
                      <a:pt x="1379" y="1707"/>
                    </a:lnTo>
                    <a:lnTo>
                      <a:pt x="1458" y="1712"/>
                    </a:lnTo>
                    <a:lnTo>
                      <a:pt x="1531" y="1721"/>
                    </a:lnTo>
                    <a:lnTo>
                      <a:pt x="1602" y="1736"/>
                    </a:lnTo>
                    <a:lnTo>
                      <a:pt x="1660" y="1755"/>
                    </a:lnTo>
                    <a:lnTo>
                      <a:pt x="1718" y="1773"/>
                    </a:lnTo>
                    <a:lnTo>
                      <a:pt x="1768" y="1802"/>
                    </a:lnTo>
                    <a:lnTo>
                      <a:pt x="1814" y="1844"/>
                    </a:lnTo>
                    <a:lnTo>
                      <a:pt x="1859" y="1896"/>
                    </a:lnTo>
                    <a:lnTo>
                      <a:pt x="1906" y="1967"/>
                    </a:lnTo>
                    <a:lnTo>
                      <a:pt x="1943" y="2056"/>
                    </a:lnTo>
                    <a:lnTo>
                      <a:pt x="1975" y="2168"/>
                    </a:lnTo>
                    <a:lnTo>
                      <a:pt x="1999" y="2204"/>
                    </a:lnTo>
                    <a:lnTo>
                      <a:pt x="2036" y="2199"/>
                    </a:lnTo>
                    <a:lnTo>
                      <a:pt x="2093" y="2169"/>
                    </a:lnTo>
                    <a:lnTo>
                      <a:pt x="2156" y="2132"/>
                    </a:lnTo>
                    <a:lnTo>
                      <a:pt x="2231" y="2099"/>
                    </a:lnTo>
                    <a:lnTo>
                      <a:pt x="2315" y="2086"/>
                    </a:lnTo>
                    <a:lnTo>
                      <a:pt x="2403" y="2111"/>
                    </a:lnTo>
                    <a:lnTo>
                      <a:pt x="2498" y="2186"/>
                    </a:lnTo>
                    <a:lnTo>
                      <a:pt x="2535" y="2212"/>
                    </a:lnTo>
                    <a:lnTo>
                      <a:pt x="2579" y="2216"/>
                    </a:lnTo>
                    <a:lnTo>
                      <a:pt x="2614" y="2192"/>
                    </a:lnTo>
                    <a:lnTo>
                      <a:pt x="2651" y="2163"/>
                    </a:lnTo>
                    <a:lnTo>
                      <a:pt x="2692" y="2122"/>
                    </a:lnTo>
                    <a:lnTo>
                      <a:pt x="2728" y="2093"/>
                    </a:lnTo>
                    <a:lnTo>
                      <a:pt x="2776" y="2072"/>
                    </a:lnTo>
                    <a:lnTo>
                      <a:pt x="2826" y="2071"/>
                    </a:lnTo>
                    <a:lnTo>
                      <a:pt x="2878" y="2088"/>
                    </a:lnTo>
                    <a:lnTo>
                      <a:pt x="2916" y="2114"/>
                    </a:lnTo>
                    <a:lnTo>
                      <a:pt x="2935" y="2143"/>
                    </a:lnTo>
                    <a:lnTo>
                      <a:pt x="2947" y="2170"/>
                    </a:lnTo>
                    <a:lnTo>
                      <a:pt x="2961" y="2199"/>
                    </a:lnTo>
                    <a:lnTo>
                      <a:pt x="2974" y="2220"/>
                    </a:lnTo>
                    <a:lnTo>
                      <a:pt x="2997" y="2231"/>
                    </a:lnTo>
                    <a:lnTo>
                      <a:pt x="3039" y="2234"/>
                    </a:lnTo>
                    <a:lnTo>
                      <a:pt x="3078" y="2230"/>
                    </a:lnTo>
                    <a:lnTo>
                      <a:pt x="3119" y="2207"/>
                    </a:lnTo>
                    <a:lnTo>
                      <a:pt x="3169" y="2180"/>
                    </a:lnTo>
                    <a:lnTo>
                      <a:pt x="3220" y="2142"/>
                    </a:lnTo>
                    <a:lnTo>
                      <a:pt x="3264" y="2108"/>
                    </a:lnTo>
                    <a:lnTo>
                      <a:pt x="3310" y="2068"/>
                    </a:lnTo>
                    <a:lnTo>
                      <a:pt x="3349" y="2033"/>
                    </a:lnTo>
                    <a:lnTo>
                      <a:pt x="3378" y="2008"/>
                    </a:lnTo>
                    <a:lnTo>
                      <a:pt x="3450" y="1937"/>
                    </a:lnTo>
                    <a:lnTo>
                      <a:pt x="3524" y="1879"/>
                    </a:lnTo>
                    <a:lnTo>
                      <a:pt x="3591" y="1824"/>
                    </a:lnTo>
                    <a:lnTo>
                      <a:pt x="3662" y="1784"/>
                    </a:lnTo>
                    <a:lnTo>
                      <a:pt x="3725" y="1748"/>
                    </a:lnTo>
                    <a:lnTo>
                      <a:pt x="3792" y="1725"/>
                    </a:lnTo>
                    <a:lnTo>
                      <a:pt x="3845" y="1706"/>
                    </a:lnTo>
                    <a:lnTo>
                      <a:pt x="3906" y="1687"/>
                    </a:lnTo>
                    <a:lnTo>
                      <a:pt x="3950" y="1678"/>
                    </a:lnTo>
                    <a:lnTo>
                      <a:pt x="4034" y="1665"/>
                    </a:lnTo>
                    <a:lnTo>
                      <a:pt x="4148" y="1652"/>
                    </a:lnTo>
                    <a:lnTo>
                      <a:pt x="4280" y="1649"/>
                    </a:lnTo>
                    <a:lnTo>
                      <a:pt x="4424" y="1667"/>
                    </a:lnTo>
                    <a:lnTo>
                      <a:pt x="4564" y="1709"/>
                    </a:lnTo>
                    <a:lnTo>
                      <a:pt x="4690" y="1786"/>
                    </a:lnTo>
                    <a:lnTo>
                      <a:pt x="4794" y="1907"/>
                    </a:lnTo>
                    <a:lnTo>
                      <a:pt x="4825" y="1939"/>
                    </a:lnTo>
                    <a:lnTo>
                      <a:pt x="4864" y="1959"/>
                    </a:lnTo>
                    <a:lnTo>
                      <a:pt x="4913" y="1963"/>
                    </a:lnTo>
                    <a:lnTo>
                      <a:pt x="4964" y="1956"/>
                    </a:lnTo>
                    <a:lnTo>
                      <a:pt x="5005" y="1940"/>
                    </a:lnTo>
                    <a:lnTo>
                      <a:pt x="5035" y="1915"/>
                    </a:lnTo>
                    <a:lnTo>
                      <a:pt x="5042" y="1879"/>
                    </a:lnTo>
                    <a:lnTo>
                      <a:pt x="5020" y="1838"/>
                    </a:lnTo>
                    <a:lnTo>
                      <a:pt x="4981" y="1761"/>
                    </a:lnTo>
                    <a:lnTo>
                      <a:pt x="4978" y="1686"/>
                    </a:lnTo>
                    <a:lnTo>
                      <a:pt x="4993" y="1615"/>
                    </a:lnTo>
                    <a:lnTo>
                      <a:pt x="5016" y="1539"/>
                    </a:lnTo>
                    <a:lnTo>
                      <a:pt x="5035" y="1475"/>
                    </a:lnTo>
                    <a:lnTo>
                      <a:pt x="5048" y="1416"/>
                    </a:lnTo>
                    <a:lnTo>
                      <a:pt x="5034" y="1364"/>
                    </a:lnTo>
                    <a:lnTo>
                      <a:pt x="4980" y="1327"/>
                    </a:lnTo>
                    <a:lnTo>
                      <a:pt x="4984" y="1162"/>
                    </a:lnTo>
                    <a:lnTo>
                      <a:pt x="4961" y="1064"/>
                    </a:lnTo>
                    <a:lnTo>
                      <a:pt x="4922" y="1018"/>
                    </a:lnTo>
                    <a:lnTo>
                      <a:pt x="4861" y="1012"/>
                    </a:lnTo>
                    <a:lnTo>
                      <a:pt x="4795" y="1028"/>
                    </a:lnTo>
                    <a:lnTo>
                      <a:pt x="4795" y="1022"/>
                    </a:lnTo>
                    <a:lnTo>
                      <a:pt x="4387" y="824"/>
                    </a:lnTo>
                  </a:path>
                </a:pathLst>
              </a:custGeom>
              <a:solidFill>
                <a:srgbClr val="00CA78"/>
              </a:solidFill>
              <a:ln w="9525">
                <a:noFill/>
                <a:round/>
                <a:headEnd/>
                <a:tailEnd/>
              </a:ln>
            </p:spPr>
            <p:txBody>
              <a:bodyPr/>
              <a:lstStyle/>
              <a:p>
                <a:endParaRPr lang="en-US"/>
              </a:p>
            </p:txBody>
          </p:sp>
          <p:sp>
            <p:nvSpPr>
              <p:cNvPr id="33067" name="Freeform 2197"/>
              <p:cNvSpPr>
                <a:spLocks/>
              </p:cNvSpPr>
              <p:nvPr/>
            </p:nvSpPr>
            <p:spPr bwMode="auto">
              <a:xfrm rot="719888">
                <a:off x="8570" y="10268"/>
                <a:ext cx="945" cy="636"/>
              </a:xfrm>
              <a:custGeom>
                <a:avLst/>
                <a:gdLst>
                  <a:gd name="T0" fmla="*/ 945 w 945"/>
                  <a:gd name="T1" fmla="*/ 436 h 636"/>
                  <a:gd name="T2" fmla="*/ 909 w 945"/>
                  <a:gd name="T3" fmla="*/ 454 h 636"/>
                  <a:gd name="T4" fmla="*/ 824 w 945"/>
                  <a:gd name="T5" fmla="*/ 490 h 636"/>
                  <a:gd name="T6" fmla="*/ 709 w 945"/>
                  <a:gd name="T7" fmla="*/ 527 h 636"/>
                  <a:gd name="T8" fmla="*/ 570 w 945"/>
                  <a:gd name="T9" fmla="*/ 563 h 636"/>
                  <a:gd name="T10" fmla="*/ 430 w 945"/>
                  <a:gd name="T11" fmla="*/ 599 h 636"/>
                  <a:gd name="T12" fmla="*/ 297 w 945"/>
                  <a:gd name="T13" fmla="*/ 624 h 636"/>
                  <a:gd name="T14" fmla="*/ 194 w 945"/>
                  <a:gd name="T15" fmla="*/ 636 h 636"/>
                  <a:gd name="T16" fmla="*/ 127 w 945"/>
                  <a:gd name="T17" fmla="*/ 630 h 636"/>
                  <a:gd name="T18" fmla="*/ 85 w 945"/>
                  <a:gd name="T19" fmla="*/ 545 h 636"/>
                  <a:gd name="T20" fmla="*/ 36 w 945"/>
                  <a:gd name="T21" fmla="*/ 369 h 636"/>
                  <a:gd name="T22" fmla="*/ 6 w 945"/>
                  <a:gd name="T23" fmla="*/ 188 h 636"/>
                  <a:gd name="T24" fmla="*/ 0 w 945"/>
                  <a:gd name="T25" fmla="*/ 91 h 636"/>
                  <a:gd name="T26" fmla="*/ 30 w 945"/>
                  <a:gd name="T27" fmla="*/ 79 h 636"/>
                  <a:gd name="T28" fmla="*/ 78 w 945"/>
                  <a:gd name="T29" fmla="*/ 61 h 636"/>
                  <a:gd name="T30" fmla="*/ 151 w 945"/>
                  <a:gd name="T31" fmla="*/ 49 h 636"/>
                  <a:gd name="T32" fmla="*/ 236 w 945"/>
                  <a:gd name="T33" fmla="*/ 30 h 636"/>
                  <a:gd name="T34" fmla="*/ 315 w 945"/>
                  <a:gd name="T35" fmla="*/ 18 h 636"/>
                  <a:gd name="T36" fmla="*/ 388 w 945"/>
                  <a:gd name="T37" fmla="*/ 6 h 636"/>
                  <a:gd name="T38" fmla="*/ 448 w 945"/>
                  <a:gd name="T39" fmla="*/ 0 h 636"/>
                  <a:gd name="T40" fmla="*/ 479 w 945"/>
                  <a:gd name="T41" fmla="*/ 0 h 636"/>
                  <a:gd name="T42" fmla="*/ 515 w 945"/>
                  <a:gd name="T43" fmla="*/ 18 h 636"/>
                  <a:gd name="T44" fmla="*/ 576 w 945"/>
                  <a:gd name="T45" fmla="*/ 61 h 636"/>
                  <a:gd name="T46" fmla="*/ 654 w 945"/>
                  <a:gd name="T47" fmla="*/ 127 h 636"/>
                  <a:gd name="T48" fmla="*/ 739 w 945"/>
                  <a:gd name="T49" fmla="*/ 200 h 636"/>
                  <a:gd name="T50" fmla="*/ 824 w 945"/>
                  <a:gd name="T51" fmla="*/ 279 h 636"/>
                  <a:gd name="T52" fmla="*/ 891 w 945"/>
                  <a:gd name="T53" fmla="*/ 345 h 636"/>
                  <a:gd name="T54" fmla="*/ 933 w 945"/>
                  <a:gd name="T55" fmla="*/ 400 h 636"/>
                  <a:gd name="T56" fmla="*/ 945 w 945"/>
                  <a:gd name="T57" fmla="*/ 436 h 6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945"/>
                  <a:gd name="T88" fmla="*/ 0 h 636"/>
                  <a:gd name="T89" fmla="*/ 945 w 945"/>
                  <a:gd name="T90" fmla="*/ 636 h 6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945" h="636">
                    <a:moveTo>
                      <a:pt x="945" y="436"/>
                    </a:moveTo>
                    <a:lnTo>
                      <a:pt x="909" y="454"/>
                    </a:lnTo>
                    <a:lnTo>
                      <a:pt x="824" y="490"/>
                    </a:lnTo>
                    <a:lnTo>
                      <a:pt x="709" y="527"/>
                    </a:lnTo>
                    <a:lnTo>
                      <a:pt x="570" y="563"/>
                    </a:lnTo>
                    <a:lnTo>
                      <a:pt x="430" y="599"/>
                    </a:lnTo>
                    <a:lnTo>
                      <a:pt x="297" y="624"/>
                    </a:lnTo>
                    <a:lnTo>
                      <a:pt x="194" y="636"/>
                    </a:lnTo>
                    <a:lnTo>
                      <a:pt x="127" y="630"/>
                    </a:lnTo>
                    <a:lnTo>
                      <a:pt x="85" y="545"/>
                    </a:lnTo>
                    <a:lnTo>
                      <a:pt x="36" y="369"/>
                    </a:lnTo>
                    <a:lnTo>
                      <a:pt x="6" y="188"/>
                    </a:lnTo>
                    <a:lnTo>
                      <a:pt x="0" y="91"/>
                    </a:lnTo>
                    <a:lnTo>
                      <a:pt x="30" y="79"/>
                    </a:lnTo>
                    <a:lnTo>
                      <a:pt x="78" y="61"/>
                    </a:lnTo>
                    <a:lnTo>
                      <a:pt x="151" y="49"/>
                    </a:lnTo>
                    <a:lnTo>
                      <a:pt x="236" y="30"/>
                    </a:lnTo>
                    <a:lnTo>
                      <a:pt x="315" y="18"/>
                    </a:lnTo>
                    <a:lnTo>
                      <a:pt x="388" y="6"/>
                    </a:lnTo>
                    <a:lnTo>
                      <a:pt x="448" y="0"/>
                    </a:lnTo>
                    <a:lnTo>
                      <a:pt x="479" y="0"/>
                    </a:lnTo>
                    <a:lnTo>
                      <a:pt x="515" y="18"/>
                    </a:lnTo>
                    <a:lnTo>
                      <a:pt x="576" y="61"/>
                    </a:lnTo>
                    <a:lnTo>
                      <a:pt x="654" y="127"/>
                    </a:lnTo>
                    <a:lnTo>
                      <a:pt x="739" y="200"/>
                    </a:lnTo>
                    <a:lnTo>
                      <a:pt x="824" y="279"/>
                    </a:lnTo>
                    <a:lnTo>
                      <a:pt x="891" y="345"/>
                    </a:lnTo>
                    <a:lnTo>
                      <a:pt x="933" y="400"/>
                    </a:lnTo>
                    <a:lnTo>
                      <a:pt x="945" y="436"/>
                    </a:lnTo>
                    <a:close/>
                  </a:path>
                </a:pathLst>
              </a:custGeom>
              <a:solidFill>
                <a:srgbClr val="000000"/>
              </a:solidFill>
              <a:ln w="9525">
                <a:noFill/>
                <a:round/>
                <a:headEnd/>
                <a:tailEnd/>
              </a:ln>
            </p:spPr>
            <p:txBody>
              <a:bodyPr/>
              <a:lstStyle/>
              <a:p>
                <a:endParaRPr lang="en-US"/>
              </a:p>
            </p:txBody>
          </p:sp>
          <p:sp>
            <p:nvSpPr>
              <p:cNvPr id="33068" name="Freeform 2198"/>
              <p:cNvSpPr>
                <a:spLocks/>
              </p:cNvSpPr>
              <p:nvPr/>
            </p:nvSpPr>
            <p:spPr bwMode="auto">
              <a:xfrm rot="719888">
                <a:off x="7731" y="10268"/>
                <a:ext cx="697" cy="678"/>
              </a:xfrm>
              <a:custGeom>
                <a:avLst/>
                <a:gdLst>
                  <a:gd name="T0" fmla="*/ 546 w 697"/>
                  <a:gd name="T1" fmla="*/ 6 h 678"/>
                  <a:gd name="T2" fmla="*/ 588 w 697"/>
                  <a:gd name="T3" fmla="*/ 79 h 678"/>
                  <a:gd name="T4" fmla="*/ 631 w 697"/>
                  <a:gd name="T5" fmla="*/ 230 h 678"/>
                  <a:gd name="T6" fmla="*/ 667 w 697"/>
                  <a:gd name="T7" fmla="*/ 381 h 678"/>
                  <a:gd name="T8" fmla="*/ 697 w 697"/>
                  <a:gd name="T9" fmla="*/ 478 h 678"/>
                  <a:gd name="T10" fmla="*/ 679 w 697"/>
                  <a:gd name="T11" fmla="*/ 502 h 678"/>
                  <a:gd name="T12" fmla="*/ 607 w 697"/>
                  <a:gd name="T13" fmla="*/ 539 h 678"/>
                  <a:gd name="T14" fmla="*/ 503 w 697"/>
                  <a:gd name="T15" fmla="*/ 575 h 678"/>
                  <a:gd name="T16" fmla="*/ 376 w 697"/>
                  <a:gd name="T17" fmla="*/ 611 h 678"/>
                  <a:gd name="T18" fmla="*/ 249 w 697"/>
                  <a:gd name="T19" fmla="*/ 648 h 678"/>
                  <a:gd name="T20" fmla="*/ 134 w 697"/>
                  <a:gd name="T21" fmla="*/ 666 h 678"/>
                  <a:gd name="T22" fmla="*/ 49 w 697"/>
                  <a:gd name="T23" fmla="*/ 678 h 678"/>
                  <a:gd name="T24" fmla="*/ 12 w 697"/>
                  <a:gd name="T25" fmla="*/ 666 h 678"/>
                  <a:gd name="T26" fmla="*/ 0 w 697"/>
                  <a:gd name="T27" fmla="*/ 551 h 678"/>
                  <a:gd name="T28" fmla="*/ 12 w 697"/>
                  <a:gd name="T29" fmla="*/ 363 h 678"/>
                  <a:gd name="T30" fmla="*/ 55 w 697"/>
                  <a:gd name="T31" fmla="*/ 182 h 678"/>
                  <a:gd name="T32" fmla="*/ 140 w 697"/>
                  <a:gd name="T33" fmla="*/ 85 h 678"/>
                  <a:gd name="T34" fmla="*/ 194 w 697"/>
                  <a:gd name="T35" fmla="*/ 73 h 678"/>
                  <a:gd name="T36" fmla="*/ 255 w 697"/>
                  <a:gd name="T37" fmla="*/ 54 h 678"/>
                  <a:gd name="T38" fmla="*/ 316 w 697"/>
                  <a:gd name="T39" fmla="*/ 42 h 678"/>
                  <a:gd name="T40" fmla="*/ 376 w 697"/>
                  <a:gd name="T41" fmla="*/ 24 h 678"/>
                  <a:gd name="T42" fmla="*/ 431 w 697"/>
                  <a:gd name="T43" fmla="*/ 12 h 678"/>
                  <a:gd name="T44" fmla="*/ 479 w 697"/>
                  <a:gd name="T45" fmla="*/ 6 h 678"/>
                  <a:gd name="T46" fmla="*/ 516 w 697"/>
                  <a:gd name="T47" fmla="*/ 0 h 678"/>
                  <a:gd name="T48" fmla="*/ 546 w 697"/>
                  <a:gd name="T49" fmla="*/ 6 h 67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97"/>
                  <a:gd name="T76" fmla="*/ 0 h 678"/>
                  <a:gd name="T77" fmla="*/ 697 w 697"/>
                  <a:gd name="T78" fmla="*/ 678 h 67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97" h="678">
                    <a:moveTo>
                      <a:pt x="546" y="6"/>
                    </a:moveTo>
                    <a:lnTo>
                      <a:pt x="588" y="79"/>
                    </a:lnTo>
                    <a:lnTo>
                      <a:pt x="631" y="230"/>
                    </a:lnTo>
                    <a:lnTo>
                      <a:pt x="667" y="381"/>
                    </a:lnTo>
                    <a:lnTo>
                      <a:pt x="697" y="478"/>
                    </a:lnTo>
                    <a:lnTo>
                      <a:pt x="679" y="502"/>
                    </a:lnTo>
                    <a:lnTo>
                      <a:pt x="607" y="539"/>
                    </a:lnTo>
                    <a:lnTo>
                      <a:pt x="503" y="575"/>
                    </a:lnTo>
                    <a:lnTo>
                      <a:pt x="376" y="611"/>
                    </a:lnTo>
                    <a:lnTo>
                      <a:pt x="249" y="648"/>
                    </a:lnTo>
                    <a:lnTo>
                      <a:pt x="134" y="666"/>
                    </a:lnTo>
                    <a:lnTo>
                      <a:pt x="49" y="678"/>
                    </a:lnTo>
                    <a:lnTo>
                      <a:pt x="12" y="666"/>
                    </a:lnTo>
                    <a:lnTo>
                      <a:pt x="0" y="551"/>
                    </a:lnTo>
                    <a:lnTo>
                      <a:pt x="12" y="363"/>
                    </a:lnTo>
                    <a:lnTo>
                      <a:pt x="55" y="182"/>
                    </a:lnTo>
                    <a:lnTo>
                      <a:pt x="140" y="85"/>
                    </a:lnTo>
                    <a:lnTo>
                      <a:pt x="194" y="73"/>
                    </a:lnTo>
                    <a:lnTo>
                      <a:pt x="255" y="54"/>
                    </a:lnTo>
                    <a:lnTo>
                      <a:pt x="316" y="42"/>
                    </a:lnTo>
                    <a:lnTo>
                      <a:pt x="376" y="24"/>
                    </a:lnTo>
                    <a:lnTo>
                      <a:pt x="431" y="12"/>
                    </a:lnTo>
                    <a:lnTo>
                      <a:pt x="479" y="6"/>
                    </a:lnTo>
                    <a:lnTo>
                      <a:pt x="516" y="0"/>
                    </a:lnTo>
                    <a:lnTo>
                      <a:pt x="546" y="6"/>
                    </a:lnTo>
                    <a:close/>
                  </a:path>
                </a:pathLst>
              </a:custGeom>
              <a:solidFill>
                <a:srgbClr val="000000"/>
              </a:solidFill>
              <a:ln w="9525">
                <a:noFill/>
                <a:round/>
                <a:headEnd/>
                <a:tailEnd/>
              </a:ln>
            </p:spPr>
            <p:txBody>
              <a:bodyPr/>
              <a:lstStyle/>
              <a:p>
                <a:endParaRPr lang="en-US"/>
              </a:p>
            </p:txBody>
          </p:sp>
        </p:grpSp>
        <p:grpSp>
          <p:nvGrpSpPr>
            <p:cNvPr id="33036" name="Group 2199"/>
            <p:cNvGrpSpPr>
              <a:grpSpLocks noChangeAspect="1"/>
            </p:cNvGrpSpPr>
            <p:nvPr/>
          </p:nvGrpSpPr>
          <p:grpSpPr bwMode="auto">
            <a:xfrm rot="1214975">
              <a:off x="13488" y="12144"/>
              <a:ext cx="1331" cy="678"/>
              <a:chOff x="307" y="16318"/>
              <a:chExt cx="3570" cy="1818"/>
            </a:xfrm>
          </p:grpSpPr>
          <p:sp>
            <p:nvSpPr>
              <p:cNvPr id="33037" name="Freeform 2200"/>
              <p:cNvSpPr>
                <a:spLocks noChangeAspect="1"/>
              </p:cNvSpPr>
              <p:nvPr/>
            </p:nvSpPr>
            <p:spPr bwMode="auto">
              <a:xfrm>
                <a:off x="1258" y="16568"/>
                <a:ext cx="646" cy="767"/>
              </a:xfrm>
              <a:custGeom>
                <a:avLst/>
                <a:gdLst>
                  <a:gd name="T0" fmla="*/ 228 w 646"/>
                  <a:gd name="T1" fmla="*/ 99 h 767"/>
                  <a:gd name="T2" fmla="*/ 178 w 646"/>
                  <a:gd name="T3" fmla="*/ 129 h 767"/>
                  <a:gd name="T4" fmla="*/ 136 w 646"/>
                  <a:gd name="T5" fmla="*/ 167 h 767"/>
                  <a:gd name="T6" fmla="*/ 98 w 646"/>
                  <a:gd name="T7" fmla="*/ 209 h 767"/>
                  <a:gd name="T8" fmla="*/ 64 w 646"/>
                  <a:gd name="T9" fmla="*/ 255 h 767"/>
                  <a:gd name="T10" fmla="*/ 38 w 646"/>
                  <a:gd name="T11" fmla="*/ 304 h 767"/>
                  <a:gd name="T12" fmla="*/ 19 w 646"/>
                  <a:gd name="T13" fmla="*/ 357 h 767"/>
                  <a:gd name="T14" fmla="*/ 7 w 646"/>
                  <a:gd name="T15" fmla="*/ 414 h 767"/>
                  <a:gd name="T16" fmla="*/ 0 w 646"/>
                  <a:gd name="T17" fmla="*/ 471 h 767"/>
                  <a:gd name="T18" fmla="*/ 7 w 646"/>
                  <a:gd name="T19" fmla="*/ 551 h 767"/>
                  <a:gd name="T20" fmla="*/ 38 w 646"/>
                  <a:gd name="T21" fmla="*/ 615 h 767"/>
                  <a:gd name="T22" fmla="*/ 83 w 646"/>
                  <a:gd name="T23" fmla="*/ 672 h 767"/>
                  <a:gd name="T24" fmla="*/ 144 w 646"/>
                  <a:gd name="T25" fmla="*/ 714 h 767"/>
                  <a:gd name="T26" fmla="*/ 212 w 646"/>
                  <a:gd name="T27" fmla="*/ 748 h 767"/>
                  <a:gd name="T28" fmla="*/ 285 w 646"/>
                  <a:gd name="T29" fmla="*/ 763 h 767"/>
                  <a:gd name="T30" fmla="*/ 361 w 646"/>
                  <a:gd name="T31" fmla="*/ 767 h 767"/>
                  <a:gd name="T32" fmla="*/ 433 w 646"/>
                  <a:gd name="T33" fmla="*/ 756 h 767"/>
                  <a:gd name="T34" fmla="*/ 448 w 646"/>
                  <a:gd name="T35" fmla="*/ 756 h 767"/>
                  <a:gd name="T36" fmla="*/ 463 w 646"/>
                  <a:gd name="T37" fmla="*/ 748 h 767"/>
                  <a:gd name="T38" fmla="*/ 475 w 646"/>
                  <a:gd name="T39" fmla="*/ 737 h 767"/>
                  <a:gd name="T40" fmla="*/ 479 w 646"/>
                  <a:gd name="T41" fmla="*/ 722 h 767"/>
                  <a:gd name="T42" fmla="*/ 471 w 646"/>
                  <a:gd name="T43" fmla="*/ 703 h 767"/>
                  <a:gd name="T44" fmla="*/ 456 w 646"/>
                  <a:gd name="T45" fmla="*/ 687 h 767"/>
                  <a:gd name="T46" fmla="*/ 437 w 646"/>
                  <a:gd name="T47" fmla="*/ 672 h 767"/>
                  <a:gd name="T48" fmla="*/ 418 w 646"/>
                  <a:gd name="T49" fmla="*/ 665 h 767"/>
                  <a:gd name="T50" fmla="*/ 380 w 646"/>
                  <a:gd name="T51" fmla="*/ 653 h 767"/>
                  <a:gd name="T52" fmla="*/ 342 w 646"/>
                  <a:gd name="T53" fmla="*/ 646 h 767"/>
                  <a:gd name="T54" fmla="*/ 304 w 646"/>
                  <a:gd name="T55" fmla="*/ 638 h 767"/>
                  <a:gd name="T56" fmla="*/ 269 w 646"/>
                  <a:gd name="T57" fmla="*/ 631 h 767"/>
                  <a:gd name="T58" fmla="*/ 235 w 646"/>
                  <a:gd name="T59" fmla="*/ 619 h 767"/>
                  <a:gd name="T60" fmla="*/ 201 w 646"/>
                  <a:gd name="T61" fmla="*/ 604 h 767"/>
                  <a:gd name="T62" fmla="*/ 171 w 646"/>
                  <a:gd name="T63" fmla="*/ 585 h 767"/>
                  <a:gd name="T64" fmla="*/ 140 w 646"/>
                  <a:gd name="T65" fmla="*/ 555 h 767"/>
                  <a:gd name="T66" fmla="*/ 129 w 646"/>
                  <a:gd name="T67" fmla="*/ 425 h 767"/>
                  <a:gd name="T68" fmla="*/ 159 w 646"/>
                  <a:gd name="T69" fmla="*/ 319 h 767"/>
                  <a:gd name="T70" fmla="*/ 220 w 646"/>
                  <a:gd name="T71" fmla="*/ 236 h 767"/>
                  <a:gd name="T72" fmla="*/ 304 w 646"/>
                  <a:gd name="T73" fmla="*/ 167 h 767"/>
                  <a:gd name="T74" fmla="*/ 395 w 646"/>
                  <a:gd name="T75" fmla="*/ 114 h 767"/>
                  <a:gd name="T76" fmla="*/ 490 w 646"/>
                  <a:gd name="T77" fmla="*/ 72 h 767"/>
                  <a:gd name="T78" fmla="*/ 577 w 646"/>
                  <a:gd name="T79" fmla="*/ 42 h 767"/>
                  <a:gd name="T80" fmla="*/ 646 w 646"/>
                  <a:gd name="T81" fmla="*/ 15 h 767"/>
                  <a:gd name="T82" fmla="*/ 604 w 646"/>
                  <a:gd name="T83" fmla="*/ 4 h 767"/>
                  <a:gd name="T84" fmla="*/ 558 w 646"/>
                  <a:gd name="T85" fmla="*/ 0 h 767"/>
                  <a:gd name="T86" fmla="*/ 505 w 646"/>
                  <a:gd name="T87" fmla="*/ 8 h 767"/>
                  <a:gd name="T88" fmla="*/ 448 w 646"/>
                  <a:gd name="T89" fmla="*/ 15 h 767"/>
                  <a:gd name="T90" fmla="*/ 391 w 646"/>
                  <a:gd name="T91" fmla="*/ 34 h 767"/>
                  <a:gd name="T92" fmla="*/ 334 w 646"/>
                  <a:gd name="T93" fmla="*/ 53 h 767"/>
                  <a:gd name="T94" fmla="*/ 277 w 646"/>
                  <a:gd name="T95" fmla="*/ 76 h 767"/>
                  <a:gd name="T96" fmla="*/ 228 w 646"/>
                  <a:gd name="T97" fmla="*/ 99 h 76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46"/>
                  <a:gd name="T148" fmla="*/ 0 h 767"/>
                  <a:gd name="T149" fmla="*/ 646 w 646"/>
                  <a:gd name="T150" fmla="*/ 767 h 76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46" h="767">
                    <a:moveTo>
                      <a:pt x="228" y="99"/>
                    </a:moveTo>
                    <a:lnTo>
                      <a:pt x="178" y="129"/>
                    </a:lnTo>
                    <a:lnTo>
                      <a:pt x="136" y="167"/>
                    </a:lnTo>
                    <a:lnTo>
                      <a:pt x="98" y="209"/>
                    </a:lnTo>
                    <a:lnTo>
                      <a:pt x="64" y="255"/>
                    </a:lnTo>
                    <a:lnTo>
                      <a:pt x="38" y="304"/>
                    </a:lnTo>
                    <a:lnTo>
                      <a:pt x="19" y="357"/>
                    </a:lnTo>
                    <a:lnTo>
                      <a:pt x="7" y="414"/>
                    </a:lnTo>
                    <a:lnTo>
                      <a:pt x="0" y="471"/>
                    </a:lnTo>
                    <a:lnTo>
                      <a:pt x="7" y="551"/>
                    </a:lnTo>
                    <a:lnTo>
                      <a:pt x="38" y="615"/>
                    </a:lnTo>
                    <a:lnTo>
                      <a:pt x="83" y="672"/>
                    </a:lnTo>
                    <a:lnTo>
                      <a:pt x="144" y="714"/>
                    </a:lnTo>
                    <a:lnTo>
                      <a:pt x="212" y="748"/>
                    </a:lnTo>
                    <a:lnTo>
                      <a:pt x="285" y="763"/>
                    </a:lnTo>
                    <a:lnTo>
                      <a:pt x="361" y="767"/>
                    </a:lnTo>
                    <a:lnTo>
                      <a:pt x="433" y="756"/>
                    </a:lnTo>
                    <a:lnTo>
                      <a:pt x="448" y="756"/>
                    </a:lnTo>
                    <a:lnTo>
                      <a:pt x="463" y="748"/>
                    </a:lnTo>
                    <a:lnTo>
                      <a:pt x="475" y="737"/>
                    </a:lnTo>
                    <a:lnTo>
                      <a:pt x="479" y="722"/>
                    </a:lnTo>
                    <a:lnTo>
                      <a:pt x="471" y="703"/>
                    </a:lnTo>
                    <a:lnTo>
                      <a:pt x="456" y="687"/>
                    </a:lnTo>
                    <a:lnTo>
                      <a:pt x="437" y="672"/>
                    </a:lnTo>
                    <a:lnTo>
                      <a:pt x="418" y="665"/>
                    </a:lnTo>
                    <a:lnTo>
                      <a:pt x="380" y="653"/>
                    </a:lnTo>
                    <a:lnTo>
                      <a:pt x="342" y="646"/>
                    </a:lnTo>
                    <a:lnTo>
                      <a:pt x="304" y="638"/>
                    </a:lnTo>
                    <a:lnTo>
                      <a:pt x="269" y="631"/>
                    </a:lnTo>
                    <a:lnTo>
                      <a:pt x="235" y="619"/>
                    </a:lnTo>
                    <a:lnTo>
                      <a:pt x="201" y="604"/>
                    </a:lnTo>
                    <a:lnTo>
                      <a:pt x="171" y="585"/>
                    </a:lnTo>
                    <a:lnTo>
                      <a:pt x="140" y="555"/>
                    </a:lnTo>
                    <a:lnTo>
                      <a:pt x="129" y="425"/>
                    </a:lnTo>
                    <a:lnTo>
                      <a:pt x="159" y="319"/>
                    </a:lnTo>
                    <a:lnTo>
                      <a:pt x="220" y="236"/>
                    </a:lnTo>
                    <a:lnTo>
                      <a:pt x="304" y="167"/>
                    </a:lnTo>
                    <a:lnTo>
                      <a:pt x="395" y="114"/>
                    </a:lnTo>
                    <a:lnTo>
                      <a:pt x="490" y="72"/>
                    </a:lnTo>
                    <a:lnTo>
                      <a:pt x="577" y="42"/>
                    </a:lnTo>
                    <a:lnTo>
                      <a:pt x="646" y="15"/>
                    </a:lnTo>
                    <a:lnTo>
                      <a:pt x="604" y="4"/>
                    </a:lnTo>
                    <a:lnTo>
                      <a:pt x="558" y="0"/>
                    </a:lnTo>
                    <a:lnTo>
                      <a:pt x="505" y="8"/>
                    </a:lnTo>
                    <a:lnTo>
                      <a:pt x="448" y="15"/>
                    </a:lnTo>
                    <a:lnTo>
                      <a:pt x="391" y="34"/>
                    </a:lnTo>
                    <a:lnTo>
                      <a:pt x="334" y="53"/>
                    </a:lnTo>
                    <a:lnTo>
                      <a:pt x="277" y="76"/>
                    </a:lnTo>
                    <a:lnTo>
                      <a:pt x="228" y="99"/>
                    </a:lnTo>
                    <a:close/>
                  </a:path>
                </a:pathLst>
              </a:custGeom>
              <a:solidFill>
                <a:srgbClr val="C9E8FF"/>
              </a:solidFill>
              <a:ln w="9525">
                <a:noFill/>
                <a:round/>
                <a:headEnd/>
                <a:tailEnd/>
              </a:ln>
            </p:spPr>
            <p:txBody>
              <a:bodyPr/>
              <a:lstStyle/>
              <a:p>
                <a:endParaRPr lang="en-US"/>
              </a:p>
            </p:txBody>
          </p:sp>
          <p:sp>
            <p:nvSpPr>
              <p:cNvPr id="33038" name="Freeform 2201"/>
              <p:cNvSpPr>
                <a:spLocks noChangeAspect="1"/>
              </p:cNvSpPr>
              <p:nvPr/>
            </p:nvSpPr>
            <p:spPr bwMode="auto">
              <a:xfrm>
                <a:off x="2360" y="16557"/>
                <a:ext cx="415" cy="596"/>
              </a:xfrm>
              <a:custGeom>
                <a:avLst/>
                <a:gdLst>
                  <a:gd name="T0" fmla="*/ 350 w 415"/>
                  <a:gd name="T1" fmla="*/ 193 h 596"/>
                  <a:gd name="T2" fmla="*/ 365 w 415"/>
                  <a:gd name="T3" fmla="*/ 254 h 596"/>
                  <a:gd name="T4" fmla="*/ 361 w 415"/>
                  <a:gd name="T5" fmla="*/ 311 h 596"/>
                  <a:gd name="T6" fmla="*/ 335 w 415"/>
                  <a:gd name="T7" fmla="*/ 357 h 596"/>
                  <a:gd name="T8" fmla="*/ 297 w 415"/>
                  <a:gd name="T9" fmla="*/ 399 h 596"/>
                  <a:gd name="T10" fmla="*/ 251 w 415"/>
                  <a:gd name="T11" fmla="*/ 436 h 596"/>
                  <a:gd name="T12" fmla="*/ 198 w 415"/>
                  <a:gd name="T13" fmla="*/ 474 h 596"/>
                  <a:gd name="T14" fmla="*/ 145 w 415"/>
                  <a:gd name="T15" fmla="*/ 509 h 596"/>
                  <a:gd name="T16" fmla="*/ 99 w 415"/>
                  <a:gd name="T17" fmla="*/ 543 h 596"/>
                  <a:gd name="T18" fmla="*/ 91 w 415"/>
                  <a:gd name="T19" fmla="*/ 554 h 596"/>
                  <a:gd name="T20" fmla="*/ 88 w 415"/>
                  <a:gd name="T21" fmla="*/ 562 h 596"/>
                  <a:gd name="T22" fmla="*/ 88 w 415"/>
                  <a:gd name="T23" fmla="*/ 573 h 596"/>
                  <a:gd name="T24" fmla="*/ 91 w 415"/>
                  <a:gd name="T25" fmla="*/ 585 h 596"/>
                  <a:gd name="T26" fmla="*/ 103 w 415"/>
                  <a:gd name="T27" fmla="*/ 592 h 596"/>
                  <a:gd name="T28" fmla="*/ 114 w 415"/>
                  <a:gd name="T29" fmla="*/ 596 h 596"/>
                  <a:gd name="T30" fmla="*/ 122 w 415"/>
                  <a:gd name="T31" fmla="*/ 596 h 596"/>
                  <a:gd name="T32" fmla="*/ 133 w 415"/>
                  <a:gd name="T33" fmla="*/ 592 h 596"/>
                  <a:gd name="T34" fmla="*/ 194 w 415"/>
                  <a:gd name="T35" fmla="*/ 558 h 596"/>
                  <a:gd name="T36" fmla="*/ 251 w 415"/>
                  <a:gd name="T37" fmla="*/ 520 h 596"/>
                  <a:gd name="T38" fmla="*/ 304 w 415"/>
                  <a:gd name="T39" fmla="*/ 478 h 596"/>
                  <a:gd name="T40" fmla="*/ 354 w 415"/>
                  <a:gd name="T41" fmla="*/ 429 h 596"/>
                  <a:gd name="T42" fmla="*/ 388 w 415"/>
                  <a:gd name="T43" fmla="*/ 376 h 596"/>
                  <a:gd name="T44" fmla="*/ 411 w 415"/>
                  <a:gd name="T45" fmla="*/ 315 h 596"/>
                  <a:gd name="T46" fmla="*/ 415 w 415"/>
                  <a:gd name="T47" fmla="*/ 250 h 596"/>
                  <a:gd name="T48" fmla="*/ 399 w 415"/>
                  <a:gd name="T49" fmla="*/ 182 h 596"/>
                  <a:gd name="T50" fmla="*/ 365 w 415"/>
                  <a:gd name="T51" fmla="*/ 129 h 596"/>
                  <a:gd name="T52" fmla="*/ 316 w 415"/>
                  <a:gd name="T53" fmla="*/ 83 h 596"/>
                  <a:gd name="T54" fmla="*/ 255 w 415"/>
                  <a:gd name="T55" fmla="*/ 49 h 596"/>
                  <a:gd name="T56" fmla="*/ 186 w 415"/>
                  <a:gd name="T57" fmla="*/ 23 h 596"/>
                  <a:gd name="T58" fmla="*/ 118 w 415"/>
                  <a:gd name="T59" fmla="*/ 7 h 596"/>
                  <a:gd name="T60" fmla="*/ 61 w 415"/>
                  <a:gd name="T61" fmla="*/ 0 h 596"/>
                  <a:gd name="T62" fmla="*/ 19 w 415"/>
                  <a:gd name="T63" fmla="*/ 0 h 596"/>
                  <a:gd name="T64" fmla="*/ 0 w 415"/>
                  <a:gd name="T65" fmla="*/ 11 h 596"/>
                  <a:gd name="T66" fmla="*/ 46 w 415"/>
                  <a:gd name="T67" fmla="*/ 30 h 596"/>
                  <a:gd name="T68" fmla="*/ 95 w 415"/>
                  <a:gd name="T69" fmla="*/ 45 h 596"/>
                  <a:gd name="T70" fmla="*/ 148 w 415"/>
                  <a:gd name="T71" fmla="*/ 61 h 596"/>
                  <a:gd name="T72" fmla="*/ 198 w 415"/>
                  <a:gd name="T73" fmla="*/ 76 h 596"/>
                  <a:gd name="T74" fmla="*/ 247 w 415"/>
                  <a:gd name="T75" fmla="*/ 95 h 596"/>
                  <a:gd name="T76" fmla="*/ 289 w 415"/>
                  <a:gd name="T77" fmla="*/ 121 h 596"/>
                  <a:gd name="T78" fmla="*/ 323 w 415"/>
                  <a:gd name="T79" fmla="*/ 152 h 596"/>
                  <a:gd name="T80" fmla="*/ 350 w 415"/>
                  <a:gd name="T81" fmla="*/ 193 h 5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596"/>
                  <a:gd name="T125" fmla="*/ 415 w 415"/>
                  <a:gd name="T126" fmla="*/ 596 h 5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596">
                    <a:moveTo>
                      <a:pt x="350" y="193"/>
                    </a:moveTo>
                    <a:lnTo>
                      <a:pt x="365" y="254"/>
                    </a:lnTo>
                    <a:lnTo>
                      <a:pt x="361" y="311"/>
                    </a:lnTo>
                    <a:lnTo>
                      <a:pt x="335" y="357"/>
                    </a:lnTo>
                    <a:lnTo>
                      <a:pt x="297" y="399"/>
                    </a:lnTo>
                    <a:lnTo>
                      <a:pt x="251" y="436"/>
                    </a:lnTo>
                    <a:lnTo>
                      <a:pt x="198" y="474"/>
                    </a:lnTo>
                    <a:lnTo>
                      <a:pt x="145" y="509"/>
                    </a:lnTo>
                    <a:lnTo>
                      <a:pt x="99" y="543"/>
                    </a:lnTo>
                    <a:lnTo>
                      <a:pt x="91" y="554"/>
                    </a:lnTo>
                    <a:lnTo>
                      <a:pt x="88" y="562"/>
                    </a:lnTo>
                    <a:lnTo>
                      <a:pt x="88" y="573"/>
                    </a:lnTo>
                    <a:lnTo>
                      <a:pt x="91" y="585"/>
                    </a:lnTo>
                    <a:lnTo>
                      <a:pt x="103" y="592"/>
                    </a:lnTo>
                    <a:lnTo>
                      <a:pt x="114" y="596"/>
                    </a:lnTo>
                    <a:lnTo>
                      <a:pt x="122" y="596"/>
                    </a:lnTo>
                    <a:lnTo>
                      <a:pt x="133" y="592"/>
                    </a:lnTo>
                    <a:lnTo>
                      <a:pt x="194" y="558"/>
                    </a:lnTo>
                    <a:lnTo>
                      <a:pt x="251" y="520"/>
                    </a:lnTo>
                    <a:lnTo>
                      <a:pt x="304" y="478"/>
                    </a:lnTo>
                    <a:lnTo>
                      <a:pt x="354" y="429"/>
                    </a:lnTo>
                    <a:lnTo>
                      <a:pt x="388" y="376"/>
                    </a:lnTo>
                    <a:lnTo>
                      <a:pt x="411" y="315"/>
                    </a:lnTo>
                    <a:lnTo>
                      <a:pt x="415" y="250"/>
                    </a:lnTo>
                    <a:lnTo>
                      <a:pt x="399" y="182"/>
                    </a:lnTo>
                    <a:lnTo>
                      <a:pt x="365" y="129"/>
                    </a:lnTo>
                    <a:lnTo>
                      <a:pt x="316" y="83"/>
                    </a:lnTo>
                    <a:lnTo>
                      <a:pt x="255" y="49"/>
                    </a:lnTo>
                    <a:lnTo>
                      <a:pt x="186" y="23"/>
                    </a:lnTo>
                    <a:lnTo>
                      <a:pt x="118" y="7"/>
                    </a:lnTo>
                    <a:lnTo>
                      <a:pt x="61" y="0"/>
                    </a:lnTo>
                    <a:lnTo>
                      <a:pt x="19" y="0"/>
                    </a:lnTo>
                    <a:lnTo>
                      <a:pt x="0" y="11"/>
                    </a:lnTo>
                    <a:lnTo>
                      <a:pt x="46" y="30"/>
                    </a:lnTo>
                    <a:lnTo>
                      <a:pt x="95" y="45"/>
                    </a:lnTo>
                    <a:lnTo>
                      <a:pt x="148" y="61"/>
                    </a:lnTo>
                    <a:lnTo>
                      <a:pt x="198" y="76"/>
                    </a:lnTo>
                    <a:lnTo>
                      <a:pt x="247" y="95"/>
                    </a:lnTo>
                    <a:lnTo>
                      <a:pt x="289" y="121"/>
                    </a:lnTo>
                    <a:lnTo>
                      <a:pt x="323" y="152"/>
                    </a:lnTo>
                    <a:lnTo>
                      <a:pt x="350" y="193"/>
                    </a:lnTo>
                    <a:close/>
                  </a:path>
                </a:pathLst>
              </a:custGeom>
              <a:solidFill>
                <a:srgbClr val="C9E8FF"/>
              </a:solidFill>
              <a:ln w="9525">
                <a:noFill/>
                <a:round/>
                <a:headEnd/>
                <a:tailEnd/>
              </a:ln>
            </p:spPr>
            <p:txBody>
              <a:bodyPr/>
              <a:lstStyle/>
              <a:p>
                <a:endParaRPr lang="en-US"/>
              </a:p>
            </p:txBody>
          </p:sp>
          <p:sp>
            <p:nvSpPr>
              <p:cNvPr id="33039" name="Freeform 2202"/>
              <p:cNvSpPr>
                <a:spLocks noChangeAspect="1"/>
              </p:cNvSpPr>
              <p:nvPr/>
            </p:nvSpPr>
            <p:spPr bwMode="auto">
              <a:xfrm>
                <a:off x="851" y="16416"/>
                <a:ext cx="1045" cy="1250"/>
              </a:xfrm>
              <a:custGeom>
                <a:avLst/>
                <a:gdLst>
                  <a:gd name="T0" fmla="*/ 327 w 1045"/>
                  <a:gd name="T1" fmla="*/ 232 h 1250"/>
                  <a:gd name="T2" fmla="*/ 175 w 1045"/>
                  <a:gd name="T3" fmla="*/ 380 h 1250"/>
                  <a:gd name="T4" fmla="*/ 57 w 1045"/>
                  <a:gd name="T5" fmla="*/ 551 h 1250"/>
                  <a:gd name="T6" fmla="*/ 0 w 1045"/>
                  <a:gd name="T7" fmla="*/ 748 h 1250"/>
                  <a:gd name="T8" fmla="*/ 11 w 1045"/>
                  <a:gd name="T9" fmla="*/ 881 h 1250"/>
                  <a:gd name="T10" fmla="*/ 30 w 1045"/>
                  <a:gd name="T11" fmla="*/ 934 h 1250"/>
                  <a:gd name="T12" fmla="*/ 64 w 1045"/>
                  <a:gd name="T13" fmla="*/ 984 h 1250"/>
                  <a:gd name="T14" fmla="*/ 106 w 1045"/>
                  <a:gd name="T15" fmla="*/ 1026 h 1250"/>
                  <a:gd name="T16" fmla="*/ 182 w 1045"/>
                  <a:gd name="T17" fmla="*/ 1071 h 1250"/>
                  <a:gd name="T18" fmla="*/ 281 w 1045"/>
                  <a:gd name="T19" fmla="*/ 1120 h 1250"/>
                  <a:gd name="T20" fmla="*/ 388 w 1045"/>
                  <a:gd name="T21" fmla="*/ 1158 h 1250"/>
                  <a:gd name="T22" fmla="*/ 494 w 1045"/>
                  <a:gd name="T23" fmla="*/ 1189 h 1250"/>
                  <a:gd name="T24" fmla="*/ 604 w 1045"/>
                  <a:gd name="T25" fmla="*/ 1212 h 1250"/>
                  <a:gd name="T26" fmla="*/ 715 w 1045"/>
                  <a:gd name="T27" fmla="*/ 1227 h 1250"/>
                  <a:gd name="T28" fmla="*/ 825 w 1045"/>
                  <a:gd name="T29" fmla="*/ 1238 h 1250"/>
                  <a:gd name="T30" fmla="*/ 939 w 1045"/>
                  <a:gd name="T31" fmla="*/ 1246 h 1250"/>
                  <a:gd name="T32" fmla="*/ 1011 w 1045"/>
                  <a:gd name="T33" fmla="*/ 1250 h 1250"/>
                  <a:gd name="T34" fmla="*/ 1038 w 1045"/>
                  <a:gd name="T35" fmla="*/ 1227 h 1250"/>
                  <a:gd name="T36" fmla="*/ 1045 w 1045"/>
                  <a:gd name="T37" fmla="*/ 1193 h 1250"/>
                  <a:gd name="T38" fmla="*/ 1022 w 1045"/>
                  <a:gd name="T39" fmla="*/ 1166 h 1250"/>
                  <a:gd name="T40" fmla="*/ 954 w 1045"/>
                  <a:gd name="T41" fmla="*/ 1147 h 1250"/>
                  <a:gd name="T42" fmla="*/ 855 w 1045"/>
                  <a:gd name="T43" fmla="*/ 1128 h 1250"/>
                  <a:gd name="T44" fmla="*/ 753 w 1045"/>
                  <a:gd name="T45" fmla="*/ 1113 h 1250"/>
                  <a:gd name="T46" fmla="*/ 650 w 1045"/>
                  <a:gd name="T47" fmla="*/ 1098 h 1250"/>
                  <a:gd name="T48" fmla="*/ 551 w 1045"/>
                  <a:gd name="T49" fmla="*/ 1079 h 1250"/>
                  <a:gd name="T50" fmla="*/ 452 w 1045"/>
                  <a:gd name="T51" fmla="*/ 1052 h 1250"/>
                  <a:gd name="T52" fmla="*/ 357 w 1045"/>
                  <a:gd name="T53" fmla="*/ 1022 h 1250"/>
                  <a:gd name="T54" fmla="*/ 262 w 1045"/>
                  <a:gd name="T55" fmla="*/ 984 h 1250"/>
                  <a:gd name="T56" fmla="*/ 178 w 1045"/>
                  <a:gd name="T57" fmla="*/ 931 h 1250"/>
                  <a:gd name="T58" fmla="*/ 125 w 1045"/>
                  <a:gd name="T59" fmla="*/ 858 h 1250"/>
                  <a:gd name="T60" fmla="*/ 110 w 1045"/>
                  <a:gd name="T61" fmla="*/ 767 h 1250"/>
                  <a:gd name="T62" fmla="*/ 125 w 1045"/>
                  <a:gd name="T63" fmla="*/ 661 h 1250"/>
                  <a:gd name="T64" fmla="*/ 167 w 1045"/>
                  <a:gd name="T65" fmla="*/ 562 h 1250"/>
                  <a:gd name="T66" fmla="*/ 232 w 1045"/>
                  <a:gd name="T67" fmla="*/ 456 h 1250"/>
                  <a:gd name="T68" fmla="*/ 308 w 1045"/>
                  <a:gd name="T69" fmla="*/ 365 h 1250"/>
                  <a:gd name="T70" fmla="*/ 399 w 1045"/>
                  <a:gd name="T71" fmla="*/ 274 h 1250"/>
                  <a:gd name="T72" fmla="*/ 498 w 1045"/>
                  <a:gd name="T73" fmla="*/ 190 h 1250"/>
                  <a:gd name="T74" fmla="*/ 635 w 1045"/>
                  <a:gd name="T75" fmla="*/ 126 h 1250"/>
                  <a:gd name="T76" fmla="*/ 772 w 1045"/>
                  <a:gd name="T77" fmla="*/ 69 h 1250"/>
                  <a:gd name="T78" fmla="*/ 859 w 1045"/>
                  <a:gd name="T79" fmla="*/ 23 h 1250"/>
                  <a:gd name="T80" fmla="*/ 832 w 1045"/>
                  <a:gd name="T81" fmla="*/ 0 h 1250"/>
                  <a:gd name="T82" fmla="*/ 718 w 1045"/>
                  <a:gd name="T83" fmla="*/ 15 h 1250"/>
                  <a:gd name="T84" fmla="*/ 585 w 1045"/>
                  <a:gd name="T85" fmla="*/ 61 h 1250"/>
                  <a:gd name="T86" fmla="*/ 460 w 1045"/>
                  <a:gd name="T87" fmla="*/ 126 h 125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5"/>
                  <a:gd name="T133" fmla="*/ 0 h 1250"/>
                  <a:gd name="T134" fmla="*/ 1045 w 1045"/>
                  <a:gd name="T135" fmla="*/ 1250 h 125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5" h="1250">
                    <a:moveTo>
                      <a:pt x="407" y="164"/>
                    </a:moveTo>
                    <a:lnTo>
                      <a:pt x="327" y="232"/>
                    </a:lnTo>
                    <a:lnTo>
                      <a:pt x="247" y="300"/>
                    </a:lnTo>
                    <a:lnTo>
                      <a:pt x="175" y="380"/>
                    </a:lnTo>
                    <a:lnTo>
                      <a:pt x="110" y="464"/>
                    </a:lnTo>
                    <a:lnTo>
                      <a:pt x="57" y="551"/>
                    </a:lnTo>
                    <a:lnTo>
                      <a:pt x="19" y="646"/>
                    </a:lnTo>
                    <a:lnTo>
                      <a:pt x="0" y="748"/>
                    </a:lnTo>
                    <a:lnTo>
                      <a:pt x="4" y="855"/>
                    </a:lnTo>
                    <a:lnTo>
                      <a:pt x="11" y="881"/>
                    </a:lnTo>
                    <a:lnTo>
                      <a:pt x="19" y="912"/>
                    </a:lnTo>
                    <a:lnTo>
                      <a:pt x="30" y="934"/>
                    </a:lnTo>
                    <a:lnTo>
                      <a:pt x="45" y="961"/>
                    </a:lnTo>
                    <a:lnTo>
                      <a:pt x="64" y="984"/>
                    </a:lnTo>
                    <a:lnTo>
                      <a:pt x="87" y="1007"/>
                    </a:lnTo>
                    <a:lnTo>
                      <a:pt x="106" y="1026"/>
                    </a:lnTo>
                    <a:lnTo>
                      <a:pt x="133" y="1041"/>
                    </a:lnTo>
                    <a:lnTo>
                      <a:pt x="182" y="1071"/>
                    </a:lnTo>
                    <a:lnTo>
                      <a:pt x="232" y="1098"/>
                    </a:lnTo>
                    <a:lnTo>
                      <a:pt x="281" y="1120"/>
                    </a:lnTo>
                    <a:lnTo>
                      <a:pt x="334" y="1139"/>
                    </a:lnTo>
                    <a:lnTo>
                      <a:pt x="388" y="1158"/>
                    </a:lnTo>
                    <a:lnTo>
                      <a:pt x="441" y="1174"/>
                    </a:lnTo>
                    <a:lnTo>
                      <a:pt x="494" y="1189"/>
                    </a:lnTo>
                    <a:lnTo>
                      <a:pt x="547" y="1200"/>
                    </a:lnTo>
                    <a:lnTo>
                      <a:pt x="604" y="1212"/>
                    </a:lnTo>
                    <a:lnTo>
                      <a:pt x="657" y="1219"/>
                    </a:lnTo>
                    <a:lnTo>
                      <a:pt x="715" y="1227"/>
                    </a:lnTo>
                    <a:lnTo>
                      <a:pt x="772" y="1234"/>
                    </a:lnTo>
                    <a:lnTo>
                      <a:pt x="825" y="1238"/>
                    </a:lnTo>
                    <a:lnTo>
                      <a:pt x="882" y="1242"/>
                    </a:lnTo>
                    <a:lnTo>
                      <a:pt x="939" y="1246"/>
                    </a:lnTo>
                    <a:lnTo>
                      <a:pt x="992" y="1250"/>
                    </a:lnTo>
                    <a:lnTo>
                      <a:pt x="1011" y="1250"/>
                    </a:lnTo>
                    <a:lnTo>
                      <a:pt x="1026" y="1242"/>
                    </a:lnTo>
                    <a:lnTo>
                      <a:pt x="1038" y="1227"/>
                    </a:lnTo>
                    <a:lnTo>
                      <a:pt x="1045" y="1212"/>
                    </a:lnTo>
                    <a:lnTo>
                      <a:pt x="1045" y="1193"/>
                    </a:lnTo>
                    <a:lnTo>
                      <a:pt x="1038" y="1177"/>
                    </a:lnTo>
                    <a:lnTo>
                      <a:pt x="1022" y="1166"/>
                    </a:lnTo>
                    <a:lnTo>
                      <a:pt x="1003" y="1158"/>
                    </a:lnTo>
                    <a:lnTo>
                      <a:pt x="954" y="1147"/>
                    </a:lnTo>
                    <a:lnTo>
                      <a:pt x="905" y="1139"/>
                    </a:lnTo>
                    <a:lnTo>
                      <a:pt x="855" y="1128"/>
                    </a:lnTo>
                    <a:lnTo>
                      <a:pt x="802" y="1120"/>
                    </a:lnTo>
                    <a:lnTo>
                      <a:pt x="753" y="1113"/>
                    </a:lnTo>
                    <a:lnTo>
                      <a:pt x="703" y="1105"/>
                    </a:lnTo>
                    <a:lnTo>
                      <a:pt x="650" y="1098"/>
                    </a:lnTo>
                    <a:lnTo>
                      <a:pt x="600" y="1086"/>
                    </a:lnTo>
                    <a:lnTo>
                      <a:pt x="551" y="1079"/>
                    </a:lnTo>
                    <a:lnTo>
                      <a:pt x="502" y="1067"/>
                    </a:lnTo>
                    <a:lnTo>
                      <a:pt x="452" y="1052"/>
                    </a:lnTo>
                    <a:lnTo>
                      <a:pt x="403" y="1041"/>
                    </a:lnTo>
                    <a:lnTo>
                      <a:pt x="357" y="1022"/>
                    </a:lnTo>
                    <a:lnTo>
                      <a:pt x="308" y="1003"/>
                    </a:lnTo>
                    <a:lnTo>
                      <a:pt x="262" y="984"/>
                    </a:lnTo>
                    <a:lnTo>
                      <a:pt x="216" y="957"/>
                    </a:lnTo>
                    <a:lnTo>
                      <a:pt x="178" y="931"/>
                    </a:lnTo>
                    <a:lnTo>
                      <a:pt x="148" y="896"/>
                    </a:lnTo>
                    <a:lnTo>
                      <a:pt x="125" y="858"/>
                    </a:lnTo>
                    <a:lnTo>
                      <a:pt x="114" y="813"/>
                    </a:lnTo>
                    <a:lnTo>
                      <a:pt x="110" y="767"/>
                    </a:lnTo>
                    <a:lnTo>
                      <a:pt x="114" y="714"/>
                    </a:lnTo>
                    <a:lnTo>
                      <a:pt x="125" y="661"/>
                    </a:lnTo>
                    <a:lnTo>
                      <a:pt x="140" y="619"/>
                    </a:lnTo>
                    <a:lnTo>
                      <a:pt x="167" y="562"/>
                    </a:lnTo>
                    <a:lnTo>
                      <a:pt x="197" y="505"/>
                    </a:lnTo>
                    <a:lnTo>
                      <a:pt x="232" y="456"/>
                    </a:lnTo>
                    <a:lnTo>
                      <a:pt x="270" y="410"/>
                    </a:lnTo>
                    <a:lnTo>
                      <a:pt x="308" y="365"/>
                    </a:lnTo>
                    <a:lnTo>
                      <a:pt x="350" y="319"/>
                    </a:lnTo>
                    <a:lnTo>
                      <a:pt x="399" y="274"/>
                    </a:lnTo>
                    <a:lnTo>
                      <a:pt x="448" y="228"/>
                    </a:lnTo>
                    <a:lnTo>
                      <a:pt x="498" y="190"/>
                    </a:lnTo>
                    <a:lnTo>
                      <a:pt x="562" y="156"/>
                    </a:lnTo>
                    <a:lnTo>
                      <a:pt x="635" y="126"/>
                    </a:lnTo>
                    <a:lnTo>
                      <a:pt x="707" y="95"/>
                    </a:lnTo>
                    <a:lnTo>
                      <a:pt x="772" y="69"/>
                    </a:lnTo>
                    <a:lnTo>
                      <a:pt x="825" y="46"/>
                    </a:lnTo>
                    <a:lnTo>
                      <a:pt x="859" y="23"/>
                    </a:lnTo>
                    <a:lnTo>
                      <a:pt x="870" y="8"/>
                    </a:lnTo>
                    <a:lnTo>
                      <a:pt x="832" y="0"/>
                    </a:lnTo>
                    <a:lnTo>
                      <a:pt x="779" y="4"/>
                    </a:lnTo>
                    <a:lnTo>
                      <a:pt x="718" y="15"/>
                    </a:lnTo>
                    <a:lnTo>
                      <a:pt x="654" y="34"/>
                    </a:lnTo>
                    <a:lnTo>
                      <a:pt x="585" y="61"/>
                    </a:lnTo>
                    <a:lnTo>
                      <a:pt x="521" y="91"/>
                    </a:lnTo>
                    <a:lnTo>
                      <a:pt x="460" y="126"/>
                    </a:lnTo>
                    <a:lnTo>
                      <a:pt x="407" y="164"/>
                    </a:lnTo>
                    <a:close/>
                  </a:path>
                </a:pathLst>
              </a:custGeom>
              <a:solidFill>
                <a:srgbClr val="C9E8FF"/>
              </a:solidFill>
              <a:ln w="9525">
                <a:noFill/>
                <a:round/>
                <a:headEnd/>
                <a:tailEnd/>
              </a:ln>
            </p:spPr>
            <p:txBody>
              <a:bodyPr/>
              <a:lstStyle/>
              <a:p>
                <a:endParaRPr lang="en-US"/>
              </a:p>
            </p:txBody>
          </p:sp>
          <p:sp>
            <p:nvSpPr>
              <p:cNvPr id="33040" name="Freeform 2203"/>
              <p:cNvSpPr>
                <a:spLocks noChangeAspect="1"/>
              </p:cNvSpPr>
              <p:nvPr/>
            </p:nvSpPr>
            <p:spPr bwMode="auto">
              <a:xfrm>
                <a:off x="2322" y="16375"/>
                <a:ext cx="916" cy="831"/>
              </a:xfrm>
              <a:custGeom>
                <a:avLst/>
                <a:gdLst>
                  <a:gd name="T0" fmla="*/ 761 w 916"/>
                  <a:gd name="T1" fmla="*/ 254 h 831"/>
                  <a:gd name="T2" fmla="*/ 802 w 916"/>
                  <a:gd name="T3" fmla="*/ 300 h 831"/>
                  <a:gd name="T4" fmla="*/ 829 w 916"/>
                  <a:gd name="T5" fmla="*/ 353 h 831"/>
                  <a:gd name="T6" fmla="*/ 840 w 916"/>
                  <a:gd name="T7" fmla="*/ 410 h 831"/>
                  <a:gd name="T8" fmla="*/ 840 w 916"/>
                  <a:gd name="T9" fmla="*/ 470 h 831"/>
                  <a:gd name="T10" fmla="*/ 833 w 916"/>
                  <a:gd name="T11" fmla="*/ 520 h 831"/>
                  <a:gd name="T12" fmla="*/ 818 w 916"/>
                  <a:gd name="T13" fmla="*/ 562 h 831"/>
                  <a:gd name="T14" fmla="*/ 791 w 916"/>
                  <a:gd name="T15" fmla="*/ 603 h 831"/>
                  <a:gd name="T16" fmla="*/ 764 w 916"/>
                  <a:gd name="T17" fmla="*/ 637 h 831"/>
                  <a:gd name="T18" fmla="*/ 730 w 916"/>
                  <a:gd name="T19" fmla="*/ 675 h 831"/>
                  <a:gd name="T20" fmla="*/ 696 w 916"/>
                  <a:gd name="T21" fmla="*/ 706 h 831"/>
                  <a:gd name="T22" fmla="*/ 662 w 916"/>
                  <a:gd name="T23" fmla="*/ 740 h 831"/>
                  <a:gd name="T24" fmla="*/ 627 w 916"/>
                  <a:gd name="T25" fmla="*/ 774 h 831"/>
                  <a:gd name="T26" fmla="*/ 620 w 916"/>
                  <a:gd name="T27" fmla="*/ 786 h 831"/>
                  <a:gd name="T28" fmla="*/ 620 w 916"/>
                  <a:gd name="T29" fmla="*/ 797 h 831"/>
                  <a:gd name="T30" fmla="*/ 620 w 916"/>
                  <a:gd name="T31" fmla="*/ 808 h 831"/>
                  <a:gd name="T32" fmla="*/ 627 w 916"/>
                  <a:gd name="T33" fmla="*/ 820 h 831"/>
                  <a:gd name="T34" fmla="*/ 639 w 916"/>
                  <a:gd name="T35" fmla="*/ 827 h 831"/>
                  <a:gd name="T36" fmla="*/ 654 w 916"/>
                  <a:gd name="T37" fmla="*/ 831 h 831"/>
                  <a:gd name="T38" fmla="*/ 666 w 916"/>
                  <a:gd name="T39" fmla="*/ 827 h 831"/>
                  <a:gd name="T40" fmla="*/ 677 w 916"/>
                  <a:gd name="T41" fmla="*/ 820 h 831"/>
                  <a:gd name="T42" fmla="*/ 753 w 916"/>
                  <a:gd name="T43" fmla="*/ 770 h 831"/>
                  <a:gd name="T44" fmla="*/ 818 w 916"/>
                  <a:gd name="T45" fmla="*/ 706 h 831"/>
                  <a:gd name="T46" fmla="*/ 867 w 916"/>
                  <a:gd name="T47" fmla="*/ 634 h 831"/>
                  <a:gd name="T48" fmla="*/ 901 w 916"/>
                  <a:gd name="T49" fmla="*/ 550 h 831"/>
                  <a:gd name="T50" fmla="*/ 916 w 916"/>
                  <a:gd name="T51" fmla="*/ 467 h 831"/>
                  <a:gd name="T52" fmla="*/ 909 w 916"/>
                  <a:gd name="T53" fmla="*/ 379 h 831"/>
                  <a:gd name="T54" fmla="*/ 878 w 916"/>
                  <a:gd name="T55" fmla="*/ 300 h 831"/>
                  <a:gd name="T56" fmla="*/ 818 w 916"/>
                  <a:gd name="T57" fmla="*/ 227 h 831"/>
                  <a:gd name="T58" fmla="*/ 772 w 916"/>
                  <a:gd name="T59" fmla="*/ 189 h 831"/>
                  <a:gd name="T60" fmla="*/ 719 w 916"/>
                  <a:gd name="T61" fmla="*/ 159 h 831"/>
                  <a:gd name="T62" fmla="*/ 662 w 916"/>
                  <a:gd name="T63" fmla="*/ 129 h 831"/>
                  <a:gd name="T64" fmla="*/ 597 w 916"/>
                  <a:gd name="T65" fmla="*/ 102 h 831"/>
                  <a:gd name="T66" fmla="*/ 532 w 916"/>
                  <a:gd name="T67" fmla="*/ 75 h 831"/>
                  <a:gd name="T68" fmla="*/ 468 w 916"/>
                  <a:gd name="T69" fmla="*/ 56 h 831"/>
                  <a:gd name="T70" fmla="*/ 399 w 916"/>
                  <a:gd name="T71" fmla="*/ 41 h 831"/>
                  <a:gd name="T72" fmla="*/ 335 w 916"/>
                  <a:gd name="T73" fmla="*/ 26 h 831"/>
                  <a:gd name="T74" fmla="*/ 270 w 916"/>
                  <a:gd name="T75" fmla="*/ 15 h 831"/>
                  <a:gd name="T76" fmla="*/ 213 w 916"/>
                  <a:gd name="T77" fmla="*/ 7 h 831"/>
                  <a:gd name="T78" fmla="*/ 156 w 916"/>
                  <a:gd name="T79" fmla="*/ 0 h 831"/>
                  <a:gd name="T80" fmla="*/ 110 w 916"/>
                  <a:gd name="T81" fmla="*/ 0 h 831"/>
                  <a:gd name="T82" fmla="*/ 69 w 916"/>
                  <a:gd name="T83" fmla="*/ 0 h 831"/>
                  <a:gd name="T84" fmla="*/ 34 w 916"/>
                  <a:gd name="T85" fmla="*/ 0 h 831"/>
                  <a:gd name="T86" fmla="*/ 12 w 916"/>
                  <a:gd name="T87" fmla="*/ 7 h 831"/>
                  <a:gd name="T88" fmla="*/ 0 w 916"/>
                  <a:gd name="T89" fmla="*/ 15 h 831"/>
                  <a:gd name="T90" fmla="*/ 38 w 916"/>
                  <a:gd name="T91" fmla="*/ 22 h 831"/>
                  <a:gd name="T92" fmla="*/ 76 w 916"/>
                  <a:gd name="T93" fmla="*/ 26 h 831"/>
                  <a:gd name="T94" fmla="*/ 122 w 916"/>
                  <a:gd name="T95" fmla="*/ 34 h 831"/>
                  <a:gd name="T96" fmla="*/ 167 w 916"/>
                  <a:gd name="T97" fmla="*/ 41 h 831"/>
                  <a:gd name="T98" fmla="*/ 213 w 916"/>
                  <a:gd name="T99" fmla="*/ 53 h 831"/>
                  <a:gd name="T100" fmla="*/ 266 w 916"/>
                  <a:gd name="T101" fmla="*/ 60 h 831"/>
                  <a:gd name="T102" fmla="*/ 316 w 916"/>
                  <a:gd name="T103" fmla="*/ 72 h 831"/>
                  <a:gd name="T104" fmla="*/ 369 w 916"/>
                  <a:gd name="T105" fmla="*/ 83 h 831"/>
                  <a:gd name="T106" fmla="*/ 418 w 916"/>
                  <a:gd name="T107" fmla="*/ 98 h 831"/>
                  <a:gd name="T108" fmla="*/ 472 w 916"/>
                  <a:gd name="T109" fmla="*/ 113 h 831"/>
                  <a:gd name="T110" fmla="*/ 525 w 916"/>
                  <a:gd name="T111" fmla="*/ 129 h 831"/>
                  <a:gd name="T112" fmla="*/ 574 w 916"/>
                  <a:gd name="T113" fmla="*/ 148 h 831"/>
                  <a:gd name="T114" fmla="*/ 624 w 916"/>
                  <a:gd name="T115" fmla="*/ 170 h 831"/>
                  <a:gd name="T116" fmla="*/ 673 w 916"/>
                  <a:gd name="T117" fmla="*/ 197 h 831"/>
                  <a:gd name="T118" fmla="*/ 719 w 916"/>
                  <a:gd name="T119" fmla="*/ 224 h 831"/>
                  <a:gd name="T120" fmla="*/ 761 w 916"/>
                  <a:gd name="T121" fmla="*/ 254 h 83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6"/>
                  <a:gd name="T184" fmla="*/ 0 h 831"/>
                  <a:gd name="T185" fmla="*/ 916 w 916"/>
                  <a:gd name="T186" fmla="*/ 831 h 83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6" h="831">
                    <a:moveTo>
                      <a:pt x="761" y="254"/>
                    </a:moveTo>
                    <a:lnTo>
                      <a:pt x="802" y="300"/>
                    </a:lnTo>
                    <a:lnTo>
                      <a:pt x="829" y="353"/>
                    </a:lnTo>
                    <a:lnTo>
                      <a:pt x="840" y="410"/>
                    </a:lnTo>
                    <a:lnTo>
                      <a:pt x="840" y="470"/>
                    </a:lnTo>
                    <a:lnTo>
                      <a:pt x="833" y="520"/>
                    </a:lnTo>
                    <a:lnTo>
                      <a:pt x="818" y="562"/>
                    </a:lnTo>
                    <a:lnTo>
                      <a:pt x="791" y="603"/>
                    </a:lnTo>
                    <a:lnTo>
                      <a:pt x="764" y="637"/>
                    </a:lnTo>
                    <a:lnTo>
                      <a:pt x="730" y="675"/>
                    </a:lnTo>
                    <a:lnTo>
                      <a:pt x="696" y="706"/>
                    </a:lnTo>
                    <a:lnTo>
                      <a:pt x="662" y="740"/>
                    </a:lnTo>
                    <a:lnTo>
                      <a:pt x="627" y="774"/>
                    </a:lnTo>
                    <a:lnTo>
                      <a:pt x="620" y="786"/>
                    </a:lnTo>
                    <a:lnTo>
                      <a:pt x="620" y="797"/>
                    </a:lnTo>
                    <a:lnTo>
                      <a:pt x="620" y="808"/>
                    </a:lnTo>
                    <a:lnTo>
                      <a:pt x="627" y="820"/>
                    </a:lnTo>
                    <a:lnTo>
                      <a:pt x="639" y="827"/>
                    </a:lnTo>
                    <a:lnTo>
                      <a:pt x="654" y="831"/>
                    </a:lnTo>
                    <a:lnTo>
                      <a:pt x="666" y="827"/>
                    </a:lnTo>
                    <a:lnTo>
                      <a:pt x="677" y="820"/>
                    </a:lnTo>
                    <a:lnTo>
                      <a:pt x="753" y="770"/>
                    </a:lnTo>
                    <a:lnTo>
                      <a:pt x="818" y="706"/>
                    </a:lnTo>
                    <a:lnTo>
                      <a:pt x="867" y="634"/>
                    </a:lnTo>
                    <a:lnTo>
                      <a:pt x="901" y="550"/>
                    </a:lnTo>
                    <a:lnTo>
                      <a:pt x="916" y="467"/>
                    </a:lnTo>
                    <a:lnTo>
                      <a:pt x="909" y="379"/>
                    </a:lnTo>
                    <a:lnTo>
                      <a:pt x="878" y="300"/>
                    </a:lnTo>
                    <a:lnTo>
                      <a:pt x="818" y="227"/>
                    </a:lnTo>
                    <a:lnTo>
                      <a:pt x="772" y="189"/>
                    </a:lnTo>
                    <a:lnTo>
                      <a:pt x="719" y="159"/>
                    </a:lnTo>
                    <a:lnTo>
                      <a:pt x="662" y="129"/>
                    </a:lnTo>
                    <a:lnTo>
                      <a:pt x="597" y="102"/>
                    </a:lnTo>
                    <a:lnTo>
                      <a:pt x="532" y="75"/>
                    </a:lnTo>
                    <a:lnTo>
                      <a:pt x="468" y="56"/>
                    </a:lnTo>
                    <a:lnTo>
                      <a:pt x="399" y="41"/>
                    </a:lnTo>
                    <a:lnTo>
                      <a:pt x="335" y="26"/>
                    </a:lnTo>
                    <a:lnTo>
                      <a:pt x="270" y="15"/>
                    </a:lnTo>
                    <a:lnTo>
                      <a:pt x="213" y="7"/>
                    </a:lnTo>
                    <a:lnTo>
                      <a:pt x="156" y="0"/>
                    </a:lnTo>
                    <a:lnTo>
                      <a:pt x="110" y="0"/>
                    </a:lnTo>
                    <a:lnTo>
                      <a:pt x="69" y="0"/>
                    </a:lnTo>
                    <a:lnTo>
                      <a:pt x="34" y="0"/>
                    </a:lnTo>
                    <a:lnTo>
                      <a:pt x="12" y="7"/>
                    </a:lnTo>
                    <a:lnTo>
                      <a:pt x="0" y="15"/>
                    </a:lnTo>
                    <a:lnTo>
                      <a:pt x="38" y="22"/>
                    </a:lnTo>
                    <a:lnTo>
                      <a:pt x="76" y="26"/>
                    </a:lnTo>
                    <a:lnTo>
                      <a:pt x="122" y="34"/>
                    </a:lnTo>
                    <a:lnTo>
                      <a:pt x="167" y="41"/>
                    </a:lnTo>
                    <a:lnTo>
                      <a:pt x="213" y="53"/>
                    </a:lnTo>
                    <a:lnTo>
                      <a:pt x="266" y="60"/>
                    </a:lnTo>
                    <a:lnTo>
                      <a:pt x="316" y="72"/>
                    </a:lnTo>
                    <a:lnTo>
                      <a:pt x="369" y="83"/>
                    </a:lnTo>
                    <a:lnTo>
                      <a:pt x="418" y="98"/>
                    </a:lnTo>
                    <a:lnTo>
                      <a:pt x="472" y="113"/>
                    </a:lnTo>
                    <a:lnTo>
                      <a:pt x="525" y="129"/>
                    </a:lnTo>
                    <a:lnTo>
                      <a:pt x="574" y="148"/>
                    </a:lnTo>
                    <a:lnTo>
                      <a:pt x="624" y="170"/>
                    </a:lnTo>
                    <a:lnTo>
                      <a:pt x="673" y="197"/>
                    </a:lnTo>
                    <a:lnTo>
                      <a:pt x="719" y="224"/>
                    </a:lnTo>
                    <a:lnTo>
                      <a:pt x="761" y="254"/>
                    </a:lnTo>
                    <a:close/>
                  </a:path>
                </a:pathLst>
              </a:custGeom>
              <a:solidFill>
                <a:srgbClr val="C9E8FF"/>
              </a:solidFill>
              <a:ln w="9525">
                <a:noFill/>
                <a:round/>
                <a:headEnd/>
                <a:tailEnd/>
              </a:ln>
            </p:spPr>
            <p:txBody>
              <a:bodyPr/>
              <a:lstStyle/>
              <a:p>
                <a:endParaRPr lang="en-US"/>
              </a:p>
            </p:txBody>
          </p:sp>
          <p:sp>
            <p:nvSpPr>
              <p:cNvPr id="33041" name="Freeform 2204"/>
              <p:cNvSpPr>
                <a:spLocks noChangeAspect="1"/>
              </p:cNvSpPr>
              <p:nvPr/>
            </p:nvSpPr>
            <p:spPr bwMode="auto">
              <a:xfrm>
                <a:off x="455" y="16758"/>
                <a:ext cx="373" cy="786"/>
              </a:xfrm>
              <a:custGeom>
                <a:avLst/>
                <a:gdLst>
                  <a:gd name="T0" fmla="*/ 0 w 373"/>
                  <a:gd name="T1" fmla="*/ 429 h 786"/>
                  <a:gd name="T2" fmla="*/ 0 w 373"/>
                  <a:gd name="T3" fmla="*/ 494 h 786"/>
                  <a:gd name="T4" fmla="*/ 16 w 373"/>
                  <a:gd name="T5" fmla="*/ 554 h 786"/>
                  <a:gd name="T6" fmla="*/ 42 w 373"/>
                  <a:gd name="T7" fmla="*/ 611 h 786"/>
                  <a:gd name="T8" fmla="*/ 80 w 373"/>
                  <a:gd name="T9" fmla="*/ 661 h 786"/>
                  <a:gd name="T10" fmla="*/ 126 w 373"/>
                  <a:gd name="T11" fmla="*/ 703 h 786"/>
                  <a:gd name="T12" fmla="*/ 179 w 373"/>
                  <a:gd name="T13" fmla="*/ 741 h 786"/>
                  <a:gd name="T14" fmla="*/ 240 w 373"/>
                  <a:gd name="T15" fmla="*/ 767 h 786"/>
                  <a:gd name="T16" fmla="*/ 301 w 373"/>
                  <a:gd name="T17" fmla="*/ 782 h 786"/>
                  <a:gd name="T18" fmla="*/ 320 w 373"/>
                  <a:gd name="T19" fmla="*/ 786 h 786"/>
                  <a:gd name="T20" fmla="*/ 339 w 373"/>
                  <a:gd name="T21" fmla="*/ 778 h 786"/>
                  <a:gd name="T22" fmla="*/ 354 w 373"/>
                  <a:gd name="T23" fmla="*/ 767 h 786"/>
                  <a:gd name="T24" fmla="*/ 361 w 373"/>
                  <a:gd name="T25" fmla="*/ 752 h 786"/>
                  <a:gd name="T26" fmla="*/ 361 w 373"/>
                  <a:gd name="T27" fmla="*/ 733 h 786"/>
                  <a:gd name="T28" fmla="*/ 358 w 373"/>
                  <a:gd name="T29" fmla="*/ 714 h 786"/>
                  <a:gd name="T30" fmla="*/ 346 w 373"/>
                  <a:gd name="T31" fmla="*/ 699 h 786"/>
                  <a:gd name="T32" fmla="*/ 327 w 373"/>
                  <a:gd name="T33" fmla="*/ 691 h 786"/>
                  <a:gd name="T34" fmla="*/ 266 w 373"/>
                  <a:gd name="T35" fmla="*/ 668 h 786"/>
                  <a:gd name="T36" fmla="*/ 209 w 373"/>
                  <a:gd name="T37" fmla="*/ 638 h 786"/>
                  <a:gd name="T38" fmla="*/ 164 w 373"/>
                  <a:gd name="T39" fmla="*/ 596 h 786"/>
                  <a:gd name="T40" fmla="*/ 130 w 373"/>
                  <a:gd name="T41" fmla="*/ 551 h 786"/>
                  <a:gd name="T42" fmla="*/ 107 w 373"/>
                  <a:gd name="T43" fmla="*/ 494 h 786"/>
                  <a:gd name="T44" fmla="*/ 95 w 373"/>
                  <a:gd name="T45" fmla="*/ 433 h 786"/>
                  <a:gd name="T46" fmla="*/ 95 w 373"/>
                  <a:gd name="T47" fmla="*/ 368 h 786"/>
                  <a:gd name="T48" fmla="*/ 114 w 373"/>
                  <a:gd name="T49" fmla="*/ 300 h 786"/>
                  <a:gd name="T50" fmla="*/ 137 w 373"/>
                  <a:gd name="T51" fmla="*/ 251 h 786"/>
                  <a:gd name="T52" fmla="*/ 168 w 373"/>
                  <a:gd name="T53" fmla="*/ 205 h 786"/>
                  <a:gd name="T54" fmla="*/ 202 w 373"/>
                  <a:gd name="T55" fmla="*/ 163 h 786"/>
                  <a:gd name="T56" fmla="*/ 240 w 373"/>
                  <a:gd name="T57" fmla="*/ 125 h 786"/>
                  <a:gd name="T58" fmla="*/ 274 w 373"/>
                  <a:gd name="T59" fmla="*/ 91 h 786"/>
                  <a:gd name="T60" fmla="*/ 312 w 373"/>
                  <a:gd name="T61" fmla="*/ 61 h 786"/>
                  <a:gd name="T62" fmla="*/ 346 w 373"/>
                  <a:gd name="T63" fmla="*/ 30 h 786"/>
                  <a:gd name="T64" fmla="*/ 373 w 373"/>
                  <a:gd name="T65" fmla="*/ 4 h 786"/>
                  <a:gd name="T66" fmla="*/ 346 w 373"/>
                  <a:gd name="T67" fmla="*/ 0 h 786"/>
                  <a:gd name="T68" fmla="*/ 304 w 373"/>
                  <a:gd name="T69" fmla="*/ 19 h 786"/>
                  <a:gd name="T70" fmla="*/ 247 w 373"/>
                  <a:gd name="T71" fmla="*/ 61 h 786"/>
                  <a:gd name="T72" fmla="*/ 183 w 373"/>
                  <a:gd name="T73" fmla="*/ 118 h 786"/>
                  <a:gd name="T74" fmla="*/ 122 w 373"/>
                  <a:gd name="T75" fmla="*/ 190 h 786"/>
                  <a:gd name="T76" fmla="*/ 65 w 373"/>
                  <a:gd name="T77" fmla="*/ 266 h 786"/>
                  <a:gd name="T78" fmla="*/ 23 w 373"/>
                  <a:gd name="T79" fmla="*/ 349 h 786"/>
                  <a:gd name="T80" fmla="*/ 0 w 373"/>
                  <a:gd name="T81" fmla="*/ 429 h 78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6"/>
                  <a:gd name="T125" fmla="*/ 373 w 373"/>
                  <a:gd name="T126" fmla="*/ 786 h 78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6">
                    <a:moveTo>
                      <a:pt x="0" y="429"/>
                    </a:moveTo>
                    <a:lnTo>
                      <a:pt x="0" y="494"/>
                    </a:lnTo>
                    <a:lnTo>
                      <a:pt x="16" y="554"/>
                    </a:lnTo>
                    <a:lnTo>
                      <a:pt x="42" y="611"/>
                    </a:lnTo>
                    <a:lnTo>
                      <a:pt x="80" y="661"/>
                    </a:lnTo>
                    <a:lnTo>
                      <a:pt x="126" y="703"/>
                    </a:lnTo>
                    <a:lnTo>
                      <a:pt x="179" y="741"/>
                    </a:lnTo>
                    <a:lnTo>
                      <a:pt x="240" y="767"/>
                    </a:lnTo>
                    <a:lnTo>
                      <a:pt x="301" y="782"/>
                    </a:lnTo>
                    <a:lnTo>
                      <a:pt x="320" y="786"/>
                    </a:lnTo>
                    <a:lnTo>
                      <a:pt x="339" y="778"/>
                    </a:lnTo>
                    <a:lnTo>
                      <a:pt x="354" y="767"/>
                    </a:lnTo>
                    <a:lnTo>
                      <a:pt x="361" y="752"/>
                    </a:lnTo>
                    <a:lnTo>
                      <a:pt x="361" y="733"/>
                    </a:lnTo>
                    <a:lnTo>
                      <a:pt x="358" y="714"/>
                    </a:lnTo>
                    <a:lnTo>
                      <a:pt x="346" y="699"/>
                    </a:lnTo>
                    <a:lnTo>
                      <a:pt x="327" y="691"/>
                    </a:lnTo>
                    <a:lnTo>
                      <a:pt x="266" y="668"/>
                    </a:lnTo>
                    <a:lnTo>
                      <a:pt x="209" y="638"/>
                    </a:lnTo>
                    <a:lnTo>
                      <a:pt x="164" y="596"/>
                    </a:lnTo>
                    <a:lnTo>
                      <a:pt x="130" y="551"/>
                    </a:lnTo>
                    <a:lnTo>
                      <a:pt x="107" y="494"/>
                    </a:lnTo>
                    <a:lnTo>
                      <a:pt x="95" y="433"/>
                    </a:lnTo>
                    <a:lnTo>
                      <a:pt x="95" y="368"/>
                    </a:lnTo>
                    <a:lnTo>
                      <a:pt x="114" y="300"/>
                    </a:lnTo>
                    <a:lnTo>
                      <a:pt x="137" y="251"/>
                    </a:lnTo>
                    <a:lnTo>
                      <a:pt x="168" y="205"/>
                    </a:lnTo>
                    <a:lnTo>
                      <a:pt x="202" y="163"/>
                    </a:lnTo>
                    <a:lnTo>
                      <a:pt x="240" y="125"/>
                    </a:lnTo>
                    <a:lnTo>
                      <a:pt x="274" y="91"/>
                    </a:lnTo>
                    <a:lnTo>
                      <a:pt x="312" y="61"/>
                    </a:lnTo>
                    <a:lnTo>
                      <a:pt x="346" y="30"/>
                    </a:lnTo>
                    <a:lnTo>
                      <a:pt x="373" y="4"/>
                    </a:lnTo>
                    <a:lnTo>
                      <a:pt x="346" y="0"/>
                    </a:lnTo>
                    <a:lnTo>
                      <a:pt x="304" y="19"/>
                    </a:lnTo>
                    <a:lnTo>
                      <a:pt x="247" y="61"/>
                    </a:lnTo>
                    <a:lnTo>
                      <a:pt x="183" y="118"/>
                    </a:lnTo>
                    <a:lnTo>
                      <a:pt x="122" y="190"/>
                    </a:lnTo>
                    <a:lnTo>
                      <a:pt x="65" y="266"/>
                    </a:lnTo>
                    <a:lnTo>
                      <a:pt x="23" y="349"/>
                    </a:lnTo>
                    <a:lnTo>
                      <a:pt x="0" y="429"/>
                    </a:lnTo>
                    <a:close/>
                  </a:path>
                </a:pathLst>
              </a:custGeom>
              <a:solidFill>
                <a:srgbClr val="C9E8FF"/>
              </a:solidFill>
              <a:ln w="9525">
                <a:noFill/>
                <a:round/>
                <a:headEnd/>
                <a:tailEnd/>
              </a:ln>
            </p:spPr>
            <p:txBody>
              <a:bodyPr/>
              <a:lstStyle/>
              <a:p>
                <a:endParaRPr lang="en-US"/>
              </a:p>
            </p:txBody>
          </p:sp>
          <p:sp>
            <p:nvSpPr>
              <p:cNvPr id="33042" name="Freeform 2205"/>
              <p:cNvSpPr>
                <a:spLocks noChangeAspect="1"/>
              </p:cNvSpPr>
              <p:nvPr/>
            </p:nvSpPr>
            <p:spPr bwMode="auto">
              <a:xfrm>
                <a:off x="3079" y="16318"/>
                <a:ext cx="798" cy="1025"/>
              </a:xfrm>
              <a:custGeom>
                <a:avLst/>
                <a:gdLst>
                  <a:gd name="T0" fmla="*/ 673 w 798"/>
                  <a:gd name="T1" fmla="*/ 410 h 1025"/>
                  <a:gd name="T2" fmla="*/ 711 w 798"/>
                  <a:gd name="T3" fmla="*/ 474 h 1025"/>
                  <a:gd name="T4" fmla="*/ 730 w 798"/>
                  <a:gd name="T5" fmla="*/ 543 h 1025"/>
                  <a:gd name="T6" fmla="*/ 718 w 798"/>
                  <a:gd name="T7" fmla="*/ 619 h 1025"/>
                  <a:gd name="T8" fmla="*/ 677 w 798"/>
                  <a:gd name="T9" fmla="*/ 691 h 1025"/>
                  <a:gd name="T10" fmla="*/ 612 w 798"/>
                  <a:gd name="T11" fmla="*/ 755 h 1025"/>
                  <a:gd name="T12" fmla="*/ 540 w 798"/>
                  <a:gd name="T13" fmla="*/ 812 h 1025"/>
                  <a:gd name="T14" fmla="*/ 464 w 798"/>
                  <a:gd name="T15" fmla="*/ 873 h 1025"/>
                  <a:gd name="T16" fmla="*/ 418 w 798"/>
                  <a:gd name="T17" fmla="*/ 919 h 1025"/>
                  <a:gd name="T18" fmla="*/ 403 w 798"/>
                  <a:gd name="T19" fmla="*/ 949 h 1025"/>
                  <a:gd name="T20" fmla="*/ 391 w 798"/>
                  <a:gd name="T21" fmla="*/ 979 h 1025"/>
                  <a:gd name="T22" fmla="*/ 395 w 798"/>
                  <a:gd name="T23" fmla="*/ 1010 h 1025"/>
                  <a:gd name="T24" fmla="*/ 422 w 798"/>
                  <a:gd name="T25" fmla="*/ 1025 h 1025"/>
                  <a:gd name="T26" fmla="*/ 452 w 798"/>
                  <a:gd name="T27" fmla="*/ 1021 h 1025"/>
                  <a:gd name="T28" fmla="*/ 502 w 798"/>
                  <a:gd name="T29" fmla="*/ 968 h 1025"/>
                  <a:gd name="T30" fmla="*/ 585 w 798"/>
                  <a:gd name="T31" fmla="*/ 888 h 1025"/>
                  <a:gd name="T32" fmla="*/ 673 w 798"/>
                  <a:gd name="T33" fmla="*/ 812 h 1025"/>
                  <a:gd name="T34" fmla="*/ 749 w 798"/>
                  <a:gd name="T35" fmla="*/ 725 h 1025"/>
                  <a:gd name="T36" fmla="*/ 794 w 798"/>
                  <a:gd name="T37" fmla="*/ 619 h 1025"/>
                  <a:gd name="T38" fmla="*/ 787 w 798"/>
                  <a:gd name="T39" fmla="*/ 505 h 1025"/>
                  <a:gd name="T40" fmla="*/ 737 w 798"/>
                  <a:gd name="T41" fmla="*/ 398 h 1025"/>
                  <a:gd name="T42" fmla="*/ 654 w 798"/>
                  <a:gd name="T43" fmla="*/ 311 h 1025"/>
                  <a:gd name="T44" fmla="*/ 574 w 798"/>
                  <a:gd name="T45" fmla="*/ 246 h 1025"/>
                  <a:gd name="T46" fmla="*/ 494 w 798"/>
                  <a:gd name="T47" fmla="*/ 197 h 1025"/>
                  <a:gd name="T48" fmla="*/ 410 w 798"/>
                  <a:gd name="T49" fmla="*/ 144 h 1025"/>
                  <a:gd name="T50" fmla="*/ 319 w 798"/>
                  <a:gd name="T51" fmla="*/ 94 h 1025"/>
                  <a:gd name="T52" fmla="*/ 235 w 798"/>
                  <a:gd name="T53" fmla="*/ 53 h 1025"/>
                  <a:gd name="T54" fmla="*/ 152 w 798"/>
                  <a:gd name="T55" fmla="*/ 22 h 1025"/>
                  <a:gd name="T56" fmla="*/ 80 w 798"/>
                  <a:gd name="T57" fmla="*/ 3 h 1025"/>
                  <a:gd name="T58" fmla="*/ 23 w 798"/>
                  <a:gd name="T59" fmla="*/ 3 h 1025"/>
                  <a:gd name="T60" fmla="*/ 26 w 798"/>
                  <a:gd name="T61" fmla="*/ 19 h 1025"/>
                  <a:gd name="T62" fmla="*/ 91 w 798"/>
                  <a:gd name="T63" fmla="*/ 45 h 1025"/>
                  <a:gd name="T64" fmla="*/ 167 w 798"/>
                  <a:gd name="T65" fmla="*/ 79 h 1025"/>
                  <a:gd name="T66" fmla="*/ 255 w 798"/>
                  <a:gd name="T67" fmla="*/ 121 h 1025"/>
                  <a:gd name="T68" fmla="*/ 346 w 798"/>
                  <a:gd name="T69" fmla="*/ 170 h 1025"/>
                  <a:gd name="T70" fmla="*/ 437 w 798"/>
                  <a:gd name="T71" fmla="*/ 227 h 1025"/>
                  <a:gd name="T72" fmla="*/ 528 w 798"/>
                  <a:gd name="T73" fmla="*/ 288 h 1025"/>
                  <a:gd name="T74" fmla="*/ 608 w 798"/>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8"/>
                  <a:gd name="T115" fmla="*/ 0 h 1025"/>
                  <a:gd name="T116" fmla="*/ 798 w 798"/>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8" h="1025">
                    <a:moveTo>
                      <a:pt x="646" y="383"/>
                    </a:moveTo>
                    <a:lnTo>
                      <a:pt x="673" y="410"/>
                    </a:lnTo>
                    <a:lnTo>
                      <a:pt x="696" y="440"/>
                    </a:lnTo>
                    <a:lnTo>
                      <a:pt x="711" y="474"/>
                    </a:lnTo>
                    <a:lnTo>
                      <a:pt x="726" y="508"/>
                    </a:lnTo>
                    <a:lnTo>
                      <a:pt x="730" y="543"/>
                    </a:lnTo>
                    <a:lnTo>
                      <a:pt x="730" y="581"/>
                    </a:lnTo>
                    <a:lnTo>
                      <a:pt x="718" y="619"/>
                    </a:lnTo>
                    <a:lnTo>
                      <a:pt x="703" y="653"/>
                    </a:lnTo>
                    <a:lnTo>
                      <a:pt x="677" y="691"/>
                    </a:lnTo>
                    <a:lnTo>
                      <a:pt x="646" y="725"/>
                    </a:lnTo>
                    <a:lnTo>
                      <a:pt x="612" y="755"/>
                    </a:lnTo>
                    <a:lnTo>
                      <a:pt x="574" y="786"/>
                    </a:lnTo>
                    <a:lnTo>
                      <a:pt x="540" y="812"/>
                    </a:lnTo>
                    <a:lnTo>
                      <a:pt x="502" y="843"/>
                    </a:lnTo>
                    <a:lnTo>
                      <a:pt x="464" y="873"/>
                    </a:lnTo>
                    <a:lnTo>
                      <a:pt x="429" y="907"/>
                    </a:lnTo>
                    <a:lnTo>
                      <a:pt x="418" y="919"/>
                    </a:lnTo>
                    <a:lnTo>
                      <a:pt x="410" y="934"/>
                    </a:lnTo>
                    <a:lnTo>
                      <a:pt x="403" y="949"/>
                    </a:lnTo>
                    <a:lnTo>
                      <a:pt x="395" y="964"/>
                    </a:lnTo>
                    <a:lnTo>
                      <a:pt x="391" y="979"/>
                    </a:lnTo>
                    <a:lnTo>
                      <a:pt x="391" y="994"/>
                    </a:lnTo>
                    <a:lnTo>
                      <a:pt x="395" y="1010"/>
                    </a:lnTo>
                    <a:lnTo>
                      <a:pt x="407" y="1021"/>
                    </a:lnTo>
                    <a:lnTo>
                      <a:pt x="422" y="1025"/>
                    </a:lnTo>
                    <a:lnTo>
                      <a:pt x="437" y="1025"/>
                    </a:lnTo>
                    <a:lnTo>
                      <a:pt x="452" y="1021"/>
                    </a:lnTo>
                    <a:lnTo>
                      <a:pt x="464" y="1010"/>
                    </a:lnTo>
                    <a:lnTo>
                      <a:pt x="502" y="968"/>
                    </a:lnTo>
                    <a:lnTo>
                      <a:pt x="543" y="926"/>
                    </a:lnTo>
                    <a:lnTo>
                      <a:pt x="585" y="888"/>
                    </a:lnTo>
                    <a:lnTo>
                      <a:pt x="631" y="850"/>
                    </a:lnTo>
                    <a:lnTo>
                      <a:pt x="673" y="812"/>
                    </a:lnTo>
                    <a:lnTo>
                      <a:pt x="711" y="770"/>
                    </a:lnTo>
                    <a:lnTo>
                      <a:pt x="749" y="725"/>
                    </a:lnTo>
                    <a:lnTo>
                      <a:pt x="775" y="675"/>
                    </a:lnTo>
                    <a:lnTo>
                      <a:pt x="794" y="619"/>
                    </a:lnTo>
                    <a:lnTo>
                      <a:pt x="798" y="562"/>
                    </a:lnTo>
                    <a:lnTo>
                      <a:pt x="787" y="505"/>
                    </a:lnTo>
                    <a:lnTo>
                      <a:pt x="768" y="451"/>
                    </a:lnTo>
                    <a:lnTo>
                      <a:pt x="737" y="398"/>
                    </a:lnTo>
                    <a:lnTo>
                      <a:pt x="699" y="353"/>
                    </a:lnTo>
                    <a:lnTo>
                      <a:pt x="654" y="311"/>
                    </a:lnTo>
                    <a:lnTo>
                      <a:pt x="608" y="273"/>
                    </a:lnTo>
                    <a:lnTo>
                      <a:pt x="574" y="246"/>
                    </a:lnTo>
                    <a:lnTo>
                      <a:pt x="536" y="224"/>
                    </a:lnTo>
                    <a:lnTo>
                      <a:pt x="494" y="197"/>
                    </a:lnTo>
                    <a:lnTo>
                      <a:pt x="452" y="170"/>
                    </a:lnTo>
                    <a:lnTo>
                      <a:pt x="410" y="144"/>
                    </a:lnTo>
                    <a:lnTo>
                      <a:pt x="365" y="117"/>
                    </a:lnTo>
                    <a:lnTo>
                      <a:pt x="319" y="94"/>
                    </a:lnTo>
                    <a:lnTo>
                      <a:pt x="277" y="72"/>
                    </a:lnTo>
                    <a:lnTo>
                      <a:pt x="235" y="53"/>
                    </a:lnTo>
                    <a:lnTo>
                      <a:pt x="194" y="34"/>
                    </a:lnTo>
                    <a:lnTo>
                      <a:pt x="152" y="22"/>
                    </a:lnTo>
                    <a:lnTo>
                      <a:pt x="114" y="11"/>
                    </a:lnTo>
                    <a:lnTo>
                      <a:pt x="80" y="3"/>
                    </a:lnTo>
                    <a:lnTo>
                      <a:pt x="49" y="0"/>
                    </a:lnTo>
                    <a:lnTo>
                      <a:pt x="23" y="3"/>
                    </a:lnTo>
                    <a:lnTo>
                      <a:pt x="0" y="11"/>
                    </a:lnTo>
                    <a:lnTo>
                      <a:pt x="26" y="19"/>
                    </a:lnTo>
                    <a:lnTo>
                      <a:pt x="57" y="30"/>
                    </a:lnTo>
                    <a:lnTo>
                      <a:pt x="91" y="45"/>
                    </a:lnTo>
                    <a:lnTo>
                      <a:pt x="125" y="60"/>
                    </a:lnTo>
                    <a:lnTo>
                      <a:pt x="167" y="79"/>
                    </a:lnTo>
                    <a:lnTo>
                      <a:pt x="209" y="98"/>
                    </a:lnTo>
                    <a:lnTo>
                      <a:pt x="255" y="121"/>
                    </a:lnTo>
                    <a:lnTo>
                      <a:pt x="300" y="144"/>
                    </a:lnTo>
                    <a:lnTo>
                      <a:pt x="346" y="170"/>
                    </a:lnTo>
                    <a:lnTo>
                      <a:pt x="391" y="197"/>
                    </a:lnTo>
                    <a:lnTo>
                      <a:pt x="437" y="227"/>
                    </a:lnTo>
                    <a:lnTo>
                      <a:pt x="483" y="258"/>
                    </a:lnTo>
                    <a:lnTo>
                      <a:pt x="528" y="288"/>
                    </a:lnTo>
                    <a:lnTo>
                      <a:pt x="570" y="319"/>
                    </a:lnTo>
                    <a:lnTo>
                      <a:pt x="608" y="349"/>
                    </a:lnTo>
                    <a:lnTo>
                      <a:pt x="646" y="383"/>
                    </a:lnTo>
                    <a:close/>
                  </a:path>
                </a:pathLst>
              </a:custGeom>
              <a:solidFill>
                <a:srgbClr val="C9E8FF"/>
              </a:solidFill>
              <a:ln w="9525">
                <a:noFill/>
                <a:round/>
                <a:headEnd/>
                <a:tailEnd/>
              </a:ln>
            </p:spPr>
            <p:txBody>
              <a:bodyPr/>
              <a:lstStyle/>
              <a:p>
                <a:endParaRPr lang="en-US"/>
              </a:p>
            </p:txBody>
          </p:sp>
          <p:sp>
            <p:nvSpPr>
              <p:cNvPr id="33043" name="Freeform 2206"/>
              <p:cNvSpPr>
                <a:spLocks noChangeAspect="1"/>
              </p:cNvSpPr>
              <p:nvPr/>
            </p:nvSpPr>
            <p:spPr bwMode="auto">
              <a:xfrm>
                <a:off x="2197" y="17517"/>
                <a:ext cx="270" cy="619"/>
              </a:xfrm>
              <a:custGeom>
                <a:avLst/>
                <a:gdLst>
                  <a:gd name="T0" fmla="*/ 102 w 270"/>
                  <a:gd name="T1" fmla="*/ 46 h 619"/>
                  <a:gd name="T2" fmla="*/ 95 w 270"/>
                  <a:gd name="T3" fmla="*/ 27 h 619"/>
                  <a:gd name="T4" fmla="*/ 83 w 270"/>
                  <a:gd name="T5" fmla="*/ 12 h 619"/>
                  <a:gd name="T6" fmla="*/ 64 w 270"/>
                  <a:gd name="T7" fmla="*/ 4 h 619"/>
                  <a:gd name="T8" fmla="*/ 45 w 270"/>
                  <a:gd name="T9" fmla="*/ 0 h 619"/>
                  <a:gd name="T10" fmla="*/ 26 w 270"/>
                  <a:gd name="T11" fmla="*/ 8 h 619"/>
                  <a:gd name="T12" fmla="*/ 11 w 270"/>
                  <a:gd name="T13" fmla="*/ 19 h 619"/>
                  <a:gd name="T14" fmla="*/ 0 w 270"/>
                  <a:gd name="T15" fmla="*/ 38 h 619"/>
                  <a:gd name="T16" fmla="*/ 0 w 270"/>
                  <a:gd name="T17" fmla="*/ 57 h 619"/>
                  <a:gd name="T18" fmla="*/ 19 w 270"/>
                  <a:gd name="T19" fmla="*/ 141 h 619"/>
                  <a:gd name="T20" fmla="*/ 49 w 270"/>
                  <a:gd name="T21" fmla="*/ 236 h 619"/>
                  <a:gd name="T22" fmla="*/ 87 w 270"/>
                  <a:gd name="T23" fmla="*/ 331 h 619"/>
                  <a:gd name="T24" fmla="*/ 133 w 270"/>
                  <a:gd name="T25" fmla="*/ 422 h 619"/>
                  <a:gd name="T26" fmla="*/ 178 w 270"/>
                  <a:gd name="T27" fmla="*/ 502 h 619"/>
                  <a:gd name="T28" fmla="*/ 220 w 270"/>
                  <a:gd name="T29" fmla="*/ 566 h 619"/>
                  <a:gd name="T30" fmla="*/ 251 w 270"/>
                  <a:gd name="T31" fmla="*/ 608 h 619"/>
                  <a:gd name="T32" fmla="*/ 270 w 270"/>
                  <a:gd name="T33" fmla="*/ 619 h 619"/>
                  <a:gd name="T34" fmla="*/ 262 w 270"/>
                  <a:gd name="T35" fmla="*/ 578 h 619"/>
                  <a:gd name="T36" fmla="*/ 243 w 270"/>
                  <a:gd name="T37" fmla="*/ 525 h 619"/>
                  <a:gd name="T38" fmla="*/ 220 w 270"/>
                  <a:gd name="T39" fmla="*/ 456 h 619"/>
                  <a:gd name="T40" fmla="*/ 194 w 270"/>
                  <a:gd name="T41" fmla="*/ 376 h 619"/>
                  <a:gd name="T42" fmla="*/ 167 w 270"/>
                  <a:gd name="T43" fmla="*/ 293 h 619"/>
                  <a:gd name="T44" fmla="*/ 140 w 270"/>
                  <a:gd name="T45" fmla="*/ 209 h 619"/>
                  <a:gd name="T46" fmla="*/ 118 w 270"/>
                  <a:gd name="T47" fmla="*/ 126 h 619"/>
                  <a:gd name="T48" fmla="*/ 102 w 270"/>
                  <a:gd name="T49" fmla="*/ 46 h 6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70"/>
                  <a:gd name="T76" fmla="*/ 0 h 619"/>
                  <a:gd name="T77" fmla="*/ 270 w 270"/>
                  <a:gd name="T78" fmla="*/ 619 h 6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70" h="619">
                    <a:moveTo>
                      <a:pt x="102" y="46"/>
                    </a:moveTo>
                    <a:lnTo>
                      <a:pt x="95" y="27"/>
                    </a:lnTo>
                    <a:lnTo>
                      <a:pt x="83" y="12"/>
                    </a:lnTo>
                    <a:lnTo>
                      <a:pt x="64" y="4"/>
                    </a:lnTo>
                    <a:lnTo>
                      <a:pt x="45" y="0"/>
                    </a:lnTo>
                    <a:lnTo>
                      <a:pt x="26" y="8"/>
                    </a:lnTo>
                    <a:lnTo>
                      <a:pt x="11" y="19"/>
                    </a:lnTo>
                    <a:lnTo>
                      <a:pt x="0" y="38"/>
                    </a:lnTo>
                    <a:lnTo>
                      <a:pt x="0" y="57"/>
                    </a:lnTo>
                    <a:lnTo>
                      <a:pt x="19" y="141"/>
                    </a:lnTo>
                    <a:lnTo>
                      <a:pt x="49" y="236"/>
                    </a:lnTo>
                    <a:lnTo>
                      <a:pt x="87" y="331"/>
                    </a:lnTo>
                    <a:lnTo>
                      <a:pt x="133" y="422"/>
                    </a:lnTo>
                    <a:lnTo>
                      <a:pt x="178" y="502"/>
                    </a:lnTo>
                    <a:lnTo>
                      <a:pt x="220" y="566"/>
                    </a:lnTo>
                    <a:lnTo>
                      <a:pt x="251" y="608"/>
                    </a:lnTo>
                    <a:lnTo>
                      <a:pt x="270" y="619"/>
                    </a:lnTo>
                    <a:lnTo>
                      <a:pt x="262" y="578"/>
                    </a:lnTo>
                    <a:lnTo>
                      <a:pt x="243" y="525"/>
                    </a:lnTo>
                    <a:lnTo>
                      <a:pt x="220" y="456"/>
                    </a:lnTo>
                    <a:lnTo>
                      <a:pt x="194" y="376"/>
                    </a:lnTo>
                    <a:lnTo>
                      <a:pt x="167" y="293"/>
                    </a:lnTo>
                    <a:lnTo>
                      <a:pt x="140" y="209"/>
                    </a:lnTo>
                    <a:lnTo>
                      <a:pt x="118" y="126"/>
                    </a:lnTo>
                    <a:lnTo>
                      <a:pt x="102" y="46"/>
                    </a:lnTo>
                    <a:close/>
                  </a:path>
                </a:pathLst>
              </a:custGeom>
              <a:solidFill>
                <a:srgbClr val="000000"/>
              </a:solidFill>
              <a:ln w="9525">
                <a:noFill/>
                <a:round/>
                <a:headEnd/>
                <a:tailEnd/>
              </a:ln>
            </p:spPr>
            <p:txBody>
              <a:bodyPr/>
              <a:lstStyle/>
              <a:p>
                <a:endParaRPr lang="en-US"/>
              </a:p>
            </p:txBody>
          </p:sp>
          <p:sp>
            <p:nvSpPr>
              <p:cNvPr id="33044" name="Freeform 2207"/>
              <p:cNvSpPr>
                <a:spLocks noChangeAspect="1"/>
              </p:cNvSpPr>
              <p:nvPr/>
            </p:nvSpPr>
            <p:spPr bwMode="auto">
              <a:xfrm>
                <a:off x="2079" y="17187"/>
                <a:ext cx="140" cy="312"/>
              </a:xfrm>
              <a:custGeom>
                <a:avLst/>
                <a:gdLst>
                  <a:gd name="T0" fmla="*/ 72 w 140"/>
                  <a:gd name="T1" fmla="*/ 34 h 312"/>
                  <a:gd name="T2" fmla="*/ 68 w 140"/>
                  <a:gd name="T3" fmla="*/ 19 h 312"/>
                  <a:gd name="T4" fmla="*/ 57 w 140"/>
                  <a:gd name="T5" fmla="*/ 8 h 312"/>
                  <a:gd name="T6" fmla="*/ 45 w 140"/>
                  <a:gd name="T7" fmla="*/ 0 h 312"/>
                  <a:gd name="T8" fmla="*/ 30 w 140"/>
                  <a:gd name="T9" fmla="*/ 0 h 312"/>
                  <a:gd name="T10" fmla="*/ 19 w 140"/>
                  <a:gd name="T11" fmla="*/ 4 h 312"/>
                  <a:gd name="T12" fmla="*/ 7 w 140"/>
                  <a:gd name="T13" fmla="*/ 12 h 312"/>
                  <a:gd name="T14" fmla="*/ 0 w 140"/>
                  <a:gd name="T15" fmla="*/ 23 h 312"/>
                  <a:gd name="T16" fmla="*/ 0 w 140"/>
                  <a:gd name="T17" fmla="*/ 38 h 312"/>
                  <a:gd name="T18" fmla="*/ 0 w 140"/>
                  <a:gd name="T19" fmla="*/ 80 h 312"/>
                  <a:gd name="T20" fmla="*/ 11 w 140"/>
                  <a:gd name="T21" fmla="*/ 125 h 312"/>
                  <a:gd name="T22" fmla="*/ 26 w 140"/>
                  <a:gd name="T23" fmla="*/ 171 h 312"/>
                  <a:gd name="T24" fmla="*/ 45 w 140"/>
                  <a:gd name="T25" fmla="*/ 217 h 312"/>
                  <a:gd name="T26" fmla="*/ 68 w 140"/>
                  <a:gd name="T27" fmla="*/ 258 h 312"/>
                  <a:gd name="T28" fmla="*/ 91 w 140"/>
                  <a:gd name="T29" fmla="*/ 289 h 312"/>
                  <a:gd name="T30" fmla="*/ 118 w 140"/>
                  <a:gd name="T31" fmla="*/ 308 h 312"/>
                  <a:gd name="T32" fmla="*/ 137 w 140"/>
                  <a:gd name="T33" fmla="*/ 312 h 312"/>
                  <a:gd name="T34" fmla="*/ 140 w 140"/>
                  <a:gd name="T35" fmla="*/ 251 h 312"/>
                  <a:gd name="T36" fmla="*/ 121 w 140"/>
                  <a:gd name="T37" fmla="*/ 179 h 312"/>
                  <a:gd name="T38" fmla="*/ 99 w 140"/>
                  <a:gd name="T39" fmla="*/ 106 h 312"/>
                  <a:gd name="T40" fmla="*/ 72 w 140"/>
                  <a:gd name="T41" fmla="*/ 34 h 31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0"/>
                  <a:gd name="T64" fmla="*/ 0 h 312"/>
                  <a:gd name="T65" fmla="*/ 140 w 140"/>
                  <a:gd name="T66" fmla="*/ 312 h 31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0" h="312">
                    <a:moveTo>
                      <a:pt x="72" y="34"/>
                    </a:moveTo>
                    <a:lnTo>
                      <a:pt x="68" y="19"/>
                    </a:lnTo>
                    <a:lnTo>
                      <a:pt x="57" y="8"/>
                    </a:lnTo>
                    <a:lnTo>
                      <a:pt x="45" y="0"/>
                    </a:lnTo>
                    <a:lnTo>
                      <a:pt x="30" y="0"/>
                    </a:lnTo>
                    <a:lnTo>
                      <a:pt x="19" y="4"/>
                    </a:lnTo>
                    <a:lnTo>
                      <a:pt x="7" y="12"/>
                    </a:lnTo>
                    <a:lnTo>
                      <a:pt x="0" y="23"/>
                    </a:lnTo>
                    <a:lnTo>
                      <a:pt x="0" y="38"/>
                    </a:lnTo>
                    <a:lnTo>
                      <a:pt x="0" y="80"/>
                    </a:lnTo>
                    <a:lnTo>
                      <a:pt x="11" y="125"/>
                    </a:lnTo>
                    <a:lnTo>
                      <a:pt x="26" y="171"/>
                    </a:lnTo>
                    <a:lnTo>
                      <a:pt x="45" y="217"/>
                    </a:lnTo>
                    <a:lnTo>
                      <a:pt x="68" y="258"/>
                    </a:lnTo>
                    <a:lnTo>
                      <a:pt x="91" y="289"/>
                    </a:lnTo>
                    <a:lnTo>
                      <a:pt x="118" y="308"/>
                    </a:lnTo>
                    <a:lnTo>
                      <a:pt x="137" y="312"/>
                    </a:lnTo>
                    <a:lnTo>
                      <a:pt x="140" y="251"/>
                    </a:lnTo>
                    <a:lnTo>
                      <a:pt x="121" y="179"/>
                    </a:lnTo>
                    <a:lnTo>
                      <a:pt x="99" y="106"/>
                    </a:lnTo>
                    <a:lnTo>
                      <a:pt x="72" y="34"/>
                    </a:lnTo>
                    <a:close/>
                  </a:path>
                </a:pathLst>
              </a:custGeom>
              <a:solidFill>
                <a:srgbClr val="000000"/>
              </a:solidFill>
              <a:ln w="9525">
                <a:noFill/>
                <a:round/>
                <a:headEnd/>
                <a:tailEnd/>
              </a:ln>
            </p:spPr>
            <p:txBody>
              <a:bodyPr/>
              <a:lstStyle/>
              <a:p>
                <a:endParaRPr lang="en-US"/>
              </a:p>
            </p:txBody>
          </p:sp>
          <p:sp>
            <p:nvSpPr>
              <p:cNvPr id="33045" name="Freeform 2208"/>
              <p:cNvSpPr>
                <a:spLocks noChangeAspect="1"/>
              </p:cNvSpPr>
              <p:nvPr/>
            </p:nvSpPr>
            <p:spPr bwMode="auto">
              <a:xfrm>
                <a:off x="1965" y="16959"/>
                <a:ext cx="121" cy="179"/>
              </a:xfrm>
              <a:custGeom>
                <a:avLst/>
                <a:gdLst>
                  <a:gd name="T0" fmla="*/ 64 w 121"/>
                  <a:gd name="T1" fmla="*/ 23 h 179"/>
                  <a:gd name="T2" fmla="*/ 64 w 121"/>
                  <a:gd name="T3" fmla="*/ 27 h 179"/>
                  <a:gd name="T4" fmla="*/ 64 w 121"/>
                  <a:gd name="T5" fmla="*/ 27 h 179"/>
                  <a:gd name="T6" fmla="*/ 64 w 121"/>
                  <a:gd name="T7" fmla="*/ 27 h 179"/>
                  <a:gd name="T8" fmla="*/ 64 w 121"/>
                  <a:gd name="T9" fmla="*/ 27 h 179"/>
                  <a:gd name="T10" fmla="*/ 61 w 121"/>
                  <a:gd name="T11" fmla="*/ 15 h 179"/>
                  <a:gd name="T12" fmla="*/ 49 w 121"/>
                  <a:gd name="T13" fmla="*/ 4 h 179"/>
                  <a:gd name="T14" fmla="*/ 38 w 121"/>
                  <a:gd name="T15" fmla="*/ 0 h 179"/>
                  <a:gd name="T16" fmla="*/ 23 w 121"/>
                  <a:gd name="T17" fmla="*/ 0 h 179"/>
                  <a:gd name="T18" fmla="*/ 11 w 121"/>
                  <a:gd name="T19" fmla="*/ 4 h 179"/>
                  <a:gd name="T20" fmla="*/ 4 w 121"/>
                  <a:gd name="T21" fmla="*/ 15 h 179"/>
                  <a:gd name="T22" fmla="*/ 0 w 121"/>
                  <a:gd name="T23" fmla="*/ 27 h 179"/>
                  <a:gd name="T24" fmla="*/ 0 w 121"/>
                  <a:gd name="T25" fmla="*/ 38 h 179"/>
                  <a:gd name="T26" fmla="*/ 4 w 121"/>
                  <a:gd name="T27" fmla="*/ 57 h 179"/>
                  <a:gd name="T28" fmla="*/ 11 w 121"/>
                  <a:gd name="T29" fmla="*/ 80 h 179"/>
                  <a:gd name="T30" fmla="*/ 26 w 121"/>
                  <a:gd name="T31" fmla="*/ 107 h 179"/>
                  <a:gd name="T32" fmla="*/ 45 w 121"/>
                  <a:gd name="T33" fmla="*/ 129 h 179"/>
                  <a:gd name="T34" fmla="*/ 64 w 121"/>
                  <a:gd name="T35" fmla="*/ 152 h 179"/>
                  <a:gd name="T36" fmla="*/ 87 w 121"/>
                  <a:gd name="T37" fmla="*/ 167 h 179"/>
                  <a:gd name="T38" fmla="*/ 106 w 121"/>
                  <a:gd name="T39" fmla="*/ 179 h 179"/>
                  <a:gd name="T40" fmla="*/ 121 w 121"/>
                  <a:gd name="T41" fmla="*/ 179 h 179"/>
                  <a:gd name="T42" fmla="*/ 118 w 121"/>
                  <a:gd name="T43" fmla="*/ 141 h 179"/>
                  <a:gd name="T44" fmla="*/ 102 w 121"/>
                  <a:gd name="T45" fmla="*/ 95 h 179"/>
                  <a:gd name="T46" fmla="*/ 80 w 121"/>
                  <a:gd name="T47" fmla="*/ 53 h 179"/>
                  <a:gd name="T48" fmla="*/ 64 w 121"/>
                  <a:gd name="T49" fmla="*/ 23 h 17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1"/>
                  <a:gd name="T76" fmla="*/ 0 h 179"/>
                  <a:gd name="T77" fmla="*/ 121 w 121"/>
                  <a:gd name="T78" fmla="*/ 179 h 17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1" h="179">
                    <a:moveTo>
                      <a:pt x="64" y="23"/>
                    </a:moveTo>
                    <a:lnTo>
                      <a:pt x="64" y="27"/>
                    </a:lnTo>
                    <a:lnTo>
                      <a:pt x="61" y="15"/>
                    </a:lnTo>
                    <a:lnTo>
                      <a:pt x="49" y="4"/>
                    </a:lnTo>
                    <a:lnTo>
                      <a:pt x="38" y="0"/>
                    </a:lnTo>
                    <a:lnTo>
                      <a:pt x="23" y="0"/>
                    </a:lnTo>
                    <a:lnTo>
                      <a:pt x="11" y="4"/>
                    </a:lnTo>
                    <a:lnTo>
                      <a:pt x="4" y="15"/>
                    </a:lnTo>
                    <a:lnTo>
                      <a:pt x="0" y="27"/>
                    </a:lnTo>
                    <a:lnTo>
                      <a:pt x="0" y="38"/>
                    </a:lnTo>
                    <a:lnTo>
                      <a:pt x="4" y="57"/>
                    </a:lnTo>
                    <a:lnTo>
                      <a:pt x="11" y="80"/>
                    </a:lnTo>
                    <a:lnTo>
                      <a:pt x="26" y="107"/>
                    </a:lnTo>
                    <a:lnTo>
                      <a:pt x="45" y="129"/>
                    </a:lnTo>
                    <a:lnTo>
                      <a:pt x="64" y="152"/>
                    </a:lnTo>
                    <a:lnTo>
                      <a:pt x="87" y="167"/>
                    </a:lnTo>
                    <a:lnTo>
                      <a:pt x="106" y="179"/>
                    </a:lnTo>
                    <a:lnTo>
                      <a:pt x="121" y="179"/>
                    </a:lnTo>
                    <a:lnTo>
                      <a:pt x="118" y="141"/>
                    </a:lnTo>
                    <a:lnTo>
                      <a:pt x="102" y="95"/>
                    </a:lnTo>
                    <a:lnTo>
                      <a:pt x="80" y="53"/>
                    </a:lnTo>
                    <a:lnTo>
                      <a:pt x="64" y="23"/>
                    </a:lnTo>
                    <a:close/>
                  </a:path>
                </a:pathLst>
              </a:custGeom>
              <a:solidFill>
                <a:srgbClr val="000000"/>
              </a:solidFill>
              <a:ln w="9525">
                <a:noFill/>
                <a:round/>
                <a:headEnd/>
                <a:tailEnd/>
              </a:ln>
            </p:spPr>
            <p:txBody>
              <a:bodyPr/>
              <a:lstStyle/>
              <a:p>
                <a:endParaRPr lang="en-US"/>
              </a:p>
            </p:txBody>
          </p:sp>
          <p:sp>
            <p:nvSpPr>
              <p:cNvPr id="33046" name="Freeform 2209"/>
              <p:cNvSpPr>
                <a:spLocks noChangeAspect="1"/>
              </p:cNvSpPr>
              <p:nvPr/>
            </p:nvSpPr>
            <p:spPr bwMode="auto">
              <a:xfrm>
                <a:off x="1862" y="16811"/>
                <a:ext cx="167" cy="118"/>
              </a:xfrm>
              <a:custGeom>
                <a:avLst/>
                <a:gdLst>
                  <a:gd name="T0" fmla="*/ 133 w 167"/>
                  <a:gd name="T1" fmla="*/ 88 h 118"/>
                  <a:gd name="T2" fmla="*/ 148 w 167"/>
                  <a:gd name="T3" fmla="*/ 80 h 118"/>
                  <a:gd name="T4" fmla="*/ 164 w 167"/>
                  <a:gd name="T5" fmla="*/ 69 h 118"/>
                  <a:gd name="T6" fmla="*/ 167 w 167"/>
                  <a:gd name="T7" fmla="*/ 53 h 118"/>
                  <a:gd name="T8" fmla="*/ 167 w 167"/>
                  <a:gd name="T9" fmla="*/ 38 h 118"/>
                  <a:gd name="T10" fmla="*/ 160 w 167"/>
                  <a:gd name="T11" fmla="*/ 19 h 118"/>
                  <a:gd name="T12" fmla="*/ 148 w 167"/>
                  <a:gd name="T13" fmla="*/ 8 h 118"/>
                  <a:gd name="T14" fmla="*/ 133 w 167"/>
                  <a:gd name="T15" fmla="*/ 0 h 118"/>
                  <a:gd name="T16" fmla="*/ 114 w 167"/>
                  <a:gd name="T17" fmla="*/ 0 h 118"/>
                  <a:gd name="T18" fmla="*/ 107 w 167"/>
                  <a:gd name="T19" fmla="*/ 0 h 118"/>
                  <a:gd name="T20" fmla="*/ 91 w 167"/>
                  <a:gd name="T21" fmla="*/ 4 h 118"/>
                  <a:gd name="T22" fmla="*/ 69 w 167"/>
                  <a:gd name="T23" fmla="*/ 12 h 118"/>
                  <a:gd name="T24" fmla="*/ 42 w 167"/>
                  <a:gd name="T25" fmla="*/ 27 h 118"/>
                  <a:gd name="T26" fmla="*/ 19 w 167"/>
                  <a:gd name="T27" fmla="*/ 50 h 118"/>
                  <a:gd name="T28" fmla="*/ 8 w 167"/>
                  <a:gd name="T29" fmla="*/ 72 h 118"/>
                  <a:gd name="T30" fmla="*/ 0 w 167"/>
                  <a:gd name="T31" fmla="*/ 95 h 118"/>
                  <a:gd name="T32" fmla="*/ 0 w 167"/>
                  <a:gd name="T33" fmla="*/ 103 h 118"/>
                  <a:gd name="T34" fmla="*/ 11 w 167"/>
                  <a:gd name="T35" fmla="*/ 110 h 118"/>
                  <a:gd name="T36" fmla="*/ 27 w 167"/>
                  <a:gd name="T37" fmla="*/ 118 h 118"/>
                  <a:gd name="T38" fmla="*/ 42 w 167"/>
                  <a:gd name="T39" fmla="*/ 118 h 118"/>
                  <a:gd name="T40" fmla="*/ 57 w 167"/>
                  <a:gd name="T41" fmla="*/ 118 h 118"/>
                  <a:gd name="T42" fmla="*/ 76 w 167"/>
                  <a:gd name="T43" fmla="*/ 110 h 118"/>
                  <a:gd name="T44" fmla="*/ 95 w 167"/>
                  <a:gd name="T45" fmla="*/ 107 h 118"/>
                  <a:gd name="T46" fmla="*/ 114 w 167"/>
                  <a:gd name="T47" fmla="*/ 99 h 118"/>
                  <a:gd name="T48" fmla="*/ 133 w 167"/>
                  <a:gd name="T49" fmla="*/ 88 h 11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7"/>
                  <a:gd name="T76" fmla="*/ 0 h 118"/>
                  <a:gd name="T77" fmla="*/ 167 w 167"/>
                  <a:gd name="T78" fmla="*/ 118 h 11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7" h="118">
                    <a:moveTo>
                      <a:pt x="133" y="88"/>
                    </a:moveTo>
                    <a:lnTo>
                      <a:pt x="148" y="80"/>
                    </a:lnTo>
                    <a:lnTo>
                      <a:pt x="164" y="69"/>
                    </a:lnTo>
                    <a:lnTo>
                      <a:pt x="167" y="53"/>
                    </a:lnTo>
                    <a:lnTo>
                      <a:pt x="167" y="38"/>
                    </a:lnTo>
                    <a:lnTo>
                      <a:pt x="160" y="19"/>
                    </a:lnTo>
                    <a:lnTo>
                      <a:pt x="148" y="8"/>
                    </a:lnTo>
                    <a:lnTo>
                      <a:pt x="133" y="0"/>
                    </a:lnTo>
                    <a:lnTo>
                      <a:pt x="114" y="0"/>
                    </a:lnTo>
                    <a:lnTo>
                      <a:pt x="107" y="0"/>
                    </a:lnTo>
                    <a:lnTo>
                      <a:pt x="91" y="4"/>
                    </a:lnTo>
                    <a:lnTo>
                      <a:pt x="69" y="12"/>
                    </a:lnTo>
                    <a:lnTo>
                      <a:pt x="42" y="27"/>
                    </a:lnTo>
                    <a:lnTo>
                      <a:pt x="19" y="50"/>
                    </a:lnTo>
                    <a:lnTo>
                      <a:pt x="8" y="72"/>
                    </a:lnTo>
                    <a:lnTo>
                      <a:pt x="0" y="95"/>
                    </a:lnTo>
                    <a:lnTo>
                      <a:pt x="0" y="103"/>
                    </a:lnTo>
                    <a:lnTo>
                      <a:pt x="11" y="110"/>
                    </a:lnTo>
                    <a:lnTo>
                      <a:pt x="27" y="118"/>
                    </a:lnTo>
                    <a:lnTo>
                      <a:pt x="42" y="118"/>
                    </a:lnTo>
                    <a:lnTo>
                      <a:pt x="57" y="118"/>
                    </a:lnTo>
                    <a:lnTo>
                      <a:pt x="76" y="110"/>
                    </a:lnTo>
                    <a:lnTo>
                      <a:pt x="95" y="107"/>
                    </a:lnTo>
                    <a:lnTo>
                      <a:pt x="114" y="99"/>
                    </a:lnTo>
                    <a:lnTo>
                      <a:pt x="133" y="88"/>
                    </a:lnTo>
                    <a:close/>
                  </a:path>
                </a:pathLst>
              </a:custGeom>
              <a:solidFill>
                <a:srgbClr val="000000"/>
              </a:solidFill>
              <a:ln w="9525">
                <a:noFill/>
                <a:round/>
                <a:headEnd/>
                <a:tailEnd/>
              </a:ln>
            </p:spPr>
            <p:txBody>
              <a:bodyPr/>
              <a:lstStyle/>
              <a:p>
                <a:endParaRPr lang="en-US"/>
              </a:p>
            </p:txBody>
          </p:sp>
          <p:sp>
            <p:nvSpPr>
              <p:cNvPr id="33047" name="Freeform 2210"/>
              <p:cNvSpPr>
                <a:spLocks noChangeAspect="1"/>
              </p:cNvSpPr>
              <p:nvPr/>
            </p:nvSpPr>
            <p:spPr bwMode="auto">
              <a:xfrm>
                <a:off x="1079" y="16614"/>
                <a:ext cx="642" cy="778"/>
              </a:xfrm>
              <a:custGeom>
                <a:avLst/>
                <a:gdLst>
                  <a:gd name="T0" fmla="*/ 236 w 642"/>
                  <a:gd name="T1" fmla="*/ 117 h 778"/>
                  <a:gd name="T2" fmla="*/ 190 w 642"/>
                  <a:gd name="T3" fmla="*/ 152 h 778"/>
                  <a:gd name="T4" fmla="*/ 148 w 642"/>
                  <a:gd name="T5" fmla="*/ 190 h 778"/>
                  <a:gd name="T6" fmla="*/ 106 w 642"/>
                  <a:gd name="T7" fmla="*/ 235 h 778"/>
                  <a:gd name="T8" fmla="*/ 72 w 642"/>
                  <a:gd name="T9" fmla="*/ 281 h 778"/>
                  <a:gd name="T10" fmla="*/ 45 w 642"/>
                  <a:gd name="T11" fmla="*/ 330 h 778"/>
                  <a:gd name="T12" fmla="*/ 23 w 642"/>
                  <a:gd name="T13" fmla="*/ 379 h 778"/>
                  <a:gd name="T14" fmla="*/ 7 w 642"/>
                  <a:gd name="T15" fmla="*/ 429 h 778"/>
                  <a:gd name="T16" fmla="*/ 0 w 642"/>
                  <a:gd name="T17" fmla="*/ 482 h 778"/>
                  <a:gd name="T18" fmla="*/ 7 w 642"/>
                  <a:gd name="T19" fmla="*/ 562 h 778"/>
                  <a:gd name="T20" fmla="*/ 38 w 642"/>
                  <a:gd name="T21" fmla="*/ 626 h 778"/>
                  <a:gd name="T22" fmla="*/ 83 w 642"/>
                  <a:gd name="T23" fmla="*/ 683 h 778"/>
                  <a:gd name="T24" fmla="*/ 141 w 642"/>
                  <a:gd name="T25" fmla="*/ 725 h 778"/>
                  <a:gd name="T26" fmla="*/ 209 w 642"/>
                  <a:gd name="T27" fmla="*/ 755 h 778"/>
                  <a:gd name="T28" fmla="*/ 285 w 642"/>
                  <a:gd name="T29" fmla="*/ 774 h 778"/>
                  <a:gd name="T30" fmla="*/ 357 w 642"/>
                  <a:gd name="T31" fmla="*/ 778 h 778"/>
                  <a:gd name="T32" fmla="*/ 429 w 642"/>
                  <a:gd name="T33" fmla="*/ 767 h 778"/>
                  <a:gd name="T34" fmla="*/ 445 w 642"/>
                  <a:gd name="T35" fmla="*/ 767 h 778"/>
                  <a:gd name="T36" fmla="*/ 460 w 642"/>
                  <a:gd name="T37" fmla="*/ 759 h 778"/>
                  <a:gd name="T38" fmla="*/ 471 w 642"/>
                  <a:gd name="T39" fmla="*/ 744 h 778"/>
                  <a:gd name="T40" fmla="*/ 475 w 642"/>
                  <a:gd name="T41" fmla="*/ 729 h 778"/>
                  <a:gd name="T42" fmla="*/ 471 w 642"/>
                  <a:gd name="T43" fmla="*/ 721 h 778"/>
                  <a:gd name="T44" fmla="*/ 460 w 642"/>
                  <a:gd name="T45" fmla="*/ 721 h 778"/>
                  <a:gd name="T46" fmla="*/ 445 w 642"/>
                  <a:gd name="T47" fmla="*/ 717 h 778"/>
                  <a:gd name="T48" fmla="*/ 426 w 642"/>
                  <a:gd name="T49" fmla="*/ 717 h 778"/>
                  <a:gd name="T50" fmla="*/ 403 w 642"/>
                  <a:gd name="T51" fmla="*/ 717 h 778"/>
                  <a:gd name="T52" fmla="*/ 384 w 642"/>
                  <a:gd name="T53" fmla="*/ 717 h 778"/>
                  <a:gd name="T54" fmla="*/ 365 w 642"/>
                  <a:gd name="T55" fmla="*/ 717 h 778"/>
                  <a:gd name="T56" fmla="*/ 353 w 642"/>
                  <a:gd name="T57" fmla="*/ 717 h 778"/>
                  <a:gd name="T58" fmla="*/ 315 w 642"/>
                  <a:gd name="T59" fmla="*/ 714 h 778"/>
                  <a:gd name="T60" fmla="*/ 281 w 642"/>
                  <a:gd name="T61" fmla="*/ 710 h 778"/>
                  <a:gd name="T62" fmla="*/ 243 w 642"/>
                  <a:gd name="T63" fmla="*/ 706 h 778"/>
                  <a:gd name="T64" fmla="*/ 205 w 642"/>
                  <a:gd name="T65" fmla="*/ 695 h 778"/>
                  <a:gd name="T66" fmla="*/ 167 w 642"/>
                  <a:gd name="T67" fmla="*/ 683 h 778"/>
                  <a:gd name="T68" fmla="*/ 129 w 642"/>
                  <a:gd name="T69" fmla="*/ 657 h 778"/>
                  <a:gd name="T70" fmla="*/ 95 w 642"/>
                  <a:gd name="T71" fmla="*/ 623 h 778"/>
                  <a:gd name="T72" fmla="*/ 57 w 642"/>
                  <a:gd name="T73" fmla="*/ 573 h 778"/>
                  <a:gd name="T74" fmla="*/ 49 w 642"/>
                  <a:gd name="T75" fmla="*/ 516 h 778"/>
                  <a:gd name="T76" fmla="*/ 53 w 642"/>
                  <a:gd name="T77" fmla="*/ 463 h 778"/>
                  <a:gd name="T78" fmla="*/ 68 w 642"/>
                  <a:gd name="T79" fmla="*/ 410 h 778"/>
                  <a:gd name="T80" fmla="*/ 91 w 642"/>
                  <a:gd name="T81" fmla="*/ 360 h 778"/>
                  <a:gd name="T82" fmla="*/ 125 w 642"/>
                  <a:gd name="T83" fmla="*/ 315 h 778"/>
                  <a:gd name="T84" fmla="*/ 163 w 642"/>
                  <a:gd name="T85" fmla="*/ 269 h 778"/>
                  <a:gd name="T86" fmla="*/ 205 w 642"/>
                  <a:gd name="T87" fmla="*/ 231 h 778"/>
                  <a:gd name="T88" fmla="*/ 255 w 642"/>
                  <a:gd name="T89" fmla="*/ 193 h 778"/>
                  <a:gd name="T90" fmla="*/ 304 w 642"/>
                  <a:gd name="T91" fmla="*/ 159 h 778"/>
                  <a:gd name="T92" fmla="*/ 357 w 642"/>
                  <a:gd name="T93" fmla="*/ 129 h 778"/>
                  <a:gd name="T94" fmla="*/ 410 w 642"/>
                  <a:gd name="T95" fmla="*/ 102 h 778"/>
                  <a:gd name="T96" fmla="*/ 460 w 642"/>
                  <a:gd name="T97" fmla="*/ 79 h 778"/>
                  <a:gd name="T98" fmla="*/ 513 w 642"/>
                  <a:gd name="T99" fmla="*/ 61 h 778"/>
                  <a:gd name="T100" fmla="*/ 559 w 642"/>
                  <a:gd name="T101" fmla="*/ 42 h 778"/>
                  <a:gd name="T102" fmla="*/ 604 w 642"/>
                  <a:gd name="T103" fmla="*/ 30 h 778"/>
                  <a:gd name="T104" fmla="*/ 642 w 642"/>
                  <a:gd name="T105" fmla="*/ 23 h 778"/>
                  <a:gd name="T106" fmla="*/ 616 w 642"/>
                  <a:gd name="T107" fmla="*/ 7 h 778"/>
                  <a:gd name="T108" fmla="*/ 574 w 642"/>
                  <a:gd name="T109" fmla="*/ 0 h 778"/>
                  <a:gd name="T110" fmla="*/ 525 w 642"/>
                  <a:gd name="T111" fmla="*/ 7 h 778"/>
                  <a:gd name="T112" fmla="*/ 468 w 642"/>
                  <a:gd name="T113" fmla="*/ 19 h 778"/>
                  <a:gd name="T114" fmla="*/ 403 w 642"/>
                  <a:gd name="T115" fmla="*/ 38 h 778"/>
                  <a:gd name="T116" fmla="*/ 342 w 642"/>
                  <a:gd name="T117" fmla="*/ 61 h 778"/>
                  <a:gd name="T118" fmla="*/ 285 w 642"/>
                  <a:gd name="T119" fmla="*/ 91 h 778"/>
                  <a:gd name="T120" fmla="*/ 236 w 642"/>
                  <a:gd name="T121" fmla="*/ 117 h 77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42"/>
                  <a:gd name="T184" fmla="*/ 0 h 778"/>
                  <a:gd name="T185" fmla="*/ 642 w 642"/>
                  <a:gd name="T186" fmla="*/ 778 h 77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42" h="778">
                    <a:moveTo>
                      <a:pt x="236" y="117"/>
                    </a:moveTo>
                    <a:lnTo>
                      <a:pt x="190" y="152"/>
                    </a:lnTo>
                    <a:lnTo>
                      <a:pt x="148" y="190"/>
                    </a:lnTo>
                    <a:lnTo>
                      <a:pt x="106" y="235"/>
                    </a:lnTo>
                    <a:lnTo>
                      <a:pt x="72" y="281"/>
                    </a:lnTo>
                    <a:lnTo>
                      <a:pt x="45" y="330"/>
                    </a:lnTo>
                    <a:lnTo>
                      <a:pt x="23" y="379"/>
                    </a:lnTo>
                    <a:lnTo>
                      <a:pt x="7" y="429"/>
                    </a:lnTo>
                    <a:lnTo>
                      <a:pt x="0" y="482"/>
                    </a:lnTo>
                    <a:lnTo>
                      <a:pt x="7" y="562"/>
                    </a:lnTo>
                    <a:lnTo>
                      <a:pt x="38" y="626"/>
                    </a:lnTo>
                    <a:lnTo>
                      <a:pt x="83" y="683"/>
                    </a:lnTo>
                    <a:lnTo>
                      <a:pt x="141" y="725"/>
                    </a:lnTo>
                    <a:lnTo>
                      <a:pt x="209" y="755"/>
                    </a:lnTo>
                    <a:lnTo>
                      <a:pt x="285" y="774"/>
                    </a:lnTo>
                    <a:lnTo>
                      <a:pt x="357" y="778"/>
                    </a:lnTo>
                    <a:lnTo>
                      <a:pt x="429" y="767"/>
                    </a:lnTo>
                    <a:lnTo>
                      <a:pt x="445" y="767"/>
                    </a:lnTo>
                    <a:lnTo>
                      <a:pt x="460" y="759"/>
                    </a:lnTo>
                    <a:lnTo>
                      <a:pt x="471" y="744"/>
                    </a:lnTo>
                    <a:lnTo>
                      <a:pt x="475" y="729"/>
                    </a:lnTo>
                    <a:lnTo>
                      <a:pt x="471" y="721"/>
                    </a:lnTo>
                    <a:lnTo>
                      <a:pt x="460" y="721"/>
                    </a:lnTo>
                    <a:lnTo>
                      <a:pt x="445" y="717"/>
                    </a:lnTo>
                    <a:lnTo>
                      <a:pt x="426" y="717"/>
                    </a:lnTo>
                    <a:lnTo>
                      <a:pt x="403" y="717"/>
                    </a:lnTo>
                    <a:lnTo>
                      <a:pt x="384" y="717"/>
                    </a:lnTo>
                    <a:lnTo>
                      <a:pt x="365" y="717"/>
                    </a:lnTo>
                    <a:lnTo>
                      <a:pt x="353" y="717"/>
                    </a:lnTo>
                    <a:lnTo>
                      <a:pt x="315" y="714"/>
                    </a:lnTo>
                    <a:lnTo>
                      <a:pt x="281" y="710"/>
                    </a:lnTo>
                    <a:lnTo>
                      <a:pt x="243" y="706"/>
                    </a:lnTo>
                    <a:lnTo>
                      <a:pt x="205" y="695"/>
                    </a:lnTo>
                    <a:lnTo>
                      <a:pt x="167" y="683"/>
                    </a:lnTo>
                    <a:lnTo>
                      <a:pt x="129" y="657"/>
                    </a:lnTo>
                    <a:lnTo>
                      <a:pt x="95" y="623"/>
                    </a:lnTo>
                    <a:lnTo>
                      <a:pt x="57" y="573"/>
                    </a:lnTo>
                    <a:lnTo>
                      <a:pt x="49" y="516"/>
                    </a:lnTo>
                    <a:lnTo>
                      <a:pt x="53" y="463"/>
                    </a:lnTo>
                    <a:lnTo>
                      <a:pt x="68" y="410"/>
                    </a:lnTo>
                    <a:lnTo>
                      <a:pt x="91" y="360"/>
                    </a:lnTo>
                    <a:lnTo>
                      <a:pt x="125" y="315"/>
                    </a:lnTo>
                    <a:lnTo>
                      <a:pt x="163" y="269"/>
                    </a:lnTo>
                    <a:lnTo>
                      <a:pt x="205" y="231"/>
                    </a:lnTo>
                    <a:lnTo>
                      <a:pt x="255" y="193"/>
                    </a:lnTo>
                    <a:lnTo>
                      <a:pt x="304" y="159"/>
                    </a:lnTo>
                    <a:lnTo>
                      <a:pt x="357" y="129"/>
                    </a:lnTo>
                    <a:lnTo>
                      <a:pt x="410" y="102"/>
                    </a:lnTo>
                    <a:lnTo>
                      <a:pt x="460" y="79"/>
                    </a:lnTo>
                    <a:lnTo>
                      <a:pt x="513" y="61"/>
                    </a:lnTo>
                    <a:lnTo>
                      <a:pt x="559" y="42"/>
                    </a:lnTo>
                    <a:lnTo>
                      <a:pt x="604" y="30"/>
                    </a:lnTo>
                    <a:lnTo>
                      <a:pt x="642" y="23"/>
                    </a:lnTo>
                    <a:lnTo>
                      <a:pt x="616" y="7"/>
                    </a:lnTo>
                    <a:lnTo>
                      <a:pt x="574" y="0"/>
                    </a:lnTo>
                    <a:lnTo>
                      <a:pt x="525" y="7"/>
                    </a:lnTo>
                    <a:lnTo>
                      <a:pt x="468" y="19"/>
                    </a:lnTo>
                    <a:lnTo>
                      <a:pt x="403" y="38"/>
                    </a:lnTo>
                    <a:lnTo>
                      <a:pt x="342" y="61"/>
                    </a:lnTo>
                    <a:lnTo>
                      <a:pt x="285" y="91"/>
                    </a:lnTo>
                    <a:lnTo>
                      <a:pt x="236" y="117"/>
                    </a:lnTo>
                    <a:close/>
                  </a:path>
                </a:pathLst>
              </a:custGeom>
              <a:solidFill>
                <a:srgbClr val="000000"/>
              </a:solidFill>
              <a:ln w="9525">
                <a:noFill/>
                <a:round/>
                <a:headEnd/>
                <a:tailEnd/>
              </a:ln>
            </p:spPr>
            <p:txBody>
              <a:bodyPr/>
              <a:lstStyle/>
              <a:p>
                <a:endParaRPr lang="en-US"/>
              </a:p>
            </p:txBody>
          </p:sp>
          <p:sp>
            <p:nvSpPr>
              <p:cNvPr id="33048" name="Freeform 2211"/>
              <p:cNvSpPr>
                <a:spLocks noChangeAspect="1"/>
              </p:cNvSpPr>
              <p:nvPr/>
            </p:nvSpPr>
            <p:spPr bwMode="auto">
              <a:xfrm>
                <a:off x="2181" y="16606"/>
                <a:ext cx="415" cy="604"/>
              </a:xfrm>
              <a:custGeom>
                <a:avLst/>
                <a:gdLst>
                  <a:gd name="T0" fmla="*/ 350 w 415"/>
                  <a:gd name="T1" fmla="*/ 201 h 604"/>
                  <a:gd name="T2" fmla="*/ 362 w 415"/>
                  <a:gd name="T3" fmla="*/ 266 h 604"/>
                  <a:gd name="T4" fmla="*/ 354 w 415"/>
                  <a:gd name="T5" fmla="*/ 319 h 604"/>
                  <a:gd name="T6" fmla="*/ 327 w 415"/>
                  <a:gd name="T7" fmla="*/ 365 h 604"/>
                  <a:gd name="T8" fmla="*/ 289 w 415"/>
                  <a:gd name="T9" fmla="*/ 406 h 604"/>
                  <a:gd name="T10" fmla="*/ 244 w 415"/>
                  <a:gd name="T11" fmla="*/ 444 h 604"/>
                  <a:gd name="T12" fmla="*/ 194 w 415"/>
                  <a:gd name="T13" fmla="*/ 479 h 604"/>
                  <a:gd name="T14" fmla="*/ 141 w 415"/>
                  <a:gd name="T15" fmla="*/ 517 h 604"/>
                  <a:gd name="T16" fmla="*/ 96 w 415"/>
                  <a:gd name="T17" fmla="*/ 551 h 604"/>
                  <a:gd name="T18" fmla="*/ 88 w 415"/>
                  <a:gd name="T19" fmla="*/ 562 h 604"/>
                  <a:gd name="T20" fmla="*/ 84 w 415"/>
                  <a:gd name="T21" fmla="*/ 570 h 604"/>
                  <a:gd name="T22" fmla="*/ 84 w 415"/>
                  <a:gd name="T23" fmla="*/ 581 h 604"/>
                  <a:gd name="T24" fmla="*/ 92 w 415"/>
                  <a:gd name="T25" fmla="*/ 593 h 604"/>
                  <a:gd name="T26" fmla="*/ 99 w 415"/>
                  <a:gd name="T27" fmla="*/ 600 h 604"/>
                  <a:gd name="T28" fmla="*/ 111 w 415"/>
                  <a:gd name="T29" fmla="*/ 604 h 604"/>
                  <a:gd name="T30" fmla="*/ 122 w 415"/>
                  <a:gd name="T31" fmla="*/ 604 h 604"/>
                  <a:gd name="T32" fmla="*/ 134 w 415"/>
                  <a:gd name="T33" fmla="*/ 600 h 604"/>
                  <a:gd name="T34" fmla="*/ 191 w 415"/>
                  <a:gd name="T35" fmla="*/ 566 h 604"/>
                  <a:gd name="T36" fmla="*/ 248 w 415"/>
                  <a:gd name="T37" fmla="*/ 528 h 604"/>
                  <a:gd name="T38" fmla="*/ 301 w 415"/>
                  <a:gd name="T39" fmla="*/ 486 h 604"/>
                  <a:gd name="T40" fmla="*/ 350 w 415"/>
                  <a:gd name="T41" fmla="*/ 437 h 604"/>
                  <a:gd name="T42" fmla="*/ 384 w 415"/>
                  <a:gd name="T43" fmla="*/ 384 h 604"/>
                  <a:gd name="T44" fmla="*/ 407 w 415"/>
                  <a:gd name="T45" fmla="*/ 323 h 604"/>
                  <a:gd name="T46" fmla="*/ 415 w 415"/>
                  <a:gd name="T47" fmla="*/ 258 h 604"/>
                  <a:gd name="T48" fmla="*/ 400 w 415"/>
                  <a:gd name="T49" fmla="*/ 190 h 604"/>
                  <a:gd name="T50" fmla="*/ 365 w 415"/>
                  <a:gd name="T51" fmla="*/ 137 h 604"/>
                  <a:gd name="T52" fmla="*/ 320 w 415"/>
                  <a:gd name="T53" fmla="*/ 91 h 604"/>
                  <a:gd name="T54" fmla="*/ 259 w 415"/>
                  <a:gd name="T55" fmla="*/ 53 h 604"/>
                  <a:gd name="T56" fmla="*/ 198 w 415"/>
                  <a:gd name="T57" fmla="*/ 27 h 604"/>
                  <a:gd name="T58" fmla="*/ 134 w 415"/>
                  <a:gd name="T59" fmla="*/ 8 h 604"/>
                  <a:gd name="T60" fmla="*/ 77 w 415"/>
                  <a:gd name="T61" fmla="*/ 0 h 604"/>
                  <a:gd name="T62" fmla="*/ 31 w 415"/>
                  <a:gd name="T63" fmla="*/ 4 h 604"/>
                  <a:gd name="T64" fmla="*/ 0 w 415"/>
                  <a:gd name="T65" fmla="*/ 19 h 604"/>
                  <a:gd name="T66" fmla="*/ 54 w 415"/>
                  <a:gd name="T67" fmla="*/ 34 h 604"/>
                  <a:gd name="T68" fmla="*/ 107 w 415"/>
                  <a:gd name="T69" fmla="*/ 46 h 604"/>
                  <a:gd name="T70" fmla="*/ 156 w 415"/>
                  <a:gd name="T71" fmla="*/ 57 h 604"/>
                  <a:gd name="T72" fmla="*/ 206 w 415"/>
                  <a:gd name="T73" fmla="*/ 72 h 604"/>
                  <a:gd name="T74" fmla="*/ 251 w 415"/>
                  <a:gd name="T75" fmla="*/ 91 h 604"/>
                  <a:gd name="T76" fmla="*/ 293 w 415"/>
                  <a:gd name="T77" fmla="*/ 118 h 604"/>
                  <a:gd name="T78" fmla="*/ 327 w 415"/>
                  <a:gd name="T79" fmla="*/ 152 h 604"/>
                  <a:gd name="T80" fmla="*/ 350 w 415"/>
                  <a:gd name="T81" fmla="*/ 201 h 60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604"/>
                  <a:gd name="T125" fmla="*/ 415 w 415"/>
                  <a:gd name="T126" fmla="*/ 604 h 60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604">
                    <a:moveTo>
                      <a:pt x="350" y="201"/>
                    </a:moveTo>
                    <a:lnTo>
                      <a:pt x="362" y="266"/>
                    </a:lnTo>
                    <a:lnTo>
                      <a:pt x="354" y="319"/>
                    </a:lnTo>
                    <a:lnTo>
                      <a:pt x="327" y="365"/>
                    </a:lnTo>
                    <a:lnTo>
                      <a:pt x="289" y="406"/>
                    </a:lnTo>
                    <a:lnTo>
                      <a:pt x="244" y="444"/>
                    </a:lnTo>
                    <a:lnTo>
                      <a:pt x="194" y="479"/>
                    </a:lnTo>
                    <a:lnTo>
                      <a:pt x="141" y="517"/>
                    </a:lnTo>
                    <a:lnTo>
                      <a:pt x="96" y="551"/>
                    </a:lnTo>
                    <a:lnTo>
                      <a:pt x="88" y="562"/>
                    </a:lnTo>
                    <a:lnTo>
                      <a:pt x="84" y="570"/>
                    </a:lnTo>
                    <a:lnTo>
                      <a:pt x="84" y="581"/>
                    </a:lnTo>
                    <a:lnTo>
                      <a:pt x="92" y="593"/>
                    </a:lnTo>
                    <a:lnTo>
                      <a:pt x="99" y="600"/>
                    </a:lnTo>
                    <a:lnTo>
                      <a:pt x="111" y="604"/>
                    </a:lnTo>
                    <a:lnTo>
                      <a:pt x="122" y="604"/>
                    </a:lnTo>
                    <a:lnTo>
                      <a:pt x="134" y="600"/>
                    </a:lnTo>
                    <a:lnTo>
                      <a:pt x="191" y="566"/>
                    </a:lnTo>
                    <a:lnTo>
                      <a:pt x="248" y="528"/>
                    </a:lnTo>
                    <a:lnTo>
                      <a:pt x="301" y="486"/>
                    </a:lnTo>
                    <a:lnTo>
                      <a:pt x="350" y="437"/>
                    </a:lnTo>
                    <a:lnTo>
                      <a:pt x="384" y="384"/>
                    </a:lnTo>
                    <a:lnTo>
                      <a:pt x="407" y="323"/>
                    </a:lnTo>
                    <a:lnTo>
                      <a:pt x="415" y="258"/>
                    </a:lnTo>
                    <a:lnTo>
                      <a:pt x="400" y="190"/>
                    </a:lnTo>
                    <a:lnTo>
                      <a:pt x="365" y="137"/>
                    </a:lnTo>
                    <a:lnTo>
                      <a:pt x="320" y="91"/>
                    </a:lnTo>
                    <a:lnTo>
                      <a:pt x="259" y="53"/>
                    </a:lnTo>
                    <a:lnTo>
                      <a:pt x="198" y="27"/>
                    </a:lnTo>
                    <a:lnTo>
                      <a:pt x="134" y="8"/>
                    </a:lnTo>
                    <a:lnTo>
                      <a:pt x="77" y="0"/>
                    </a:lnTo>
                    <a:lnTo>
                      <a:pt x="31" y="4"/>
                    </a:lnTo>
                    <a:lnTo>
                      <a:pt x="0" y="19"/>
                    </a:lnTo>
                    <a:lnTo>
                      <a:pt x="54" y="34"/>
                    </a:lnTo>
                    <a:lnTo>
                      <a:pt x="107" y="46"/>
                    </a:lnTo>
                    <a:lnTo>
                      <a:pt x="156" y="57"/>
                    </a:lnTo>
                    <a:lnTo>
                      <a:pt x="206" y="72"/>
                    </a:lnTo>
                    <a:lnTo>
                      <a:pt x="251" y="91"/>
                    </a:lnTo>
                    <a:lnTo>
                      <a:pt x="293" y="118"/>
                    </a:lnTo>
                    <a:lnTo>
                      <a:pt x="327" y="152"/>
                    </a:lnTo>
                    <a:lnTo>
                      <a:pt x="350" y="201"/>
                    </a:lnTo>
                    <a:close/>
                  </a:path>
                </a:pathLst>
              </a:custGeom>
              <a:solidFill>
                <a:srgbClr val="000000"/>
              </a:solidFill>
              <a:ln w="9525">
                <a:noFill/>
                <a:round/>
                <a:headEnd/>
                <a:tailEnd/>
              </a:ln>
            </p:spPr>
            <p:txBody>
              <a:bodyPr/>
              <a:lstStyle/>
              <a:p>
                <a:endParaRPr lang="en-US"/>
              </a:p>
            </p:txBody>
          </p:sp>
          <p:sp>
            <p:nvSpPr>
              <p:cNvPr id="33049" name="Freeform 2212"/>
              <p:cNvSpPr>
                <a:spLocks noChangeAspect="1"/>
              </p:cNvSpPr>
              <p:nvPr/>
            </p:nvSpPr>
            <p:spPr bwMode="auto">
              <a:xfrm>
                <a:off x="668" y="16469"/>
                <a:ext cx="1046" cy="1254"/>
              </a:xfrm>
              <a:custGeom>
                <a:avLst/>
                <a:gdLst>
                  <a:gd name="T0" fmla="*/ 327 w 1046"/>
                  <a:gd name="T1" fmla="*/ 232 h 1254"/>
                  <a:gd name="T2" fmla="*/ 175 w 1046"/>
                  <a:gd name="T3" fmla="*/ 380 h 1254"/>
                  <a:gd name="T4" fmla="*/ 57 w 1046"/>
                  <a:gd name="T5" fmla="*/ 555 h 1254"/>
                  <a:gd name="T6" fmla="*/ 0 w 1046"/>
                  <a:gd name="T7" fmla="*/ 752 h 1254"/>
                  <a:gd name="T8" fmla="*/ 12 w 1046"/>
                  <a:gd name="T9" fmla="*/ 885 h 1254"/>
                  <a:gd name="T10" fmla="*/ 34 w 1046"/>
                  <a:gd name="T11" fmla="*/ 938 h 1254"/>
                  <a:gd name="T12" fmla="*/ 69 w 1046"/>
                  <a:gd name="T13" fmla="*/ 988 h 1254"/>
                  <a:gd name="T14" fmla="*/ 110 w 1046"/>
                  <a:gd name="T15" fmla="*/ 1030 h 1254"/>
                  <a:gd name="T16" fmla="*/ 183 w 1046"/>
                  <a:gd name="T17" fmla="*/ 1075 h 1254"/>
                  <a:gd name="T18" fmla="*/ 282 w 1046"/>
                  <a:gd name="T19" fmla="*/ 1124 h 1254"/>
                  <a:gd name="T20" fmla="*/ 388 w 1046"/>
                  <a:gd name="T21" fmla="*/ 1162 h 1254"/>
                  <a:gd name="T22" fmla="*/ 494 w 1046"/>
                  <a:gd name="T23" fmla="*/ 1193 h 1254"/>
                  <a:gd name="T24" fmla="*/ 605 w 1046"/>
                  <a:gd name="T25" fmla="*/ 1216 h 1254"/>
                  <a:gd name="T26" fmla="*/ 715 w 1046"/>
                  <a:gd name="T27" fmla="*/ 1231 h 1254"/>
                  <a:gd name="T28" fmla="*/ 829 w 1046"/>
                  <a:gd name="T29" fmla="*/ 1242 h 1254"/>
                  <a:gd name="T30" fmla="*/ 939 w 1046"/>
                  <a:gd name="T31" fmla="*/ 1250 h 1254"/>
                  <a:gd name="T32" fmla="*/ 1012 w 1046"/>
                  <a:gd name="T33" fmla="*/ 1254 h 1254"/>
                  <a:gd name="T34" fmla="*/ 1038 w 1046"/>
                  <a:gd name="T35" fmla="*/ 1231 h 1254"/>
                  <a:gd name="T36" fmla="*/ 1046 w 1046"/>
                  <a:gd name="T37" fmla="*/ 1193 h 1254"/>
                  <a:gd name="T38" fmla="*/ 1023 w 1046"/>
                  <a:gd name="T39" fmla="*/ 1166 h 1254"/>
                  <a:gd name="T40" fmla="*/ 955 w 1046"/>
                  <a:gd name="T41" fmla="*/ 1162 h 1254"/>
                  <a:gd name="T42" fmla="*/ 852 w 1046"/>
                  <a:gd name="T43" fmla="*/ 1159 h 1254"/>
                  <a:gd name="T44" fmla="*/ 749 w 1046"/>
                  <a:gd name="T45" fmla="*/ 1151 h 1254"/>
                  <a:gd name="T46" fmla="*/ 647 w 1046"/>
                  <a:gd name="T47" fmla="*/ 1136 h 1254"/>
                  <a:gd name="T48" fmla="*/ 544 w 1046"/>
                  <a:gd name="T49" fmla="*/ 1117 h 1254"/>
                  <a:gd name="T50" fmla="*/ 441 w 1046"/>
                  <a:gd name="T51" fmla="*/ 1090 h 1254"/>
                  <a:gd name="T52" fmla="*/ 342 w 1046"/>
                  <a:gd name="T53" fmla="*/ 1060 h 1254"/>
                  <a:gd name="T54" fmla="*/ 247 w 1046"/>
                  <a:gd name="T55" fmla="*/ 1014 h 1254"/>
                  <a:gd name="T56" fmla="*/ 164 w 1046"/>
                  <a:gd name="T57" fmla="*/ 965 h 1254"/>
                  <a:gd name="T58" fmla="*/ 114 w 1046"/>
                  <a:gd name="T59" fmla="*/ 889 h 1254"/>
                  <a:gd name="T60" fmla="*/ 99 w 1046"/>
                  <a:gd name="T61" fmla="*/ 790 h 1254"/>
                  <a:gd name="T62" fmla="*/ 122 w 1046"/>
                  <a:gd name="T63" fmla="*/ 654 h 1254"/>
                  <a:gd name="T64" fmla="*/ 164 w 1046"/>
                  <a:gd name="T65" fmla="*/ 547 h 1254"/>
                  <a:gd name="T66" fmla="*/ 221 w 1046"/>
                  <a:gd name="T67" fmla="*/ 452 h 1254"/>
                  <a:gd name="T68" fmla="*/ 289 w 1046"/>
                  <a:gd name="T69" fmla="*/ 369 h 1254"/>
                  <a:gd name="T70" fmla="*/ 369 w 1046"/>
                  <a:gd name="T71" fmla="*/ 293 h 1254"/>
                  <a:gd name="T72" fmla="*/ 468 w 1046"/>
                  <a:gd name="T73" fmla="*/ 213 h 1254"/>
                  <a:gd name="T74" fmla="*/ 586 w 1046"/>
                  <a:gd name="T75" fmla="*/ 137 h 1254"/>
                  <a:gd name="T76" fmla="*/ 711 w 1046"/>
                  <a:gd name="T77" fmla="*/ 73 h 1254"/>
                  <a:gd name="T78" fmla="*/ 821 w 1046"/>
                  <a:gd name="T79" fmla="*/ 23 h 1254"/>
                  <a:gd name="T80" fmla="*/ 825 w 1046"/>
                  <a:gd name="T81" fmla="*/ 0 h 1254"/>
                  <a:gd name="T82" fmla="*/ 715 w 1046"/>
                  <a:gd name="T83" fmla="*/ 19 h 1254"/>
                  <a:gd name="T84" fmla="*/ 586 w 1046"/>
                  <a:gd name="T85" fmla="*/ 65 h 1254"/>
                  <a:gd name="T86" fmla="*/ 460 w 1046"/>
                  <a:gd name="T87" fmla="*/ 130 h 125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6"/>
                  <a:gd name="T133" fmla="*/ 0 h 1254"/>
                  <a:gd name="T134" fmla="*/ 1046 w 1046"/>
                  <a:gd name="T135" fmla="*/ 1254 h 125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6" h="1254">
                    <a:moveTo>
                      <a:pt x="407" y="168"/>
                    </a:moveTo>
                    <a:lnTo>
                      <a:pt x="327" y="232"/>
                    </a:lnTo>
                    <a:lnTo>
                      <a:pt x="247" y="304"/>
                    </a:lnTo>
                    <a:lnTo>
                      <a:pt x="175" y="380"/>
                    </a:lnTo>
                    <a:lnTo>
                      <a:pt x="110" y="464"/>
                    </a:lnTo>
                    <a:lnTo>
                      <a:pt x="57" y="555"/>
                    </a:lnTo>
                    <a:lnTo>
                      <a:pt x="19" y="650"/>
                    </a:lnTo>
                    <a:lnTo>
                      <a:pt x="0" y="752"/>
                    </a:lnTo>
                    <a:lnTo>
                      <a:pt x="4" y="859"/>
                    </a:lnTo>
                    <a:lnTo>
                      <a:pt x="12" y="885"/>
                    </a:lnTo>
                    <a:lnTo>
                      <a:pt x="23" y="916"/>
                    </a:lnTo>
                    <a:lnTo>
                      <a:pt x="34" y="938"/>
                    </a:lnTo>
                    <a:lnTo>
                      <a:pt x="50" y="965"/>
                    </a:lnTo>
                    <a:lnTo>
                      <a:pt x="69" y="988"/>
                    </a:lnTo>
                    <a:lnTo>
                      <a:pt x="88" y="1011"/>
                    </a:lnTo>
                    <a:lnTo>
                      <a:pt x="110" y="1030"/>
                    </a:lnTo>
                    <a:lnTo>
                      <a:pt x="133" y="1045"/>
                    </a:lnTo>
                    <a:lnTo>
                      <a:pt x="183" y="1075"/>
                    </a:lnTo>
                    <a:lnTo>
                      <a:pt x="232" y="1102"/>
                    </a:lnTo>
                    <a:lnTo>
                      <a:pt x="282" y="1124"/>
                    </a:lnTo>
                    <a:lnTo>
                      <a:pt x="335" y="1143"/>
                    </a:lnTo>
                    <a:lnTo>
                      <a:pt x="388" y="1162"/>
                    </a:lnTo>
                    <a:lnTo>
                      <a:pt x="441" y="1178"/>
                    </a:lnTo>
                    <a:lnTo>
                      <a:pt x="494" y="1193"/>
                    </a:lnTo>
                    <a:lnTo>
                      <a:pt x="548" y="1204"/>
                    </a:lnTo>
                    <a:lnTo>
                      <a:pt x="605" y="1216"/>
                    </a:lnTo>
                    <a:lnTo>
                      <a:pt x="662" y="1223"/>
                    </a:lnTo>
                    <a:lnTo>
                      <a:pt x="715" y="1231"/>
                    </a:lnTo>
                    <a:lnTo>
                      <a:pt x="772" y="1238"/>
                    </a:lnTo>
                    <a:lnTo>
                      <a:pt x="829" y="1242"/>
                    </a:lnTo>
                    <a:lnTo>
                      <a:pt x="886" y="1246"/>
                    </a:lnTo>
                    <a:lnTo>
                      <a:pt x="939" y="1250"/>
                    </a:lnTo>
                    <a:lnTo>
                      <a:pt x="996" y="1254"/>
                    </a:lnTo>
                    <a:lnTo>
                      <a:pt x="1012" y="1254"/>
                    </a:lnTo>
                    <a:lnTo>
                      <a:pt x="1027" y="1242"/>
                    </a:lnTo>
                    <a:lnTo>
                      <a:pt x="1038" y="1231"/>
                    </a:lnTo>
                    <a:lnTo>
                      <a:pt x="1046" y="1212"/>
                    </a:lnTo>
                    <a:lnTo>
                      <a:pt x="1046" y="1193"/>
                    </a:lnTo>
                    <a:lnTo>
                      <a:pt x="1038" y="1178"/>
                    </a:lnTo>
                    <a:lnTo>
                      <a:pt x="1023" y="1166"/>
                    </a:lnTo>
                    <a:lnTo>
                      <a:pt x="1008" y="1162"/>
                    </a:lnTo>
                    <a:lnTo>
                      <a:pt x="955" y="1162"/>
                    </a:lnTo>
                    <a:lnTo>
                      <a:pt x="905" y="1162"/>
                    </a:lnTo>
                    <a:lnTo>
                      <a:pt x="852" y="1159"/>
                    </a:lnTo>
                    <a:lnTo>
                      <a:pt x="802" y="1155"/>
                    </a:lnTo>
                    <a:lnTo>
                      <a:pt x="749" y="1151"/>
                    </a:lnTo>
                    <a:lnTo>
                      <a:pt x="696" y="1143"/>
                    </a:lnTo>
                    <a:lnTo>
                      <a:pt x="647" y="1136"/>
                    </a:lnTo>
                    <a:lnTo>
                      <a:pt x="593" y="1128"/>
                    </a:lnTo>
                    <a:lnTo>
                      <a:pt x="544" y="1117"/>
                    </a:lnTo>
                    <a:lnTo>
                      <a:pt x="491" y="1105"/>
                    </a:lnTo>
                    <a:lnTo>
                      <a:pt x="441" y="1090"/>
                    </a:lnTo>
                    <a:lnTo>
                      <a:pt x="392" y="1075"/>
                    </a:lnTo>
                    <a:lnTo>
                      <a:pt x="342" y="1060"/>
                    </a:lnTo>
                    <a:lnTo>
                      <a:pt x="297" y="1037"/>
                    </a:lnTo>
                    <a:lnTo>
                      <a:pt x="247" y="1014"/>
                    </a:lnTo>
                    <a:lnTo>
                      <a:pt x="202" y="992"/>
                    </a:lnTo>
                    <a:lnTo>
                      <a:pt x="164" y="965"/>
                    </a:lnTo>
                    <a:lnTo>
                      <a:pt x="133" y="927"/>
                    </a:lnTo>
                    <a:lnTo>
                      <a:pt x="114" y="889"/>
                    </a:lnTo>
                    <a:lnTo>
                      <a:pt x="99" y="843"/>
                    </a:lnTo>
                    <a:lnTo>
                      <a:pt x="99" y="790"/>
                    </a:lnTo>
                    <a:lnTo>
                      <a:pt x="107" y="722"/>
                    </a:lnTo>
                    <a:lnTo>
                      <a:pt x="122" y="654"/>
                    </a:lnTo>
                    <a:lnTo>
                      <a:pt x="137" y="604"/>
                    </a:lnTo>
                    <a:lnTo>
                      <a:pt x="164" y="547"/>
                    </a:lnTo>
                    <a:lnTo>
                      <a:pt x="194" y="498"/>
                    </a:lnTo>
                    <a:lnTo>
                      <a:pt x="221" y="452"/>
                    </a:lnTo>
                    <a:lnTo>
                      <a:pt x="255" y="411"/>
                    </a:lnTo>
                    <a:lnTo>
                      <a:pt x="289" y="369"/>
                    </a:lnTo>
                    <a:lnTo>
                      <a:pt x="327" y="331"/>
                    </a:lnTo>
                    <a:lnTo>
                      <a:pt x="369" y="293"/>
                    </a:lnTo>
                    <a:lnTo>
                      <a:pt x="418" y="251"/>
                    </a:lnTo>
                    <a:lnTo>
                      <a:pt x="468" y="213"/>
                    </a:lnTo>
                    <a:lnTo>
                      <a:pt x="525" y="175"/>
                    </a:lnTo>
                    <a:lnTo>
                      <a:pt x="586" y="137"/>
                    </a:lnTo>
                    <a:lnTo>
                      <a:pt x="650" y="103"/>
                    </a:lnTo>
                    <a:lnTo>
                      <a:pt x="711" y="73"/>
                    </a:lnTo>
                    <a:lnTo>
                      <a:pt x="768" y="46"/>
                    </a:lnTo>
                    <a:lnTo>
                      <a:pt x="821" y="23"/>
                    </a:lnTo>
                    <a:lnTo>
                      <a:pt x="867" y="4"/>
                    </a:lnTo>
                    <a:lnTo>
                      <a:pt x="825" y="0"/>
                    </a:lnTo>
                    <a:lnTo>
                      <a:pt x="772" y="4"/>
                    </a:lnTo>
                    <a:lnTo>
                      <a:pt x="715" y="19"/>
                    </a:lnTo>
                    <a:lnTo>
                      <a:pt x="650" y="38"/>
                    </a:lnTo>
                    <a:lnTo>
                      <a:pt x="586" y="65"/>
                    </a:lnTo>
                    <a:lnTo>
                      <a:pt x="521" y="95"/>
                    </a:lnTo>
                    <a:lnTo>
                      <a:pt x="460" y="130"/>
                    </a:lnTo>
                    <a:lnTo>
                      <a:pt x="407" y="168"/>
                    </a:lnTo>
                    <a:close/>
                  </a:path>
                </a:pathLst>
              </a:custGeom>
              <a:solidFill>
                <a:srgbClr val="000000"/>
              </a:solidFill>
              <a:ln w="9525">
                <a:noFill/>
                <a:round/>
                <a:headEnd/>
                <a:tailEnd/>
              </a:ln>
            </p:spPr>
            <p:txBody>
              <a:bodyPr/>
              <a:lstStyle/>
              <a:p>
                <a:endParaRPr lang="en-US"/>
              </a:p>
            </p:txBody>
          </p:sp>
          <p:sp>
            <p:nvSpPr>
              <p:cNvPr id="33050" name="Freeform 2213"/>
              <p:cNvSpPr>
                <a:spLocks noChangeAspect="1"/>
              </p:cNvSpPr>
              <p:nvPr/>
            </p:nvSpPr>
            <p:spPr bwMode="auto">
              <a:xfrm>
                <a:off x="2143" y="16428"/>
                <a:ext cx="913" cy="835"/>
              </a:xfrm>
              <a:custGeom>
                <a:avLst/>
                <a:gdLst>
                  <a:gd name="T0" fmla="*/ 761 w 913"/>
                  <a:gd name="T1" fmla="*/ 258 h 835"/>
                  <a:gd name="T2" fmla="*/ 803 w 913"/>
                  <a:gd name="T3" fmla="*/ 303 h 835"/>
                  <a:gd name="T4" fmla="*/ 826 w 913"/>
                  <a:gd name="T5" fmla="*/ 357 h 835"/>
                  <a:gd name="T6" fmla="*/ 841 w 913"/>
                  <a:gd name="T7" fmla="*/ 414 h 835"/>
                  <a:gd name="T8" fmla="*/ 841 w 913"/>
                  <a:gd name="T9" fmla="*/ 474 h 835"/>
                  <a:gd name="T10" fmla="*/ 833 w 913"/>
                  <a:gd name="T11" fmla="*/ 524 h 835"/>
                  <a:gd name="T12" fmla="*/ 818 w 913"/>
                  <a:gd name="T13" fmla="*/ 565 h 835"/>
                  <a:gd name="T14" fmla="*/ 791 w 913"/>
                  <a:gd name="T15" fmla="*/ 607 h 835"/>
                  <a:gd name="T16" fmla="*/ 765 w 913"/>
                  <a:gd name="T17" fmla="*/ 641 h 835"/>
                  <a:gd name="T18" fmla="*/ 730 w 913"/>
                  <a:gd name="T19" fmla="*/ 679 h 835"/>
                  <a:gd name="T20" fmla="*/ 696 w 913"/>
                  <a:gd name="T21" fmla="*/ 710 h 835"/>
                  <a:gd name="T22" fmla="*/ 662 w 913"/>
                  <a:gd name="T23" fmla="*/ 744 h 835"/>
                  <a:gd name="T24" fmla="*/ 628 w 913"/>
                  <a:gd name="T25" fmla="*/ 778 h 835"/>
                  <a:gd name="T26" fmla="*/ 620 w 913"/>
                  <a:gd name="T27" fmla="*/ 790 h 835"/>
                  <a:gd name="T28" fmla="*/ 616 w 913"/>
                  <a:gd name="T29" fmla="*/ 801 h 835"/>
                  <a:gd name="T30" fmla="*/ 620 w 913"/>
                  <a:gd name="T31" fmla="*/ 812 h 835"/>
                  <a:gd name="T32" fmla="*/ 628 w 913"/>
                  <a:gd name="T33" fmla="*/ 824 h 835"/>
                  <a:gd name="T34" fmla="*/ 639 w 913"/>
                  <a:gd name="T35" fmla="*/ 831 h 835"/>
                  <a:gd name="T36" fmla="*/ 651 w 913"/>
                  <a:gd name="T37" fmla="*/ 835 h 835"/>
                  <a:gd name="T38" fmla="*/ 666 w 913"/>
                  <a:gd name="T39" fmla="*/ 831 h 835"/>
                  <a:gd name="T40" fmla="*/ 677 w 913"/>
                  <a:gd name="T41" fmla="*/ 824 h 835"/>
                  <a:gd name="T42" fmla="*/ 753 w 913"/>
                  <a:gd name="T43" fmla="*/ 774 h 835"/>
                  <a:gd name="T44" fmla="*/ 814 w 913"/>
                  <a:gd name="T45" fmla="*/ 710 h 835"/>
                  <a:gd name="T46" fmla="*/ 867 w 913"/>
                  <a:gd name="T47" fmla="*/ 634 h 835"/>
                  <a:gd name="T48" fmla="*/ 902 w 913"/>
                  <a:gd name="T49" fmla="*/ 554 h 835"/>
                  <a:gd name="T50" fmla="*/ 913 w 913"/>
                  <a:gd name="T51" fmla="*/ 467 h 835"/>
                  <a:gd name="T52" fmla="*/ 905 w 913"/>
                  <a:gd name="T53" fmla="*/ 383 h 835"/>
                  <a:gd name="T54" fmla="*/ 875 w 913"/>
                  <a:gd name="T55" fmla="*/ 303 h 835"/>
                  <a:gd name="T56" fmla="*/ 814 w 913"/>
                  <a:gd name="T57" fmla="*/ 231 h 835"/>
                  <a:gd name="T58" fmla="*/ 768 w 913"/>
                  <a:gd name="T59" fmla="*/ 193 h 835"/>
                  <a:gd name="T60" fmla="*/ 715 w 913"/>
                  <a:gd name="T61" fmla="*/ 159 h 835"/>
                  <a:gd name="T62" fmla="*/ 654 w 913"/>
                  <a:gd name="T63" fmla="*/ 129 h 835"/>
                  <a:gd name="T64" fmla="*/ 594 w 913"/>
                  <a:gd name="T65" fmla="*/ 102 h 835"/>
                  <a:gd name="T66" fmla="*/ 529 w 913"/>
                  <a:gd name="T67" fmla="*/ 79 h 835"/>
                  <a:gd name="T68" fmla="*/ 461 w 913"/>
                  <a:gd name="T69" fmla="*/ 60 h 835"/>
                  <a:gd name="T70" fmla="*/ 396 w 913"/>
                  <a:gd name="T71" fmla="*/ 41 h 835"/>
                  <a:gd name="T72" fmla="*/ 327 w 913"/>
                  <a:gd name="T73" fmla="*/ 26 h 835"/>
                  <a:gd name="T74" fmla="*/ 267 w 913"/>
                  <a:gd name="T75" fmla="*/ 15 h 835"/>
                  <a:gd name="T76" fmla="*/ 206 w 913"/>
                  <a:gd name="T77" fmla="*/ 7 h 835"/>
                  <a:gd name="T78" fmla="*/ 153 w 913"/>
                  <a:gd name="T79" fmla="*/ 0 h 835"/>
                  <a:gd name="T80" fmla="*/ 103 w 913"/>
                  <a:gd name="T81" fmla="*/ 0 h 835"/>
                  <a:gd name="T82" fmla="*/ 61 w 913"/>
                  <a:gd name="T83" fmla="*/ 0 h 835"/>
                  <a:gd name="T84" fmla="*/ 31 w 913"/>
                  <a:gd name="T85" fmla="*/ 3 h 835"/>
                  <a:gd name="T86" fmla="*/ 12 w 913"/>
                  <a:gd name="T87" fmla="*/ 11 h 835"/>
                  <a:gd name="T88" fmla="*/ 0 w 913"/>
                  <a:gd name="T89" fmla="*/ 19 h 835"/>
                  <a:gd name="T90" fmla="*/ 38 w 913"/>
                  <a:gd name="T91" fmla="*/ 26 h 835"/>
                  <a:gd name="T92" fmla="*/ 80 w 913"/>
                  <a:gd name="T93" fmla="*/ 30 h 835"/>
                  <a:gd name="T94" fmla="*/ 122 w 913"/>
                  <a:gd name="T95" fmla="*/ 38 h 835"/>
                  <a:gd name="T96" fmla="*/ 168 w 913"/>
                  <a:gd name="T97" fmla="*/ 45 h 835"/>
                  <a:gd name="T98" fmla="*/ 217 w 913"/>
                  <a:gd name="T99" fmla="*/ 53 h 835"/>
                  <a:gd name="T100" fmla="*/ 267 w 913"/>
                  <a:gd name="T101" fmla="*/ 60 h 835"/>
                  <a:gd name="T102" fmla="*/ 316 w 913"/>
                  <a:gd name="T103" fmla="*/ 72 h 835"/>
                  <a:gd name="T104" fmla="*/ 369 w 913"/>
                  <a:gd name="T105" fmla="*/ 83 h 835"/>
                  <a:gd name="T106" fmla="*/ 419 w 913"/>
                  <a:gd name="T107" fmla="*/ 98 h 835"/>
                  <a:gd name="T108" fmla="*/ 472 w 913"/>
                  <a:gd name="T109" fmla="*/ 114 h 835"/>
                  <a:gd name="T110" fmla="*/ 525 w 913"/>
                  <a:gd name="T111" fmla="*/ 133 h 835"/>
                  <a:gd name="T112" fmla="*/ 575 w 913"/>
                  <a:gd name="T113" fmla="*/ 152 h 835"/>
                  <a:gd name="T114" fmla="*/ 624 w 913"/>
                  <a:gd name="T115" fmla="*/ 174 h 835"/>
                  <a:gd name="T116" fmla="*/ 673 w 913"/>
                  <a:gd name="T117" fmla="*/ 197 h 835"/>
                  <a:gd name="T118" fmla="*/ 719 w 913"/>
                  <a:gd name="T119" fmla="*/ 228 h 835"/>
                  <a:gd name="T120" fmla="*/ 761 w 913"/>
                  <a:gd name="T121" fmla="*/ 258 h 83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3"/>
                  <a:gd name="T184" fmla="*/ 0 h 835"/>
                  <a:gd name="T185" fmla="*/ 913 w 913"/>
                  <a:gd name="T186" fmla="*/ 835 h 83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3" h="835">
                    <a:moveTo>
                      <a:pt x="761" y="258"/>
                    </a:moveTo>
                    <a:lnTo>
                      <a:pt x="803" y="303"/>
                    </a:lnTo>
                    <a:lnTo>
                      <a:pt x="826" y="357"/>
                    </a:lnTo>
                    <a:lnTo>
                      <a:pt x="841" y="414"/>
                    </a:lnTo>
                    <a:lnTo>
                      <a:pt x="841" y="474"/>
                    </a:lnTo>
                    <a:lnTo>
                      <a:pt x="833" y="524"/>
                    </a:lnTo>
                    <a:lnTo>
                      <a:pt x="818" y="565"/>
                    </a:lnTo>
                    <a:lnTo>
                      <a:pt x="791" y="607"/>
                    </a:lnTo>
                    <a:lnTo>
                      <a:pt x="765" y="641"/>
                    </a:lnTo>
                    <a:lnTo>
                      <a:pt x="730" y="679"/>
                    </a:lnTo>
                    <a:lnTo>
                      <a:pt x="696" y="710"/>
                    </a:lnTo>
                    <a:lnTo>
                      <a:pt x="662" y="744"/>
                    </a:lnTo>
                    <a:lnTo>
                      <a:pt x="628" y="778"/>
                    </a:lnTo>
                    <a:lnTo>
                      <a:pt x="620" y="790"/>
                    </a:lnTo>
                    <a:lnTo>
                      <a:pt x="616" y="801"/>
                    </a:lnTo>
                    <a:lnTo>
                      <a:pt x="620" y="812"/>
                    </a:lnTo>
                    <a:lnTo>
                      <a:pt x="628" y="824"/>
                    </a:lnTo>
                    <a:lnTo>
                      <a:pt x="639" y="831"/>
                    </a:lnTo>
                    <a:lnTo>
                      <a:pt x="651" y="835"/>
                    </a:lnTo>
                    <a:lnTo>
                      <a:pt x="666" y="831"/>
                    </a:lnTo>
                    <a:lnTo>
                      <a:pt x="677" y="824"/>
                    </a:lnTo>
                    <a:lnTo>
                      <a:pt x="753" y="774"/>
                    </a:lnTo>
                    <a:lnTo>
                      <a:pt x="814" y="710"/>
                    </a:lnTo>
                    <a:lnTo>
                      <a:pt x="867" y="634"/>
                    </a:lnTo>
                    <a:lnTo>
                      <a:pt x="902" y="554"/>
                    </a:lnTo>
                    <a:lnTo>
                      <a:pt x="913" y="467"/>
                    </a:lnTo>
                    <a:lnTo>
                      <a:pt x="905" y="383"/>
                    </a:lnTo>
                    <a:lnTo>
                      <a:pt x="875" y="303"/>
                    </a:lnTo>
                    <a:lnTo>
                      <a:pt x="814" y="231"/>
                    </a:lnTo>
                    <a:lnTo>
                      <a:pt x="768" y="193"/>
                    </a:lnTo>
                    <a:lnTo>
                      <a:pt x="715" y="159"/>
                    </a:lnTo>
                    <a:lnTo>
                      <a:pt x="654" y="129"/>
                    </a:lnTo>
                    <a:lnTo>
                      <a:pt x="594" y="102"/>
                    </a:lnTo>
                    <a:lnTo>
                      <a:pt x="529" y="79"/>
                    </a:lnTo>
                    <a:lnTo>
                      <a:pt x="461" y="60"/>
                    </a:lnTo>
                    <a:lnTo>
                      <a:pt x="396" y="41"/>
                    </a:lnTo>
                    <a:lnTo>
                      <a:pt x="327" y="26"/>
                    </a:lnTo>
                    <a:lnTo>
                      <a:pt x="267" y="15"/>
                    </a:lnTo>
                    <a:lnTo>
                      <a:pt x="206" y="7"/>
                    </a:lnTo>
                    <a:lnTo>
                      <a:pt x="153" y="0"/>
                    </a:lnTo>
                    <a:lnTo>
                      <a:pt x="103" y="0"/>
                    </a:lnTo>
                    <a:lnTo>
                      <a:pt x="61" y="0"/>
                    </a:lnTo>
                    <a:lnTo>
                      <a:pt x="31" y="3"/>
                    </a:lnTo>
                    <a:lnTo>
                      <a:pt x="12" y="11"/>
                    </a:lnTo>
                    <a:lnTo>
                      <a:pt x="0" y="19"/>
                    </a:lnTo>
                    <a:lnTo>
                      <a:pt x="38" y="26"/>
                    </a:lnTo>
                    <a:lnTo>
                      <a:pt x="80" y="30"/>
                    </a:lnTo>
                    <a:lnTo>
                      <a:pt x="122" y="38"/>
                    </a:lnTo>
                    <a:lnTo>
                      <a:pt x="168" y="45"/>
                    </a:lnTo>
                    <a:lnTo>
                      <a:pt x="217" y="53"/>
                    </a:lnTo>
                    <a:lnTo>
                      <a:pt x="267" y="60"/>
                    </a:lnTo>
                    <a:lnTo>
                      <a:pt x="316" y="72"/>
                    </a:lnTo>
                    <a:lnTo>
                      <a:pt x="369" y="83"/>
                    </a:lnTo>
                    <a:lnTo>
                      <a:pt x="419" y="98"/>
                    </a:lnTo>
                    <a:lnTo>
                      <a:pt x="472" y="114"/>
                    </a:lnTo>
                    <a:lnTo>
                      <a:pt x="525" y="133"/>
                    </a:lnTo>
                    <a:lnTo>
                      <a:pt x="575" y="152"/>
                    </a:lnTo>
                    <a:lnTo>
                      <a:pt x="624" y="174"/>
                    </a:lnTo>
                    <a:lnTo>
                      <a:pt x="673" y="197"/>
                    </a:lnTo>
                    <a:lnTo>
                      <a:pt x="719" y="228"/>
                    </a:lnTo>
                    <a:lnTo>
                      <a:pt x="761" y="258"/>
                    </a:lnTo>
                    <a:close/>
                  </a:path>
                </a:pathLst>
              </a:custGeom>
              <a:solidFill>
                <a:srgbClr val="000000"/>
              </a:solidFill>
              <a:ln w="9525">
                <a:noFill/>
                <a:round/>
                <a:headEnd/>
                <a:tailEnd/>
              </a:ln>
            </p:spPr>
            <p:txBody>
              <a:bodyPr/>
              <a:lstStyle/>
              <a:p>
                <a:endParaRPr lang="en-US"/>
              </a:p>
            </p:txBody>
          </p:sp>
          <p:sp>
            <p:nvSpPr>
              <p:cNvPr id="33051" name="Freeform 2214"/>
              <p:cNvSpPr>
                <a:spLocks noChangeAspect="1"/>
              </p:cNvSpPr>
              <p:nvPr/>
            </p:nvSpPr>
            <p:spPr bwMode="auto">
              <a:xfrm>
                <a:off x="307" y="16880"/>
                <a:ext cx="373" cy="782"/>
              </a:xfrm>
              <a:custGeom>
                <a:avLst/>
                <a:gdLst>
                  <a:gd name="T0" fmla="*/ 0 w 373"/>
                  <a:gd name="T1" fmla="*/ 425 h 782"/>
                  <a:gd name="T2" fmla="*/ 0 w 373"/>
                  <a:gd name="T3" fmla="*/ 489 h 782"/>
                  <a:gd name="T4" fmla="*/ 15 w 373"/>
                  <a:gd name="T5" fmla="*/ 550 h 782"/>
                  <a:gd name="T6" fmla="*/ 42 w 373"/>
                  <a:gd name="T7" fmla="*/ 607 h 782"/>
                  <a:gd name="T8" fmla="*/ 80 w 373"/>
                  <a:gd name="T9" fmla="*/ 656 h 782"/>
                  <a:gd name="T10" fmla="*/ 125 w 373"/>
                  <a:gd name="T11" fmla="*/ 698 h 782"/>
                  <a:gd name="T12" fmla="*/ 179 w 373"/>
                  <a:gd name="T13" fmla="*/ 736 h 782"/>
                  <a:gd name="T14" fmla="*/ 240 w 373"/>
                  <a:gd name="T15" fmla="*/ 763 h 782"/>
                  <a:gd name="T16" fmla="*/ 300 w 373"/>
                  <a:gd name="T17" fmla="*/ 778 h 782"/>
                  <a:gd name="T18" fmla="*/ 319 w 373"/>
                  <a:gd name="T19" fmla="*/ 782 h 782"/>
                  <a:gd name="T20" fmla="*/ 338 w 373"/>
                  <a:gd name="T21" fmla="*/ 774 h 782"/>
                  <a:gd name="T22" fmla="*/ 354 w 373"/>
                  <a:gd name="T23" fmla="*/ 763 h 782"/>
                  <a:gd name="T24" fmla="*/ 361 w 373"/>
                  <a:gd name="T25" fmla="*/ 748 h 782"/>
                  <a:gd name="T26" fmla="*/ 361 w 373"/>
                  <a:gd name="T27" fmla="*/ 729 h 782"/>
                  <a:gd name="T28" fmla="*/ 357 w 373"/>
                  <a:gd name="T29" fmla="*/ 710 h 782"/>
                  <a:gd name="T30" fmla="*/ 346 w 373"/>
                  <a:gd name="T31" fmla="*/ 694 h 782"/>
                  <a:gd name="T32" fmla="*/ 327 w 373"/>
                  <a:gd name="T33" fmla="*/ 687 h 782"/>
                  <a:gd name="T34" fmla="*/ 266 w 373"/>
                  <a:gd name="T35" fmla="*/ 664 h 782"/>
                  <a:gd name="T36" fmla="*/ 209 w 373"/>
                  <a:gd name="T37" fmla="*/ 634 h 782"/>
                  <a:gd name="T38" fmla="*/ 164 w 373"/>
                  <a:gd name="T39" fmla="*/ 592 h 782"/>
                  <a:gd name="T40" fmla="*/ 129 w 373"/>
                  <a:gd name="T41" fmla="*/ 546 h 782"/>
                  <a:gd name="T42" fmla="*/ 106 w 373"/>
                  <a:gd name="T43" fmla="*/ 489 h 782"/>
                  <a:gd name="T44" fmla="*/ 95 w 373"/>
                  <a:gd name="T45" fmla="*/ 429 h 782"/>
                  <a:gd name="T46" fmla="*/ 95 w 373"/>
                  <a:gd name="T47" fmla="*/ 364 h 782"/>
                  <a:gd name="T48" fmla="*/ 114 w 373"/>
                  <a:gd name="T49" fmla="*/ 296 h 782"/>
                  <a:gd name="T50" fmla="*/ 141 w 373"/>
                  <a:gd name="T51" fmla="*/ 246 h 782"/>
                  <a:gd name="T52" fmla="*/ 183 w 373"/>
                  <a:gd name="T53" fmla="*/ 197 h 782"/>
                  <a:gd name="T54" fmla="*/ 228 w 373"/>
                  <a:gd name="T55" fmla="*/ 151 h 782"/>
                  <a:gd name="T56" fmla="*/ 278 w 373"/>
                  <a:gd name="T57" fmla="*/ 110 h 782"/>
                  <a:gd name="T58" fmla="*/ 319 w 373"/>
                  <a:gd name="T59" fmla="*/ 76 h 782"/>
                  <a:gd name="T60" fmla="*/ 354 w 373"/>
                  <a:gd name="T61" fmla="*/ 41 h 782"/>
                  <a:gd name="T62" fmla="*/ 373 w 373"/>
                  <a:gd name="T63" fmla="*/ 19 h 782"/>
                  <a:gd name="T64" fmla="*/ 373 w 373"/>
                  <a:gd name="T65" fmla="*/ 0 h 782"/>
                  <a:gd name="T66" fmla="*/ 331 w 373"/>
                  <a:gd name="T67" fmla="*/ 15 h 782"/>
                  <a:gd name="T68" fmla="*/ 278 w 373"/>
                  <a:gd name="T69" fmla="*/ 41 h 782"/>
                  <a:gd name="T70" fmla="*/ 221 w 373"/>
                  <a:gd name="T71" fmla="*/ 87 h 782"/>
                  <a:gd name="T72" fmla="*/ 160 w 373"/>
                  <a:gd name="T73" fmla="*/ 140 h 782"/>
                  <a:gd name="T74" fmla="*/ 103 w 373"/>
                  <a:gd name="T75" fmla="*/ 201 h 782"/>
                  <a:gd name="T76" fmla="*/ 57 w 373"/>
                  <a:gd name="T77" fmla="*/ 273 h 782"/>
                  <a:gd name="T78" fmla="*/ 19 w 373"/>
                  <a:gd name="T79" fmla="*/ 349 h 782"/>
                  <a:gd name="T80" fmla="*/ 0 w 373"/>
                  <a:gd name="T81" fmla="*/ 425 h 78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2"/>
                  <a:gd name="T125" fmla="*/ 373 w 373"/>
                  <a:gd name="T126" fmla="*/ 782 h 78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2">
                    <a:moveTo>
                      <a:pt x="0" y="425"/>
                    </a:moveTo>
                    <a:lnTo>
                      <a:pt x="0" y="489"/>
                    </a:lnTo>
                    <a:lnTo>
                      <a:pt x="15" y="550"/>
                    </a:lnTo>
                    <a:lnTo>
                      <a:pt x="42" y="607"/>
                    </a:lnTo>
                    <a:lnTo>
                      <a:pt x="80" y="656"/>
                    </a:lnTo>
                    <a:lnTo>
                      <a:pt x="125" y="698"/>
                    </a:lnTo>
                    <a:lnTo>
                      <a:pt x="179" y="736"/>
                    </a:lnTo>
                    <a:lnTo>
                      <a:pt x="240" y="763"/>
                    </a:lnTo>
                    <a:lnTo>
                      <a:pt x="300" y="778"/>
                    </a:lnTo>
                    <a:lnTo>
                      <a:pt x="319" y="782"/>
                    </a:lnTo>
                    <a:lnTo>
                      <a:pt x="338" y="774"/>
                    </a:lnTo>
                    <a:lnTo>
                      <a:pt x="354" y="763"/>
                    </a:lnTo>
                    <a:lnTo>
                      <a:pt x="361" y="748"/>
                    </a:lnTo>
                    <a:lnTo>
                      <a:pt x="361" y="729"/>
                    </a:lnTo>
                    <a:lnTo>
                      <a:pt x="357" y="710"/>
                    </a:lnTo>
                    <a:lnTo>
                      <a:pt x="346" y="694"/>
                    </a:lnTo>
                    <a:lnTo>
                      <a:pt x="327" y="687"/>
                    </a:lnTo>
                    <a:lnTo>
                      <a:pt x="266" y="664"/>
                    </a:lnTo>
                    <a:lnTo>
                      <a:pt x="209" y="634"/>
                    </a:lnTo>
                    <a:lnTo>
                      <a:pt x="164" y="592"/>
                    </a:lnTo>
                    <a:lnTo>
                      <a:pt x="129" y="546"/>
                    </a:lnTo>
                    <a:lnTo>
                      <a:pt x="106" y="489"/>
                    </a:lnTo>
                    <a:lnTo>
                      <a:pt x="95" y="429"/>
                    </a:lnTo>
                    <a:lnTo>
                      <a:pt x="95" y="364"/>
                    </a:lnTo>
                    <a:lnTo>
                      <a:pt x="114" y="296"/>
                    </a:lnTo>
                    <a:lnTo>
                      <a:pt x="141" y="246"/>
                    </a:lnTo>
                    <a:lnTo>
                      <a:pt x="183" y="197"/>
                    </a:lnTo>
                    <a:lnTo>
                      <a:pt x="228" y="151"/>
                    </a:lnTo>
                    <a:lnTo>
                      <a:pt x="278" y="110"/>
                    </a:lnTo>
                    <a:lnTo>
                      <a:pt x="319" y="76"/>
                    </a:lnTo>
                    <a:lnTo>
                      <a:pt x="354" y="41"/>
                    </a:lnTo>
                    <a:lnTo>
                      <a:pt x="373" y="19"/>
                    </a:lnTo>
                    <a:lnTo>
                      <a:pt x="373" y="0"/>
                    </a:lnTo>
                    <a:lnTo>
                      <a:pt x="331" y="15"/>
                    </a:lnTo>
                    <a:lnTo>
                      <a:pt x="278" y="41"/>
                    </a:lnTo>
                    <a:lnTo>
                      <a:pt x="221" y="87"/>
                    </a:lnTo>
                    <a:lnTo>
                      <a:pt x="160" y="140"/>
                    </a:lnTo>
                    <a:lnTo>
                      <a:pt x="103" y="201"/>
                    </a:lnTo>
                    <a:lnTo>
                      <a:pt x="57" y="273"/>
                    </a:lnTo>
                    <a:lnTo>
                      <a:pt x="19" y="349"/>
                    </a:lnTo>
                    <a:lnTo>
                      <a:pt x="0" y="425"/>
                    </a:lnTo>
                    <a:close/>
                  </a:path>
                </a:pathLst>
              </a:custGeom>
              <a:solidFill>
                <a:srgbClr val="000000"/>
              </a:solidFill>
              <a:ln w="9525">
                <a:noFill/>
                <a:round/>
                <a:headEnd/>
                <a:tailEnd/>
              </a:ln>
            </p:spPr>
            <p:txBody>
              <a:bodyPr/>
              <a:lstStyle/>
              <a:p>
                <a:endParaRPr lang="en-US"/>
              </a:p>
            </p:txBody>
          </p:sp>
          <p:sp>
            <p:nvSpPr>
              <p:cNvPr id="33052" name="Freeform 2215"/>
              <p:cNvSpPr>
                <a:spLocks noChangeAspect="1"/>
              </p:cNvSpPr>
              <p:nvPr/>
            </p:nvSpPr>
            <p:spPr bwMode="auto">
              <a:xfrm>
                <a:off x="2900" y="16375"/>
                <a:ext cx="795" cy="1025"/>
              </a:xfrm>
              <a:custGeom>
                <a:avLst/>
                <a:gdLst>
                  <a:gd name="T0" fmla="*/ 673 w 795"/>
                  <a:gd name="T1" fmla="*/ 410 h 1025"/>
                  <a:gd name="T2" fmla="*/ 711 w 795"/>
                  <a:gd name="T3" fmla="*/ 474 h 1025"/>
                  <a:gd name="T4" fmla="*/ 730 w 795"/>
                  <a:gd name="T5" fmla="*/ 543 h 1025"/>
                  <a:gd name="T6" fmla="*/ 719 w 795"/>
                  <a:gd name="T7" fmla="*/ 618 h 1025"/>
                  <a:gd name="T8" fmla="*/ 673 w 795"/>
                  <a:gd name="T9" fmla="*/ 691 h 1025"/>
                  <a:gd name="T10" fmla="*/ 608 w 795"/>
                  <a:gd name="T11" fmla="*/ 755 h 1025"/>
                  <a:gd name="T12" fmla="*/ 536 w 795"/>
                  <a:gd name="T13" fmla="*/ 812 h 1025"/>
                  <a:gd name="T14" fmla="*/ 460 w 795"/>
                  <a:gd name="T15" fmla="*/ 873 h 1025"/>
                  <a:gd name="T16" fmla="*/ 414 w 795"/>
                  <a:gd name="T17" fmla="*/ 918 h 1025"/>
                  <a:gd name="T18" fmla="*/ 399 w 795"/>
                  <a:gd name="T19" fmla="*/ 949 h 1025"/>
                  <a:gd name="T20" fmla="*/ 388 w 795"/>
                  <a:gd name="T21" fmla="*/ 979 h 1025"/>
                  <a:gd name="T22" fmla="*/ 395 w 795"/>
                  <a:gd name="T23" fmla="*/ 1010 h 1025"/>
                  <a:gd name="T24" fmla="*/ 422 w 795"/>
                  <a:gd name="T25" fmla="*/ 1025 h 1025"/>
                  <a:gd name="T26" fmla="*/ 449 w 795"/>
                  <a:gd name="T27" fmla="*/ 1021 h 1025"/>
                  <a:gd name="T28" fmla="*/ 498 w 795"/>
                  <a:gd name="T29" fmla="*/ 964 h 1025"/>
                  <a:gd name="T30" fmla="*/ 582 w 795"/>
                  <a:gd name="T31" fmla="*/ 888 h 1025"/>
                  <a:gd name="T32" fmla="*/ 669 w 795"/>
                  <a:gd name="T33" fmla="*/ 812 h 1025"/>
                  <a:gd name="T34" fmla="*/ 745 w 795"/>
                  <a:gd name="T35" fmla="*/ 725 h 1025"/>
                  <a:gd name="T36" fmla="*/ 791 w 795"/>
                  <a:gd name="T37" fmla="*/ 615 h 1025"/>
                  <a:gd name="T38" fmla="*/ 787 w 795"/>
                  <a:gd name="T39" fmla="*/ 501 h 1025"/>
                  <a:gd name="T40" fmla="*/ 738 w 795"/>
                  <a:gd name="T41" fmla="*/ 394 h 1025"/>
                  <a:gd name="T42" fmla="*/ 658 w 795"/>
                  <a:gd name="T43" fmla="*/ 307 h 1025"/>
                  <a:gd name="T44" fmla="*/ 570 w 795"/>
                  <a:gd name="T45" fmla="*/ 250 h 1025"/>
                  <a:gd name="T46" fmla="*/ 487 w 795"/>
                  <a:gd name="T47" fmla="*/ 201 h 1025"/>
                  <a:gd name="T48" fmla="*/ 395 w 795"/>
                  <a:gd name="T49" fmla="*/ 151 h 1025"/>
                  <a:gd name="T50" fmla="*/ 300 w 795"/>
                  <a:gd name="T51" fmla="*/ 102 h 1025"/>
                  <a:gd name="T52" fmla="*/ 213 w 795"/>
                  <a:gd name="T53" fmla="*/ 60 h 1025"/>
                  <a:gd name="T54" fmla="*/ 129 w 795"/>
                  <a:gd name="T55" fmla="*/ 26 h 1025"/>
                  <a:gd name="T56" fmla="*/ 65 w 795"/>
                  <a:gd name="T57" fmla="*/ 3 h 1025"/>
                  <a:gd name="T58" fmla="*/ 15 w 795"/>
                  <a:gd name="T59" fmla="*/ 0 h 1025"/>
                  <a:gd name="T60" fmla="*/ 34 w 795"/>
                  <a:gd name="T61" fmla="*/ 26 h 1025"/>
                  <a:gd name="T62" fmla="*/ 114 w 795"/>
                  <a:gd name="T63" fmla="*/ 64 h 1025"/>
                  <a:gd name="T64" fmla="*/ 194 w 795"/>
                  <a:gd name="T65" fmla="*/ 102 h 1025"/>
                  <a:gd name="T66" fmla="*/ 278 w 795"/>
                  <a:gd name="T67" fmla="*/ 144 h 1025"/>
                  <a:gd name="T68" fmla="*/ 365 w 795"/>
                  <a:gd name="T69" fmla="*/ 189 h 1025"/>
                  <a:gd name="T70" fmla="*/ 449 w 795"/>
                  <a:gd name="T71" fmla="*/ 235 h 1025"/>
                  <a:gd name="T72" fmla="*/ 532 w 795"/>
                  <a:gd name="T73" fmla="*/ 292 h 1025"/>
                  <a:gd name="T74" fmla="*/ 608 w 795"/>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5"/>
                  <a:gd name="T115" fmla="*/ 0 h 1025"/>
                  <a:gd name="T116" fmla="*/ 795 w 795"/>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5" h="1025">
                    <a:moveTo>
                      <a:pt x="646" y="383"/>
                    </a:moveTo>
                    <a:lnTo>
                      <a:pt x="673" y="410"/>
                    </a:lnTo>
                    <a:lnTo>
                      <a:pt x="692" y="440"/>
                    </a:lnTo>
                    <a:lnTo>
                      <a:pt x="711" y="474"/>
                    </a:lnTo>
                    <a:lnTo>
                      <a:pt x="722" y="508"/>
                    </a:lnTo>
                    <a:lnTo>
                      <a:pt x="730" y="543"/>
                    </a:lnTo>
                    <a:lnTo>
                      <a:pt x="726" y="581"/>
                    </a:lnTo>
                    <a:lnTo>
                      <a:pt x="719" y="618"/>
                    </a:lnTo>
                    <a:lnTo>
                      <a:pt x="700" y="653"/>
                    </a:lnTo>
                    <a:lnTo>
                      <a:pt x="673" y="691"/>
                    </a:lnTo>
                    <a:lnTo>
                      <a:pt x="643" y="725"/>
                    </a:lnTo>
                    <a:lnTo>
                      <a:pt x="608" y="755"/>
                    </a:lnTo>
                    <a:lnTo>
                      <a:pt x="574" y="786"/>
                    </a:lnTo>
                    <a:lnTo>
                      <a:pt x="536" y="812"/>
                    </a:lnTo>
                    <a:lnTo>
                      <a:pt x="498" y="843"/>
                    </a:lnTo>
                    <a:lnTo>
                      <a:pt x="460" y="873"/>
                    </a:lnTo>
                    <a:lnTo>
                      <a:pt x="426" y="907"/>
                    </a:lnTo>
                    <a:lnTo>
                      <a:pt x="414" y="918"/>
                    </a:lnTo>
                    <a:lnTo>
                      <a:pt x="407" y="934"/>
                    </a:lnTo>
                    <a:lnTo>
                      <a:pt x="399" y="949"/>
                    </a:lnTo>
                    <a:lnTo>
                      <a:pt x="392" y="964"/>
                    </a:lnTo>
                    <a:lnTo>
                      <a:pt x="388" y="979"/>
                    </a:lnTo>
                    <a:lnTo>
                      <a:pt x="388" y="994"/>
                    </a:lnTo>
                    <a:lnTo>
                      <a:pt x="395" y="1010"/>
                    </a:lnTo>
                    <a:lnTo>
                      <a:pt x="407" y="1021"/>
                    </a:lnTo>
                    <a:lnTo>
                      <a:pt x="422" y="1025"/>
                    </a:lnTo>
                    <a:lnTo>
                      <a:pt x="437" y="1025"/>
                    </a:lnTo>
                    <a:lnTo>
                      <a:pt x="449" y="1021"/>
                    </a:lnTo>
                    <a:lnTo>
                      <a:pt x="460" y="1010"/>
                    </a:lnTo>
                    <a:lnTo>
                      <a:pt x="498" y="964"/>
                    </a:lnTo>
                    <a:lnTo>
                      <a:pt x="540" y="926"/>
                    </a:lnTo>
                    <a:lnTo>
                      <a:pt x="582" y="888"/>
                    </a:lnTo>
                    <a:lnTo>
                      <a:pt x="627" y="850"/>
                    </a:lnTo>
                    <a:lnTo>
                      <a:pt x="669" y="812"/>
                    </a:lnTo>
                    <a:lnTo>
                      <a:pt x="711" y="770"/>
                    </a:lnTo>
                    <a:lnTo>
                      <a:pt x="745" y="725"/>
                    </a:lnTo>
                    <a:lnTo>
                      <a:pt x="772" y="675"/>
                    </a:lnTo>
                    <a:lnTo>
                      <a:pt x="791" y="615"/>
                    </a:lnTo>
                    <a:lnTo>
                      <a:pt x="795" y="558"/>
                    </a:lnTo>
                    <a:lnTo>
                      <a:pt x="787" y="501"/>
                    </a:lnTo>
                    <a:lnTo>
                      <a:pt x="768" y="444"/>
                    </a:lnTo>
                    <a:lnTo>
                      <a:pt x="738" y="394"/>
                    </a:lnTo>
                    <a:lnTo>
                      <a:pt x="703" y="345"/>
                    </a:lnTo>
                    <a:lnTo>
                      <a:pt x="658" y="307"/>
                    </a:lnTo>
                    <a:lnTo>
                      <a:pt x="608" y="273"/>
                    </a:lnTo>
                    <a:lnTo>
                      <a:pt x="570" y="250"/>
                    </a:lnTo>
                    <a:lnTo>
                      <a:pt x="529" y="227"/>
                    </a:lnTo>
                    <a:lnTo>
                      <a:pt x="487" y="201"/>
                    </a:lnTo>
                    <a:lnTo>
                      <a:pt x="441" y="178"/>
                    </a:lnTo>
                    <a:lnTo>
                      <a:pt x="395" y="151"/>
                    </a:lnTo>
                    <a:lnTo>
                      <a:pt x="346" y="129"/>
                    </a:lnTo>
                    <a:lnTo>
                      <a:pt x="300" y="102"/>
                    </a:lnTo>
                    <a:lnTo>
                      <a:pt x="255" y="79"/>
                    </a:lnTo>
                    <a:lnTo>
                      <a:pt x="213" y="60"/>
                    </a:lnTo>
                    <a:lnTo>
                      <a:pt x="171" y="41"/>
                    </a:lnTo>
                    <a:lnTo>
                      <a:pt x="129" y="26"/>
                    </a:lnTo>
                    <a:lnTo>
                      <a:pt x="95" y="15"/>
                    </a:lnTo>
                    <a:lnTo>
                      <a:pt x="65" y="3"/>
                    </a:lnTo>
                    <a:lnTo>
                      <a:pt x="38" y="0"/>
                    </a:lnTo>
                    <a:lnTo>
                      <a:pt x="15" y="0"/>
                    </a:lnTo>
                    <a:lnTo>
                      <a:pt x="0" y="7"/>
                    </a:lnTo>
                    <a:lnTo>
                      <a:pt x="34" y="26"/>
                    </a:lnTo>
                    <a:lnTo>
                      <a:pt x="72" y="45"/>
                    </a:lnTo>
                    <a:lnTo>
                      <a:pt x="114" y="64"/>
                    </a:lnTo>
                    <a:lnTo>
                      <a:pt x="152" y="83"/>
                    </a:lnTo>
                    <a:lnTo>
                      <a:pt x="194" y="102"/>
                    </a:lnTo>
                    <a:lnTo>
                      <a:pt x="236" y="121"/>
                    </a:lnTo>
                    <a:lnTo>
                      <a:pt x="278" y="144"/>
                    </a:lnTo>
                    <a:lnTo>
                      <a:pt x="319" y="167"/>
                    </a:lnTo>
                    <a:lnTo>
                      <a:pt x="365" y="189"/>
                    </a:lnTo>
                    <a:lnTo>
                      <a:pt x="407" y="212"/>
                    </a:lnTo>
                    <a:lnTo>
                      <a:pt x="449" y="235"/>
                    </a:lnTo>
                    <a:lnTo>
                      <a:pt x="491" y="262"/>
                    </a:lnTo>
                    <a:lnTo>
                      <a:pt x="532" y="292"/>
                    </a:lnTo>
                    <a:lnTo>
                      <a:pt x="570" y="318"/>
                    </a:lnTo>
                    <a:lnTo>
                      <a:pt x="608" y="349"/>
                    </a:lnTo>
                    <a:lnTo>
                      <a:pt x="646" y="383"/>
                    </a:lnTo>
                    <a:close/>
                  </a:path>
                </a:pathLst>
              </a:custGeom>
              <a:solidFill>
                <a:srgbClr val="000000"/>
              </a:solidFill>
              <a:ln w="9525">
                <a:noFill/>
                <a:round/>
                <a:headEnd/>
                <a:tailEnd/>
              </a:ln>
            </p:spPr>
            <p:txBody>
              <a:bodyPr/>
              <a:lstStyle/>
              <a:p>
                <a:endParaRPr lang="en-US"/>
              </a:p>
            </p:txBody>
          </p:sp>
        </p:grpSp>
      </p:grpSp>
      <p:cxnSp>
        <p:nvCxnSpPr>
          <p:cNvPr id="2058" name="AutoShape 4"/>
          <p:cNvCxnSpPr>
            <a:cxnSpLocks noChangeShapeType="1"/>
          </p:cNvCxnSpPr>
          <p:nvPr/>
        </p:nvCxnSpPr>
        <p:spPr bwMode="auto">
          <a:xfrm flipH="1" flipV="1">
            <a:off x="1081088" y="3170238"/>
            <a:ext cx="1028700" cy="701675"/>
          </a:xfrm>
          <a:prstGeom prst="straightConnector1">
            <a:avLst/>
          </a:prstGeom>
          <a:noFill/>
          <a:ln w="19050">
            <a:solidFill>
              <a:srgbClr val="66FF66"/>
            </a:solidFill>
            <a:round/>
            <a:headEnd/>
            <a:tailEnd/>
          </a:ln>
        </p:spPr>
      </p:cxnSp>
      <p:cxnSp>
        <p:nvCxnSpPr>
          <p:cNvPr id="2059" name="AutoShape 5"/>
          <p:cNvCxnSpPr>
            <a:cxnSpLocks noChangeShapeType="1"/>
            <a:stCxn id="2067" idx="19"/>
            <a:endCxn id="2241" idx="1"/>
          </p:cNvCxnSpPr>
          <p:nvPr/>
        </p:nvCxnSpPr>
        <p:spPr bwMode="auto">
          <a:xfrm>
            <a:off x="776288" y="2708275"/>
            <a:ext cx="806450" cy="269875"/>
          </a:xfrm>
          <a:prstGeom prst="straightConnector1">
            <a:avLst/>
          </a:prstGeom>
          <a:noFill/>
          <a:ln w="19050">
            <a:solidFill>
              <a:srgbClr val="66FF66"/>
            </a:solidFill>
            <a:round/>
            <a:headEnd/>
            <a:tailEnd/>
          </a:ln>
        </p:spPr>
      </p:cxnSp>
      <p:cxnSp>
        <p:nvCxnSpPr>
          <p:cNvPr id="2060" name="AutoShape 6"/>
          <p:cNvCxnSpPr>
            <a:cxnSpLocks noChangeShapeType="1"/>
            <a:endCxn id="2241" idx="1"/>
          </p:cNvCxnSpPr>
          <p:nvPr/>
        </p:nvCxnSpPr>
        <p:spPr bwMode="auto">
          <a:xfrm flipV="1">
            <a:off x="1081088" y="2976563"/>
            <a:ext cx="501650" cy="192087"/>
          </a:xfrm>
          <a:prstGeom prst="straightConnector1">
            <a:avLst/>
          </a:prstGeom>
          <a:noFill/>
          <a:ln w="19050">
            <a:solidFill>
              <a:srgbClr val="66FF66"/>
            </a:solidFill>
            <a:round/>
            <a:headEnd/>
            <a:tailEnd/>
          </a:ln>
        </p:spPr>
      </p:cxnSp>
      <p:cxnSp>
        <p:nvCxnSpPr>
          <p:cNvPr id="2061" name="AutoShape 7"/>
          <p:cNvCxnSpPr>
            <a:cxnSpLocks noChangeShapeType="1"/>
          </p:cNvCxnSpPr>
          <p:nvPr/>
        </p:nvCxnSpPr>
        <p:spPr bwMode="auto">
          <a:xfrm flipV="1">
            <a:off x="573088" y="4138613"/>
            <a:ext cx="1806575" cy="1533525"/>
          </a:xfrm>
          <a:prstGeom prst="straightConnector1">
            <a:avLst/>
          </a:prstGeom>
          <a:noFill/>
          <a:ln w="19050">
            <a:solidFill>
              <a:srgbClr val="66FF66"/>
            </a:solidFill>
            <a:round/>
            <a:headEnd/>
            <a:tailEnd/>
          </a:ln>
        </p:spPr>
      </p:cxnSp>
      <p:cxnSp>
        <p:nvCxnSpPr>
          <p:cNvPr id="2062" name="AutoShape 8"/>
          <p:cNvCxnSpPr>
            <a:cxnSpLocks noChangeShapeType="1"/>
            <a:endCxn id="2205" idx="29"/>
          </p:cNvCxnSpPr>
          <p:nvPr/>
        </p:nvCxnSpPr>
        <p:spPr bwMode="auto">
          <a:xfrm flipV="1">
            <a:off x="2649538" y="2543175"/>
            <a:ext cx="1920875" cy="1330325"/>
          </a:xfrm>
          <a:prstGeom prst="straightConnector1">
            <a:avLst/>
          </a:prstGeom>
          <a:noFill/>
          <a:ln w="19050">
            <a:solidFill>
              <a:srgbClr val="66FF66"/>
            </a:solidFill>
            <a:round/>
            <a:headEnd/>
            <a:tailEnd/>
          </a:ln>
        </p:spPr>
      </p:cxnSp>
      <p:cxnSp>
        <p:nvCxnSpPr>
          <p:cNvPr id="2063" name="AutoShape 9"/>
          <p:cNvCxnSpPr>
            <a:cxnSpLocks noChangeShapeType="1"/>
            <a:stCxn id="2224" idx="4"/>
          </p:cNvCxnSpPr>
          <p:nvPr/>
        </p:nvCxnSpPr>
        <p:spPr bwMode="auto">
          <a:xfrm flipV="1">
            <a:off x="4705350" y="1917700"/>
            <a:ext cx="1444625" cy="469900"/>
          </a:xfrm>
          <a:prstGeom prst="straightConnector1">
            <a:avLst/>
          </a:prstGeom>
          <a:noFill/>
          <a:ln w="19050">
            <a:solidFill>
              <a:srgbClr val="66FF66"/>
            </a:solidFill>
            <a:round/>
            <a:headEnd/>
            <a:tailEnd/>
          </a:ln>
        </p:spPr>
      </p:cxnSp>
      <p:cxnSp>
        <p:nvCxnSpPr>
          <p:cNvPr id="2064" name="AutoShape 10"/>
          <p:cNvCxnSpPr>
            <a:cxnSpLocks noChangeShapeType="1"/>
            <a:stCxn id="2239" idx="1"/>
            <a:endCxn id="2183" idx="19"/>
          </p:cNvCxnSpPr>
          <p:nvPr/>
        </p:nvCxnSpPr>
        <p:spPr bwMode="auto">
          <a:xfrm flipV="1">
            <a:off x="1878013" y="2468563"/>
            <a:ext cx="2201862" cy="449262"/>
          </a:xfrm>
          <a:prstGeom prst="straightConnector1">
            <a:avLst/>
          </a:prstGeom>
          <a:noFill/>
          <a:ln w="19050">
            <a:solidFill>
              <a:srgbClr val="66FF66"/>
            </a:solidFill>
            <a:round/>
            <a:headEnd/>
            <a:tailEnd/>
          </a:ln>
        </p:spPr>
      </p:cxnSp>
      <p:grpSp>
        <p:nvGrpSpPr>
          <p:cNvPr id="2065" name="Group 12"/>
          <p:cNvGrpSpPr>
            <a:grpSpLocks/>
          </p:cNvGrpSpPr>
          <p:nvPr/>
        </p:nvGrpSpPr>
        <p:grpSpPr bwMode="auto">
          <a:xfrm>
            <a:off x="357188" y="4908550"/>
            <a:ext cx="223837" cy="815975"/>
            <a:chOff x="1635" y="1833"/>
            <a:chExt cx="92" cy="246"/>
          </a:xfrm>
        </p:grpSpPr>
        <p:grpSp>
          <p:nvGrpSpPr>
            <p:cNvPr id="33012" name="Group 13"/>
            <p:cNvGrpSpPr>
              <a:grpSpLocks/>
            </p:cNvGrpSpPr>
            <p:nvPr/>
          </p:nvGrpSpPr>
          <p:grpSpPr bwMode="auto">
            <a:xfrm>
              <a:off x="1636" y="1918"/>
              <a:ext cx="91" cy="161"/>
              <a:chOff x="1636" y="1918"/>
              <a:chExt cx="91" cy="161"/>
            </a:xfrm>
          </p:grpSpPr>
          <p:grpSp>
            <p:nvGrpSpPr>
              <p:cNvPr id="33020" name="Group 14"/>
              <p:cNvGrpSpPr>
                <a:grpSpLocks/>
              </p:cNvGrpSpPr>
              <p:nvPr/>
            </p:nvGrpSpPr>
            <p:grpSpPr bwMode="auto">
              <a:xfrm>
                <a:off x="1636" y="1922"/>
                <a:ext cx="59" cy="156"/>
                <a:chOff x="1636" y="1922"/>
                <a:chExt cx="59" cy="156"/>
              </a:xfrm>
            </p:grpSpPr>
            <p:sp>
              <p:nvSpPr>
                <p:cNvPr id="33028" name="Line 15"/>
                <p:cNvSpPr>
                  <a:spLocks noChangeShapeType="1"/>
                </p:cNvSpPr>
                <p:nvPr/>
              </p:nvSpPr>
              <p:spPr bwMode="auto">
                <a:xfrm>
                  <a:off x="1660" y="1922"/>
                  <a:ext cx="21" cy="1"/>
                </a:xfrm>
                <a:prstGeom prst="line">
                  <a:avLst/>
                </a:prstGeom>
                <a:noFill/>
                <a:ln w="28575">
                  <a:solidFill>
                    <a:schemeClr val="tx1"/>
                  </a:solidFill>
                  <a:round/>
                  <a:headEnd/>
                  <a:tailEnd/>
                </a:ln>
              </p:spPr>
              <p:txBody>
                <a:bodyPr/>
                <a:lstStyle/>
                <a:p>
                  <a:endParaRPr lang="en-US"/>
                </a:p>
              </p:txBody>
            </p:sp>
            <p:sp>
              <p:nvSpPr>
                <p:cNvPr id="33029" name="Line 16"/>
                <p:cNvSpPr>
                  <a:spLocks noChangeShapeType="1"/>
                </p:cNvSpPr>
                <p:nvPr/>
              </p:nvSpPr>
              <p:spPr bwMode="auto">
                <a:xfrm flipV="1">
                  <a:off x="1653" y="1923"/>
                  <a:ext cx="27" cy="33"/>
                </a:xfrm>
                <a:prstGeom prst="line">
                  <a:avLst/>
                </a:prstGeom>
                <a:noFill/>
                <a:ln w="28575">
                  <a:solidFill>
                    <a:schemeClr val="tx1"/>
                  </a:solidFill>
                  <a:round/>
                  <a:headEnd/>
                  <a:tailEnd/>
                </a:ln>
              </p:spPr>
              <p:txBody>
                <a:bodyPr/>
                <a:lstStyle/>
                <a:p>
                  <a:endParaRPr lang="en-US"/>
                </a:p>
              </p:txBody>
            </p:sp>
            <p:sp>
              <p:nvSpPr>
                <p:cNvPr id="33030" name="Line 17"/>
                <p:cNvSpPr>
                  <a:spLocks noChangeShapeType="1"/>
                </p:cNvSpPr>
                <p:nvPr/>
              </p:nvSpPr>
              <p:spPr bwMode="auto">
                <a:xfrm>
                  <a:off x="1653" y="1956"/>
                  <a:ext cx="37" cy="70"/>
                </a:xfrm>
                <a:prstGeom prst="line">
                  <a:avLst/>
                </a:prstGeom>
                <a:noFill/>
                <a:ln w="28575">
                  <a:solidFill>
                    <a:schemeClr val="tx1"/>
                  </a:solidFill>
                  <a:round/>
                  <a:headEnd/>
                  <a:tailEnd/>
                </a:ln>
              </p:spPr>
              <p:txBody>
                <a:bodyPr/>
                <a:lstStyle/>
                <a:p>
                  <a:endParaRPr lang="en-US"/>
                </a:p>
              </p:txBody>
            </p:sp>
            <p:sp>
              <p:nvSpPr>
                <p:cNvPr id="33031" name="Line 18"/>
                <p:cNvSpPr>
                  <a:spLocks noChangeShapeType="1"/>
                </p:cNvSpPr>
                <p:nvPr/>
              </p:nvSpPr>
              <p:spPr bwMode="auto">
                <a:xfrm flipV="1">
                  <a:off x="1636" y="2024"/>
                  <a:ext cx="53" cy="53"/>
                </a:xfrm>
                <a:prstGeom prst="line">
                  <a:avLst/>
                </a:prstGeom>
                <a:noFill/>
                <a:ln w="28575">
                  <a:solidFill>
                    <a:schemeClr val="tx1"/>
                  </a:solidFill>
                  <a:round/>
                  <a:headEnd/>
                  <a:tailEnd/>
                </a:ln>
              </p:spPr>
              <p:txBody>
                <a:bodyPr/>
                <a:lstStyle/>
                <a:p>
                  <a:endParaRPr lang="en-US"/>
                </a:p>
              </p:txBody>
            </p:sp>
            <p:sp>
              <p:nvSpPr>
                <p:cNvPr id="33032" name="Line 19"/>
                <p:cNvSpPr>
                  <a:spLocks noChangeShapeType="1"/>
                </p:cNvSpPr>
                <p:nvPr/>
              </p:nvSpPr>
              <p:spPr bwMode="auto">
                <a:xfrm>
                  <a:off x="1644" y="2025"/>
                  <a:ext cx="51" cy="53"/>
                </a:xfrm>
                <a:prstGeom prst="line">
                  <a:avLst/>
                </a:prstGeom>
                <a:noFill/>
                <a:ln w="28575">
                  <a:solidFill>
                    <a:schemeClr val="tx1"/>
                  </a:solidFill>
                  <a:round/>
                  <a:headEnd/>
                  <a:tailEnd/>
                </a:ln>
              </p:spPr>
              <p:txBody>
                <a:bodyPr/>
                <a:lstStyle/>
                <a:p>
                  <a:endParaRPr lang="en-US"/>
                </a:p>
              </p:txBody>
            </p:sp>
            <p:sp>
              <p:nvSpPr>
                <p:cNvPr id="33033" name="Line 20"/>
                <p:cNvSpPr>
                  <a:spLocks noChangeShapeType="1"/>
                </p:cNvSpPr>
                <p:nvPr/>
              </p:nvSpPr>
              <p:spPr bwMode="auto">
                <a:xfrm flipV="1">
                  <a:off x="1643" y="1956"/>
                  <a:ext cx="41" cy="69"/>
                </a:xfrm>
                <a:prstGeom prst="line">
                  <a:avLst/>
                </a:prstGeom>
                <a:noFill/>
                <a:ln w="28575">
                  <a:solidFill>
                    <a:schemeClr val="tx1"/>
                  </a:solidFill>
                  <a:round/>
                  <a:headEnd/>
                  <a:tailEnd/>
                </a:ln>
              </p:spPr>
              <p:txBody>
                <a:bodyPr/>
                <a:lstStyle/>
                <a:p>
                  <a:endParaRPr lang="en-US"/>
                </a:p>
              </p:txBody>
            </p:sp>
            <p:sp>
              <p:nvSpPr>
                <p:cNvPr id="33034" name="Line 21"/>
                <p:cNvSpPr>
                  <a:spLocks noChangeShapeType="1"/>
                </p:cNvSpPr>
                <p:nvPr/>
              </p:nvSpPr>
              <p:spPr bwMode="auto">
                <a:xfrm>
                  <a:off x="1660" y="1922"/>
                  <a:ext cx="24" cy="36"/>
                </a:xfrm>
                <a:prstGeom prst="line">
                  <a:avLst/>
                </a:prstGeom>
                <a:noFill/>
                <a:ln w="28575">
                  <a:solidFill>
                    <a:schemeClr val="tx1"/>
                  </a:solidFill>
                  <a:round/>
                  <a:headEnd/>
                  <a:tailEnd/>
                </a:ln>
              </p:spPr>
              <p:txBody>
                <a:bodyPr/>
                <a:lstStyle/>
                <a:p>
                  <a:endParaRPr lang="en-US"/>
                </a:p>
              </p:txBody>
            </p:sp>
          </p:grpSp>
          <p:sp>
            <p:nvSpPr>
              <p:cNvPr id="33021" name="Line 22"/>
              <p:cNvSpPr>
                <a:spLocks noChangeShapeType="1"/>
              </p:cNvSpPr>
              <p:nvPr/>
            </p:nvSpPr>
            <p:spPr bwMode="auto">
              <a:xfrm flipV="1">
                <a:off x="1693" y="2014"/>
                <a:ext cx="22" cy="65"/>
              </a:xfrm>
              <a:prstGeom prst="line">
                <a:avLst/>
              </a:prstGeom>
              <a:noFill/>
              <a:ln w="28575">
                <a:solidFill>
                  <a:schemeClr val="tx1"/>
                </a:solidFill>
                <a:round/>
                <a:headEnd/>
                <a:tailEnd/>
              </a:ln>
            </p:spPr>
            <p:txBody>
              <a:bodyPr/>
              <a:lstStyle/>
              <a:p>
                <a:endParaRPr lang="en-US"/>
              </a:p>
            </p:txBody>
          </p:sp>
          <p:sp>
            <p:nvSpPr>
              <p:cNvPr id="33022" name="Line 23"/>
              <p:cNvSpPr>
                <a:spLocks noChangeShapeType="1"/>
              </p:cNvSpPr>
              <p:nvPr/>
            </p:nvSpPr>
            <p:spPr bwMode="auto">
              <a:xfrm>
                <a:off x="1685" y="1957"/>
                <a:ext cx="30" cy="58"/>
              </a:xfrm>
              <a:prstGeom prst="line">
                <a:avLst/>
              </a:prstGeom>
              <a:noFill/>
              <a:ln w="28575">
                <a:solidFill>
                  <a:schemeClr val="tx1"/>
                </a:solidFill>
                <a:round/>
                <a:headEnd/>
                <a:tailEnd/>
              </a:ln>
            </p:spPr>
            <p:txBody>
              <a:bodyPr/>
              <a:lstStyle/>
              <a:p>
                <a:endParaRPr lang="en-US"/>
              </a:p>
            </p:txBody>
          </p:sp>
          <p:sp>
            <p:nvSpPr>
              <p:cNvPr id="33023" name="Line 24"/>
              <p:cNvSpPr>
                <a:spLocks noChangeShapeType="1"/>
              </p:cNvSpPr>
              <p:nvPr/>
            </p:nvSpPr>
            <p:spPr bwMode="auto">
              <a:xfrm flipV="1">
                <a:off x="1685" y="1918"/>
                <a:ext cx="7" cy="40"/>
              </a:xfrm>
              <a:prstGeom prst="line">
                <a:avLst/>
              </a:prstGeom>
              <a:noFill/>
              <a:ln w="28575">
                <a:solidFill>
                  <a:schemeClr val="tx1"/>
                </a:solidFill>
                <a:round/>
                <a:headEnd/>
                <a:tailEnd/>
              </a:ln>
            </p:spPr>
            <p:txBody>
              <a:bodyPr/>
              <a:lstStyle/>
              <a:p>
                <a:endParaRPr lang="en-US"/>
              </a:p>
            </p:txBody>
          </p:sp>
          <p:sp>
            <p:nvSpPr>
              <p:cNvPr id="33024" name="Line 25"/>
              <p:cNvSpPr>
                <a:spLocks noChangeShapeType="1"/>
              </p:cNvSpPr>
              <p:nvPr/>
            </p:nvSpPr>
            <p:spPr bwMode="auto">
              <a:xfrm flipV="1">
                <a:off x="1682" y="1918"/>
                <a:ext cx="12" cy="5"/>
              </a:xfrm>
              <a:prstGeom prst="line">
                <a:avLst/>
              </a:prstGeom>
              <a:noFill/>
              <a:ln w="28575">
                <a:solidFill>
                  <a:schemeClr val="tx1"/>
                </a:solidFill>
                <a:round/>
                <a:headEnd/>
                <a:tailEnd/>
              </a:ln>
            </p:spPr>
            <p:txBody>
              <a:bodyPr/>
              <a:lstStyle/>
              <a:p>
                <a:endParaRPr lang="en-US"/>
              </a:p>
            </p:txBody>
          </p:sp>
          <p:sp>
            <p:nvSpPr>
              <p:cNvPr id="33025" name="Line 26"/>
              <p:cNvSpPr>
                <a:spLocks noChangeShapeType="1"/>
              </p:cNvSpPr>
              <p:nvPr/>
            </p:nvSpPr>
            <p:spPr bwMode="auto">
              <a:xfrm>
                <a:off x="1682" y="1922"/>
                <a:ext cx="19" cy="28"/>
              </a:xfrm>
              <a:prstGeom prst="line">
                <a:avLst/>
              </a:prstGeom>
              <a:noFill/>
              <a:ln w="28575">
                <a:solidFill>
                  <a:schemeClr val="tx1"/>
                </a:solidFill>
                <a:round/>
                <a:headEnd/>
                <a:tailEnd/>
              </a:ln>
            </p:spPr>
            <p:txBody>
              <a:bodyPr/>
              <a:lstStyle/>
              <a:p>
                <a:endParaRPr lang="en-US"/>
              </a:p>
            </p:txBody>
          </p:sp>
          <p:sp>
            <p:nvSpPr>
              <p:cNvPr id="33026" name="Line 27"/>
              <p:cNvSpPr>
                <a:spLocks noChangeShapeType="1"/>
              </p:cNvSpPr>
              <p:nvPr/>
            </p:nvSpPr>
            <p:spPr bwMode="auto">
              <a:xfrm flipV="1">
                <a:off x="1691" y="1951"/>
                <a:ext cx="8" cy="74"/>
              </a:xfrm>
              <a:prstGeom prst="line">
                <a:avLst/>
              </a:prstGeom>
              <a:noFill/>
              <a:ln w="28575">
                <a:solidFill>
                  <a:schemeClr val="tx1"/>
                </a:solidFill>
                <a:round/>
                <a:headEnd/>
                <a:tailEnd/>
              </a:ln>
            </p:spPr>
            <p:txBody>
              <a:bodyPr/>
              <a:lstStyle/>
              <a:p>
                <a:endParaRPr lang="en-US"/>
              </a:p>
            </p:txBody>
          </p:sp>
          <p:sp>
            <p:nvSpPr>
              <p:cNvPr id="33027" name="Line 28"/>
              <p:cNvSpPr>
                <a:spLocks noChangeShapeType="1"/>
              </p:cNvSpPr>
              <p:nvPr/>
            </p:nvSpPr>
            <p:spPr bwMode="auto">
              <a:xfrm>
                <a:off x="1691" y="2024"/>
                <a:ext cx="36" cy="34"/>
              </a:xfrm>
              <a:prstGeom prst="line">
                <a:avLst/>
              </a:prstGeom>
              <a:noFill/>
              <a:ln w="28575">
                <a:solidFill>
                  <a:schemeClr val="tx1"/>
                </a:solidFill>
                <a:round/>
                <a:headEnd/>
                <a:tailEnd/>
              </a:ln>
            </p:spPr>
            <p:txBody>
              <a:bodyPr/>
              <a:lstStyle/>
              <a:p>
                <a:endParaRPr lang="en-US"/>
              </a:p>
            </p:txBody>
          </p:sp>
        </p:grpSp>
        <p:grpSp>
          <p:nvGrpSpPr>
            <p:cNvPr id="33013" name="Group 29"/>
            <p:cNvGrpSpPr>
              <a:grpSpLocks/>
            </p:cNvGrpSpPr>
            <p:nvPr/>
          </p:nvGrpSpPr>
          <p:grpSpPr bwMode="auto">
            <a:xfrm>
              <a:off x="1635" y="1841"/>
              <a:ext cx="90" cy="236"/>
              <a:chOff x="1635" y="1841"/>
              <a:chExt cx="90" cy="236"/>
            </a:xfrm>
          </p:grpSpPr>
          <p:sp>
            <p:nvSpPr>
              <p:cNvPr id="33015" name="Line 30"/>
              <p:cNvSpPr>
                <a:spLocks noChangeShapeType="1"/>
              </p:cNvSpPr>
              <p:nvPr/>
            </p:nvSpPr>
            <p:spPr bwMode="auto">
              <a:xfrm flipV="1">
                <a:off x="1635" y="1841"/>
                <a:ext cx="35" cy="234"/>
              </a:xfrm>
              <a:prstGeom prst="line">
                <a:avLst/>
              </a:prstGeom>
              <a:noFill/>
              <a:ln w="28575">
                <a:solidFill>
                  <a:schemeClr val="tx1"/>
                </a:solidFill>
                <a:round/>
                <a:headEnd/>
                <a:tailEnd/>
              </a:ln>
            </p:spPr>
            <p:txBody>
              <a:bodyPr/>
              <a:lstStyle/>
              <a:p>
                <a:endParaRPr lang="en-US"/>
              </a:p>
            </p:txBody>
          </p:sp>
          <p:sp>
            <p:nvSpPr>
              <p:cNvPr id="33016" name="Line 31"/>
              <p:cNvSpPr>
                <a:spLocks noChangeShapeType="1"/>
              </p:cNvSpPr>
              <p:nvPr/>
            </p:nvSpPr>
            <p:spPr bwMode="auto">
              <a:xfrm>
                <a:off x="1671" y="1847"/>
                <a:ext cx="22" cy="230"/>
              </a:xfrm>
              <a:prstGeom prst="line">
                <a:avLst/>
              </a:prstGeom>
              <a:noFill/>
              <a:ln w="28575">
                <a:solidFill>
                  <a:schemeClr val="tx1"/>
                </a:solidFill>
                <a:round/>
                <a:headEnd/>
                <a:tailEnd/>
              </a:ln>
            </p:spPr>
            <p:txBody>
              <a:bodyPr/>
              <a:lstStyle/>
              <a:p>
                <a:endParaRPr lang="en-US"/>
              </a:p>
            </p:txBody>
          </p:sp>
          <p:sp>
            <p:nvSpPr>
              <p:cNvPr id="33017" name="Line 32"/>
              <p:cNvSpPr>
                <a:spLocks noChangeShapeType="1"/>
              </p:cNvSpPr>
              <p:nvPr/>
            </p:nvSpPr>
            <p:spPr bwMode="auto">
              <a:xfrm flipV="1">
                <a:off x="1694" y="2057"/>
                <a:ext cx="31" cy="19"/>
              </a:xfrm>
              <a:prstGeom prst="line">
                <a:avLst/>
              </a:prstGeom>
              <a:noFill/>
              <a:ln w="28575">
                <a:solidFill>
                  <a:schemeClr val="tx1"/>
                </a:solidFill>
                <a:round/>
                <a:headEnd/>
                <a:tailEnd/>
              </a:ln>
            </p:spPr>
            <p:txBody>
              <a:bodyPr/>
              <a:lstStyle/>
              <a:p>
                <a:endParaRPr lang="en-US"/>
              </a:p>
            </p:txBody>
          </p:sp>
          <p:sp>
            <p:nvSpPr>
              <p:cNvPr id="33018" name="Line 33"/>
              <p:cNvSpPr>
                <a:spLocks noChangeShapeType="1"/>
              </p:cNvSpPr>
              <p:nvPr/>
            </p:nvSpPr>
            <p:spPr bwMode="auto">
              <a:xfrm>
                <a:off x="1676" y="1846"/>
                <a:ext cx="48" cy="213"/>
              </a:xfrm>
              <a:prstGeom prst="line">
                <a:avLst/>
              </a:prstGeom>
              <a:noFill/>
              <a:ln w="28575">
                <a:solidFill>
                  <a:schemeClr val="tx1"/>
                </a:solidFill>
                <a:round/>
                <a:headEnd/>
                <a:tailEnd/>
              </a:ln>
            </p:spPr>
            <p:txBody>
              <a:bodyPr/>
              <a:lstStyle/>
              <a:p>
                <a:endParaRPr lang="en-US"/>
              </a:p>
            </p:txBody>
          </p:sp>
          <p:sp>
            <p:nvSpPr>
              <p:cNvPr id="33019" name="Line 34"/>
              <p:cNvSpPr>
                <a:spLocks noChangeShapeType="1"/>
              </p:cNvSpPr>
              <p:nvPr/>
            </p:nvSpPr>
            <p:spPr bwMode="auto">
              <a:xfrm>
                <a:off x="1636" y="2075"/>
                <a:ext cx="59" cy="1"/>
              </a:xfrm>
              <a:prstGeom prst="line">
                <a:avLst/>
              </a:prstGeom>
              <a:noFill/>
              <a:ln w="28575">
                <a:solidFill>
                  <a:schemeClr val="tx1"/>
                </a:solidFill>
                <a:round/>
                <a:headEnd/>
                <a:tailEnd/>
              </a:ln>
            </p:spPr>
            <p:txBody>
              <a:bodyPr/>
              <a:lstStyle/>
              <a:p>
                <a:endParaRPr lang="en-US"/>
              </a:p>
            </p:txBody>
          </p:sp>
        </p:grpSp>
        <p:sp>
          <p:nvSpPr>
            <p:cNvPr id="33014" name="Oval 35"/>
            <p:cNvSpPr>
              <a:spLocks noChangeArrowheads="1"/>
            </p:cNvSpPr>
            <p:nvPr/>
          </p:nvSpPr>
          <p:spPr bwMode="auto">
            <a:xfrm>
              <a:off x="1662" y="1833"/>
              <a:ext cx="25" cy="28"/>
            </a:xfrm>
            <a:prstGeom prst="ellipse">
              <a:avLst/>
            </a:prstGeom>
            <a:solidFill>
              <a:srgbClr val="FFFF00"/>
            </a:solidFill>
            <a:ln w="28575">
              <a:solidFill>
                <a:schemeClr val="tx1"/>
              </a:solidFill>
              <a:round/>
              <a:headEnd/>
              <a:tailEnd/>
            </a:ln>
          </p:spPr>
          <p:txBody>
            <a:bodyPr/>
            <a:lstStyle/>
            <a:p>
              <a:pPr algn="ctr"/>
              <a:endParaRPr lang="en-US"/>
            </a:p>
          </p:txBody>
        </p:sp>
      </p:grpSp>
      <p:grpSp>
        <p:nvGrpSpPr>
          <p:cNvPr id="2066" name="Group 36"/>
          <p:cNvGrpSpPr>
            <a:grpSpLocks/>
          </p:cNvGrpSpPr>
          <p:nvPr/>
        </p:nvGrpSpPr>
        <p:grpSpPr bwMode="auto">
          <a:xfrm>
            <a:off x="496888" y="4329113"/>
            <a:ext cx="889000" cy="1157287"/>
            <a:chOff x="1697" y="1685"/>
            <a:chExt cx="364" cy="349"/>
          </a:xfrm>
        </p:grpSpPr>
        <p:grpSp>
          <p:nvGrpSpPr>
            <p:cNvPr id="33000" name="Group 37"/>
            <p:cNvGrpSpPr>
              <a:grpSpLocks/>
            </p:cNvGrpSpPr>
            <p:nvPr/>
          </p:nvGrpSpPr>
          <p:grpSpPr bwMode="auto">
            <a:xfrm>
              <a:off x="1884" y="1685"/>
              <a:ext cx="177" cy="349"/>
              <a:chOff x="1884" y="1685"/>
              <a:chExt cx="177" cy="349"/>
            </a:xfrm>
          </p:grpSpPr>
          <p:sp>
            <p:nvSpPr>
              <p:cNvPr id="33009" name="Arc 38"/>
              <p:cNvSpPr>
                <a:spLocks/>
              </p:cNvSpPr>
              <p:nvPr/>
            </p:nvSpPr>
            <p:spPr bwMode="auto">
              <a:xfrm>
                <a:off x="1952" y="1685"/>
                <a:ext cx="109" cy="349"/>
              </a:xfrm>
              <a:custGeom>
                <a:avLst/>
                <a:gdLst>
                  <a:gd name="T0" fmla="*/ 0 w 21600"/>
                  <a:gd name="T1" fmla="*/ 0 h 41996"/>
                  <a:gd name="T2" fmla="*/ 0 w 21600"/>
                  <a:gd name="T3" fmla="*/ 0 h 41996"/>
                  <a:gd name="T4" fmla="*/ 0 w 21600"/>
                  <a:gd name="T5" fmla="*/ 0 h 41996"/>
                  <a:gd name="T6" fmla="*/ 0 60000 65536"/>
                  <a:gd name="T7" fmla="*/ 0 60000 65536"/>
                  <a:gd name="T8" fmla="*/ 0 60000 65536"/>
                  <a:gd name="T9" fmla="*/ 0 w 21600"/>
                  <a:gd name="T10" fmla="*/ 0 h 41996"/>
                  <a:gd name="T11" fmla="*/ 21600 w 21600"/>
                  <a:gd name="T12" fmla="*/ 41996 h 41996"/>
                </a:gdLst>
                <a:ahLst/>
                <a:cxnLst>
                  <a:cxn ang="T6">
                    <a:pos x="T0" y="T1"/>
                  </a:cxn>
                  <a:cxn ang="T7">
                    <a:pos x="T2" y="T3"/>
                  </a:cxn>
                  <a:cxn ang="T8">
                    <a:pos x="T4" y="T5"/>
                  </a:cxn>
                </a:cxnLst>
                <a:rect l="T9" t="T10" r="T11" b="T12"/>
                <a:pathLst>
                  <a:path w="21600" h="41996" fill="none" extrusionOk="0">
                    <a:moveTo>
                      <a:pt x="4308" y="-1"/>
                    </a:moveTo>
                    <a:cubicBezTo>
                      <a:pt x="14370" y="2048"/>
                      <a:pt x="21600" y="10897"/>
                      <a:pt x="21600" y="21166"/>
                    </a:cubicBezTo>
                    <a:cubicBezTo>
                      <a:pt x="21600" y="30893"/>
                      <a:pt x="15097" y="39421"/>
                      <a:pt x="5716" y="41995"/>
                    </a:cubicBezTo>
                  </a:path>
                  <a:path w="21600" h="41996" stroke="0" extrusionOk="0">
                    <a:moveTo>
                      <a:pt x="4308" y="-1"/>
                    </a:moveTo>
                    <a:cubicBezTo>
                      <a:pt x="14370" y="2048"/>
                      <a:pt x="21600" y="10897"/>
                      <a:pt x="21600" y="21166"/>
                    </a:cubicBezTo>
                    <a:cubicBezTo>
                      <a:pt x="21600" y="30893"/>
                      <a:pt x="15097" y="39421"/>
                      <a:pt x="5716" y="41995"/>
                    </a:cubicBezTo>
                    <a:lnTo>
                      <a:pt x="0" y="21166"/>
                    </a:lnTo>
                    <a:close/>
                  </a:path>
                </a:pathLst>
              </a:custGeom>
              <a:noFill/>
              <a:ln w="28575">
                <a:solidFill>
                  <a:srgbClr val="FF0000"/>
                </a:solidFill>
                <a:round/>
                <a:headEnd/>
                <a:tailEnd/>
              </a:ln>
            </p:spPr>
            <p:txBody>
              <a:bodyPr/>
              <a:lstStyle/>
              <a:p>
                <a:endParaRPr lang="en-US"/>
              </a:p>
            </p:txBody>
          </p:sp>
          <p:sp>
            <p:nvSpPr>
              <p:cNvPr id="33010" name="Arc 39"/>
              <p:cNvSpPr>
                <a:spLocks/>
              </p:cNvSpPr>
              <p:nvPr/>
            </p:nvSpPr>
            <p:spPr bwMode="auto">
              <a:xfrm>
                <a:off x="1921" y="1708"/>
                <a:ext cx="94" cy="300"/>
              </a:xfrm>
              <a:custGeom>
                <a:avLst/>
                <a:gdLst>
                  <a:gd name="T0" fmla="*/ 0 w 21600"/>
                  <a:gd name="T1" fmla="*/ 0 h 41987"/>
                  <a:gd name="T2" fmla="*/ 0 w 21600"/>
                  <a:gd name="T3" fmla="*/ 0 h 41987"/>
                  <a:gd name="T4" fmla="*/ 0 w 21600"/>
                  <a:gd name="T5" fmla="*/ 0 h 41987"/>
                  <a:gd name="T6" fmla="*/ 0 60000 65536"/>
                  <a:gd name="T7" fmla="*/ 0 60000 65536"/>
                  <a:gd name="T8" fmla="*/ 0 60000 65536"/>
                  <a:gd name="T9" fmla="*/ 0 w 21600"/>
                  <a:gd name="T10" fmla="*/ 0 h 41987"/>
                  <a:gd name="T11" fmla="*/ 21600 w 21600"/>
                  <a:gd name="T12" fmla="*/ 41987 h 41987"/>
                </a:gdLst>
                <a:ahLst/>
                <a:cxnLst>
                  <a:cxn ang="T6">
                    <a:pos x="T0" y="T1"/>
                  </a:cxn>
                  <a:cxn ang="T7">
                    <a:pos x="T2" y="T3"/>
                  </a:cxn>
                  <a:cxn ang="T8">
                    <a:pos x="T4" y="T5"/>
                  </a:cxn>
                </a:cxnLst>
                <a:rect l="T9" t="T10" r="T11" b="T12"/>
                <a:pathLst>
                  <a:path w="21600" h="41987" fill="none" extrusionOk="0">
                    <a:moveTo>
                      <a:pt x="4319" y="0"/>
                    </a:moveTo>
                    <a:cubicBezTo>
                      <a:pt x="14376" y="2053"/>
                      <a:pt x="21600" y="10899"/>
                      <a:pt x="21600" y="21164"/>
                    </a:cubicBezTo>
                    <a:cubicBezTo>
                      <a:pt x="21600" y="30881"/>
                      <a:pt x="15110" y="39403"/>
                      <a:pt x="5741" y="41986"/>
                    </a:cubicBezTo>
                  </a:path>
                  <a:path w="21600" h="41987" stroke="0" extrusionOk="0">
                    <a:moveTo>
                      <a:pt x="4319" y="0"/>
                    </a:moveTo>
                    <a:cubicBezTo>
                      <a:pt x="14376" y="2053"/>
                      <a:pt x="21600" y="10899"/>
                      <a:pt x="21600" y="21164"/>
                    </a:cubicBezTo>
                    <a:cubicBezTo>
                      <a:pt x="21600" y="30881"/>
                      <a:pt x="15110" y="39403"/>
                      <a:pt x="5741" y="41986"/>
                    </a:cubicBezTo>
                    <a:lnTo>
                      <a:pt x="0" y="21164"/>
                    </a:lnTo>
                    <a:close/>
                  </a:path>
                </a:pathLst>
              </a:custGeom>
              <a:noFill/>
              <a:ln w="28575">
                <a:solidFill>
                  <a:srgbClr val="FF0000"/>
                </a:solidFill>
                <a:round/>
                <a:headEnd/>
                <a:tailEnd/>
              </a:ln>
            </p:spPr>
            <p:txBody>
              <a:bodyPr/>
              <a:lstStyle/>
              <a:p>
                <a:endParaRPr lang="en-US"/>
              </a:p>
            </p:txBody>
          </p:sp>
          <p:sp>
            <p:nvSpPr>
              <p:cNvPr id="33011" name="Arc 40"/>
              <p:cNvSpPr>
                <a:spLocks/>
              </p:cNvSpPr>
              <p:nvPr/>
            </p:nvSpPr>
            <p:spPr bwMode="auto">
              <a:xfrm>
                <a:off x="1884" y="1733"/>
                <a:ext cx="88" cy="253"/>
              </a:xfrm>
              <a:custGeom>
                <a:avLst/>
                <a:gdLst>
                  <a:gd name="T0" fmla="*/ 0 w 21600"/>
                  <a:gd name="T1" fmla="*/ 0 h 42045"/>
                  <a:gd name="T2" fmla="*/ 0 w 21600"/>
                  <a:gd name="T3" fmla="*/ 0 h 42045"/>
                  <a:gd name="T4" fmla="*/ 0 w 21600"/>
                  <a:gd name="T5" fmla="*/ 0 h 42045"/>
                  <a:gd name="T6" fmla="*/ 0 60000 65536"/>
                  <a:gd name="T7" fmla="*/ 0 60000 65536"/>
                  <a:gd name="T8" fmla="*/ 0 60000 65536"/>
                  <a:gd name="T9" fmla="*/ 0 w 21600"/>
                  <a:gd name="T10" fmla="*/ 0 h 42045"/>
                  <a:gd name="T11" fmla="*/ 21600 w 21600"/>
                  <a:gd name="T12" fmla="*/ 42045 h 42045"/>
                </a:gdLst>
                <a:ahLst/>
                <a:cxnLst>
                  <a:cxn ang="T6">
                    <a:pos x="T0" y="T1"/>
                  </a:cxn>
                  <a:cxn ang="T7">
                    <a:pos x="T2" y="T3"/>
                  </a:cxn>
                  <a:cxn ang="T8">
                    <a:pos x="T4" y="T5"/>
                  </a:cxn>
                </a:cxnLst>
                <a:rect l="T9" t="T10" r="T11" b="T12"/>
                <a:pathLst>
                  <a:path w="21600" h="42045" fill="none" extrusionOk="0">
                    <a:moveTo>
                      <a:pt x="4149" y="0"/>
                    </a:moveTo>
                    <a:cubicBezTo>
                      <a:pt x="14286" y="1984"/>
                      <a:pt x="21600" y="10868"/>
                      <a:pt x="21600" y="21198"/>
                    </a:cubicBezTo>
                    <a:cubicBezTo>
                      <a:pt x="21600" y="30949"/>
                      <a:pt x="15065" y="39492"/>
                      <a:pt x="5653" y="42044"/>
                    </a:cubicBezTo>
                  </a:path>
                  <a:path w="21600" h="42045" stroke="0" extrusionOk="0">
                    <a:moveTo>
                      <a:pt x="4149" y="0"/>
                    </a:moveTo>
                    <a:cubicBezTo>
                      <a:pt x="14286" y="1984"/>
                      <a:pt x="21600" y="10868"/>
                      <a:pt x="21600" y="21198"/>
                    </a:cubicBezTo>
                    <a:cubicBezTo>
                      <a:pt x="21600" y="30949"/>
                      <a:pt x="15065" y="39492"/>
                      <a:pt x="5653" y="42044"/>
                    </a:cubicBezTo>
                    <a:lnTo>
                      <a:pt x="0" y="21198"/>
                    </a:lnTo>
                    <a:close/>
                  </a:path>
                </a:pathLst>
              </a:custGeom>
              <a:noFill/>
              <a:ln w="28575">
                <a:solidFill>
                  <a:srgbClr val="FF0000"/>
                </a:solidFill>
                <a:round/>
                <a:headEnd/>
                <a:tailEnd/>
              </a:ln>
            </p:spPr>
            <p:txBody>
              <a:bodyPr/>
              <a:lstStyle/>
              <a:p>
                <a:endParaRPr lang="en-US"/>
              </a:p>
            </p:txBody>
          </p:sp>
        </p:grpSp>
        <p:grpSp>
          <p:nvGrpSpPr>
            <p:cNvPr id="33001" name="Group 41"/>
            <p:cNvGrpSpPr>
              <a:grpSpLocks/>
            </p:cNvGrpSpPr>
            <p:nvPr/>
          </p:nvGrpSpPr>
          <p:grpSpPr bwMode="auto">
            <a:xfrm>
              <a:off x="1782" y="1750"/>
              <a:ext cx="150" cy="232"/>
              <a:chOff x="1782" y="1750"/>
              <a:chExt cx="150" cy="232"/>
            </a:xfrm>
          </p:grpSpPr>
          <p:sp>
            <p:nvSpPr>
              <p:cNvPr id="33006" name="Arc 42"/>
              <p:cNvSpPr>
                <a:spLocks/>
              </p:cNvSpPr>
              <p:nvPr/>
            </p:nvSpPr>
            <p:spPr bwMode="auto">
              <a:xfrm>
                <a:off x="1840" y="1750"/>
                <a:ext cx="92" cy="232"/>
              </a:xfrm>
              <a:custGeom>
                <a:avLst/>
                <a:gdLst>
                  <a:gd name="T0" fmla="*/ 0 w 21600"/>
                  <a:gd name="T1" fmla="*/ 0 h 42051"/>
                  <a:gd name="T2" fmla="*/ 0 w 21600"/>
                  <a:gd name="T3" fmla="*/ 0 h 42051"/>
                  <a:gd name="T4" fmla="*/ 0 w 21600"/>
                  <a:gd name="T5" fmla="*/ 0 h 42051"/>
                  <a:gd name="T6" fmla="*/ 0 60000 65536"/>
                  <a:gd name="T7" fmla="*/ 0 60000 65536"/>
                  <a:gd name="T8" fmla="*/ 0 60000 65536"/>
                  <a:gd name="T9" fmla="*/ 0 w 21600"/>
                  <a:gd name="T10" fmla="*/ 0 h 42051"/>
                  <a:gd name="T11" fmla="*/ 21600 w 21600"/>
                  <a:gd name="T12" fmla="*/ 42051 h 42051"/>
                </a:gdLst>
                <a:ahLst/>
                <a:cxnLst>
                  <a:cxn ang="T6">
                    <a:pos x="T0" y="T1"/>
                  </a:cxn>
                  <a:cxn ang="T7">
                    <a:pos x="T2" y="T3"/>
                  </a:cxn>
                  <a:cxn ang="T8">
                    <a:pos x="T4" y="T5"/>
                  </a:cxn>
                </a:cxnLst>
                <a:rect l="T9" t="T10" r="T11" b="T12"/>
                <a:pathLst>
                  <a:path w="21600" h="42051" fill="none" extrusionOk="0">
                    <a:moveTo>
                      <a:pt x="4215" y="0"/>
                    </a:moveTo>
                    <a:cubicBezTo>
                      <a:pt x="14321" y="2011"/>
                      <a:pt x="21600" y="10880"/>
                      <a:pt x="21600" y="21185"/>
                    </a:cubicBezTo>
                    <a:cubicBezTo>
                      <a:pt x="21600" y="30963"/>
                      <a:pt x="15030" y="39522"/>
                      <a:pt x="5583" y="42050"/>
                    </a:cubicBezTo>
                  </a:path>
                  <a:path w="21600" h="42051" stroke="0" extrusionOk="0">
                    <a:moveTo>
                      <a:pt x="4215" y="0"/>
                    </a:moveTo>
                    <a:cubicBezTo>
                      <a:pt x="14321" y="2011"/>
                      <a:pt x="21600" y="10880"/>
                      <a:pt x="21600" y="21185"/>
                    </a:cubicBezTo>
                    <a:cubicBezTo>
                      <a:pt x="21600" y="30963"/>
                      <a:pt x="15030" y="39522"/>
                      <a:pt x="5583" y="42050"/>
                    </a:cubicBezTo>
                    <a:lnTo>
                      <a:pt x="0" y="21185"/>
                    </a:lnTo>
                    <a:close/>
                  </a:path>
                </a:pathLst>
              </a:custGeom>
              <a:noFill/>
              <a:ln w="28575">
                <a:solidFill>
                  <a:srgbClr val="FF0000"/>
                </a:solidFill>
                <a:round/>
                <a:headEnd/>
                <a:tailEnd/>
              </a:ln>
            </p:spPr>
            <p:txBody>
              <a:bodyPr/>
              <a:lstStyle/>
              <a:p>
                <a:endParaRPr lang="en-US"/>
              </a:p>
            </p:txBody>
          </p:sp>
          <p:sp>
            <p:nvSpPr>
              <p:cNvPr id="33007" name="Arc 43"/>
              <p:cNvSpPr>
                <a:spLocks/>
              </p:cNvSpPr>
              <p:nvPr/>
            </p:nvSpPr>
            <p:spPr bwMode="auto">
              <a:xfrm>
                <a:off x="1814" y="1766"/>
                <a:ext cx="79" cy="199"/>
              </a:xfrm>
              <a:custGeom>
                <a:avLst/>
                <a:gdLst>
                  <a:gd name="T0" fmla="*/ 0 w 21600"/>
                  <a:gd name="T1" fmla="*/ 0 h 42128"/>
                  <a:gd name="T2" fmla="*/ 0 w 21600"/>
                  <a:gd name="T3" fmla="*/ 0 h 42128"/>
                  <a:gd name="T4" fmla="*/ 0 w 21600"/>
                  <a:gd name="T5" fmla="*/ 0 h 42128"/>
                  <a:gd name="T6" fmla="*/ 0 60000 65536"/>
                  <a:gd name="T7" fmla="*/ 0 60000 65536"/>
                  <a:gd name="T8" fmla="*/ 0 60000 65536"/>
                  <a:gd name="T9" fmla="*/ 0 w 21600"/>
                  <a:gd name="T10" fmla="*/ 0 h 42128"/>
                  <a:gd name="T11" fmla="*/ 21600 w 21600"/>
                  <a:gd name="T12" fmla="*/ 42128 h 42128"/>
                </a:gdLst>
                <a:ahLst/>
                <a:cxnLst>
                  <a:cxn ang="T6">
                    <a:pos x="T0" y="T1"/>
                  </a:cxn>
                  <a:cxn ang="T7">
                    <a:pos x="T2" y="T3"/>
                  </a:cxn>
                  <a:cxn ang="T8">
                    <a:pos x="T4" y="T5"/>
                  </a:cxn>
                </a:cxnLst>
                <a:rect l="T9" t="T10" r="T11" b="T12"/>
                <a:pathLst>
                  <a:path w="21600" h="42128" fill="none" extrusionOk="0">
                    <a:moveTo>
                      <a:pt x="4067" y="0"/>
                    </a:moveTo>
                    <a:cubicBezTo>
                      <a:pt x="14243" y="1951"/>
                      <a:pt x="21600" y="10853"/>
                      <a:pt x="21600" y="21214"/>
                    </a:cubicBezTo>
                    <a:cubicBezTo>
                      <a:pt x="21600" y="31063"/>
                      <a:pt x="14937" y="39665"/>
                      <a:pt x="5400" y="42127"/>
                    </a:cubicBezTo>
                  </a:path>
                  <a:path w="21600" h="42128" stroke="0" extrusionOk="0">
                    <a:moveTo>
                      <a:pt x="4067" y="0"/>
                    </a:moveTo>
                    <a:cubicBezTo>
                      <a:pt x="14243" y="1951"/>
                      <a:pt x="21600" y="10853"/>
                      <a:pt x="21600" y="21214"/>
                    </a:cubicBezTo>
                    <a:cubicBezTo>
                      <a:pt x="21600" y="31063"/>
                      <a:pt x="14937" y="39665"/>
                      <a:pt x="5400" y="42127"/>
                    </a:cubicBezTo>
                    <a:lnTo>
                      <a:pt x="0" y="21214"/>
                    </a:lnTo>
                    <a:close/>
                  </a:path>
                </a:pathLst>
              </a:custGeom>
              <a:noFill/>
              <a:ln w="28575">
                <a:solidFill>
                  <a:srgbClr val="FF0000"/>
                </a:solidFill>
                <a:round/>
                <a:headEnd/>
                <a:tailEnd/>
              </a:ln>
            </p:spPr>
            <p:txBody>
              <a:bodyPr/>
              <a:lstStyle/>
              <a:p>
                <a:endParaRPr lang="en-US"/>
              </a:p>
            </p:txBody>
          </p:sp>
          <p:sp>
            <p:nvSpPr>
              <p:cNvPr id="33008" name="Arc 44"/>
              <p:cNvSpPr>
                <a:spLocks/>
              </p:cNvSpPr>
              <p:nvPr/>
            </p:nvSpPr>
            <p:spPr bwMode="auto">
              <a:xfrm>
                <a:off x="1782" y="1783"/>
                <a:ext cx="74" cy="168"/>
              </a:xfrm>
              <a:custGeom>
                <a:avLst/>
                <a:gdLst>
                  <a:gd name="T0" fmla="*/ 0 w 21600"/>
                  <a:gd name="T1" fmla="*/ 0 h 41974"/>
                  <a:gd name="T2" fmla="*/ 0 w 21600"/>
                  <a:gd name="T3" fmla="*/ 0 h 41974"/>
                  <a:gd name="T4" fmla="*/ 0 w 21600"/>
                  <a:gd name="T5" fmla="*/ 0 h 41974"/>
                  <a:gd name="T6" fmla="*/ 0 60000 65536"/>
                  <a:gd name="T7" fmla="*/ 0 60000 65536"/>
                  <a:gd name="T8" fmla="*/ 0 60000 65536"/>
                  <a:gd name="T9" fmla="*/ 0 w 21600"/>
                  <a:gd name="T10" fmla="*/ 0 h 41974"/>
                  <a:gd name="T11" fmla="*/ 21600 w 21600"/>
                  <a:gd name="T12" fmla="*/ 41974 h 41974"/>
                </a:gdLst>
                <a:ahLst/>
                <a:cxnLst>
                  <a:cxn ang="T6">
                    <a:pos x="T0" y="T1"/>
                  </a:cxn>
                  <a:cxn ang="T7">
                    <a:pos x="T2" y="T3"/>
                  </a:cxn>
                  <a:cxn ang="T8">
                    <a:pos x="T4" y="T5"/>
                  </a:cxn>
                </a:cxnLst>
                <a:rect l="T9" t="T10" r="T11" b="T12"/>
                <a:pathLst>
                  <a:path w="21600" h="41974" fill="none" extrusionOk="0">
                    <a:moveTo>
                      <a:pt x="4314" y="0"/>
                    </a:moveTo>
                    <a:cubicBezTo>
                      <a:pt x="14374" y="2051"/>
                      <a:pt x="21600" y="10898"/>
                      <a:pt x="21600" y="21165"/>
                    </a:cubicBezTo>
                    <a:cubicBezTo>
                      <a:pt x="21600" y="30864"/>
                      <a:pt x="15135" y="39373"/>
                      <a:pt x="5791" y="41974"/>
                    </a:cubicBezTo>
                  </a:path>
                  <a:path w="21600" h="41974" stroke="0" extrusionOk="0">
                    <a:moveTo>
                      <a:pt x="4314" y="0"/>
                    </a:moveTo>
                    <a:cubicBezTo>
                      <a:pt x="14374" y="2051"/>
                      <a:pt x="21600" y="10898"/>
                      <a:pt x="21600" y="21165"/>
                    </a:cubicBezTo>
                    <a:cubicBezTo>
                      <a:pt x="21600" y="30864"/>
                      <a:pt x="15135" y="39373"/>
                      <a:pt x="5791" y="41974"/>
                    </a:cubicBezTo>
                    <a:lnTo>
                      <a:pt x="0" y="21165"/>
                    </a:lnTo>
                    <a:close/>
                  </a:path>
                </a:pathLst>
              </a:custGeom>
              <a:noFill/>
              <a:ln w="28575">
                <a:solidFill>
                  <a:srgbClr val="FF0000"/>
                </a:solidFill>
                <a:round/>
                <a:headEnd/>
                <a:tailEnd/>
              </a:ln>
            </p:spPr>
            <p:txBody>
              <a:bodyPr/>
              <a:lstStyle/>
              <a:p>
                <a:endParaRPr lang="en-US"/>
              </a:p>
            </p:txBody>
          </p:sp>
        </p:grpSp>
        <p:sp>
          <p:nvSpPr>
            <p:cNvPr id="33002" name="Arc 45"/>
            <p:cNvSpPr>
              <a:spLocks/>
            </p:cNvSpPr>
            <p:nvPr/>
          </p:nvSpPr>
          <p:spPr bwMode="auto">
            <a:xfrm>
              <a:off x="1757" y="1797"/>
              <a:ext cx="67" cy="147"/>
            </a:xfrm>
            <a:custGeom>
              <a:avLst/>
              <a:gdLst>
                <a:gd name="T0" fmla="*/ 0 w 21600"/>
                <a:gd name="T1" fmla="*/ 0 h 42217"/>
                <a:gd name="T2" fmla="*/ 0 w 21600"/>
                <a:gd name="T3" fmla="*/ 0 h 42217"/>
                <a:gd name="T4" fmla="*/ 0 w 21600"/>
                <a:gd name="T5" fmla="*/ 0 h 42217"/>
                <a:gd name="T6" fmla="*/ 0 60000 65536"/>
                <a:gd name="T7" fmla="*/ 0 60000 65536"/>
                <a:gd name="T8" fmla="*/ 0 60000 65536"/>
                <a:gd name="T9" fmla="*/ 0 w 21600"/>
                <a:gd name="T10" fmla="*/ 0 h 42217"/>
                <a:gd name="T11" fmla="*/ 21600 w 21600"/>
                <a:gd name="T12" fmla="*/ 42217 h 42217"/>
              </a:gdLst>
              <a:ahLst/>
              <a:cxnLst>
                <a:cxn ang="T6">
                  <a:pos x="T0" y="T1"/>
                </a:cxn>
                <a:cxn ang="T7">
                  <a:pos x="T2" y="T3"/>
                </a:cxn>
                <a:cxn ang="T8">
                  <a:pos x="T4" y="T5"/>
                </a:cxn>
              </a:cxnLst>
              <a:rect l="T9" t="T10" r="T11" b="T12"/>
              <a:pathLst>
                <a:path w="21600" h="42217" fill="none" extrusionOk="0">
                  <a:moveTo>
                    <a:pt x="3885" y="0"/>
                  </a:moveTo>
                  <a:cubicBezTo>
                    <a:pt x="14146" y="1876"/>
                    <a:pt x="21600" y="10817"/>
                    <a:pt x="21600" y="21248"/>
                  </a:cubicBezTo>
                  <a:cubicBezTo>
                    <a:pt x="21600" y="31180"/>
                    <a:pt x="14825" y="39833"/>
                    <a:pt x="5182" y="42216"/>
                  </a:cubicBezTo>
                </a:path>
                <a:path w="21600" h="42217" stroke="0" extrusionOk="0">
                  <a:moveTo>
                    <a:pt x="3885" y="0"/>
                  </a:moveTo>
                  <a:cubicBezTo>
                    <a:pt x="14146" y="1876"/>
                    <a:pt x="21600" y="10817"/>
                    <a:pt x="21600" y="21248"/>
                  </a:cubicBezTo>
                  <a:cubicBezTo>
                    <a:pt x="21600" y="31180"/>
                    <a:pt x="14825" y="39833"/>
                    <a:pt x="5182" y="42216"/>
                  </a:cubicBezTo>
                  <a:lnTo>
                    <a:pt x="0" y="21248"/>
                  </a:lnTo>
                  <a:close/>
                </a:path>
              </a:pathLst>
            </a:custGeom>
            <a:noFill/>
            <a:ln w="28575">
              <a:solidFill>
                <a:srgbClr val="FF0000"/>
              </a:solidFill>
              <a:round/>
              <a:headEnd/>
              <a:tailEnd/>
            </a:ln>
          </p:spPr>
          <p:txBody>
            <a:bodyPr/>
            <a:lstStyle/>
            <a:p>
              <a:endParaRPr lang="en-US"/>
            </a:p>
          </p:txBody>
        </p:sp>
        <p:sp>
          <p:nvSpPr>
            <p:cNvPr id="33003" name="Arc 46"/>
            <p:cNvSpPr>
              <a:spLocks/>
            </p:cNvSpPr>
            <p:nvPr/>
          </p:nvSpPr>
          <p:spPr bwMode="auto">
            <a:xfrm>
              <a:off x="1729" y="1808"/>
              <a:ext cx="58" cy="126"/>
            </a:xfrm>
            <a:custGeom>
              <a:avLst/>
              <a:gdLst>
                <a:gd name="T0" fmla="*/ 0 w 21600"/>
                <a:gd name="T1" fmla="*/ 0 h 42160"/>
                <a:gd name="T2" fmla="*/ 0 w 21600"/>
                <a:gd name="T3" fmla="*/ 0 h 42160"/>
                <a:gd name="T4" fmla="*/ 0 w 21600"/>
                <a:gd name="T5" fmla="*/ 0 h 42160"/>
                <a:gd name="T6" fmla="*/ 0 60000 65536"/>
                <a:gd name="T7" fmla="*/ 0 60000 65536"/>
                <a:gd name="T8" fmla="*/ 0 60000 65536"/>
                <a:gd name="T9" fmla="*/ 0 w 21600"/>
                <a:gd name="T10" fmla="*/ 0 h 42160"/>
                <a:gd name="T11" fmla="*/ 21600 w 21600"/>
                <a:gd name="T12" fmla="*/ 42160 h 42160"/>
              </a:gdLst>
              <a:ahLst/>
              <a:cxnLst>
                <a:cxn ang="T6">
                  <a:pos x="T0" y="T1"/>
                </a:cxn>
                <a:cxn ang="T7">
                  <a:pos x="T2" y="T3"/>
                </a:cxn>
                <a:cxn ang="T8">
                  <a:pos x="T4" y="T5"/>
                </a:cxn>
              </a:cxnLst>
              <a:rect l="T9" t="T10" r="T11" b="T12"/>
              <a:pathLst>
                <a:path w="21600" h="42160" fill="none" extrusionOk="0">
                  <a:moveTo>
                    <a:pt x="4028" y="-1"/>
                  </a:moveTo>
                  <a:cubicBezTo>
                    <a:pt x="14222" y="1934"/>
                    <a:pt x="21600" y="10844"/>
                    <a:pt x="21600" y="21221"/>
                  </a:cubicBezTo>
                  <a:cubicBezTo>
                    <a:pt x="21600" y="31107"/>
                    <a:pt x="14887" y="39732"/>
                    <a:pt x="5303" y="42159"/>
                  </a:cubicBezTo>
                </a:path>
                <a:path w="21600" h="42160" stroke="0" extrusionOk="0">
                  <a:moveTo>
                    <a:pt x="4028" y="-1"/>
                  </a:moveTo>
                  <a:cubicBezTo>
                    <a:pt x="14222" y="1934"/>
                    <a:pt x="21600" y="10844"/>
                    <a:pt x="21600" y="21221"/>
                  </a:cubicBezTo>
                  <a:cubicBezTo>
                    <a:pt x="21600" y="31107"/>
                    <a:pt x="14887" y="39732"/>
                    <a:pt x="5303" y="42159"/>
                  </a:cubicBezTo>
                  <a:lnTo>
                    <a:pt x="0" y="21221"/>
                  </a:lnTo>
                  <a:close/>
                </a:path>
              </a:pathLst>
            </a:custGeom>
            <a:noFill/>
            <a:ln w="28575">
              <a:solidFill>
                <a:srgbClr val="FF0000"/>
              </a:solidFill>
              <a:round/>
              <a:headEnd/>
              <a:tailEnd/>
            </a:ln>
          </p:spPr>
          <p:txBody>
            <a:bodyPr/>
            <a:lstStyle/>
            <a:p>
              <a:endParaRPr lang="en-US"/>
            </a:p>
          </p:txBody>
        </p:sp>
        <p:sp>
          <p:nvSpPr>
            <p:cNvPr id="33004" name="Arc 47"/>
            <p:cNvSpPr>
              <a:spLocks/>
            </p:cNvSpPr>
            <p:nvPr/>
          </p:nvSpPr>
          <p:spPr bwMode="auto">
            <a:xfrm>
              <a:off x="1706" y="1824"/>
              <a:ext cx="50" cy="98"/>
            </a:xfrm>
            <a:custGeom>
              <a:avLst/>
              <a:gdLst>
                <a:gd name="T0" fmla="*/ 0 w 21600"/>
                <a:gd name="T1" fmla="*/ 0 h 42030"/>
                <a:gd name="T2" fmla="*/ 0 w 21600"/>
                <a:gd name="T3" fmla="*/ 0 h 42030"/>
                <a:gd name="T4" fmla="*/ 0 w 21600"/>
                <a:gd name="T5" fmla="*/ 0 h 42030"/>
                <a:gd name="T6" fmla="*/ 0 60000 65536"/>
                <a:gd name="T7" fmla="*/ 0 60000 65536"/>
                <a:gd name="T8" fmla="*/ 0 60000 65536"/>
                <a:gd name="T9" fmla="*/ 0 w 21600"/>
                <a:gd name="T10" fmla="*/ 0 h 42030"/>
                <a:gd name="T11" fmla="*/ 21600 w 21600"/>
                <a:gd name="T12" fmla="*/ 42030 h 42030"/>
              </a:gdLst>
              <a:ahLst/>
              <a:cxnLst>
                <a:cxn ang="T6">
                  <a:pos x="T0" y="T1"/>
                </a:cxn>
                <a:cxn ang="T7">
                  <a:pos x="T2" y="T3"/>
                </a:cxn>
                <a:cxn ang="T8">
                  <a:pos x="T4" y="T5"/>
                </a:cxn>
              </a:cxnLst>
              <a:rect l="T9" t="T10" r="T11" b="T12"/>
              <a:pathLst>
                <a:path w="21600" h="42030" fill="none" extrusionOk="0">
                  <a:moveTo>
                    <a:pt x="4237" y="-1"/>
                  </a:moveTo>
                  <a:cubicBezTo>
                    <a:pt x="14332" y="2019"/>
                    <a:pt x="21600" y="10884"/>
                    <a:pt x="21600" y="21180"/>
                  </a:cubicBezTo>
                  <a:cubicBezTo>
                    <a:pt x="21600" y="30936"/>
                    <a:pt x="15060" y="39481"/>
                    <a:pt x="5642" y="42029"/>
                  </a:cubicBezTo>
                </a:path>
                <a:path w="21600" h="42030" stroke="0" extrusionOk="0">
                  <a:moveTo>
                    <a:pt x="4237" y="-1"/>
                  </a:moveTo>
                  <a:cubicBezTo>
                    <a:pt x="14332" y="2019"/>
                    <a:pt x="21600" y="10884"/>
                    <a:pt x="21600" y="21180"/>
                  </a:cubicBezTo>
                  <a:cubicBezTo>
                    <a:pt x="21600" y="30936"/>
                    <a:pt x="15060" y="39481"/>
                    <a:pt x="5642" y="42029"/>
                  </a:cubicBezTo>
                  <a:lnTo>
                    <a:pt x="0" y="21180"/>
                  </a:lnTo>
                  <a:close/>
                </a:path>
              </a:pathLst>
            </a:custGeom>
            <a:noFill/>
            <a:ln w="28575">
              <a:solidFill>
                <a:srgbClr val="FF0000"/>
              </a:solidFill>
              <a:round/>
              <a:headEnd/>
              <a:tailEnd/>
            </a:ln>
          </p:spPr>
          <p:txBody>
            <a:bodyPr/>
            <a:lstStyle/>
            <a:p>
              <a:endParaRPr lang="en-US"/>
            </a:p>
          </p:txBody>
        </p:sp>
        <p:sp>
          <p:nvSpPr>
            <p:cNvPr id="33005" name="Arc 48"/>
            <p:cNvSpPr>
              <a:spLocks/>
            </p:cNvSpPr>
            <p:nvPr/>
          </p:nvSpPr>
          <p:spPr bwMode="auto">
            <a:xfrm>
              <a:off x="1697" y="1839"/>
              <a:ext cx="30" cy="74"/>
            </a:xfrm>
            <a:custGeom>
              <a:avLst/>
              <a:gdLst>
                <a:gd name="T0" fmla="*/ 0 w 21600"/>
                <a:gd name="T1" fmla="*/ 0 h 42282"/>
                <a:gd name="T2" fmla="*/ 0 w 21600"/>
                <a:gd name="T3" fmla="*/ 0 h 42282"/>
                <a:gd name="T4" fmla="*/ 0 w 21600"/>
                <a:gd name="T5" fmla="*/ 0 h 42282"/>
                <a:gd name="T6" fmla="*/ 0 60000 65536"/>
                <a:gd name="T7" fmla="*/ 0 60000 65536"/>
                <a:gd name="T8" fmla="*/ 0 60000 65536"/>
                <a:gd name="T9" fmla="*/ 0 w 21600"/>
                <a:gd name="T10" fmla="*/ 0 h 42282"/>
                <a:gd name="T11" fmla="*/ 21600 w 21600"/>
                <a:gd name="T12" fmla="*/ 42282 h 42282"/>
              </a:gdLst>
              <a:ahLst/>
              <a:cxnLst>
                <a:cxn ang="T6">
                  <a:pos x="T0" y="T1"/>
                </a:cxn>
                <a:cxn ang="T7">
                  <a:pos x="T2" y="T3"/>
                </a:cxn>
                <a:cxn ang="T8">
                  <a:pos x="T4" y="T5"/>
                </a:cxn>
              </a:cxnLst>
              <a:rect l="T9" t="T10" r="T11" b="T12"/>
              <a:pathLst>
                <a:path w="21600" h="42282" fill="none" extrusionOk="0">
                  <a:moveTo>
                    <a:pt x="3610" y="-1"/>
                  </a:moveTo>
                  <a:cubicBezTo>
                    <a:pt x="13998" y="1760"/>
                    <a:pt x="21600" y="10759"/>
                    <a:pt x="21600" y="21296"/>
                  </a:cubicBezTo>
                  <a:cubicBezTo>
                    <a:pt x="21600" y="31255"/>
                    <a:pt x="14790" y="39923"/>
                    <a:pt x="5113" y="42281"/>
                  </a:cubicBezTo>
                </a:path>
                <a:path w="21600" h="42282" stroke="0" extrusionOk="0">
                  <a:moveTo>
                    <a:pt x="3610" y="-1"/>
                  </a:moveTo>
                  <a:cubicBezTo>
                    <a:pt x="13998" y="1760"/>
                    <a:pt x="21600" y="10759"/>
                    <a:pt x="21600" y="21296"/>
                  </a:cubicBezTo>
                  <a:cubicBezTo>
                    <a:pt x="21600" y="31255"/>
                    <a:pt x="14790" y="39923"/>
                    <a:pt x="5113" y="42281"/>
                  </a:cubicBezTo>
                  <a:lnTo>
                    <a:pt x="0" y="21296"/>
                  </a:lnTo>
                  <a:close/>
                </a:path>
              </a:pathLst>
            </a:custGeom>
            <a:noFill/>
            <a:ln w="28575">
              <a:solidFill>
                <a:srgbClr val="FF0000"/>
              </a:solidFill>
              <a:round/>
              <a:headEnd/>
              <a:tailEnd/>
            </a:ln>
          </p:spPr>
          <p:txBody>
            <a:bodyPr/>
            <a:lstStyle/>
            <a:p>
              <a:endParaRPr lang="en-US"/>
            </a:p>
          </p:txBody>
        </p:sp>
      </p:grpSp>
      <p:sp>
        <p:nvSpPr>
          <p:cNvPr id="2067" name="Freeform 50"/>
          <p:cNvSpPr>
            <a:spLocks/>
          </p:cNvSpPr>
          <p:nvPr/>
        </p:nvSpPr>
        <p:spPr bwMode="auto">
          <a:xfrm flipH="1">
            <a:off x="357188" y="2012950"/>
            <a:ext cx="739775" cy="723900"/>
          </a:xfrm>
          <a:custGeom>
            <a:avLst/>
            <a:gdLst>
              <a:gd name="T0" fmla="*/ 2147483647 w 1368"/>
              <a:gd name="T1" fmla="*/ 2147483647 h 1409"/>
              <a:gd name="T2" fmla="*/ 2147483647 w 1368"/>
              <a:gd name="T3" fmla="*/ 2147483647 h 1409"/>
              <a:gd name="T4" fmla="*/ 2147483647 w 1368"/>
              <a:gd name="T5" fmla="*/ 2147483647 h 1409"/>
              <a:gd name="T6" fmla="*/ 2147483647 w 1368"/>
              <a:gd name="T7" fmla="*/ 2147483647 h 1409"/>
              <a:gd name="T8" fmla="*/ 2147483647 w 1368"/>
              <a:gd name="T9" fmla="*/ 2147483647 h 1409"/>
              <a:gd name="T10" fmla="*/ 2147483647 w 1368"/>
              <a:gd name="T11" fmla="*/ 2147483647 h 1409"/>
              <a:gd name="T12" fmla="*/ 2147483647 w 1368"/>
              <a:gd name="T13" fmla="*/ 2147483647 h 1409"/>
              <a:gd name="T14" fmla="*/ 2147483647 w 1368"/>
              <a:gd name="T15" fmla="*/ 2147483647 h 1409"/>
              <a:gd name="T16" fmla="*/ 2147483647 w 1368"/>
              <a:gd name="T17" fmla="*/ 2147483647 h 1409"/>
              <a:gd name="T18" fmla="*/ 2147483647 w 1368"/>
              <a:gd name="T19" fmla="*/ 2147483647 h 1409"/>
              <a:gd name="T20" fmla="*/ 2147483647 w 1368"/>
              <a:gd name="T21" fmla="*/ 2147483647 h 1409"/>
              <a:gd name="T22" fmla="*/ 2147483647 w 1368"/>
              <a:gd name="T23" fmla="*/ 2147483647 h 1409"/>
              <a:gd name="T24" fmla="*/ 2147483647 w 1368"/>
              <a:gd name="T25" fmla="*/ 2147483647 h 1409"/>
              <a:gd name="T26" fmla="*/ 2147483647 w 1368"/>
              <a:gd name="T27" fmla="*/ 2147483647 h 1409"/>
              <a:gd name="T28" fmla="*/ 2147483647 w 1368"/>
              <a:gd name="T29" fmla="*/ 2147483647 h 1409"/>
              <a:gd name="T30" fmla="*/ 2147483647 w 1368"/>
              <a:gd name="T31" fmla="*/ 2147483647 h 1409"/>
              <a:gd name="T32" fmla="*/ 2147483647 w 1368"/>
              <a:gd name="T33" fmla="*/ 2147483647 h 1409"/>
              <a:gd name="T34" fmla="*/ 2147483647 w 1368"/>
              <a:gd name="T35" fmla="*/ 2147483647 h 1409"/>
              <a:gd name="T36" fmla="*/ 2147483647 w 1368"/>
              <a:gd name="T37" fmla="*/ 2147483647 h 1409"/>
              <a:gd name="T38" fmla="*/ 2147483647 w 1368"/>
              <a:gd name="T39" fmla="*/ 2147483647 h 1409"/>
              <a:gd name="T40" fmla="*/ 2147483647 w 1368"/>
              <a:gd name="T41" fmla="*/ 2147483647 h 1409"/>
              <a:gd name="T42" fmla="*/ 2147483647 w 1368"/>
              <a:gd name="T43" fmla="*/ 2147483647 h 1409"/>
              <a:gd name="T44" fmla="*/ 2147483647 w 1368"/>
              <a:gd name="T45" fmla="*/ 2147483647 h 1409"/>
              <a:gd name="T46" fmla="*/ 2147483647 w 1368"/>
              <a:gd name="T47" fmla="*/ 2147483647 h 1409"/>
              <a:gd name="T48" fmla="*/ 2147483647 w 1368"/>
              <a:gd name="T49" fmla="*/ 2147483647 h 1409"/>
              <a:gd name="T50" fmla="*/ 2147483647 w 1368"/>
              <a:gd name="T51" fmla="*/ 2147483647 h 1409"/>
              <a:gd name="T52" fmla="*/ 2147483647 w 1368"/>
              <a:gd name="T53" fmla="*/ 2147483647 h 1409"/>
              <a:gd name="T54" fmla="*/ 2147483647 w 1368"/>
              <a:gd name="T55" fmla="*/ 2147483647 h 1409"/>
              <a:gd name="T56" fmla="*/ 2147483647 w 1368"/>
              <a:gd name="T57" fmla="*/ 2147483647 h 1409"/>
              <a:gd name="T58" fmla="*/ 0 w 1368"/>
              <a:gd name="T59" fmla="*/ 2147483647 h 1409"/>
              <a:gd name="T60" fmla="*/ 2147483647 w 1368"/>
              <a:gd name="T61" fmla="*/ 2147483647 h 1409"/>
              <a:gd name="T62" fmla="*/ 2147483647 w 1368"/>
              <a:gd name="T63" fmla="*/ 2147483647 h 1409"/>
              <a:gd name="T64" fmla="*/ 2147483647 w 1368"/>
              <a:gd name="T65" fmla="*/ 2147483647 h 1409"/>
              <a:gd name="T66" fmla="*/ 2147483647 w 1368"/>
              <a:gd name="T67" fmla="*/ 2147483647 h 1409"/>
              <a:gd name="T68" fmla="*/ 2147483647 w 1368"/>
              <a:gd name="T69" fmla="*/ 2147483647 h 1409"/>
              <a:gd name="T70" fmla="*/ 2147483647 w 1368"/>
              <a:gd name="T71" fmla="*/ 2147483647 h 1409"/>
              <a:gd name="T72" fmla="*/ 2147483647 w 1368"/>
              <a:gd name="T73" fmla="*/ 2147483647 h 1409"/>
              <a:gd name="T74" fmla="*/ 2147483647 w 1368"/>
              <a:gd name="T75" fmla="*/ 2147483647 h 1409"/>
              <a:gd name="T76" fmla="*/ 2147483647 w 1368"/>
              <a:gd name="T77" fmla="*/ 2147483647 h 1409"/>
              <a:gd name="T78" fmla="*/ 2147483647 w 1368"/>
              <a:gd name="T79" fmla="*/ 2147483647 h 1409"/>
              <a:gd name="T80" fmla="*/ 2147483647 w 1368"/>
              <a:gd name="T81" fmla="*/ 2147483647 h 1409"/>
              <a:gd name="T82" fmla="*/ 2147483647 w 1368"/>
              <a:gd name="T83" fmla="*/ 2147483647 h 1409"/>
              <a:gd name="T84" fmla="*/ 2147483647 w 1368"/>
              <a:gd name="T85" fmla="*/ 2147483647 h 1409"/>
              <a:gd name="T86" fmla="*/ 2147483647 w 1368"/>
              <a:gd name="T87" fmla="*/ 2147483647 h 1409"/>
              <a:gd name="T88" fmla="*/ 2147483647 w 1368"/>
              <a:gd name="T89" fmla="*/ 0 h 1409"/>
              <a:gd name="T90" fmla="*/ 2147483647 w 1368"/>
              <a:gd name="T91" fmla="*/ 2147483647 h 1409"/>
              <a:gd name="T92" fmla="*/ 2147483647 w 1368"/>
              <a:gd name="T93" fmla="*/ 2147483647 h 1409"/>
              <a:gd name="T94" fmla="*/ 2147483647 w 1368"/>
              <a:gd name="T95" fmla="*/ 2147483647 h 1409"/>
              <a:gd name="T96" fmla="*/ 2147483647 w 1368"/>
              <a:gd name="T97" fmla="*/ 2147483647 h 1409"/>
              <a:gd name="T98" fmla="*/ 2147483647 w 1368"/>
              <a:gd name="T99" fmla="*/ 2147483647 h 1409"/>
              <a:gd name="T100" fmla="*/ 2147483647 w 1368"/>
              <a:gd name="T101" fmla="*/ 2147483647 h 1409"/>
              <a:gd name="T102" fmla="*/ 2147483647 w 1368"/>
              <a:gd name="T103" fmla="*/ 2147483647 h 1409"/>
              <a:gd name="T104" fmla="*/ 2147483647 w 1368"/>
              <a:gd name="T105" fmla="*/ 2147483647 h 1409"/>
              <a:gd name="T106" fmla="*/ 2147483647 w 1368"/>
              <a:gd name="T107" fmla="*/ 2147483647 h 1409"/>
              <a:gd name="T108" fmla="*/ 2147483647 w 1368"/>
              <a:gd name="T109" fmla="*/ 2147483647 h 1409"/>
              <a:gd name="T110" fmla="*/ 2147483647 w 1368"/>
              <a:gd name="T111" fmla="*/ 2147483647 h 1409"/>
              <a:gd name="T112" fmla="*/ 2147483647 w 1368"/>
              <a:gd name="T113" fmla="*/ 2147483647 h 1409"/>
              <a:gd name="T114" fmla="*/ 2147483647 w 1368"/>
              <a:gd name="T115" fmla="*/ 2147483647 h 1409"/>
              <a:gd name="T116" fmla="*/ 2147483647 w 1368"/>
              <a:gd name="T117" fmla="*/ 2147483647 h 1409"/>
              <a:gd name="T118" fmla="*/ 2147483647 w 1368"/>
              <a:gd name="T119" fmla="*/ 2147483647 h 140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368"/>
              <a:gd name="T181" fmla="*/ 0 h 1409"/>
              <a:gd name="T182" fmla="*/ 1368 w 1368"/>
              <a:gd name="T183" fmla="*/ 1409 h 140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368" h="1409">
                <a:moveTo>
                  <a:pt x="938" y="888"/>
                </a:moveTo>
                <a:lnTo>
                  <a:pt x="938" y="994"/>
                </a:lnTo>
                <a:lnTo>
                  <a:pt x="901" y="995"/>
                </a:lnTo>
                <a:lnTo>
                  <a:pt x="901" y="933"/>
                </a:lnTo>
                <a:lnTo>
                  <a:pt x="762" y="939"/>
                </a:lnTo>
                <a:lnTo>
                  <a:pt x="748" y="989"/>
                </a:lnTo>
                <a:lnTo>
                  <a:pt x="741" y="1015"/>
                </a:lnTo>
                <a:lnTo>
                  <a:pt x="794" y="1133"/>
                </a:lnTo>
                <a:lnTo>
                  <a:pt x="901" y="1021"/>
                </a:lnTo>
                <a:lnTo>
                  <a:pt x="901" y="1052"/>
                </a:lnTo>
                <a:lnTo>
                  <a:pt x="805" y="1153"/>
                </a:lnTo>
                <a:lnTo>
                  <a:pt x="901" y="1365"/>
                </a:lnTo>
                <a:lnTo>
                  <a:pt x="878" y="1362"/>
                </a:lnTo>
                <a:lnTo>
                  <a:pt x="790" y="1167"/>
                </a:lnTo>
                <a:lnTo>
                  <a:pt x="663" y="1300"/>
                </a:lnTo>
                <a:lnTo>
                  <a:pt x="673" y="1260"/>
                </a:lnTo>
                <a:lnTo>
                  <a:pt x="779" y="1147"/>
                </a:lnTo>
                <a:lnTo>
                  <a:pt x="733" y="1046"/>
                </a:lnTo>
                <a:lnTo>
                  <a:pt x="673" y="1260"/>
                </a:lnTo>
                <a:lnTo>
                  <a:pt x="663" y="1300"/>
                </a:lnTo>
                <a:lnTo>
                  <a:pt x="658" y="1323"/>
                </a:lnTo>
                <a:lnTo>
                  <a:pt x="878" y="1362"/>
                </a:lnTo>
                <a:lnTo>
                  <a:pt x="901" y="1365"/>
                </a:lnTo>
                <a:lnTo>
                  <a:pt x="901" y="1052"/>
                </a:lnTo>
                <a:lnTo>
                  <a:pt x="901" y="1021"/>
                </a:lnTo>
                <a:lnTo>
                  <a:pt x="741" y="1015"/>
                </a:lnTo>
                <a:lnTo>
                  <a:pt x="748" y="989"/>
                </a:lnTo>
                <a:lnTo>
                  <a:pt x="901" y="995"/>
                </a:lnTo>
                <a:lnTo>
                  <a:pt x="938" y="994"/>
                </a:lnTo>
                <a:lnTo>
                  <a:pt x="1100" y="971"/>
                </a:lnTo>
                <a:lnTo>
                  <a:pt x="1116" y="997"/>
                </a:lnTo>
                <a:lnTo>
                  <a:pt x="941" y="1021"/>
                </a:lnTo>
                <a:lnTo>
                  <a:pt x="940" y="1046"/>
                </a:lnTo>
                <a:lnTo>
                  <a:pt x="938" y="1337"/>
                </a:lnTo>
                <a:lnTo>
                  <a:pt x="950" y="1357"/>
                </a:lnTo>
                <a:lnTo>
                  <a:pt x="1305" y="1254"/>
                </a:lnTo>
                <a:lnTo>
                  <a:pt x="1368" y="1277"/>
                </a:lnTo>
                <a:lnTo>
                  <a:pt x="911" y="1409"/>
                </a:lnTo>
                <a:lnTo>
                  <a:pt x="592" y="1355"/>
                </a:lnTo>
                <a:lnTo>
                  <a:pt x="721" y="928"/>
                </a:lnTo>
                <a:lnTo>
                  <a:pt x="676" y="874"/>
                </a:lnTo>
                <a:lnTo>
                  <a:pt x="432" y="810"/>
                </a:lnTo>
                <a:lnTo>
                  <a:pt x="389" y="816"/>
                </a:lnTo>
                <a:lnTo>
                  <a:pt x="346" y="819"/>
                </a:lnTo>
                <a:lnTo>
                  <a:pt x="306" y="821"/>
                </a:lnTo>
                <a:lnTo>
                  <a:pt x="268" y="821"/>
                </a:lnTo>
                <a:lnTo>
                  <a:pt x="233" y="819"/>
                </a:lnTo>
                <a:lnTo>
                  <a:pt x="199" y="816"/>
                </a:lnTo>
                <a:lnTo>
                  <a:pt x="167" y="812"/>
                </a:lnTo>
                <a:lnTo>
                  <a:pt x="138" y="805"/>
                </a:lnTo>
                <a:lnTo>
                  <a:pt x="110" y="798"/>
                </a:lnTo>
                <a:lnTo>
                  <a:pt x="87" y="790"/>
                </a:lnTo>
                <a:lnTo>
                  <a:pt x="66" y="782"/>
                </a:lnTo>
                <a:lnTo>
                  <a:pt x="48" y="775"/>
                </a:lnTo>
                <a:lnTo>
                  <a:pt x="32" y="766"/>
                </a:lnTo>
                <a:lnTo>
                  <a:pt x="20" y="758"/>
                </a:lnTo>
                <a:lnTo>
                  <a:pt x="11" y="750"/>
                </a:lnTo>
                <a:lnTo>
                  <a:pt x="6" y="743"/>
                </a:lnTo>
                <a:lnTo>
                  <a:pt x="0" y="729"/>
                </a:lnTo>
                <a:lnTo>
                  <a:pt x="2" y="712"/>
                </a:lnTo>
                <a:lnTo>
                  <a:pt x="6" y="692"/>
                </a:lnTo>
                <a:lnTo>
                  <a:pt x="17" y="669"/>
                </a:lnTo>
                <a:lnTo>
                  <a:pt x="32" y="643"/>
                </a:lnTo>
                <a:lnTo>
                  <a:pt x="52" y="615"/>
                </a:lnTo>
                <a:lnTo>
                  <a:pt x="77" y="585"/>
                </a:lnTo>
                <a:lnTo>
                  <a:pt x="104" y="554"/>
                </a:lnTo>
                <a:lnTo>
                  <a:pt x="136" y="520"/>
                </a:lnTo>
                <a:lnTo>
                  <a:pt x="173" y="487"/>
                </a:lnTo>
                <a:lnTo>
                  <a:pt x="211" y="452"/>
                </a:lnTo>
                <a:lnTo>
                  <a:pt x="254" y="415"/>
                </a:lnTo>
                <a:lnTo>
                  <a:pt x="299" y="380"/>
                </a:lnTo>
                <a:lnTo>
                  <a:pt x="346" y="343"/>
                </a:lnTo>
                <a:lnTo>
                  <a:pt x="396" y="306"/>
                </a:lnTo>
                <a:lnTo>
                  <a:pt x="449" y="271"/>
                </a:lnTo>
                <a:lnTo>
                  <a:pt x="384" y="176"/>
                </a:lnTo>
                <a:lnTo>
                  <a:pt x="519" y="85"/>
                </a:lnTo>
                <a:lnTo>
                  <a:pt x="592" y="182"/>
                </a:lnTo>
                <a:lnTo>
                  <a:pt x="646" y="153"/>
                </a:lnTo>
                <a:lnTo>
                  <a:pt x="698" y="127"/>
                </a:lnTo>
                <a:lnTo>
                  <a:pt x="747" y="102"/>
                </a:lnTo>
                <a:lnTo>
                  <a:pt x="796" y="81"/>
                </a:lnTo>
                <a:lnTo>
                  <a:pt x="842" y="62"/>
                </a:lnTo>
                <a:lnTo>
                  <a:pt x="886" y="46"/>
                </a:lnTo>
                <a:lnTo>
                  <a:pt x="929" y="32"/>
                </a:lnTo>
                <a:lnTo>
                  <a:pt x="967" y="21"/>
                </a:lnTo>
                <a:lnTo>
                  <a:pt x="1004" y="12"/>
                </a:lnTo>
                <a:lnTo>
                  <a:pt x="1038" y="6"/>
                </a:lnTo>
                <a:lnTo>
                  <a:pt x="1067" y="1"/>
                </a:lnTo>
                <a:lnTo>
                  <a:pt x="1093" y="0"/>
                </a:lnTo>
                <a:lnTo>
                  <a:pt x="1116" y="0"/>
                </a:lnTo>
                <a:lnTo>
                  <a:pt x="1134" y="3"/>
                </a:lnTo>
                <a:lnTo>
                  <a:pt x="1148" y="7"/>
                </a:lnTo>
                <a:lnTo>
                  <a:pt x="1157" y="15"/>
                </a:lnTo>
                <a:lnTo>
                  <a:pt x="1177" y="53"/>
                </a:lnTo>
                <a:lnTo>
                  <a:pt x="1184" y="101"/>
                </a:lnTo>
                <a:lnTo>
                  <a:pt x="1181" y="156"/>
                </a:lnTo>
                <a:lnTo>
                  <a:pt x="1168" y="216"/>
                </a:lnTo>
                <a:lnTo>
                  <a:pt x="1145" y="278"/>
                </a:lnTo>
                <a:lnTo>
                  <a:pt x="1116" y="341"/>
                </a:lnTo>
                <a:lnTo>
                  <a:pt x="1080" y="401"/>
                </a:lnTo>
                <a:lnTo>
                  <a:pt x="1041" y="456"/>
                </a:lnTo>
                <a:lnTo>
                  <a:pt x="1018" y="778"/>
                </a:lnTo>
                <a:lnTo>
                  <a:pt x="1368" y="1277"/>
                </a:lnTo>
                <a:lnTo>
                  <a:pt x="1305" y="1254"/>
                </a:lnTo>
                <a:lnTo>
                  <a:pt x="1079" y="1127"/>
                </a:lnTo>
                <a:lnTo>
                  <a:pt x="1093" y="1103"/>
                </a:lnTo>
                <a:lnTo>
                  <a:pt x="1259" y="1199"/>
                </a:lnTo>
                <a:lnTo>
                  <a:pt x="1134" y="1018"/>
                </a:lnTo>
                <a:lnTo>
                  <a:pt x="1093" y="1103"/>
                </a:lnTo>
                <a:lnTo>
                  <a:pt x="1079" y="1127"/>
                </a:lnTo>
                <a:lnTo>
                  <a:pt x="950" y="1357"/>
                </a:lnTo>
                <a:lnTo>
                  <a:pt x="938" y="1337"/>
                </a:lnTo>
                <a:lnTo>
                  <a:pt x="1059" y="1113"/>
                </a:lnTo>
                <a:lnTo>
                  <a:pt x="940" y="1046"/>
                </a:lnTo>
                <a:lnTo>
                  <a:pt x="941" y="1021"/>
                </a:lnTo>
                <a:lnTo>
                  <a:pt x="1071" y="1090"/>
                </a:lnTo>
                <a:lnTo>
                  <a:pt x="1116" y="997"/>
                </a:lnTo>
                <a:lnTo>
                  <a:pt x="1100" y="971"/>
                </a:lnTo>
                <a:lnTo>
                  <a:pt x="993" y="815"/>
                </a:lnTo>
                <a:lnTo>
                  <a:pt x="938" y="888"/>
                </a:lnTo>
                <a:close/>
              </a:path>
            </a:pathLst>
          </a:custGeom>
          <a:solidFill>
            <a:srgbClr val="808080"/>
          </a:solidFill>
          <a:ln w="9525">
            <a:solidFill>
              <a:schemeClr val="bg2"/>
            </a:solidFill>
            <a:round/>
            <a:headEnd/>
            <a:tailEnd/>
          </a:ln>
        </p:spPr>
        <p:txBody>
          <a:bodyPr/>
          <a:lstStyle/>
          <a:p>
            <a:endParaRPr lang="en-US"/>
          </a:p>
        </p:txBody>
      </p:sp>
      <p:sp>
        <p:nvSpPr>
          <p:cNvPr id="2068" name="Freeform 51"/>
          <p:cNvSpPr>
            <a:spLocks/>
          </p:cNvSpPr>
          <p:nvPr/>
        </p:nvSpPr>
        <p:spPr bwMode="auto">
          <a:xfrm flipH="1">
            <a:off x="563563" y="2281238"/>
            <a:ext cx="169862" cy="169862"/>
          </a:xfrm>
          <a:custGeom>
            <a:avLst/>
            <a:gdLst>
              <a:gd name="T0" fmla="*/ 2147483647 w 314"/>
              <a:gd name="T1" fmla="*/ 2147483647 h 333"/>
              <a:gd name="T2" fmla="*/ 2147483647 w 314"/>
              <a:gd name="T3" fmla="*/ 2147483647 h 333"/>
              <a:gd name="T4" fmla="*/ 0 w 314"/>
              <a:gd name="T5" fmla="*/ 2147483647 h 333"/>
              <a:gd name="T6" fmla="*/ 2147483647 w 314"/>
              <a:gd name="T7" fmla="*/ 2147483647 h 333"/>
              <a:gd name="T8" fmla="*/ 2147483647 w 314"/>
              <a:gd name="T9" fmla="*/ 2147483647 h 333"/>
              <a:gd name="T10" fmla="*/ 2147483647 w 314"/>
              <a:gd name="T11" fmla="*/ 2147483647 h 333"/>
              <a:gd name="T12" fmla="*/ 2147483647 w 314"/>
              <a:gd name="T13" fmla="*/ 2147483647 h 333"/>
              <a:gd name="T14" fmla="*/ 2147483647 w 314"/>
              <a:gd name="T15" fmla="*/ 2147483647 h 333"/>
              <a:gd name="T16" fmla="*/ 2147483647 w 314"/>
              <a:gd name="T17" fmla="*/ 2147483647 h 333"/>
              <a:gd name="T18" fmla="*/ 2147483647 w 314"/>
              <a:gd name="T19" fmla="*/ 2147483647 h 333"/>
              <a:gd name="T20" fmla="*/ 2147483647 w 314"/>
              <a:gd name="T21" fmla="*/ 2147483647 h 333"/>
              <a:gd name="T22" fmla="*/ 2147483647 w 314"/>
              <a:gd name="T23" fmla="*/ 2147483647 h 333"/>
              <a:gd name="T24" fmla="*/ 2147483647 w 314"/>
              <a:gd name="T25" fmla="*/ 2147483647 h 333"/>
              <a:gd name="T26" fmla="*/ 2147483647 w 314"/>
              <a:gd name="T27" fmla="*/ 2147483647 h 333"/>
              <a:gd name="T28" fmla="*/ 2147483647 w 314"/>
              <a:gd name="T29" fmla="*/ 2147483647 h 333"/>
              <a:gd name="T30" fmla="*/ 2147483647 w 314"/>
              <a:gd name="T31" fmla="*/ 2147483647 h 333"/>
              <a:gd name="T32" fmla="*/ 2147483647 w 314"/>
              <a:gd name="T33" fmla="*/ 2147483647 h 333"/>
              <a:gd name="T34" fmla="*/ 2147483647 w 314"/>
              <a:gd name="T35" fmla="*/ 2147483647 h 333"/>
              <a:gd name="T36" fmla="*/ 2147483647 w 314"/>
              <a:gd name="T37" fmla="*/ 0 h 333"/>
              <a:gd name="T38" fmla="*/ 2147483647 w 314"/>
              <a:gd name="T39" fmla="*/ 2147483647 h 333"/>
              <a:gd name="T40" fmla="*/ 2147483647 w 314"/>
              <a:gd name="T41" fmla="*/ 2147483647 h 33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14"/>
              <a:gd name="T64" fmla="*/ 0 h 333"/>
              <a:gd name="T65" fmla="*/ 314 w 314"/>
              <a:gd name="T66" fmla="*/ 333 h 33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14" h="333">
                <a:moveTo>
                  <a:pt x="240" y="333"/>
                </a:moveTo>
                <a:lnTo>
                  <a:pt x="199" y="284"/>
                </a:lnTo>
                <a:lnTo>
                  <a:pt x="0" y="218"/>
                </a:lnTo>
                <a:lnTo>
                  <a:pt x="15" y="212"/>
                </a:lnTo>
                <a:lnTo>
                  <a:pt x="30" y="204"/>
                </a:lnTo>
                <a:lnTo>
                  <a:pt x="46" y="197"/>
                </a:lnTo>
                <a:lnTo>
                  <a:pt x="63" y="189"/>
                </a:lnTo>
                <a:lnTo>
                  <a:pt x="78" y="181"/>
                </a:lnTo>
                <a:lnTo>
                  <a:pt x="93" y="174"/>
                </a:lnTo>
                <a:lnTo>
                  <a:pt x="109" y="164"/>
                </a:lnTo>
                <a:lnTo>
                  <a:pt x="124" y="155"/>
                </a:lnTo>
                <a:lnTo>
                  <a:pt x="148" y="140"/>
                </a:lnTo>
                <a:lnTo>
                  <a:pt x="173" y="123"/>
                </a:lnTo>
                <a:lnTo>
                  <a:pt x="197" y="106"/>
                </a:lnTo>
                <a:lnTo>
                  <a:pt x="222" y="86"/>
                </a:lnTo>
                <a:lnTo>
                  <a:pt x="245" y="66"/>
                </a:lnTo>
                <a:lnTo>
                  <a:pt x="268" y="46"/>
                </a:lnTo>
                <a:lnTo>
                  <a:pt x="291" y="23"/>
                </a:lnTo>
                <a:lnTo>
                  <a:pt x="314" y="0"/>
                </a:lnTo>
                <a:lnTo>
                  <a:pt x="298" y="255"/>
                </a:lnTo>
                <a:lnTo>
                  <a:pt x="240" y="333"/>
                </a:lnTo>
                <a:close/>
              </a:path>
            </a:pathLst>
          </a:custGeom>
          <a:solidFill>
            <a:srgbClr val="D8E0E8"/>
          </a:solidFill>
          <a:ln w="9525">
            <a:noFill/>
            <a:round/>
            <a:headEnd/>
            <a:tailEnd/>
          </a:ln>
        </p:spPr>
        <p:txBody>
          <a:bodyPr/>
          <a:lstStyle/>
          <a:p>
            <a:endParaRPr lang="en-US"/>
          </a:p>
        </p:txBody>
      </p:sp>
      <p:sp>
        <p:nvSpPr>
          <p:cNvPr id="2069" name="Freeform 52"/>
          <p:cNvSpPr>
            <a:spLocks/>
          </p:cNvSpPr>
          <p:nvPr/>
        </p:nvSpPr>
        <p:spPr bwMode="auto">
          <a:xfrm flipH="1">
            <a:off x="512763" y="2151063"/>
            <a:ext cx="474662" cy="261937"/>
          </a:xfrm>
          <a:custGeom>
            <a:avLst/>
            <a:gdLst>
              <a:gd name="T0" fmla="*/ 2147483647 w 876"/>
              <a:gd name="T1" fmla="*/ 2147483647 h 510"/>
              <a:gd name="T2" fmla="*/ 2147483647 w 876"/>
              <a:gd name="T3" fmla="*/ 2147483647 h 510"/>
              <a:gd name="T4" fmla="*/ 2147483647 w 876"/>
              <a:gd name="T5" fmla="*/ 2147483647 h 510"/>
              <a:gd name="T6" fmla="*/ 2147483647 w 876"/>
              <a:gd name="T7" fmla="*/ 2147483647 h 510"/>
              <a:gd name="T8" fmla="*/ 2147483647 w 876"/>
              <a:gd name="T9" fmla="*/ 2147483647 h 510"/>
              <a:gd name="T10" fmla="*/ 2147483647 w 876"/>
              <a:gd name="T11" fmla="*/ 2147483647 h 510"/>
              <a:gd name="T12" fmla="*/ 2147483647 w 876"/>
              <a:gd name="T13" fmla="*/ 2147483647 h 510"/>
              <a:gd name="T14" fmla="*/ 2147483647 w 876"/>
              <a:gd name="T15" fmla="*/ 2147483647 h 510"/>
              <a:gd name="T16" fmla="*/ 2147483647 w 876"/>
              <a:gd name="T17" fmla="*/ 2147483647 h 510"/>
              <a:gd name="T18" fmla="*/ 2147483647 w 876"/>
              <a:gd name="T19" fmla="*/ 2147483647 h 510"/>
              <a:gd name="T20" fmla="*/ 2147483647 w 876"/>
              <a:gd name="T21" fmla="*/ 2147483647 h 510"/>
              <a:gd name="T22" fmla="*/ 2147483647 w 876"/>
              <a:gd name="T23" fmla="*/ 2147483647 h 510"/>
              <a:gd name="T24" fmla="*/ 2147483647 w 876"/>
              <a:gd name="T25" fmla="*/ 2147483647 h 510"/>
              <a:gd name="T26" fmla="*/ 2147483647 w 876"/>
              <a:gd name="T27" fmla="*/ 2147483647 h 510"/>
              <a:gd name="T28" fmla="*/ 2147483647 w 876"/>
              <a:gd name="T29" fmla="*/ 2147483647 h 510"/>
              <a:gd name="T30" fmla="*/ 2147483647 w 876"/>
              <a:gd name="T31" fmla="*/ 2147483647 h 510"/>
              <a:gd name="T32" fmla="*/ 2147483647 w 876"/>
              <a:gd name="T33" fmla="*/ 2147483647 h 510"/>
              <a:gd name="T34" fmla="*/ 2147483647 w 876"/>
              <a:gd name="T35" fmla="*/ 2147483647 h 510"/>
              <a:gd name="T36" fmla="*/ 2147483647 w 876"/>
              <a:gd name="T37" fmla="*/ 2147483647 h 510"/>
              <a:gd name="T38" fmla="*/ 2147483647 w 876"/>
              <a:gd name="T39" fmla="*/ 2147483647 h 510"/>
              <a:gd name="T40" fmla="*/ 2147483647 w 876"/>
              <a:gd name="T41" fmla="*/ 2147483647 h 510"/>
              <a:gd name="T42" fmla="*/ 2147483647 w 876"/>
              <a:gd name="T43" fmla="*/ 2147483647 h 510"/>
              <a:gd name="T44" fmla="*/ 2147483647 w 876"/>
              <a:gd name="T45" fmla="*/ 2147483647 h 510"/>
              <a:gd name="T46" fmla="*/ 2147483647 w 876"/>
              <a:gd name="T47" fmla="*/ 2147483647 h 510"/>
              <a:gd name="T48" fmla="*/ 2147483647 w 876"/>
              <a:gd name="T49" fmla="*/ 2147483647 h 510"/>
              <a:gd name="T50" fmla="*/ 2147483647 w 876"/>
              <a:gd name="T51" fmla="*/ 2147483647 h 510"/>
              <a:gd name="T52" fmla="*/ 2147483647 w 876"/>
              <a:gd name="T53" fmla="*/ 2147483647 h 510"/>
              <a:gd name="T54" fmla="*/ 2147483647 w 876"/>
              <a:gd name="T55" fmla="*/ 2147483647 h 510"/>
              <a:gd name="T56" fmla="*/ 2147483647 w 876"/>
              <a:gd name="T57" fmla="*/ 2147483647 h 510"/>
              <a:gd name="T58" fmla="*/ 2147483647 w 876"/>
              <a:gd name="T59" fmla="*/ 2147483647 h 510"/>
              <a:gd name="T60" fmla="*/ 2147483647 w 876"/>
              <a:gd name="T61" fmla="*/ 2147483647 h 510"/>
              <a:gd name="T62" fmla="*/ 2147483647 w 876"/>
              <a:gd name="T63" fmla="*/ 2147483647 h 510"/>
              <a:gd name="T64" fmla="*/ 2147483647 w 876"/>
              <a:gd name="T65" fmla="*/ 2147483647 h 510"/>
              <a:gd name="T66" fmla="*/ 2147483647 w 876"/>
              <a:gd name="T67" fmla="*/ 2147483647 h 510"/>
              <a:gd name="T68" fmla="*/ 2147483647 w 876"/>
              <a:gd name="T69" fmla="*/ 2147483647 h 510"/>
              <a:gd name="T70" fmla="*/ 2147483647 w 876"/>
              <a:gd name="T71" fmla="*/ 2147483647 h 510"/>
              <a:gd name="T72" fmla="*/ 2147483647 w 876"/>
              <a:gd name="T73" fmla="*/ 2147483647 h 510"/>
              <a:gd name="T74" fmla="*/ 2147483647 w 876"/>
              <a:gd name="T75" fmla="*/ 2147483647 h 510"/>
              <a:gd name="T76" fmla="*/ 2147483647 w 876"/>
              <a:gd name="T77" fmla="*/ 2147483647 h 510"/>
              <a:gd name="T78" fmla="*/ 2147483647 w 876"/>
              <a:gd name="T79" fmla="*/ 2147483647 h 510"/>
              <a:gd name="T80" fmla="*/ 2147483647 w 876"/>
              <a:gd name="T81" fmla="*/ 2147483647 h 51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876"/>
              <a:gd name="T124" fmla="*/ 0 h 510"/>
              <a:gd name="T125" fmla="*/ 876 w 876"/>
              <a:gd name="T126" fmla="*/ 510 h 51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876" h="510">
                <a:moveTo>
                  <a:pt x="870" y="2"/>
                </a:moveTo>
                <a:lnTo>
                  <a:pt x="855" y="17"/>
                </a:lnTo>
                <a:lnTo>
                  <a:pt x="840" y="34"/>
                </a:lnTo>
                <a:lnTo>
                  <a:pt x="823" y="51"/>
                </a:lnTo>
                <a:lnTo>
                  <a:pt x="804" y="68"/>
                </a:lnTo>
                <a:lnTo>
                  <a:pt x="786" y="84"/>
                </a:lnTo>
                <a:lnTo>
                  <a:pt x="768" y="101"/>
                </a:lnTo>
                <a:lnTo>
                  <a:pt x="748" y="118"/>
                </a:lnTo>
                <a:lnTo>
                  <a:pt x="726" y="137"/>
                </a:lnTo>
                <a:lnTo>
                  <a:pt x="703" y="153"/>
                </a:lnTo>
                <a:lnTo>
                  <a:pt x="681" y="172"/>
                </a:lnTo>
                <a:lnTo>
                  <a:pt x="658" y="190"/>
                </a:lnTo>
                <a:lnTo>
                  <a:pt x="632" y="207"/>
                </a:lnTo>
                <a:lnTo>
                  <a:pt x="606" y="225"/>
                </a:lnTo>
                <a:lnTo>
                  <a:pt x="580" y="244"/>
                </a:lnTo>
                <a:lnTo>
                  <a:pt x="551" y="261"/>
                </a:lnTo>
                <a:lnTo>
                  <a:pt x="521" y="279"/>
                </a:lnTo>
                <a:lnTo>
                  <a:pt x="498" y="293"/>
                </a:lnTo>
                <a:lnTo>
                  <a:pt x="474" y="307"/>
                </a:lnTo>
                <a:lnTo>
                  <a:pt x="451" y="319"/>
                </a:lnTo>
                <a:lnTo>
                  <a:pt x="428" y="331"/>
                </a:lnTo>
                <a:lnTo>
                  <a:pt x="404" y="345"/>
                </a:lnTo>
                <a:lnTo>
                  <a:pt x="381" y="357"/>
                </a:lnTo>
                <a:lnTo>
                  <a:pt x="358" y="368"/>
                </a:lnTo>
                <a:lnTo>
                  <a:pt x="335" y="380"/>
                </a:lnTo>
                <a:lnTo>
                  <a:pt x="312" y="391"/>
                </a:lnTo>
                <a:lnTo>
                  <a:pt x="289" y="402"/>
                </a:lnTo>
                <a:lnTo>
                  <a:pt x="266" y="412"/>
                </a:lnTo>
                <a:lnTo>
                  <a:pt x="243" y="421"/>
                </a:lnTo>
                <a:lnTo>
                  <a:pt x="222" y="431"/>
                </a:lnTo>
                <a:lnTo>
                  <a:pt x="199" y="440"/>
                </a:lnTo>
                <a:lnTo>
                  <a:pt x="177" y="449"/>
                </a:lnTo>
                <a:lnTo>
                  <a:pt x="156" y="457"/>
                </a:lnTo>
                <a:lnTo>
                  <a:pt x="134" y="464"/>
                </a:lnTo>
                <a:lnTo>
                  <a:pt x="114" y="472"/>
                </a:lnTo>
                <a:lnTo>
                  <a:pt x="95" y="480"/>
                </a:lnTo>
                <a:lnTo>
                  <a:pt x="75" y="486"/>
                </a:lnTo>
                <a:lnTo>
                  <a:pt x="55" y="492"/>
                </a:lnTo>
                <a:lnTo>
                  <a:pt x="36" y="497"/>
                </a:lnTo>
                <a:lnTo>
                  <a:pt x="18" y="501"/>
                </a:lnTo>
                <a:lnTo>
                  <a:pt x="0" y="506"/>
                </a:lnTo>
                <a:lnTo>
                  <a:pt x="29" y="509"/>
                </a:lnTo>
                <a:lnTo>
                  <a:pt x="58" y="510"/>
                </a:lnTo>
                <a:lnTo>
                  <a:pt x="87" y="510"/>
                </a:lnTo>
                <a:lnTo>
                  <a:pt x="118" y="510"/>
                </a:lnTo>
                <a:lnTo>
                  <a:pt x="145" y="509"/>
                </a:lnTo>
                <a:lnTo>
                  <a:pt x="174" y="506"/>
                </a:lnTo>
                <a:lnTo>
                  <a:pt x="203" y="503"/>
                </a:lnTo>
                <a:lnTo>
                  <a:pt x="232" y="498"/>
                </a:lnTo>
                <a:lnTo>
                  <a:pt x="260" y="492"/>
                </a:lnTo>
                <a:lnTo>
                  <a:pt x="287" y="486"/>
                </a:lnTo>
                <a:lnTo>
                  <a:pt x="313" y="480"/>
                </a:lnTo>
                <a:lnTo>
                  <a:pt x="341" y="472"/>
                </a:lnTo>
                <a:lnTo>
                  <a:pt x="367" y="463"/>
                </a:lnTo>
                <a:lnTo>
                  <a:pt x="391" y="455"/>
                </a:lnTo>
                <a:lnTo>
                  <a:pt x="416" y="444"/>
                </a:lnTo>
                <a:lnTo>
                  <a:pt x="440" y="435"/>
                </a:lnTo>
                <a:lnTo>
                  <a:pt x="460" y="428"/>
                </a:lnTo>
                <a:lnTo>
                  <a:pt x="479" y="418"/>
                </a:lnTo>
                <a:lnTo>
                  <a:pt x="498" y="409"/>
                </a:lnTo>
                <a:lnTo>
                  <a:pt x="515" y="400"/>
                </a:lnTo>
                <a:lnTo>
                  <a:pt x="532" y="391"/>
                </a:lnTo>
                <a:lnTo>
                  <a:pt x="549" y="382"/>
                </a:lnTo>
                <a:lnTo>
                  <a:pt x="564" y="372"/>
                </a:lnTo>
                <a:lnTo>
                  <a:pt x="580" y="363"/>
                </a:lnTo>
                <a:lnTo>
                  <a:pt x="607" y="345"/>
                </a:lnTo>
                <a:lnTo>
                  <a:pt x="633" y="325"/>
                </a:lnTo>
                <a:lnTo>
                  <a:pt x="659" y="305"/>
                </a:lnTo>
                <a:lnTo>
                  <a:pt x="685" y="285"/>
                </a:lnTo>
                <a:lnTo>
                  <a:pt x="708" y="264"/>
                </a:lnTo>
                <a:lnTo>
                  <a:pt x="731" y="242"/>
                </a:lnTo>
                <a:lnTo>
                  <a:pt x="754" y="219"/>
                </a:lnTo>
                <a:lnTo>
                  <a:pt x="774" y="196"/>
                </a:lnTo>
                <a:lnTo>
                  <a:pt x="792" y="173"/>
                </a:lnTo>
                <a:lnTo>
                  <a:pt x="811" y="149"/>
                </a:lnTo>
                <a:lnTo>
                  <a:pt x="826" y="124"/>
                </a:lnTo>
                <a:lnTo>
                  <a:pt x="840" y="100"/>
                </a:lnTo>
                <a:lnTo>
                  <a:pt x="852" y="75"/>
                </a:lnTo>
                <a:lnTo>
                  <a:pt x="863" y="51"/>
                </a:lnTo>
                <a:lnTo>
                  <a:pt x="870" y="25"/>
                </a:lnTo>
                <a:lnTo>
                  <a:pt x="876" y="0"/>
                </a:lnTo>
                <a:lnTo>
                  <a:pt x="870" y="2"/>
                </a:lnTo>
                <a:close/>
              </a:path>
            </a:pathLst>
          </a:custGeom>
          <a:solidFill>
            <a:srgbClr val="D8E0E8"/>
          </a:solidFill>
          <a:ln w="9525">
            <a:noFill/>
            <a:round/>
            <a:headEnd/>
            <a:tailEnd/>
          </a:ln>
        </p:spPr>
        <p:txBody>
          <a:bodyPr/>
          <a:lstStyle/>
          <a:p>
            <a:endParaRPr lang="en-US"/>
          </a:p>
        </p:txBody>
      </p:sp>
      <p:sp>
        <p:nvSpPr>
          <p:cNvPr id="2070" name="Freeform 53"/>
          <p:cNvSpPr>
            <a:spLocks/>
          </p:cNvSpPr>
          <p:nvPr/>
        </p:nvSpPr>
        <p:spPr bwMode="auto">
          <a:xfrm flipH="1">
            <a:off x="849313" y="2174875"/>
            <a:ext cx="225425" cy="220663"/>
          </a:xfrm>
          <a:custGeom>
            <a:avLst/>
            <a:gdLst>
              <a:gd name="T0" fmla="*/ 2147483647 w 418"/>
              <a:gd name="T1" fmla="*/ 0 h 430"/>
              <a:gd name="T2" fmla="*/ 2147483647 w 418"/>
              <a:gd name="T3" fmla="*/ 2147483647 h 430"/>
              <a:gd name="T4" fmla="*/ 2147483647 w 418"/>
              <a:gd name="T5" fmla="*/ 2147483647 h 430"/>
              <a:gd name="T6" fmla="*/ 2147483647 w 418"/>
              <a:gd name="T7" fmla="*/ 2147483647 h 430"/>
              <a:gd name="T8" fmla="*/ 2147483647 w 418"/>
              <a:gd name="T9" fmla="*/ 2147483647 h 430"/>
              <a:gd name="T10" fmla="*/ 2147483647 w 418"/>
              <a:gd name="T11" fmla="*/ 2147483647 h 430"/>
              <a:gd name="T12" fmla="*/ 2147483647 w 418"/>
              <a:gd name="T13" fmla="*/ 2147483647 h 430"/>
              <a:gd name="T14" fmla="*/ 2147483647 w 418"/>
              <a:gd name="T15" fmla="*/ 2147483647 h 430"/>
              <a:gd name="T16" fmla="*/ 2147483647 w 418"/>
              <a:gd name="T17" fmla="*/ 2147483647 h 430"/>
              <a:gd name="T18" fmla="*/ 2147483647 w 418"/>
              <a:gd name="T19" fmla="*/ 2147483647 h 430"/>
              <a:gd name="T20" fmla="*/ 2147483647 w 418"/>
              <a:gd name="T21" fmla="*/ 2147483647 h 430"/>
              <a:gd name="T22" fmla="*/ 2147483647 w 418"/>
              <a:gd name="T23" fmla="*/ 2147483647 h 430"/>
              <a:gd name="T24" fmla="*/ 2147483647 w 418"/>
              <a:gd name="T25" fmla="*/ 2147483647 h 430"/>
              <a:gd name="T26" fmla="*/ 2147483647 w 418"/>
              <a:gd name="T27" fmla="*/ 2147483647 h 430"/>
              <a:gd name="T28" fmla="*/ 2147483647 w 418"/>
              <a:gd name="T29" fmla="*/ 2147483647 h 430"/>
              <a:gd name="T30" fmla="*/ 0 w 418"/>
              <a:gd name="T31" fmla="*/ 2147483647 h 430"/>
              <a:gd name="T32" fmla="*/ 0 w 418"/>
              <a:gd name="T33" fmla="*/ 2147483647 h 430"/>
              <a:gd name="T34" fmla="*/ 2147483647 w 418"/>
              <a:gd name="T35" fmla="*/ 2147483647 h 430"/>
              <a:gd name="T36" fmla="*/ 2147483647 w 418"/>
              <a:gd name="T37" fmla="*/ 2147483647 h 430"/>
              <a:gd name="T38" fmla="*/ 2147483647 w 418"/>
              <a:gd name="T39" fmla="*/ 2147483647 h 430"/>
              <a:gd name="T40" fmla="*/ 2147483647 w 418"/>
              <a:gd name="T41" fmla="*/ 2147483647 h 430"/>
              <a:gd name="T42" fmla="*/ 2147483647 w 418"/>
              <a:gd name="T43" fmla="*/ 2147483647 h 430"/>
              <a:gd name="T44" fmla="*/ 2147483647 w 418"/>
              <a:gd name="T45" fmla="*/ 2147483647 h 430"/>
              <a:gd name="T46" fmla="*/ 2147483647 w 418"/>
              <a:gd name="T47" fmla="*/ 2147483647 h 430"/>
              <a:gd name="T48" fmla="*/ 2147483647 w 418"/>
              <a:gd name="T49" fmla="*/ 2147483647 h 430"/>
              <a:gd name="T50" fmla="*/ 2147483647 w 418"/>
              <a:gd name="T51" fmla="*/ 2147483647 h 430"/>
              <a:gd name="T52" fmla="*/ 2147483647 w 418"/>
              <a:gd name="T53" fmla="*/ 2147483647 h 430"/>
              <a:gd name="T54" fmla="*/ 2147483647 w 418"/>
              <a:gd name="T55" fmla="*/ 2147483647 h 430"/>
              <a:gd name="T56" fmla="*/ 2147483647 w 418"/>
              <a:gd name="T57" fmla="*/ 2147483647 h 430"/>
              <a:gd name="T58" fmla="*/ 2147483647 w 418"/>
              <a:gd name="T59" fmla="*/ 2147483647 h 430"/>
              <a:gd name="T60" fmla="*/ 2147483647 w 418"/>
              <a:gd name="T61" fmla="*/ 2147483647 h 430"/>
              <a:gd name="T62" fmla="*/ 2147483647 w 418"/>
              <a:gd name="T63" fmla="*/ 2147483647 h 430"/>
              <a:gd name="T64" fmla="*/ 2147483647 w 418"/>
              <a:gd name="T65" fmla="*/ 2147483647 h 430"/>
              <a:gd name="T66" fmla="*/ 2147483647 w 418"/>
              <a:gd name="T67" fmla="*/ 0 h 43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18"/>
              <a:gd name="T103" fmla="*/ 0 h 430"/>
              <a:gd name="T104" fmla="*/ 418 w 418"/>
              <a:gd name="T105" fmla="*/ 430 h 43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18" h="430">
                <a:moveTo>
                  <a:pt x="418" y="0"/>
                </a:moveTo>
                <a:lnTo>
                  <a:pt x="381" y="26"/>
                </a:lnTo>
                <a:lnTo>
                  <a:pt x="343" y="55"/>
                </a:lnTo>
                <a:lnTo>
                  <a:pt x="306" y="84"/>
                </a:lnTo>
                <a:lnTo>
                  <a:pt x="268" y="115"/>
                </a:lnTo>
                <a:lnTo>
                  <a:pt x="231" y="145"/>
                </a:lnTo>
                <a:lnTo>
                  <a:pt x="196" y="176"/>
                </a:lnTo>
                <a:lnTo>
                  <a:pt x="161" y="206"/>
                </a:lnTo>
                <a:lnTo>
                  <a:pt x="129" y="236"/>
                </a:lnTo>
                <a:lnTo>
                  <a:pt x="99" y="265"/>
                </a:lnTo>
                <a:lnTo>
                  <a:pt x="73" y="291"/>
                </a:lnTo>
                <a:lnTo>
                  <a:pt x="49" y="317"/>
                </a:lnTo>
                <a:lnTo>
                  <a:pt x="31" y="340"/>
                </a:lnTo>
                <a:lnTo>
                  <a:pt x="15" y="361"/>
                </a:lnTo>
                <a:lnTo>
                  <a:pt x="5" y="380"/>
                </a:lnTo>
                <a:lnTo>
                  <a:pt x="0" y="395"/>
                </a:lnTo>
                <a:lnTo>
                  <a:pt x="0" y="406"/>
                </a:lnTo>
                <a:lnTo>
                  <a:pt x="6" y="415"/>
                </a:lnTo>
                <a:lnTo>
                  <a:pt x="15" y="422"/>
                </a:lnTo>
                <a:lnTo>
                  <a:pt x="28" y="427"/>
                </a:lnTo>
                <a:lnTo>
                  <a:pt x="43" y="430"/>
                </a:lnTo>
                <a:lnTo>
                  <a:pt x="61" y="430"/>
                </a:lnTo>
                <a:lnTo>
                  <a:pt x="83" y="429"/>
                </a:lnTo>
                <a:lnTo>
                  <a:pt x="106" y="426"/>
                </a:lnTo>
                <a:lnTo>
                  <a:pt x="130" y="421"/>
                </a:lnTo>
                <a:lnTo>
                  <a:pt x="156" y="415"/>
                </a:lnTo>
                <a:lnTo>
                  <a:pt x="185" y="407"/>
                </a:lnTo>
                <a:lnTo>
                  <a:pt x="214" y="400"/>
                </a:lnTo>
                <a:lnTo>
                  <a:pt x="245" y="389"/>
                </a:lnTo>
                <a:lnTo>
                  <a:pt x="277" y="378"/>
                </a:lnTo>
                <a:lnTo>
                  <a:pt x="309" y="367"/>
                </a:lnTo>
                <a:lnTo>
                  <a:pt x="341" y="354"/>
                </a:lnTo>
                <a:lnTo>
                  <a:pt x="373" y="341"/>
                </a:lnTo>
                <a:lnTo>
                  <a:pt x="418" y="0"/>
                </a:lnTo>
                <a:close/>
              </a:path>
            </a:pathLst>
          </a:custGeom>
          <a:solidFill>
            <a:srgbClr val="D8E0E8"/>
          </a:solidFill>
          <a:ln w="9525">
            <a:noFill/>
            <a:round/>
            <a:headEnd/>
            <a:tailEnd/>
          </a:ln>
        </p:spPr>
        <p:txBody>
          <a:bodyPr/>
          <a:lstStyle/>
          <a:p>
            <a:endParaRPr lang="en-US"/>
          </a:p>
        </p:txBody>
      </p:sp>
      <p:sp>
        <p:nvSpPr>
          <p:cNvPr id="2071" name="Freeform 54"/>
          <p:cNvSpPr>
            <a:spLocks/>
          </p:cNvSpPr>
          <p:nvPr/>
        </p:nvSpPr>
        <p:spPr bwMode="auto">
          <a:xfrm flipH="1">
            <a:off x="820738" y="2198688"/>
            <a:ext cx="31750" cy="142875"/>
          </a:xfrm>
          <a:custGeom>
            <a:avLst/>
            <a:gdLst>
              <a:gd name="T0" fmla="*/ 2147483647 w 61"/>
              <a:gd name="T1" fmla="*/ 2147483647 h 282"/>
              <a:gd name="T2" fmla="*/ 2147483647 w 61"/>
              <a:gd name="T3" fmla="*/ 2147483647 h 282"/>
              <a:gd name="T4" fmla="*/ 2147483647 w 61"/>
              <a:gd name="T5" fmla="*/ 2147483647 h 282"/>
              <a:gd name="T6" fmla="*/ 2147483647 w 61"/>
              <a:gd name="T7" fmla="*/ 2147483647 h 282"/>
              <a:gd name="T8" fmla="*/ 2147483647 w 61"/>
              <a:gd name="T9" fmla="*/ 2147483647 h 282"/>
              <a:gd name="T10" fmla="*/ 2147483647 w 61"/>
              <a:gd name="T11" fmla="*/ 2147483647 h 282"/>
              <a:gd name="T12" fmla="*/ 2147483647 w 61"/>
              <a:gd name="T13" fmla="*/ 2147483647 h 282"/>
              <a:gd name="T14" fmla="*/ 2147483647 w 61"/>
              <a:gd name="T15" fmla="*/ 2147483647 h 282"/>
              <a:gd name="T16" fmla="*/ 0 w 61"/>
              <a:gd name="T17" fmla="*/ 2147483647 h 282"/>
              <a:gd name="T18" fmla="*/ 2147483647 w 61"/>
              <a:gd name="T19" fmla="*/ 0 h 282"/>
              <a:gd name="T20" fmla="*/ 2147483647 w 61"/>
              <a:gd name="T21" fmla="*/ 2147483647 h 28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1"/>
              <a:gd name="T34" fmla="*/ 0 h 282"/>
              <a:gd name="T35" fmla="*/ 61 w 61"/>
              <a:gd name="T36" fmla="*/ 282 h 28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1" h="282">
                <a:moveTo>
                  <a:pt x="61" y="254"/>
                </a:moveTo>
                <a:lnTo>
                  <a:pt x="53" y="257"/>
                </a:lnTo>
                <a:lnTo>
                  <a:pt x="45" y="261"/>
                </a:lnTo>
                <a:lnTo>
                  <a:pt x="38" y="265"/>
                </a:lnTo>
                <a:lnTo>
                  <a:pt x="30" y="268"/>
                </a:lnTo>
                <a:lnTo>
                  <a:pt x="23" y="271"/>
                </a:lnTo>
                <a:lnTo>
                  <a:pt x="15" y="274"/>
                </a:lnTo>
                <a:lnTo>
                  <a:pt x="7" y="279"/>
                </a:lnTo>
                <a:lnTo>
                  <a:pt x="0" y="282"/>
                </a:lnTo>
                <a:lnTo>
                  <a:pt x="32" y="0"/>
                </a:lnTo>
                <a:lnTo>
                  <a:pt x="61" y="254"/>
                </a:lnTo>
                <a:close/>
              </a:path>
            </a:pathLst>
          </a:custGeom>
          <a:solidFill>
            <a:srgbClr val="D8E0E8"/>
          </a:solidFill>
          <a:ln w="9525">
            <a:noFill/>
            <a:round/>
            <a:headEnd/>
            <a:tailEnd/>
          </a:ln>
        </p:spPr>
        <p:txBody>
          <a:bodyPr/>
          <a:lstStyle/>
          <a:p>
            <a:endParaRPr lang="en-US"/>
          </a:p>
        </p:txBody>
      </p:sp>
      <p:sp>
        <p:nvSpPr>
          <p:cNvPr id="2072" name="Freeform 55"/>
          <p:cNvSpPr>
            <a:spLocks/>
          </p:cNvSpPr>
          <p:nvPr/>
        </p:nvSpPr>
        <p:spPr bwMode="auto">
          <a:xfrm flipH="1">
            <a:off x="712788" y="2259013"/>
            <a:ext cx="25400" cy="23812"/>
          </a:xfrm>
          <a:custGeom>
            <a:avLst/>
            <a:gdLst>
              <a:gd name="T0" fmla="*/ 2147483647 w 47"/>
              <a:gd name="T1" fmla="*/ 2147483647 h 47"/>
              <a:gd name="T2" fmla="*/ 2147483647 w 47"/>
              <a:gd name="T3" fmla="*/ 2147483647 h 47"/>
              <a:gd name="T4" fmla="*/ 2147483647 w 47"/>
              <a:gd name="T5" fmla="*/ 2147483647 h 47"/>
              <a:gd name="T6" fmla="*/ 2147483647 w 47"/>
              <a:gd name="T7" fmla="*/ 2147483647 h 47"/>
              <a:gd name="T8" fmla="*/ 2147483647 w 47"/>
              <a:gd name="T9" fmla="*/ 2147483647 h 47"/>
              <a:gd name="T10" fmla="*/ 2147483647 w 47"/>
              <a:gd name="T11" fmla="*/ 2147483647 h 47"/>
              <a:gd name="T12" fmla="*/ 2147483647 w 47"/>
              <a:gd name="T13" fmla="*/ 2147483647 h 47"/>
              <a:gd name="T14" fmla="*/ 2147483647 w 47"/>
              <a:gd name="T15" fmla="*/ 2147483647 h 47"/>
              <a:gd name="T16" fmla="*/ 2147483647 w 47"/>
              <a:gd name="T17" fmla="*/ 2147483647 h 47"/>
              <a:gd name="T18" fmla="*/ 0 w 47"/>
              <a:gd name="T19" fmla="*/ 2147483647 h 47"/>
              <a:gd name="T20" fmla="*/ 2147483647 w 47"/>
              <a:gd name="T21" fmla="*/ 0 h 47"/>
              <a:gd name="T22" fmla="*/ 2147483647 w 47"/>
              <a:gd name="T23" fmla="*/ 2147483647 h 4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7"/>
              <a:gd name="T37" fmla="*/ 0 h 47"/>
              <a:gd name="T38" fmla="*/ 47 w 47"/>
              <a:gd name="T39" fmla="*/ 47 h 4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7" h="47">
                <a:moveTo>
                  <a:pt x="47" y="29"/>
                </a:moveTo>
                <a:lnTo>
                  <a:pt x="46" y="30"/>
                </a:lnTo>
                <a:lnTo>
                  <a:pt x="43" y="33"/>
                </a:lnTo>
                <a:lnTo>
                  <a:pt x="39" y="35"/>
                </a:lnTo>
                <a:lnTo>
                  <a:pt x="36" y="38"/>
                </a:lnTo>
                <a:lnTo>
                  <a:pt x="32" y="39"/>
                </a:lnTo>
                <a:lnTo>
                  <a:pt x="29" y="42"/>
                </a:lnTo>
                <a:lnTo>
                  <a:pt x="24" y="44"/>
                </a:lnTo>
                <a:lnTo>
                  <a:pt x="20" y="47"/>
                </a:lnTo>
                <a:lnTo>
                  <a:pt x="0" y="15"/>
                </a:lnTo>
                <a:lnTo>
                  <a:pt x="29" y="0"/>
                </a:lnTo>
                <a:lnTo>
                  <a:pt x="47" y="29"/>
                </a:lnTo>
                <a:close/>
              </a:path>
            </a:pathLst>
          </a:custGeom>
          <a:solidFill>
            <a:srgbClr val="D8E0E8"/>
          </a:solidFill>
          <a:ln w="9525">
            <a:noFill/>
            <a:round/>
            <a:headEnd/>
            <a:tailEnd/>
          </a:ln>
        </p:spPr>
        <p:txBody>
          <a:bodyPr/>
          <a:lstStyle/>
          <a:p>
            <a:endParaRPr lang="en-US"/>
          </a:p>
        </p:txBody>
      </p:sp>
      <p:sp>
        <p:nvSpPr>
          <p:cNvPr id="2073" name="Freeform 56"/>
          <p:cNvSpPr>
            <a:spLocks/>
          </p:cNvSpPr>
          <p:nvPr/>
        </p:nvSpPr>
        <p:spPr bwMode="auto">
          <a:xfrm flipH="1">
            <a:off x="625475" y="2139950"/>
            <a:ext cx="193675" cy="180975"/>
          </a:xfrm>
          <a:custGeom>
            <a:avLst/>
            <a:gdLst>
              <a:gd name="T0" fmla="*/ 2147483647 w 358"/>
              <a:gd name="T1" fmla="*/ 2147483647 h 349"/>
              <a:gd name="T2" fmla="*/ 2147483647 w 358"/>
              <a:gd name="T3" fmla="*/ 2147483647 h 349"/>
              <a:gd name="T4" fmla="*/ 2147483647 w 358"/>
              <a:gd name="T5" fmla="*/ 2147483647 h 349"/>
              <a:gd name="T6" fmla="*/ 2147483647 w 358"/>
              <a:gd name="T7" fmla="*/ 2147483647 h 349"/>
              <a:gd name="T8" fmla="*/ 2147483647 w 358"/>
              <a:gd name="T9" fmla="*/ 2147483647 h 349"/>
              <a:gd name="T10" fmla="*/ 2147483647 w 358"/>
              <a:gd name="T11" fmla="*/ 2147483647 h 349"/>
              <a:gd name="T12" fmla="*/ 2147483647 w 358"/>
              <a:gd name="T13" fmla="*/ 2147483647 h 349"/>
              <a:gd name="T14" fmla="*/ 2147483647 w 358"/>
              <a:gd name="T15" fmla="*/ 2147483647 h 349"/>
              <a:gd name="T16" fmla="*/ 2147483647 w 358"/>
              <a:gd name="T17" fmla="*/ 2147483647 h 349"/>
              <a:gd name="T18" fmla="*/ 0 w 358"/>
              <a:gd name="T19" fmla="*/ 2147483647 h 349"/>
              <a:gd name="T20" fmla="*/ 2147483647 w 358"/>
              <a:gd name="T21" fmla="*/ 0 h 349"/>
              <a:gd name="T22" fmla="*/ 2147483647 w 358"/>
              <a:gd name="T23" fmla="*/ 2147483647 h 349"/>
              <a:gd name="T24" fmla="*/ 2147483647 w 358"/>
              <a:gd name="T25" fmla="*/ 2147483647 h 349"/>
              <a:gd name="T26" fmla="*/ 2147483647 w 358"/>
              <a:gd name="T27" fmla="*/ 2147483647 h 349"/>
              <a:gd name="T28" fmla="*/ 2147483647 w 358"/>
              <a:gd name="T29" fmla="*/ 2147483647 h 349"/>
              <a:gd name="T30" fmla="*/ 2147483647 w 358"/>
              <a:gd name="T31" fmla="*/ 2147483647 h 349"/>
              <a:gd name="T32" fmla="*/ 2147483647 w 358"/>
              <a:gd name="T33" fmla="*/ 2147483647 h 349"/>
              <a:gd name="T34" fmla="*/ 2147483647 w 358"/>
              <a:gd name="T35" fmla="*/ 2147483647 h 349"/>
              <a:gd name="T36" fmla="*/ 2147483647 w 358"/>
              <a:gd name="T37" fmla="*/ 2147483647 h 349"/>
              <a:gd name="T38" fmla="*/ 2147483647 w 358"/>
              <a:gd name="T39" fmla="*/ 2147483647 h 349"/>
              <a:gd name="T40" fmla="*/ 2147483647 w 358"/>
              <a:gd name="T41" fmla="*/ 2147483647 h 349"/>
              <a:gd name="T42" fmla="*/ 2147483647 w 358"/>
              <a:gd name="T43" fmla="*/ 2147483647 h 349"/>
              <a:gd name="T44" fmla="*/ 2147483647 w 358"/>
              <a:gd name="T45" fmla="*/ 2147483647 h 34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58"/>
              <a:gd name="T70" fmla="*/ 0 h 349"/>
              <a:gd name="T71" fmla="*/ 358 w 358"/>
              <a:gd name="T72" fmla="*/ 349 h 34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58" h="349">
                <a:moveTo>
                  <a:pt x="141" y="292"/>
                </a:moveTo>
                <a:lnTo>
                  <a:pt x="129" y="299"/>
                </a:lnTo>
                <a:lnTo>
                  <a:pt x="117" y="306"/>
                </a:lnTo>
                <a:lnTo>
                  <a:pt x="104" y="312"/>
                </a:lnTo>
                <a:lnTo>
                  <a:pt x="91" y="320"/>
                </a:lnTo>
                <a:lnTo>
                  <a:pt x="77" y="326"/>
                </a:lnTo>
                <a:lnTo>
                  <a:pt x="61" y="334"/>
                </a:lnTo>
                <a:lnTo>
                  <a:pt x="46" y="341"/>
                </a:lnTo>
                <a:lnTo>
                  <a:pt x="31" y="349"/>
                </a:lnTo>
                <a:lnTo>
                  <a:pt x="0" y="44"/>
                </a:lnTo>
                <a:lnTo>
                  <a:pt x="69" y="0"/>
                </a:lnTo>
                <a:lnTo>
                  <a:pt x="358" y="145"/>
                </a:lnTo>
                <a:lnTo>
                  <a:pt x="340" y="159"/>
                </a:lnTo>
                <a:lnTo>
                  <a:pt x="320" y="173"/>
                </a:lnTo>
                <a:lnTo>
                  <a:pt x="302" y="187"/>
                </a:lnTo>
                <a:lnTo>
                  <a:pt x="283" y="199"/>
                </a:lnTo>
                <a:lnTo>
                  <a:pt x="267" y="213"/>
                </a:lnTo>
                <a:lnTo>
                  <a:pt x="250" y="223"/>
                </a:lnTo>
                <a:lnTo>
                  <a:pt x="233" y="234"/>
                </a:lnTo>
                <a:lnTo>
                  <a:pt x="218" y="245"/>
                </a:lnTo>
                <a:lnTo>
                  <a:pt x="185" y="193"/>
                </a:lnTo>
                <a:lnTo>
                  <a:pt x="110" y="237"/>
                </a:lnTo>
                <a:lnTo>
                  <a:pt x="141" y="292"/>
                </a:lnTo>
                <a:close/>
              </a:path>
            </a:pathLst>
          </a:custGeom>
          <a:solidFill>
            <a:srgbClr val="D8E0E8"/>
          </a:solidFill>
          <a:ln w="9525">
            <a:noFill/>
            <a:round/>
            <a:headEnd/>
            <a:tailEnd/>
          </a:ln>
        </p:spPr>
        <p:txBody>
          <a:bodyPr/>
          <a:lstStyle/>
          <a:p>
            <a:endParaRPr lang="en-US"/>
          </a:p>
        </p:txBody>
      </p:sp>
      <p:sp>
        <p:nvSpPr>
          <p:cNvPr id="2074" name="Freeform 57"/>
          <p:cNvSpPr>
            <a:spLocks/>
          </p:cNvSpPr>
          <p:nvPr/>
        </p:nvSpPr>
        <p:spPr bwMode="auto">
          <a:xfrm flipH="1">
            <a:off x="477838" y="2033588"/>
            <a:ext cx="293687" cy="171450"/>
          </a:xfrm>
          <a:custGeom>
            <a:avLst/>
            <a:gdLst>
              <a:gd name="T0" fmla="*/ 2147483647 w 541"/>
              <a:gd name="T1" fmla="*/ 2147483647 h 331"/>
              <a:gd name="T2" fmla="*/ 2147483647 w 541"/>
              <a:gd name="T3" fmla="*/ 2147483647 h 331"/>
              <a:gd name="T4" fmla="*/ 2147483647 w 541"/>
              <a:gd name="T5" fmla="*/ 2147483647 h 331"/>
              <a:gd name="T6" fmla="*/ 2147483647 w 541"/>
              <a:gd name="T7" fmla="*/ 2147483647 h 331"/>
              <a:gd name="T8" fmla="*/ 2147483647 w 541"/>
              <a:gd name="T9" fmla="*/ 2147483647 h 331"/>
              <a:gd name="T10" fmla="*/ 2147483647 w 541"/>
              <a:gd name="T11" fmla="*/ 2147483647 h 331"/>
              <a:gd name="T12" fmla="*/ 2147483647 w 541"/>
              <a:gd name="T13" fmla="*/ 2147483647 h 331"/>
              <a:gd name="T14" fmla="*/ 2147483647 w 541"/>
              <a:gd name="T15" fmla="*/ 2147483647 h 331"/>
              <a:gd name="T16" fmla="*/ 2147483647 w 541"/>
              <a:gd name="T17" fmla="*/ 2147483647 h 331"/>
              <a:gd name="T18" fmla="*/ 2147483647 w 541"/>
              <a:gd name="T19" fmla="*/ 2147483647 h 331"/>
              <a:gd name="T20" fmla="*/ 2147483647 w 541"/>
              <a:gd name="T21" fmla="*/ 2147483647 h 331"/>
              <a:gd name="T22" fmla="*/ 2147483647 w 541"/>
              <a:gd name="T23" fmla="*/ 2147483647 h 331"/>
              <a:gd name="T24" fmla="*/ 2147483647 w 541"/>
              <a:gd name="T25" fmla="*/ 2147483647 h 331"/>
              <a:gd name="T26" fmla="*/ 2147483647 w 541"/>
              <a:gd name="T27" fmla="*/ 2147483647 h 331"/>
              <a:gd name="T28" fmla="*/ 2147483647 w 541"/>
              <a:gd name="T29" fmla="*/ 2147483647 h 331"/>
              <a:gd name="T30" fmla="*/ 2147483647 w 541"/>
              <a:gd name="T31" fmla="*/ 2147483647 h 331"/>
              <a:gd name="T32" fmla="*/ 2147483647 w 541"/>
              <a:gd name="T33" fmla="*/ 2147483647 h 331"/>
              <a:gd name="T34" fmla="*/ 2147483647 w 541"/>
              <a:gd name="T35" fmla="*/ 2147483647 h 331"/>
              <a:gd name="T36" fmla="*/ 2147483647 w 541"/>
              <a:gd name="T37" fmla="*/ 2147483647 h 331"/>
              <a:gd name="T38" fmla="*/ 2147483647 w 541"/>
              <a:gd name="T39" fmla="*/ 2147483647 h 331"/>
              <a:gd name="T40" fmla="*/ 2147483647 w 541"/>
              <a:gd name="T41" fmla="*/ 2147483647 h 331"/>
              <a:gd name="T42" fmla="*/ 2147483647 w 541"/>
              <a:gd name="T43" fmla="*/ 0 h 331"/>
              <a:gd name="T44" fmla="*/ 2147483647 w 541"/>
              <a:gd name="T45" fmla="*/ 0 h 331"/>
              <a:gd name="T46" fmla="*/ 2147483647 w 541"/>
              <a:gd name="T47" fmla="*/ 2147483647 h 331"/>
              <a:gd name="T48" fmla="*/ 2147483647 w 541"/>
              <a:gd name="T49" fmla="*/ 2147483647 h 331"/>
              <a:gd name="T50" fmla="*/ 2147483647 w 541"/>
              <a:gd name="T51" fmla="*/ 2147483647 h 331"/>
              <a:gd name="T52" fmla="*/ 2147483647 w 541"/>
              <a:gd name="T53" fmla="*/ 2147483647 h 331"/>
              <a:gd name="T54" fmla="*/ 2147483647 w 541"/>
              <a:gd name="T55" fmla="*/ 2147483647 h 331"/>
              <a:gd name="T56" fmla="*/ 2147483647 w 541"/>
              <a:gd name="T57" fmla="*/ 2147483647 h 331"/>
              <a:gd name="T58" fmla="*/ 2147483647 w 541"/>
              <a:gd name="T59" fmla="*/ 2147483647 h 331"/>
              <a:gd name="T60" fmla="*/ 2147483647 w 541"/>
              <a:gd name="T61" fmla="*/ 2147483647 h 331"/>
              <a:gd name="T62" fmla="*/ 2147483647 w 541"/>
              <a:gd name="T63" fmla="*/ 2147483647 h 331"/>
              <a:gd name="T64" fmla="*/ 2147483647 w 541"/>
              <a:gd name="T65" fmla="*/ 2147483647 h 331"/>
              <a:gd name="T66" fmla="*/ 2147483647 w 541"/>
              <a:gd name="T67" fmla="*/ 2147483647 h 331"/>
              <a:gd name="T68" fmla="*/ 2147483647 w 541"/>
              <a:gd name="T69" fmla="*/ 2147483647 h 331"/>
              <a:gd name="T70" fmla="*/ 2147483647 w 541"/>
              <a:gd name="T71" fmla="*/ 2147483647 h 331"/>
              <a:gd name="T72" fmla="*/ 2147483647 w 541"/>
              <a:gd name="T73" fmla="*/ 2147483647 h 331"/>
              <a:gd name="T74" fmla="*/ 2147483647 w 541"/>
              <a:gd name="T75" fmla="*/ 2147483647 h 331"/>
              <a:gd name="T76" fmla="*/ 2147483647 w 541"/>
              <a:gd name="T77" fmla="*/ 2147483647 h 331"/>
              <a:gd name="T78" fmla="*/ 2147483647 w 541"/>
              <a:gd name="T79" fmla="*/ 2147483647 h 331"/>
              <a:gd name="T80" fmla="*/ 2147483647 w 541"/>
              <a:gd name="T81" fmla="*/ 2147483647 h 331"/>
              <a:gd name="T82" fmla="*/ 2147483647 w 541"/>
              <a:gd name="T83" fmla="*/ 2147483647 h 331"/>
              <a:gd name="T84" fmla="*/ 2147483647 w 541"/>
              <a:gd name="T85" fmla="*/ 2147483647 h 331"/>
              <a:gd name="T86" fmla="*/ 2147483647 w 541"/>
              <a:gd name="T87" fmla="*/ 2147483647 h 331"/>
              <a:gd name="T88" fmla="*/ 2147483647 w 541"/>
              <a:gd name="T89" fmla="*/ 2147483647 h 331"/>
              <a:gd name="T90" fmla="*/ 2147483647 w 541"/>
              <a:gd name="T91" fmla="*/ 2147483647 h 331"/>
              <a:gd name="T92" fmla="*/ 2147483647 w 541"/>
              <a:gd name="T93" fmla="*/ 2147483647 h 331"/>
              <a:gd name="T94" fmla="*/ 2147483647 w 541"/>
              <a:gd name="T95" fmla="*/ 2147483647 h 331"/>
              <a:gd name="T96" fmla="*/ 0 w 541"/>
              <a:gd name="T97" fmla="*/ 2147483647 h 331"/>
              <a:gd name="T98" fmla="*/ 2147483647 w 541"/>
              <a:gd name="T99" fmla="*/ 2147483647 h 33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41"/>
              <a:gd name="T151" fmla="*/ 0 h 331"/>
              <a:gd name="T152" fmla="*/ 541 w 541"/>
              <a:gd name="T153" fmla="*/ 331 h 33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41" h="331">
                <a:moveTo>
                  <a:pt x="298" y="331"/>
                </a:moveTo>
                <a:lnTo>
                  <a:pt x="313" y="319"/>
                </a:lnTo>
                <a:lnTo>
                  <a:pt x="327" y="306"/>
                </a:lnTo>
                <a:lnTo>
                  <a:pt x="342" y="294"/>
                </a:lnTo>
                <a:lnTo>
                  <a:pt x="358" y="282"/>
                </a:lnTo>
                <a:lnTo>
                  <a:pt x="371" y="270"/>
                </a:lnTo>
                <a:lnTo>
                  <a:pt x="385" y="257"/>
                </a:lnTo>
                <a:lnTo>
                  <a:pt x="399" y="245"/>
                </a:lnTo>
                <a:lnTo>
                  <a:pt x="413" y="233"/>
                </a:lnTo>
                <a:lnTo>
                  <a:pt x="446" y="201"/>
                </a:lnTo>
                <a:lnTo>
                  <a:pt x="475" y="170"/>
                </a:lnTo>
                <a:lnTo>
                  <a:pt x="500" y="139"/>
                </a:lnTo>
                <a:lnTo>
                  <a:pt x="520" y="110"/>
                </a:lnTo>
                <a:lnTo>
                  <a:pt x="533" y="83"/>
                </a:lnTo>
                <a:lnTo>
                  <a:pt x="541" y="57"/>
                </a:lnTo>
                <a:lnTo>
                  <a:pt x="541" y="34"/>
                </a:lnTo>
                <a:lnTo>
                  <a:pt x="533" y="14"/>
                </a:lnTo>
                <a:lnTo>
                  <a:pt x="529" y="9"/>
                </a:lnTo>
                <a:lnTo>
                  <a:pt x="523" y="5"/>
                </a:lnTo>
                <a:lnTo>
                  <a:pt x="514" y="3"/>
                </a:lnTo>
                <a:lnTo>
                  <a:pt x="503" y="2"/>
                </a:lnTo>
                <a:lnTo>
                  <a:pt x="492" y="0"/>
                </a:lnTo>
                <a:lnTo>
                  <a:pt x="478" y="0"/>
                </a:lnTo>
                <a:lnTo>
                  <a:pt x="463" y="2"/>
                </a:lnTo>
                <a:lnTo>
                  <a:pt x="448" y="5"/>
                </a:lnTo>
                <a:lnTo>
                  <a:pt x="429" y="8"/>
                </a:lnTo>
                <a:lnTo>
                  <a:pt x="411" y="11"/>
                </a:lnTo>
                <a:lnTo>
                  <a:pt x="391" y="17"/>
                </a:lnTo>
                <a:lnTo>
                  <a:pt x="371" y="21"/>
                </a:lnTo>
                <a:lnTo>
                  <a:pt x="350" y="29"/>
                </a:lnTo>
                <a:lnTo>
                  <a:pt x="327" y="35"/>
                </a:lnTo>
                <a:lnTo>
                  <a:pt x="304" y="43"/>
                </a:lnTo>
                <a:lnTo>
                  <a:pt x="281" y="52"/>
                </a:lnTo>
                <a:lnTo>
                  <a:pt x="264" y="58"/>
                </a:lnTo>
                <a:lnTo>
                  <a:pt x="247" y="64"/>
                </a:lnTo>
                <a:lnTo>
                  <a:pt x="229" y="72"/>
                </a:lnTo>
                <a:lnTo>
                  <a:pt x="212" y="78"/>
                </a:lnTo>
                <a:lnTo>
                  <a:pt x="194" y="86"/>
                </a:lnTo>
                <a:lnTo>
                  <a:pt x="177" y="93"/>
                </a:lnTo>
                <a:lnTo>
                  <a:pt x="159" y="101"/>
                </a:lnTo>
                <a:lnTo>
                  <a:pt x="140" y="109"/>
                </a:lnTo>
                <a:lnTo>
                  <a:pt x="123" y="118"/>
                </a:lnTo>
                <a:lnTo>
                  <a:pt x="105" y="126"/>
                </a:lnTo>
                <a:lnTo>
                  <a:pt x="87" y="135"/>
                </a:lnTo>
                <a:lnTo>
                  <a:pt x="70" y="144"/>
                </a:lnTo>
                <a:lnTo>
                  <a:pt x="52" y="153"/>
                </a:lnTo>
                <a:lnTo>
                  <a:pt x="35" y="162"/>
                </a:lnTo>
                <a:lnTo>
                  <a:pt x="16" y="172"/>
                </a:lnTo>
                <a:lnTo>
                  <a:pt x="0" y="181"/>
                </a:lnTo>
                <a:lnTo>
                  <a:pt x="298" y="331"/>
                </a:lnTo>
                <a:close/>
              </a:path>
            </a:pathLst>
          </a:custGeom>
          <a:solidFill>
            <a:srgbClr val="D8E0E8"/>
          </a:solidFill>
          <a:ln w="9525">
            <a:noFill/>
            <a:round/>
            <a:headEnd/>
            <a:tailEnd/>
          </a:ln>
        </p:spPr>
        <p:txBody>
          <a:bodyPr/>
          <a:lstStyle/>
          <a:p>
            <a:endParaRPr lang="en-US"/>
          </a:p>
        </p:txBody>
      </p:sp>
      <p:sp>
        <p:nvSpPr>
          <p:cNvPr id="2075" name="Freeform 58"/>
          <p:cNvSpPr>
            <a:spLocks/>
          </p:cNvSpPr>
          <p:nvPr/>
        </p:nvSpPr>
        <p:spPr bwMode="auto">
          <a:xfrm flipH="1">
            <a:off x="793750" y="2085975"/>
            <a:ext cx="63500" cy="55563"/>
          </a:xfrm>
          <a:custGeom>
            <a:avLst/>
            <a:gdLst>
              <a:gd name="T0" fmla="*/ 2147483647 w 120"/>
              <a:gd name="T1" fmla="*/ 2147483647 h 110"/>
              <a:gd name="T2" fmla="*/ 0 w 120"/>
              <a:gd name="T3" fmla="*/ 2147483647 h 110"/>
              <a:gd name="T4" fmla="*/ 2147483647 w 120"/>
              <a:gd name="T5" fmla="*/ 0 h 110"/>
              <a:gd name="T6" fmla="*/ 2147483647 w 120"/>
              <a:gd name="T7" fmla="*/ 2147483647 h 110"/>
              <a:gd name="T8" fmla="*/ 2147483647 w 120"/>
              <a:gd name="T9" fmla="*/ 2147483647 h 110"/>
              <a:gd name="T10" fmla="*/ 0 60000 65536"/>
              <a:gd name="T11" fmla="*/ 0 60000 65536"/>
              <a:gd name="T12" fmla="*/ 0 60000 65536"/>
              <a:gd name="T13" fmla="*/ 0 60000 65536"/>
              <a:gd name="T14" fmla="*/ 0 60000 65536"/>
              <a:gd name="T15" fmla="*/ 0 w 120"/>
              <a:gd name="T16" fmla="*/ 0 h 110"/>
              <a:gd name="T17" fmla="*/ 120 w 120"/>
              <a:gd name="T18" fmla="*/ 110 h 110"/>
            </a:gdLst>
            <a:ahLst/>
            <a:cxnLst>
              <a:cxn ang="T10">
                <a:pos x="T0" y="T1"/>
              </a:cxn>
              <a:cxn ang="T11">
                <a:pos x="T2" y="T3"/>
              </a:cxn>
              <a:cxn ang="T12">
                <a:pos x="T4" y="T5"/>
              </a:cxn>
              <a:cxn ang="T13">
                <a:pos x="T6" y="T7"/>
              </a:cxn>
              <a:cxn ang="T14">
                <a:pos x="T8" y="T9"/>
              </a:cxn>
            </a:cxnLst>
            <a:rect l="T15" t="T16" r="T17" b="T18"/>
            <a:pathLst>
              <a:path w="120" h="110">
                <a:moveTo>
                  <a:pt x="45" y="110"/>
                </a:moveTo>
                <a:lnTo>
                  <a:pt x="0" y="46"/>
                </a:lnTo>
                <a:lnTo>
                  <a:pt x="71" y="0"/>
                </a:lnTo>
                <a:lnTo>
                  <a:pt x="120" y="64"/>
                </a:lnTo>
                <a:lnTo>
                  <a:pt x="45" y="110"/>
                </a:lnTo>
                <a:close/>
              </a:path>
            </a:pathLst>
          </a:custGeom>
          <a:solidFill>
            <a:srgbClr val="D8E0E8"/>
          </a:solidFill>
          <a:ln w="9525">
            <a:noFill/>
            <a:round/>
            <a:headEnd/>
            <a:tailEnd/>
          </a:ln>
        </p:spPr>
        <p:txBody>
          <a:bodyPr/>
          <a:lstStyle/>
          <a:p>
            <a:endParaRPr lang="en-US"/>
          </a:p>
        </p:txBody>
      </p:sp>
      <p:sp>
        <p:nvSpPr>
          <p:cNvPr id="2076" name="Freeform 59"/>
          <p:cNvSpPr>
            <a:spLocks/>
          </p:cNvSpPr>
          <p:nvPr/>
        </p:nvSpPr>
        <p:spPr bwMode="auto">
          <a:xfrm flipH="1">
            <a:off x="749300" y="2346325"/>
            <a:ext cx="238125" cy="66675"/>
          </a:xfrm>
          <a:custGeom>
            <a:avLst/>
            <a:gdLst>
              <a:gd name="T0" fmla="*/ 2147483647 w 440"/>
              <a:gd name="T1" fmla="*/ 2147483647 h 130"/>
              <a:gd name="T2" fmla="*/ 2147483647 w 440"/>
              <a:gd name="T3" fmla="*/ 2147483647 h 130"/>
              <a:gd name="T4" fmla="*/ 2147483647 w 440"/>
              <a:gd name="T5" fmla="*/ 2147483647 h 130"/>
              <a:gd name="T6" fmla="*/ 2147483647 w 440"/>
              <a:gd name="T7" fmla="*/ 2147483647 h 130"/>
              <a:gd name="T8" fmla="*/ 2147483647 w 440"/>
              <a:gd name="T9" fmla="*/ 2147483647 h 130"/>
              <a:gd name="T10" fmla="*/ 2147483647 w 440"/>
              <a:gd name="T11" fmla="*/ 2147483647 h 130"/>
              <a:gd name="T12" fmla="*/ 2147483647 w 440"/>
              <a:gd name="T13" fmla="*/ 2147483647 h 130"/>
              <a:gd name="T14" fmla="*/ 2147483647 w 440"/>
              <a:gd name="T15" fmla="*/ 2147483647 h 130"/>
              <a:gd name="T16" fmla="*/ 2147483647 w 440"/>
              <a:gd name="T17" fmla="*/ 2147483647 h 130"/>
              <a:gd name="T18" fmla="*/ 2147483647 w 440"/>
              <a:gd name="T19" fmla="*/ 2147483647 h 130"/>
              <a:gd name="T20" fmla="*/ 2147483647 w 440"/>
              <a:gd name="T21" fmla="*/ 2147483647 h 130"/>
              <a:gd name="T22" fmla="*/ 2147483647 w 440"/>
              <a:gd name="T23" fmla="*/ 2147483647 h 130"/>
              <a:gd name="T24" fmla="*/ 2147483647 w 440"/>
              <a:gd name="T25" fmla="*/ 2147483647 h 130"/>
              <a:gd name="T26" fmla="*/ 2147483647 w 440"/>
              <a:gd name="T27" fmla="*/ 2147483647 h 130"/>
              <a:gd name="T28" fmla="*/ 2147483647 w 440"/>
              <a:gd name="T29" fmla="*/ 2147483647 h 130"/>
              <a:gd name="T30" fmla="*/ 2147483647 w 440"/>
              <a:gd name="T31" fmla="*/ 2147483647 h 130"/>
              <a:gd name="T32" fmla="*/ 0 w 440"/>
              <a:gd name="T33" fmla="*/ 2147483647 h 130"/>
              <a:gd name="T34" fmla="*/ 2147483647 w 440"/>
              <a:gd name="T35" fmla="*/ 2147483647 h 130"/>
              <a:gd name="T36" fmla="*/ 2147483647 w 440"/>
              <a:gd name="T37" fmla="*/ 2147483647 h 130"/>
              <a:gd name="T38" fmla="*/ 2147483647 w 440"/>
              <a:gd name="T39" fmla="*/ 2147483647 h 130"/>
              <a:gd name="T40" fmla="*/ 2147483647 w 440"/>
              <a:gd name="T41" fmla="*/ 2147483647 h 130"/>
              <a:gd name="T42" fmla="*/ 2147483647 w 440"/>
              <a:gd name="T43" fmla="*/ 2147483647 h 130"/>
              <a:gd name="T44" fmla="*/ 2147483647 w 440"/>
              <a:gd name="T45" fmla="*/ 2147483647 h 130"/>
              <a:gd name="T46" fmla="*/ 2147483647 w 440"/>
              <a:gd name="T47" fmla="*/ 2147483647 h 130"/>
              <a:gd name="T48" fmla="*/ 2147483647 w 440"/>
              <a:gd name="T49" fmla="*/ 2147483647 h 130"/>
              <a:gd name="T50" fmla="*/ 2147483647 w 440"/>
              <a:gd name="T51" fmla="*/ 2147483647 h 130"/>
              <a:gd name="T52" fmla="*/ 2147483647 w 440"/>
              <a:gd name="T53" fmla="*/ 2147483647 h 130"/>
              <a:gd name="T54" fmla="*/ 2147483647 w 440"/>
              <a:gd name="T55" fmla="*/ 2147483647 h 130"/>
              <a:gd name="T56" fmla="*/ 2147483647 w 440"/>
              <a:gd name="T57" fmla="*/ 2147483647 h 130"/>
              <a:gd name="T58" fmla="*/ 2147483647 w 440"/>
              <a:gd name="T59" fmla="*/ 2147483647 h 130"/>
              <a:gd name="T60" fmla="*/ 2147483647 w 440"/>
              <a:gd name="T61" fmla="*/ 2147483647 h 130"/>
              <a:gd name="T62" fmla="*/ 2147483647 w 440"/>
              <a:gd name="T63" fmla="*/ 2147483647 h 130"/>
              <a:gd name="T64" fmla="*/ 2147483647 w 440"/>
              <a:gd name="T65" fmla="*/ 0 h 130"/>
              <a:gd name="T66" fmla="*/ 2147483647 w 440"/>
              <a:gd name="T67" fmla="*/ 2147483647 h 130"/>
              <a:gd name="T68" fmla="*/ 2147483647 w 440"/>
              <a:gd name="T69" fmla="*/ 2147483647 h 130"/>
              <a:gd name="T70" fmla="*/ 2147483647 w 440"/>
              <a:gd name="T71" fmla="*/ 2147483647 h 130"/>
              <a:gd name="T72" fmla="*/ 2147483647 w 440"/>
              <a:gd name="T73" fmla="*/ 2147483647 h 130"/>
              <a:gd name="T74" fmla="*/ 2147483647 w 440"/>
              <a:gd name="T75" fmla="*/ 2147483647 h 130"/>
              <a:gd name="T76" fmla="*/ 2147483647 w 440"/>
              <a:gd name="T77" fmla="*/ 2147483647 h 130"/>
              <a:gd name="T78" fmla="*/ 2147483647 w 440"/>
              <a:gd name="T79" fmla="*/ 2147483647 h 130"/>
              <a:gd name="T80" fmla="*/ 2147483647 w 440"/>
              <a:gd name="T81" fmla="*/ 2147483647 h 1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40"/>
              <a:gd name="T124" fmla="*/ 0 h 130"/>
              <a:gd name="T125" fmla="*/ 440 w 440"/>
              <a:gd name="T126" fmla="*/ 130 h 13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40" h="130">
                <a:moveTo>
                  <a:pt x="440" y="55"/>
                </a:moveTo>
                <a:lnTo>
                  <a:pt x="416" y="64"/>
                </a:lnTo>
                <a:lnTo>
                  <a:pt x="391" y="75"/>
                </a:lnTo>
                <a:lnTo>
                  <a:pt x="367" y="83"/>
                </a:lnTo>
                <a:lnTo>
                  <a:pt x="341" y="92"/>
                </a:lnTo>
                <a:lnTo>
                  <a:pt x="313" y="100"/>
                </a:lnTo>
                <a:lnTo>
                  <a:pt x="287" y="106"/>
                </a:lnTo>
                <a:lnTo>
                  <a:pt x="260" y="112"/>
                </a:lnTo>
                <a:lnTo>
                  <a:pt x="232" y="118"/>
                </a:lnTo>
                <a:lnTo>
                  <a:pt x="203" y="123"/>
                </a:lnTo>
                <a:lnTo>
                  <a:pt x="174" y="126"/>
                </a:lnTo>
                <a:lnTo>
                  <a:pt x="145" y="129"/>
                </a:lnTo>
                <a:lnTo>
                  <a:pt x="118" y="130"/>
                </a:lnTo>
                <a:lnTo>
                  <a:pt x="87" y="130"/>
                </a:lnTo>
                <a:lnTo>
                  <a:pt x="58" y="130"/>
                </a:lnTo>
                <a:lnTo>
                  <a:pt x="29" y="129"/>
                </a:lnTo>
                <a:lnTo>
                  <a:pt x="0" y="126"/>
                </a:lnTo>
                <a:lnTo>
                  <a:pt x="18" y="121"/>
                </a:lnTo>
                <a:lnTo>
                  <a:pt x="36" y="117"/>
                </a:lnTo>
                <a:lnTo>
                  <a:pt x="55" y="112"/>
                </a:lnTo>
                <a:lnTo>
                  <a:pt x="75" y="106"/>
                </a:lnTo>
                <a:lnTo>
                  <a:pt x="95" y="100"/>
                </a:lnTo>
                <a:lnTo>
                  <a:pt x="114" y="92"/>
                </a:lnTo>
                <a:lnTo>
                  <a:pt x="134" y="84"/>
                </a:lnTo>
                <a:lnTo>
                  <a:pt x="156" y="77"/>
                </a:lnTo>
                <a:lnTo>
                  <a:pt x="177" y="69"/>
                </a:lnTo>
                <a:lnTo>
                  <a:pt x="199" y="60"/>
                </a:lnTo>
                <a:lnTo>
                  <a:pt x="222" y="51"/>
                </a:lnTo>
                <a:lnTo>
                  <a:pt x="243" y="41"/>
                </a:lnTo>
                <a:lnTo>
                  <a:pt x="266" y="32"/>
                </a:lnTo>
                <a:lnTo>
                  <a:pt x="289" y="22"/>
                </a:lnTo>
                <a:lnTo>
                  <a:pt x="312" y="11"/>
                </a:lnTo>
                <a:lnTo>
                  <a:pt x="335" y="0"/>
                </a:lnTo>
                <a:lnTo>
                  <a:pt x="335" y="3"/>
                </a:lnTo>
                <a:lnTo>
                  <a:pt x="338" y="11"/>
                </a:lnTo>
                <a:lnTo>
                  <a:pt x="341" y="20"/>
                </a:lnTo>
                <a:lnTo>
                  <a:pt x="350" y="32"/>
                </a:lnTo>
                <a:lnTo>
                  <a:pt x="362" y="43"/>
                </a:lnTo>
                <a:lnTo>
                  <a:pt x="381" y="51"/>
                </a:lnTo>
                <a:lnTo>
                  <a:pt x="407" y="55"/>
                </a:lnTo>
                <a:lnTo>
                  <a:pt x="440" y="55"/>
                </a:lnTo>
                <a:close/>
              </a:path>
            </a:pathLst>
          </a:custGeom>
          <a:solidFill>
            <a:srgbClr val="7F99B2"/>
          </a:solidFill>
          <a:ln w="9525">
            <a:noFill/>
            <a:round/>
            <a:headEnd/>
            <a:tailEnd/>
          </a:ln>
        </p:spPr>
        <p:txBody>
          <a:bodyPr/>
          <a:lstStyle/>
          <a:p>
            <a:endParaRPr lang="en-US"/>
          </a:p>
        </p:txBody>
      </p:sp>
      <p:sp>
        <p:nvSpPr>
          <p:cNvPr id="2077" name="Freeform 60"/>
          <p:cNvSpPr>
            <a:spLocks/>
          </p:cNvSpPr>
          <p:nvPr/>
        </p:nvSpPr>
        <p:spPr bwMode="auto">
          <a:xfrm flipH="1">
            <a:off x="477838" y="2033588"/>
            <a:ext cx="141287" cy="119062"/>
          </a:xfrm>
          <a:custGeom>
            <a:avLst/>
            <a:gdLst>
              <a:gd name="T0" fmla="*/ 2147483647 w 260"/>
              <a:gd name="T1" fmla="*/ 2147483647 h 233"/>
              <a:gd name="T2" fmla="*/ 2147483647 w 260"/>
              <a:gd name="T3" fmla="*/ 2147483647 h 233"/>
              <a:gd name="T4" fmla="*/ 2147483647 w 260"/>
              <a:gd name="T5" fmla="*/ 2147483647 h 233"/>
              <a:gd name="T6" fmla="*/ 2147483647 w 260"/>
              <a:gd name="T7" fmla="*/ 2147483647 h 233"/>
              <a:gd name="T8" fmla="*/ 2147483647 w 260"/>
              <a:gd name="T9" fmla="*/ 2147483647 h 233"/>
              <a:gd name="T10" fmla="*/ 2147483647 w 260"/>
              <a:gd name="T11" fmla="*/ 2147483647 h 233"/>
              <a:gd name="T12" fmla="*/ 2147483647 w 260"/>
              <a:gd name="T13" fmla="*/ 2147483647 h 233"/>
              <a:gd name="T14" fmla="*/ 2147483647 w 260"/>
              <a:gd name="T15" fmla="*/ 2147483647 h 233"/>
              <a:gd name="T16" fmla="*/ 2147483647 w 260"/>
              <a:gd name="T17" fmla="*/ 2147483647 h 233"/>
              <a:gd name="T18" fmla="*/ 2147483647 w 260"/>
              <a:gd name="T19" fmla="*/ 2147483647 h 233"/>
              <a:gd name="T20" fmla="*/ 2147483647 w 260"/>
              <a:gd name="T21" fmla="*/ 2147483647 h 233"/>
              <a:gd name="T22" fmla="*/ 2147483647 w 260"/>
              <a:gd name="T23" fmla="*/ 2147483647 h 233"/>
              <a:gd name="T24" fmla="*/ 2147483647 w 260"/>
              <a:gd name="T25" fmla="*/ 2147483647 h 233"/>
              <a:gd name="T26" fmla="*/ 2147483647 w 260"/>
              <a:gd name="T27" fmla="*/ 0 h 233"/>
              <a:gd name="T28" fmla="*/ 2147483647 w 260"/>
              <a:gd name="T29" fmla="*/ 0 h 233"/>
              <a:gd name="T30" fmla="*/ 2147483647 w 260"/>
              <a:gd name="T31" fmla="*/ 2147483647 h 233"/>
              <a:gd name="T32" fmla="*/ 2147483647 w 260"/>
              <a:gd name="T33" fmla="*/ 2147483647 h 233"/>
              <a:gd name="T34" fmla="*/ 2147483647 w 260"/>
              <a:gd name="T35" fmla="*/ 2147483647 h 233"/>
              <a:gd name="T36" fmla="*/ 2147483647 w 260"/>
              <a:gd name="T37" fmla="*/ 2147483647 h 233"/>
              <a:gd name="T38" fmla="*/ 2147483647 w 260"/>
              <a:gd name="T39" fmla="*/ 2147483647 h 233"/>
              <a:gd name="T40" fmla="*/ 2147483647 w 260"/>
              <a:gd name="T41" fmla="*/ 2147483647 h 233"/>
              <a:gd name="T42" fmla="*/ 2147483647 w 260"/>
              <a:gd name="T43" fmla="*/ 2147483647 h 233"/>
              <a:gd name="T44" fmla="*/ 2147483647 w 260"/>
              <a:gd name="T45" fmla="*/ 2147483647 h 233"/>
              <a:gd name="T46" fmla="*/ 2147483647 w 260"/>
              <a:gd name="T47" fmla="*/ 2147483647 h 233"/>
              <a:gd name="T48" fmla="*/ 0 w 260"/>
              <a:gd name="T49" fmla="*/ 2147483647 h 233"/>
              <a:gd name="T50" fmla="*/ 2147483647 w 260"/>
              <a:gd name="T51" fmla="*/ 2147483647 h 233"/>
              <a:gd name="T52" fmla="*/ 2147483647 w 260"/>
              <a:gd name="T53" fmla="*/ 2147483647 h 233"/>
              <a:gd name="T54" fmla="*/ 2147483647 w 260"/>
              <a:gd name="T55" fmla="*/ 2147483647 h 233"/>
              <a:gd name="T56" fmla="*/ 2147483647 w 260"/>
              <a:gd name="T57" fmla="*/ 2147483647 h 233"/>
              <a:gd name="T58" fmla="*/ 2147483647 w 260"/>
              <a:gd name="T59" fmla="*/ 2147483647 h 233"/>
              <a:gd name="T60" fmla="*/ 2147483647 w 260"/>
              <a:gd name="T61" fmla="*/ 2147483647 h 233"/>
              <a:gd name="T62" fmla="*/ 2147483647 w 260"/>
              <a:gd name="T63" fmla="*/ 2147483647 h 233"/>
              <a:gd name="T64" fmla="*/ 2147483647 w 260"/>
              <a:gd name="T65" fmla="*/ 2147483647 h 23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60"/>
              <a:gd name="T100" fmla="*/ 0 h 233"/>
              <a:gd name="T101" fmla="*/ 260 w 260"/>
              <a:gd name="T102" fmla="*/ 233 h 23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60" h="233">
                <a:moveTo>
                  <a:pt x="132" y="233"/>
                </a:moveTo>
                <a:lnTo>
                  <a:pt x="165" y="201"/>
                </a:lnTo>
                <a:lnTo>
                  <a:pt x="194" y="170"/>
                </a:lnTo>
                <a:lnTo>
                  <a:pt x="219" y="139"/>
                </a:lnTo>
                <a:lnTo>
                  <a:pt x="239" y="110"/>
                </a:lnTo>
                <a:lnTo>
                  <a:pt x="252" y="83"/>
                </a:lnTo>
                <a:lnTo>
                  <a:pt x="260" y="57"/>
                </a:lnTo>
                <a:lnTo>
                  <a:pt x="260" y="34"/>
                </a:lnTo>
                <a:lnTo>
                  <a:pt x="252" y="14"/>
                </a:lnTo>
                <a:lnTo>
                  <a:pt x="248" y="9"/>
                </a:lnTo>
                <a:lnTo>
                  <a:pt x="242" y="5"/>
                </a:lnTo>
                <a:lnTo>
                  <a:pt x="233" y="3"/>
                </a:lnTo>
                <a:lnTo>
                  <a:pt x="222" y="2"/>
                </a:lnTo>
                <a:lnTo>
                  <a:pt x="211" y="0"/>
                </a:lnTo>
                <a:lnTo>
                  <a:pt x="197" y="0"/>
                </a:lnTo>
                <a:lnTo>
                  <a:pt x="182" y="2"/>
                </a:lnTo>
                <a:lnTo>
                  <a:pt x="167" y="5"/>
                </a:lnTo>
                <a:lnTo>
                  <a:pt x="148" y="8"/>
                </a:lnTo>
                <a:lnTo>
                  <a:pt x="130" y="11"/>
                </a:lnTo>
                <a:lnTo>
                  <a:pt x="110" y="17"/>
                </a:lnTo>
                <a:lnTo>
                  <a:pt x="90" y="21"/>
                </a:lnTo>
                <a:lnTo>
                  <a:pt x="69" y="29"/>
                </a:lnTo>
                <a:lnTo>
                  <a:pt x="46" y="35"/>
                </a:lnTo>
                <a:lnTo>
                  <a:pt x="23" y="43"/>
                </a:lnTo>
                <a:lnTo>
                  <a:pt x="0" y="52"/>
                </a:lnTo>
                <a:lnTo>
                  <a:pt x="34" y="54"/>
                </a:lnTo>
                <a:lnTo>
                  <a:pt x="66" y="63"/>
                </a:lnTo>
                <a:lnTo>
                  <a:pt x="93" y="80"/>
                </a:lnTo>
                <a:lnTo>
                  <a:pt x="118" y="103"/>
                </a:lnTo>
                <a:lnTo>
                  <a:pt x="135" y="130"/>
                </a:lnTo>
                <a:lnTo>
                  <a:pt x="144" y="162"/>
                </a:lnTo>
                <a:lnTo>
                  <a:pt x="142" y="198"/>
                </a:lnTo>
                <a:lnTo>
                  <a:pt x="132" y="233"/>
                </a:lnTo>
                <a:close/>
              </a:path>
            </a:pathLst>
          </a:custGeom>
          <a:solidFill>
            <a:srgbClr val="7F99B2"/>
          </a:solidFill>
          <a:ln w="9525">
            <a:noFill/>
            <a:round/>
            <a:headEnd/>
            <a:tailEnd/>
          </a:ln>
        </p:spPr>
        <p:txBody>
          <a:bodyPr/>
          <a:lstStyle/>
          <a:p>
            <a:endParaRPr lang="en-US"/>
          </a:p>
        </p:txBody>
      </p:sp>
      <p:sp>
        <p:nvSpPr>
          <p:cNvPr id="2078" name="Freeform 761"/>
          <p:cNvSpPr>
            <a:spLocks/>
          </p:cNvSpPr>
          <p:nvPr/>
        </p:nvSpPr>
        <p:spPr bwMode="auto">
          <a:xfrm>
            <a:off x="744538" y="3182938"/>
            <a:ext cx="474662" cy="488950"/>
          </a:xfrm>
          <a:custGeom>
            <a:avLst/>
            <a:gdLst>
              <a:gd name="T0" fmla="*/ 2147483647 w 898"/>
              <a:gd name="T1" fmla="*/ 2147483647 h 973"/>
              <a:gd name="T2" fmla="*/ 2147483647 w 898"/>
              <a:gd name="T3" fmla="*/ 2147483647 h 973"/>
              <a:gd name="T4" fmla="*/ 2147483647 w 898"/>
              <a:gd name="T5" fmla="*/ 2147483647 h 973"/>
              <a:gd name="T6" fmla="*/ 2147483647 w 898"/>
              <a:gd name="T7" fmla="*/ 2147483647 h 973"/>
              <a:gd name="T8" fmla="*/ 2147483647 w 898"/>
              <a:gd name="T9" fmla="*/ 2147483647 h 973"/>
              <a:gd name="T10" fmla="*/ 2147483647 w 898"/>
              <a:gd name="T11" fmla="*/ 2147483647 h 973"/>
              <a:gd name="T12" fmla="*/ 2147483647 w 898"/>
              <a:gd name="T13" fmla="*/ 2147483647 h 973"/>
              <a:gd name="T14" fmla="*/ 2147483647 w 898"/>
              <a:gd name="T15" fmla="*/ 2147483647 h 973"/>
              <a:gd name="T16" fmla="*/ 2147483647 w 898"/>
              <a:gd name="T17" fmla="*/ 2147483647 h 973"/>
              <a:gd name="T18" fmla="*/ 2147483647 w 898"/>
              <a:gd name="T19" fmla="*/ 2147483647 h 973"/>
              <a:gd name="T20" fmla="*/ 2147483647 w 898"/>
              <a:gd name="T21" fmla="*/ 2147483647 h 973"/>
              <a:gd name="T22" fmla="*/ 2147483647 w 898"/>
              <a:gd name="T23" fmla="*/ 2147483647 h 973"/>
              <a:gd name="T24" fmla="*/ 2147483647 w 898"/>
              <a:gd name="T25" fmla="*/ 2147483647 h 973"/>
              <a:gd name="T26" fmla="*/ 2147483647 w 898"/>
              <a:gd name="T27" fmla="*/ 0 h 973"/>
              <a:gd name="T28" fmla="*/ 2147483647 w 898"/>
              <a:gd name="T29" fmla="*/ 2147483647 h 973"/>
              <a:gd name="T30" fmla="*/ 2147483647 w 898"/>
              <a:gd name="T31" fmla="*/ 2147483647 h 973"/>
              <a:gd name="T32" fmla="*/ 2147483647 w 898"/>
              <a:gd name="T33" fmla="*/ 2147483647 h 973"/>
              <a:gd name="T34" fmla="*/ 2147483647 w 898"/>
              <a:gd name="T35" fmla="*/ 2147483647 h 973"/>
              <a:gd name="T36" fmla="*/ 2147483647 w 898"/>
              <a:gd name="T37" fmla="*/ 2147483647 h 973"/>
              <a:gd name="T38" fmla="*/ 2147483647 w 898"/>
              <a:gd name="T39" fmla="*/ 2147483647 h 973"/>
              <a:gd name="T40" fmla="*/ 2147483647 w 898"/>
              <a:gd name="T41" fmla="*/ 2147483647 h 973"/>
              <a:gd name="T42" fmla="*/ 2147483647 w 898"/>
              <a:gd name="T43" fmla="*/ 2147483647 h 973"/>
              <a:gd name="T44" fmla="*/ 2147483647 w 898"/>
              <a:gd name="T45" fmla="*/ 2147483647 h 973"/>
              <a:gd name="T46" fmla="*/ 2147483647 w 898"/>
              <a:gd name="T47" fmla="*/ 2147483647 h 973"/>
              <a:gd name="T48" fmla="*/ 2147483647 w 898"/>
              <a:gd name="T49" fmla="*/ 2147483647 h 973"/>
              <a:gd name="T50" fmla="*/ 2147483647 w 898"/>
              <a:gd name="T51" fmla="*/ 2147483647 h 973"/>
              <a:gd name="T52" fmla="*/ 2147483647 w 898"/>
              <a:gd name="T53" fmla="*/ 2147483647 h 973"/>
              <a:gd name="T54" fmla="*/ 2147483647 w 898"/>
              <a:gd name="T55" fmla="*/ 2147483647 h 973"/>
              <a:gd name="T56" fmla="*/ 2147483647 w 898"/>
              <a:gd name="T57" fmla="*/ 2147483647 h 973"/>
              <a:gd name="T58" fmla="*/ 2147483647 w 898"/>
              <a:gd name="T59" fmla="*/ 2147483647 h 973"/>
              <a:gd name="T60" fmla="*/ 2147483647 w 898"/>
              <a:gd name="T61" fmla="*/ 2147483647 h 973"/>
              <a:gd name="T62" fmla="*/ 2147483647 w 898"/>
              <a:gd name="T63" fmla="*/ 2147483647 h 973"/>
              <a:gd name="T64" fmla="*/ 2147483647 w 898"/>
              <a:gd name="T65" fmla="*/ 2147483647 h 973"/>
              <a:gd name="T66" fmla="*/ 2147483647 w 898"/>
              <a:gd name="T67" fmla="*/ 2147483647 h 973"/>
              <a:gd name="T68" fmla="*/ 2147483647 w 898"/>
              <a:gd name="T69" fmla="*/ 2147483647 h 973"/>
              <a:gd name="T70" fmla="*/ 2147483647 w 898"/>
              <a:gd name="T71" fmla="*/ 2147483647 h 973"/>
              <a:gd name="T72" fmla="*/ 2147483647 w 898"/>
              <a:gd name="T73" fmla="*/ 2147483647 h 973"/>
              <a:gd name="T74" fmla="*/ 2147483647 w 898"/>
              <a:gd name="T75" fmla="*/ 2147483647 h 973"/>
              <a:gd name="T76" fmla="*/ 2147483647 w 898"/>
              <a:gd name="T77" fmla="*/ 2147483647 h 973"/>
              <a:gd name="T78" fmla="*/ 2147483647 w 898"/>
              <a:gd name="T79" fmla="*/ 2147483647 h 973"/>
              <a:gd name="T80" fmla="*/ 2147483647 w 898"/>
              <a:gd name="T81" fmla="*/ 2147483647 h 973"/>
              <a:gd name="T82" fmla="*/ 2147483647 w 898"/>
              <a:gd name="T83" fmla="*/ 2147483647 h 973"/>
              <a:gd name="T84" fmla="*/ 2147483647 w 898"/>
              <a:gd name="T85" fmla="*/ 2147483647 h 973"/>
              <a:gd name="T86" fmla="*/ 2147483647 w 898"/>
              <a:gd name="T87" fmla="*/ 2147483647 h 973"/>
              <a:gd name="T88" fmla="*/ 2147483647 w 898"/>
              <a:gd name="T89" fmla="*/ 2147483647 h 973"/>
              <a:gd name="T90" fmla="*/ 2147483647 w 898"/>
              <a:gd name="T91" fmla="*/ 2147483647 h 97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98"/>
              <a:gd name="T139" fmla="*/ 0 h 973"/>
              <a:gd name="T140" fmla="*/ 898 w 898"/>
              <a:gd name="T141" fmla="*/ 973 h 973"/>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98" h="973">
                <a:moveTo>
                  <a:pt x="28" y="243"/>
                </a:moveTo>
                <a:lnTo>
                  <a:pt x="41" y="227"/>
                </a:lnTo>
                <a:lnTo>
                  <a:pt x="58" y="211"/>
                </a:lnTo>
                <a:lnTo>
                  <a:pt x="77" y="194"/>
                </a:lnTo>
                <a:lnTo>
                  <a:pt x="99" y="175"/>
                </a:lnTo>
                <a:lnTo>
                  <a:pt x="123" y="158"/>
                </a:lnTo>
                <a:lnTo>
                  <a:pt x="146" y="140"/>
                </a:lnTo>
                <a:lnTo>
                  <a:pt x="171" y="123"/>
                </a:lnTo>
                <a:lnTo>
                  <a:pt x="194" y="105"/>
                </a:lnTo>
                <a:lnTo>
                  <a:pt x="218" y="91"/>
                </a:lnTo>
                <a:lnTo>
                  <a:pt x="239" y="76"/>
                </a:lnTo>
                <a:lnTo>
                  <a:pt x="260" y="63"/>
                </a:lnTo>
                <a:lnTo>
                  <a:pt x="277" y="51"/>
                </a:lnTo>
                <a:lnTo>
                  <a:pt x="294" y="43"/>
                </a:lnTo>
                <a:lnTo>
                  <a:pt x="304" y="35"/>
                </a:lnTo>
                <a:lnTo>
                  <a:pt x="311" y="31"/>
                </a:lnTo>
                <a:lnTo>
                  <a:pt x="314" y="29"/>
                </a:lnTo>
                <a:lnTo>
                  <a:pt x="323" y="27"/>
                </a:lnTo>
                <a:lnTo>
                  <a:pt x="336" y="24"/>
                </a:lnTo>
                <a:lnTo>
                  <a:pt x="355" y="21"/>
                </a:lnTo>
                <a:lnTo>
                  <a:pt x="377" y="18"/>
                </a:lnTo>
                <a:lnTo>
                  <a:pt x="402" y="13"/>
                </a:lnTo>
                <a:lnTo>
                  <a:pt x="431" y="10"/>
                </a:lnTo>
                <a:lnTo>
                  <a:pt x="460" y="8"/>
                </a:lnTo>
                <a:lnTo>
                  <a:pt x="492" y="5"/>
                </a:lnTo>
                <a:lnTo>
                  <a:pt x="526" y="2"/>
                </a:lnTo>
                <a:lnTo>
                  <a:pt x="558" y="0"/>
                </a:lnTo>
                <a:lnTo>
                  <a:pt x="590" y="0"/>
                </a:lnTo>
                <a:lnTo>
                  <a:pt x="622" y="0"/>
                </a:lnTo>
                <a:lnTo>
                  <a:pt x="651" y="3"/>
                </a:lnTo>
                <a:lnTo>
                  <a:pt x="679" y="6"/>
                </a:lnTo>
                <a:lnTo>
                  <a:pt x="704" y="10"/>
                </a:lnTo>
                <a:lnTo>
                  <a:pt x="726" y="18"/>
                </a:lnTo>
                <a:lnTo>
                  <a:pt x="738" y="45"/>
                </a:lnTo>
                <a:lnTo>
                  <a:pt x="755" y="95"/>
                </a:lnTo>
                <a:lnTo>
                  <a:pt x="777" y="158"/>
                </a:lnTo>
                <a:lnTo>
                  <a:pt x="800" y="227"/>
                </a:lnTo>
                <a:lnTo>
                  <a:pt x="821" y="300"/>
                </a:lnTo>
                <a:lnTo>
                  <a:pt x="838" y="367"/>
                </a:lnTo>
                <a:lnTo>
                  <a:pt x="848" y="423"/>
                </a:lnTo>
                <a:lnTo>
                  <a:pt x="850" y="459"/>
                </a:lnTo>
                <a:lnTo>
                  <a:pt x="844" y="487"/>
                </a:lnTo>
                <a:lnTo>
                  <a:pt x="835" y="520"/>
                </a:lnTo>
                <a:lnTo>
                  <a:pt x="825" y="558"/>
                </a:lnTo>
                <a:lnTo>
                  <a:pt x="812" y="596"/>
                </a:lnTo>
                <a:lnTo>
                  <a:pt x="830" y="597"/>
                </a:lnTo>
                <a:lnTo>
                  <a:pt x="847" y="600"/>
                </a:lnTo>
                <a:lnTo>
                  <a:pt x="862" y="603"/>
                </a:lnTo>
                <a:lnTo>
                  <a:pt x="875" y="605"/>
                </a:lnTo>
                <a:lnTo>
                  <a:pt x="886" y="609"/>
                </a:lnTo>
                <a:lnTo>
                  <a:pt x="894" y="612"/>
                </a:lnTo>
                <a:lnTo>
                  <a:pt x="898" y="615"/>
                </a:lnTo>
                <a:lnTo>
                  <a:pt x="898" y="619"/>
                </a:lnTo>
                <a:lnTo>
                  <a:pt x="889" y="641"/>
                </a:lnTo>
                <a:lnTo>
                  <a:pt x="878" y="673"/>
                </a:lnTo>
                <a:lnTo>
                  <a:pt x="865" y="711"/>
                </a:lnTo>
                <a:lnTo>
                  <a:pt x="850" y="753"/>
                </a:lnTo>
                <a:lnTo>
                  <a:pt x="831" y="797"/>
                </a:lnTo>
                <a:lnTo>
                  <a:pt x="811" y="839"/>
                </a:lnTo>
                <a:lnTo>
                  <a:pt x="786" y="877"/>
                </a:lnTo>
                <a:lnTo>
                  <a:pt x="758" y="909"/>
                </a:lnTo>
                <a:lnTo>
                  <a:pt x="735" y="919"/>
                </a:lnTo>
                <a:lnTo>
                  <a:pt x="700" y="928"/>
                </a:lnTo>
                <a:lnTo>
                  <a:pt x="656" y="936"/>
                </a:lnTo>
                <a:lnTo>
                  <a:pt x="605" y="944"/>
                </a:lnTo>
                <a:lnTo>
                  <a:pt x="548" y="951"/>
                </a:lnTo>
                <a:lnTo>
                  <a:pt x="486" y="957"/>
                </a:lnTo>
                <a:lnTo>
                  <a:pt x="422" y="963"/>
                </a:lnTo>
                <a:lnTo>
                  <a:pt x="358" y="966"/>
                </a:lnTo>
                <a:lnTo>
                  <a:pt x="294" y="970"/>
                </a:lnTo>
                <a:lnTo>
                  <a:pt x="231" y="971"/>
                </a:lnTo>
                <a:lnTo>
                  <a:pt x="174" y="973"/>
                </a:lnTo>
                <a:lnTo>
                  <a:pt x="121" y="973"/>
                </a:lnTo>
                <a:lnTo>
                  <a:pt x="76" y="971"/>
                </a:lnTo>
                <a:lnTo>
                  <a:pt x="39" y="969"/>
                </a:lnTo>
                <a:lnTo>
                  <a:pt x="13" y="966"/>
                </a:lnTo>
                <a:lnTo>
                  <a:pt x="0" y="961"/>
                </a:lnTo>
                <a:lnTo>
                  <a:pt x="7" y="935"/>
                </a:lnTo>
                <a:lnTo>
                  <a:pt x="22" y="909"/>
                </a:lnTo>
                <a:lnTo>
                  <a:pt x="41" y="886"/>
                </a:lnTo>
                <a:lnTo>
                  <a:pt x="63" y="862"/>
                </a:lnTo>
                <a:lnTo>
                  <a:pt x="85" y="840"/>
                </a:lnTo>
                <a:lnTo>
                  <a:pt x="107" y="817"/>
                </a:lnTo>
                <a:lnTo>
                  <a:pt x="126" y="794"/>
                </a:lnTo>
                <a:lnTo>
                  <a:pt x="140" y="769"/>
                </a:lnTo>
                <a:lnTo>
                  <a:pt x="104" y="725"/>
                </a:lnTo>
                <a:lnTo>
                  <a:pt x="72" y="663"/>
                </a:lnTo>
                <a:lnTo>
                  <a:pt x="42" y="589"/>
                </a:lnTo>
                <a:lnTo>
                  <a:pt x="19" y="508"/>
                </a:lnTo>
                <a:lnTo>
                  <a:pt x="4" y="427"/>
                </a:lnTo>
                <a:lnTo>
                  <a:pt x="0" y="351"/>
                </a:lnTo>
                <a:lnTo>
                  <a:pt x="7" y="289"/>
                </a:lnTo>
                <a:lnTo>
                  <a:pt x="28" y="243"/>
                </a:lnTo>
                <a:close/>
              </a:path>
            </a:pathLst>
          </a:custGeom>
          <a:solidFill>
            <a:srgbClr val="7FC6FF"/>
          </a:solidFill>
          <a:ln w="9525">
            <a:noFill/>
            <a:round/>
            <a:headEnd/>
            <a:tailEnd/>
          </a:ln>
        </p:spPr>
        <p:txBody>
          <a:bodyPr/>
          <a:lstStyle/>
          <a:p>
            <a:endParaRPr lang="en-US"/>
          </a:p>
        </p:txBody>
      </p:sp>
      <p:sp>
        <p:nvSpPr>
          <p:cNvPr id="2079" name="Freeform 762"/>
          <p:cNvSpPr>
            <a:spLocks/>
          </p:cNvSpPr>
          <p:nvPr/>
        </p:nvSpPr>
        <p:spPr bwMode="auto">
          <a:xfrm>
            <a:off x="744538" y="3275013"/>
            <a:ext cx="406400" cy="293687"/>
          </a:xfrm>
          <a:custGeom>
            <a:avLst/>
            <a:gdLst>
              <a:gd name="T0" fmla="*/ 2147483647 w 767"/>
              <a:gd name="T1" fmla="*/ 2147483647 h 585"/>
              <a:gd name="T2" fmla="*/ 2147483647 w 767"/>
              <a:gd name="T3" fmla="*/ 2147483647 h 585"/>
              <a:gd name="T4" fmla="*/ 0 w 767"/>
              <a:gd name="T5" fmla="*/ 2147483647 h 585"/>
              <a:gd name="T6" fmla="*/ 2147483647 w 767"/>
              <a:gd name="T7" fmla="*/ 2147483647 h 585"/>
              <a:gd name="T8" fmla="*/ 2147483647 w 767"/>
              <a:gd name="T9" fmla="*/ 2147483647 h 585"/>
              <a:gd name="T10" fmla="*/ 2147483647 w 767"/>
              <a:gd name="T11" fmla="*/ 2147483647 h 585"/>
              <a:gd name="T12" fmla="*/ 2147483647 w 767"/>
              <a:gd name="T13" fmla="*/ 2147483647 h 585"/>
              <a:gd name="T14" fmla="*/ 2147483647 w 767"/>
              <a:gd name="T15" fmla="*/ 2147483647 h 585"/>
              <a:gd name="T16" fmla="*/ 2147483647 w 767"/>
              <a:gd name="T17" fmla="*/ 2147483647 h 585"/>
              <a:gd name="T18" fmla="*/ 2147483647 w 767"/>
              <a:gd name="T19" fmla="*/ 2147483647 h 585"/>
              <a:gd name="T20" fmla="*/ 2147483647 w 767"/>
              <a:gd name="T21" fmla="*/ 2147483647 h 585"/>
              <a:gd name="T22" fmla="*/ 2147483647 w 767"/>
              <a:gd name="T23" fmla="*/ 2147483647 h 585"/>
              <a:gd name="T24" fmla="*/ 2147483647 w 767"/>
              <a:gd name="T25" fmla="*/ 2147483647 h 585"/>
              <a:gd name="T26" fmla="*/ 2147483647 w 767"/>
              <a:gd name="T27" fmla="*/ 2147483647 h 585"/>
              <a:gd name="T28" fmla="*/ 2147483647 w 767"/>
              <a:gd name="T29" fmla="*/ 2147483647 h 585"/>
              <a:gd name="T30" fmla="*/ 2147483647 w 767"/>
              <a:gd name="T31" fmla="*/ 2147483647 h 585"/>
              <a:gd name="T32" fmla="*/ 2147483647 w 767"/>
              <a:gd name="T33" fmla="*/ 2147483647 h 585"/>
              <a:gd name="T34" fmla="*/ 2147483647 w 767"/>
              <a:gd name="T35" fmla="*/ 2147483647 h 585"/>
              <a:gd name="T36" fmla="*/ 2147483647 w 767"/>
              <a:gd name="T37" fmla="*/ 2147483647 h 585"/>
              <a:gd name="T38" fmla="*/ 2147483647 w 767"/>
              <a:gd name="T39" fmla="*/ 2147483647 h 585"/>
              <a:gd name="T40" fmla="*/ 2147483647 w 767"/>
              <a:gd name="T41" fmla="*/ 2147483647 h 585"/>
              <a:gd name="T42" fmla="*/ 2147483647 w 767"/>
              <a:gd name="T43" fmla="*/ 2147483647 h 585"/>
              <a:gd name="T44" fmla="*/ 2147483647 w 767"/>
              <a:gd name="T45" fmla="*/ 2147483647 h 585"/>
              <a:gd name="T46" fmla="*/ 2147483647 w 767"/>
              <a:gd name="T47" fmla="*/ 2147483647 h 585"/>
              <a:gd name="T48" fmla="*/ 2147483647 w 767"/>
              <a:gd name="T49" fmla="*/ 2147483647 h 585"/>
              <a:gd name="T50" fmla="*/ 2147483647 w 767"/>
              <a:gd name="T51" fmla="*/ 2147483647 h 585"/>
              <a:gd name="T52" fmla="*/ 2147483647 w 767"/>
              <a:gd name="T53" fmla="*/ 2147483647 h 585"/>
              <a:gd name="T54" fmla="*/ 2147483647 w 767"/>
              <a:gd name="T55" fmla="*/ 2147483647 h 585"/>
              <a:gd name="T56" fmla="*/ 2147483647 w 767"/>
              <a:gd name="T57" fmla="*/ 2147483647 h 585"/>
              <a:gd name="T58" fmla="*/ 2147483647 w 767"/>
              <a:gd name="T59" fmla="*/ 2147483647 h 585"/>
              <a:gd name="T60" fmla="*/ 2147483647 w 767"/>
              <a:gd name="T61" fmla="*/ 2147483647 h 585"/>
              <a:gd name="T62" fmla="*/ 2147483647 w 767"/>
              <a:gd name="T63" fmla="*/ 2147483647 h 585"/>
              <a:gd name="T64" fmla="*/ 2147483647 w 767"/>
              <a:gd name="T65" fmla="*/ 2147483647 h 585"/>
              <a:gd name="T66" fmla="*/ 2147483647 w 767"/>
              <a:gd name="T67" fmla="*/ 2147483647 h 585"/>
              <a:gd name="T68" fmla="*/ 2147483647 w 767"/>
              <a:gd name="T69" fmla="*/ 2147483647 h 585"/>
              <a:gd name="T70" fmla="*/ 2147483647 w 767"/>
              <a:gd name="T71" fmla="*/ 2147483647 h 585"/>
              <a:gd name="T72" fmla="*/ 2147483647 w 767"/>
              <a:gd name="T73" fmla="*/ 0 h 585"/>
              <a:gd name="T74" fmla="*/ 2147483647 w 767"/>
              <a:gd name="T75" fmla="*/ 0 h 585"/>
              <a:gd name="T76" fmla="*/ 2147483647 w 767"/>
              <a:gd name="T77" fmla="*/ 2147483647 h 585"/>
              <a:gd name="T78" fmla="*/ 2147483647 w 767"/>
              <a:gd name="T79" fmla="*/ 2147483647 h 585"/>
              <a:gd name="T80" fmla="*/ 2147483647 w 767"/>
              <a:gd name="T81" fmla="*/ 2147483647 h 585"/>
              <a:gd name="T82" fmla="*/ 2147483647 w 767"/>
              <a:gd name="T83" fmla="*/ 2147483647 h 585"/>
              <a:gd name="T84" fmla="*/ 2147483647 w 767"/>
              <a:gd name="T85" fmla="*/ 2147483647 h 585"/>
              <a:gd name="T86" fmla="*/ 2147483647 w 767"/>
              <a:gd name="T87" fmla="*/ 2147483647 h 585"/>
              <a:gd name="T88" fmla="*/ 2147483647 w 767"/>
              <a:gd name="T89" fmla="*/ 2147483647 h 585"/>
              <a:gd name="T90" fmla="*/ 2147483647 w 767"/>
              <a:gd name="T91" fmla="*/ 2147483647 h 585"/>
              <a:gd name="T92" fmla="*/ 2147483647 w 767"/>
              <a:gd name="T93" fmla="*/ 2147483647 h 585"/>
              <a:gd name="T94" fmla="*/ 2147483647 w 767"/>
              <a:gd name="T95" fmla="*/ 2147483647 h 585"/>
              <a:gd name="T96" fmla="*/ 2147483647 w 767"/>
              <a:gd name="T97" fmla="*/ 2147483647 h 5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67"/>
              <a:gd name="T148" fmla="*/ 0 h 585"/>
              <a:gd name="T149" fmla="*/ 767 w 767"/>
              <a:gd name="T150" fmla="*/ 585 h 5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67" h="585">
                <a:moveTo>
                  <a:pt x="28" y="59"/>
                </a:moveTo>
                <a:lnTo>
                  <a:pt x="7" y="105"/>
                </a:lnTo>
                <a:lnTo>
                  <a:pt x="0" y="167"/>
                </a:lnTo>
                <a:lnTo>
                  <a:pt x="4" y="243"/>
                </a:lnTo>
                <a:lnTo>
                  <a:pt x="19" y="324"/>
                </a:lnTo>
                <a:lnTo>
                  <a:pt x="42" y="405"/>
                </a:lnTo>
                <a:lnTo>
                  <a:pt x="72" y="479"/>
                </a:lnTo>
                <a:lnTo>
                  <a:pt x="104" y="541"/>
                </a:lnTo>
                <a:lnTo>
                  <a:pt x="140" y="585"/>
                </a:lnTo>
                <a:lnTo>
                  <a:pt x="169" y="584"/>
                </a:lnTo>
                <a:lnTo>
                  <a:pt x="202" y="582"/>
                </a:lnTo>
                <a:lnTo>
                  <a:pt x="238" y="579"/>
                </a:lnTo>
                <a:lnTo>
                  <a:pt x="279" y="576"/>
                </a:lnTo>
                <a:lnTo>
                  <a:pt x="320" y="573"/>
                </a:lnTo>
                <a:lnTo>
                  <a:pt x="364" y="569"/>
                </a:lnTo>
                <a:lnTo>
                  <a:pt x="409" y="565"/>
                </a:lnTo>
                <a:lnTo>
                  <a:pt x="453" y="560"/>
                </a:lnTo>
                <a:lnTo>
                  <a:pt x="498" y="554"/>
                </a:lnTo>
                <a:lnTo>
                  <a:pt x="540" y="549"/>
                </a:lnTo>
                <a:lnTo>
                  <a:pt x="583" y="541"/>
                </a:lnTo>
                <a:lnTo>
                  <a:pt x="621" y="533"/>
                </a:lnTo>
                <a:lnTo>
                  <a:pt x="657" y="524"/>
                </a:lnTo>
                <a:lnTo>
                  <a:pt x="689" y="515"/>
                </a:lnTo>
                <a:lnTo>
                  <a:pt x="717" y="505"/>
                </a:lnTo>
                <a:lnTo>
                  <a:pt x="739" y="493"/>
                </a:lnTo>
                <a:lnTo>
                  <a:pt x="752" y="445"/>
                </a:lnTo>
                <a:lnTo>
                  <a:pt x="761" y="383"/>
                </a:lnTo>
                <a:lnTo>
                  <a:pt x="767" y="313"/>
                </a:lnTo>
                <a:lnTo>
                  <a:pt x="765" y="239"/>
                </a:lnTo>
                <a:lnTo>
                  <a:pt x="754" y="167"/>
                </a:lnTo>
                <a:lnTo>
                  <a:pt x="733" y="102"/>
                </a:lnTo>
                <a:lnTo>
                  <a:pt x="701" y="49"/>
                </a:lnTo>
                <a:lnTo>
                  <a:pt x="654" y="14"/>
                </a:lnTo>
                <a:lnTo>
                  <a:pt x="627" y="8"/>
                </a:lnTo>
                <a:lnTo>
                  <a:pt x="594" y="4"/>
                </a:lnTo>
                <a:lnTo>
                  <a:pt x="558" y="1"/>
                </a:lnTo>
                <a:lnTo>
                  <a:pt x="518" y="0"/>
                </a:lnTo>
                <a:lnTo>
                  <a:pt x="475" y="0"/>
                </a:lnTo>
                <a:lnTo>
                  <a:pt x="431" y="3"/>
                </a:lnTo>
                <a:lnTo>
                  <a:pt x="384" y="4"/>
                </a:lnTo>
                <a:lnTo>
                  <a:pt x="337" y="8"/>
                </a:lnTo>
                <a:lnTo>
                  <a:pt x="289" y="13"/>
                </a:lnTo>
                <a:lnTo>
                  <a:pt x="244" y="19"/>
                </a:lnTo>
                <a:lnTo>
                  <a:pt x="199" y="24"/>
                </a:lnTo>
                <a:lnTo>
                  <a:pt x="158" y="32"/>
                </a:lnTo>
                <a:lnTo>
                  <a:pt x="118" y="38"/>
                </a:lnTo>
                <a:lnTo>
                  <a:pt x="83" y="45"/>
                </a:lnTo>
                <a:lnTo>
                  <a:pt x="53" y="52"/>
                </a:lnTo>
                <a:lnTo>
                  <a:pt x="28" y="59"/>
                </a:lnTo>
                <a:close/>
              </a:path>
            </a:pathLst>
          </a:custGeom>
          <a:solidFill>
            <a:srgbClr val="FFFFFF"/>
          </a:solidFill>
          <a:ln w="9525">
            <a:noFill/>
            <a:round/>
            <a:headEnd/>
            <a:tailEnd/>
          </a:ln>
        </p:spPr>
        <p:txBody>
          <a:bodyPr/>
          <a:lstStyle/>
          <a:p>
            <a:endParaRPr lang="en-US"/>
          </a:p>
        </p:txBody>
      </p:sp>
      <p:sp>
        <p:nvSpPr>
          <p:cNvPr id="2080" name="Freeform 763"/>
          <p:cNvSpPr>
            <a:spLocks/>
          </p:cNvSpPr>
          <p:nvPr/>
        </p:nvSpPr>
        <p:spPr bwMode="auto">
          <a:xfrm>
            <a:off x="739775" y="3300413"/>
            <a:ext cx="400050" cy="284162"/>
          </a:xfrm>
          <a:custGeom>
            <a:avLst/>
            <a:gdLst>
              <a:gd name="T0" fmla="*/ 2147483647 w 756"/>
              <a:gd name="T1" fmla="*/ 2147483647 h 565"/>
              <a:gd name="T2" fmla="*/ 2147483647 w 756"/>
              <a:gd name="T3" fmla="*/ 2147483647 h 565"/>
              <a:gd name="T4" fmla="*/ 0 w 756"/>
              <a:gd name="T5" fmla="*/ 2147483647 h 565"/>
              <a:gd name="T6" fmla="*/ 2147483647 w 756"/>
              <a:gd name="T7" fmla="*/ 2147483647 h 565"/>
              <a:gd name="T8" fmla="*/ 2147483647 w 756"/>
              <a:gd name="T9" fmla="*/ 2147483647 h 565"/>
              <a:gd name="T10" fmla="*/ 2147483647 w 756"/>
              <a:gd name="T11" fmla="*/ 2147483647 h 565"/>
              <a:gd name="T12" fmla="*/ 2147483647 w 756"/>
              <a:gd name="T13" fmla="*/ 2147483647 h 565"/>
              <a:gd name="T14" fmla="*/ 2147483647 w 756"/>
              <a:gd name="T15" fmla="*/ 2147483647 h 565"/>
              <a:gd name="T16" fmla="*/ 2147483647 w 756"/>
              <a:gd name="T17" fmla="*/ 2147483647 h 565"/>
              <a:gd name="T18" fmla="*/ 2147483647 w 756"/>
              <a:gd name="T19" fmla="*/ 2147483647 h 565"/>
              <a:gd name="T20" fmla="*/ 2147483647 w 756"/>
              <a:gd name="T21" fmla="*/ 2147483647 h 565"/>
              <a:gd name="T22" fmla="*/ 2147483647 w 756"/>
              <a:gd name="T23" fmla="*/ 2147483647 h 565"/>
              <a:gd name="T24" fmla="*/ 2147483647 w 756"/>
              <a:gd name="T25" fmla="*/ 2147483647 h 565"/>
              <a:gd name="T26" fmla="*/ 2147483647 w 756"/>
              <a:gd name="T27" fmla="*/ 2147483647 h 565"/>
              <a:gd name="T28" fmla="*/ 2147483647 w 756"/>
              <a:gd name="T29" fmla="*/ 2147483647 h 565"/>
              <a:gd name="T30" fmla="*/ 2147483647 w 756"/>
              <a:gd name="T31" fmla="*/ 2147483647 h 565"/>
              <a:gd name="T32" fmla="*/ 2147483647 w 756"/>
              <a:gd name="T33" fmla="*/ 2147483647 h 565"/>
              <a:gd name="T34" fmla="*/ 2147483647 w 756"/>
              <a:gd name="T35" fmla="*/ 2147483647 h 565"/>
              <a:gd name="T36" fmla="*/ 2147483647 w 756"/>
              <a:gd name="T37" fmla="*/ 2147483647 h 565"/>
              <a:gd name="T38" fmla="*/ 2147483647 w 756"/>
              <a:gd name="T39" fmla="*/ 2147483647 h 565"/>
              <a:gd name="T40" fmla="*/ 2147483647 w 756"/>
              <a:gd name="T41" fmla="*/ 2147483647 h 565"/>
              <a:gd name="T42" fmla="*/ 2147483647 w 756"/>
              <a:gd name="T43" fmla="*/ 2147483647 h 565"/>
              <a:gd name="T44" fmla="*/ 2147483647 w 756"/>
              <a:gd name="T45" fmla="*/ 2147483647 h 565"/>
              <a:gd name="T46" fmla="*/ 2147483647 w 756"/>
              <a:gd name="T47" fmla="*/ 2147483647 h 565"/>
              <a:gd name="T48" fmla="*/ 2147483647 w 756"/>
              <a:gd name="T49" fmla="*/ 2147483647 h 565"/>
              <a:gd name="T50" fmla="*/ 2147483647 w 756"/>
              <a:gd name="T51" fmla="*/ 2147483647 h 565"/>
              <a:gd name="T52" fmla="*/ 2147483647 w 756"/>
              <a:gd name="T53" fmla="*/ 2147483647 h 565"/>
              <a:gd name="T54" fmla="*/ 2147483647 w 756"/>
              <a:gd name="T55" fmla="*/ 2147483647 h 565"/>
              <a:gd name="T56" fmla="*/ 2147483647 w 756"/>
              <a:gd name="T57" fmla="*/ 2147483647 h 565"/>
              <a:gd name="T58" fmla="*/ 2147483647 w 756"/>
              <a:gd name="T59" fmla="*/ 2147483647 h 565"/>
              <a:gd name="T60" fmla="*/ 2147483647 w 756"/>
              <a:gd name="T61" fmla="*/ 2147483647 h 565"/>
              <a:gd name="T62" fmla="*/ 2147483647 w 756"/>
              <a:gd name="T63" fmla="*/ 2147483647 h 565"/>
              <a:gd name="T64" fmla="*/ 2147483647 w 756"/>
              <a:gd name="T65" fmla="*/ 2147483647 h 565"/>
              <a:gd name="T66" fmla="*/ 2147483647 w 756"/>
              <a:gd name="T67" fmla="*/ 2147483647 h 565"/>
              <a:gd name="T68" fmla="*/ 2147483647 w 756"/>
              <a:gd name="T69" fmla="*/ 2147483647 h 565"/>
              <a:gd name="T70" fmla="*/ 2147483647 w 756"/>
              <a:gd name="T71" fmla="*/ 2147483647 h 565"/>
              <a:gd name="T72" fmla="*/ 2147483647 w 756"/>
              <a:gd name="T73" fmla="*/ 2147483647 h 565"/>
              <a:gd name="T74" fmla="*/ 2147483647 w 756"/>
              <a:gd name="T75" fmla="*/ 0 h 565"/>
              <a:gd name="T76" fmla="*/ 2147483647 w 756"/>
              <a:gd name="T77" fmla="*/ 0 h 565"/>
              <a:gd name="T78" fmla="*/ 2147483647 w 756"/>
              <a:gd name="T79" fmla="*/ 0 h 565"/>
              <a:gd name="T80" fmla="*/ 2147483647 w 756"/>
              <a:gd name="T81" fmla="*/ 2147483647 h 565"/>
              <a:gd name="T82" fmla="*/ 2147483647 w 756"/>
              <a:gd name="T83" fmla="*/ 2147483647 h 565"/>
              <a:gd name="T84" fmla="*/ 2147483647 w 756"/>
              <a:gd name="T85" fmla="*/ 2147483647 h 565"/>
              <a:gd name="T86" fmla="*/ 2147483647 w 756"/>
              <a:gd name="T87" fmla="*/ 2147483647 h 565"/>
              <a:gd name="T88" fmla="*/ 2147483647 w 756"/>
              <a:gd name="T89" fmla="*/ 2147483647 h 565"/>
              <a:gd name="T90" fmla="*/ 2147483647 w 756"/>
              <a:gd name="T91" fmla="*/ 2147483647 h 565"/>
              <a:gd name="T92" fmla="*/ 2147483647 w 756"/>
              <a:gd name="T93" fmla="*/ 2147483647 h 565"/>
              <a:gd name="T94" fmla="*/ 2147483647 w 756"/>
              <a:gd name="T95" fmla="*/ 2147483647 h 565"/>
              <a:gd name="T96" fmla="*/ 2147483647 w 756"/>
              <a:gd name="T97" fmla="*/ 2147483647 h 56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56"/>
              <a:gd name="T148" fmla="*/ 0 h 565"/>
              <a:gd name="T149" fmla="*/ 756 w 756"/>
              <a:gd name="T150" fmla="*/ 565 h 56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56" h="565">
                <a:moveTo>
                  <a:pt x="25" y="42"/>
                </a:moveTo>
                <a:lnTo>
                  <a:pt x="7" y="85"/>
                </a:lnTo>
                <a:lnTo>
                  <a:pt x="0" y="147"/>
                </a:lnTo>
                <a:lnTo>
                  <a:pt x="1" y="221"/>
                </a:lnTo>
                <a:lnTo>
                  <a:pt x="10" y="303"/>
                </a:lnTo>
                <a:lnTo>
                  <a:pt x="26" y="385"/>
                </a:lnTo>
                <a:lnTo>
                  <a:pt x="49" y="459"/>
                </a:lnTo>
                <a:lnTo>
                  <a:pt x="79" y="521"/>
                </a:lnTo>
                <a:lnTo>
                  <a:pt x="112" y="565"/>
                </a:lnTo>
                <a:lnTo>
                  <a:pt x="141" y="564"/>
                </a:lnTo>
                <a:lnTo>
                  <a:pt x="175" y="562"/>
                </a:lnTo>
                <a:lnTo>
                  <a:pt x="213" y="562"/>
                </a:lnTo>
                <a:lnTo>
                  <a:pt x="252" y="561"/>
                </a:lnTo>
                <a:lnTo>
                  <a:pt x="296" y="559"/>
                </a:lnTo>
                <a:lnTo>
                  <a:pt x="341" y="558"/>
                </a:lnTo>
                <a:lnTo>
                  <a:pt x="388" y="555"/>
                </a:lnTo>
                <a:lnTo>
                  <a:pt x="434" y="553"/>
                </a:lnTo>
                <a:lnTo>
                  <a:pt x="480" y="549"/>
                </a:lnTo>
                <a:lnTo>
                  <a:pt x="526" y="546"/>
                </a:lnTo>
                <a:lnTo>
                  <a:pt x="568" y="540"/>
                </a:lnTo>
                <a:lnTo>
                  <a:pt x="609" y="535"/>
                </a:lnTo>
                <a:lnTo>
                  <a:pt x="645" y="527"/>
                </a:lnTo>
                <a:lnTo>
                  <a:pt x="677" y="518"/>
                </a:lnTo>
                <a:lnTo>
                  <a:pt x="707" y="510"/>
                </a:lnTo>
                <a:lnTo>
                  <a:pt x="729" y="498"/>
                </a:lnTo>
                <a:lnTo>
                  <a:pt x="742" y="450"/>
                </a:lnTo>
                <a:lnTo>
                  <a:pt x="750" y="389"/>
                </a:lnTo>
                <a:lnTo>
                  <a:pt x="756" y="318"/>
                </a:lnTo>
                <a:lnTo>
                  <a:pt x="755" y="243"/>
                </a:lnTo>
                <a:lnTo>
                  <a:pt x="743" y="172"/>
                </a:lnTo>
                <a:lnTo>
                  <a:pt x="723" y="106"/>
                </a:lnTo>
                <a:lnTo>
                  <a:pt x="691" y="54"/>
                </a:lnTo>
                <a:lnTo>
                  <a:pt x="644" y="19"/>
                </a:lnTo>
                <a:lnTo>
                  <a:pt x="616" y="13"/>
                </a:lnTo>
                <a:lnTo>
                  <a:pt x="584" y="7"/>
                </a:lnTo>
                <a:lnTo>
                  <a:pt x="547" y="5"/>
                </a:lnTo>
                <a:lnTo>
                  <a:pt x="508" y="2"/>
                </a:lnTo>
                <a:lnTo>
                  <a:pt x="466" y="0"/>
                </a:lnTo>
                <a:lnTo>
                  <a:pt x="420" y="0"/>
                </a:lnTo>
                <a:lnTo>
                  <a:pt x="375" y="0"/>
                </a:lnTo>
                <a:lnTo>
                  <a:pt x="328" y="2"/>
                </a:lnTo>
                <a:lnTo>
                  <a:pt x="283" y="5"/>
                </a:lnTo>
                <a:lnTo>
                  <a:pt x="238" y="9"/>
                </a:lnTo>
                <a:lnTo>
                  <a:pt x="194" y="13"/>
                </a:lnTo>
                <a:lnTo>
                  <a:pt x="152" y="18"/>
                </a:lnTo>
                <a:lnTo>
                  <a:pt x="114" y="23"/>
                </a:lnTo>
                <a:lnTo>
                  <a:pt x="79" y="29"/>
                </a:lnTo>
                <a:lnTo>
                  <a:pt x="49" y="35"/>
                </a:lnTo>
                <a:lnTo>
                  <a:pt x="25" y="42"/>
                </a:lnTo>
                <a:close/>
              </a:path>
            </a:pathLst>
          </a:custGeom>
          <a:solidFill>
            <a:srgbClr val="C9E8FF"/>
          </a:solidFill>
          <a:ln w="9525">
            <a:noFill/>
            <a:round/>
            <a:headEnd/>
            <a:tailEnd/>
          </a:ln>
        </p:spPr>
        <p:txBody>
          <a:bodyPr/>
          <a:lstStyle/>
          <a:p>
            <a:endParaRPr lang="en-US"/>
          </a:p>
        </p:txBody>
      </p:sp>
      <p:sp>
        <p:nvSpPr>
          <p:cNvPr id="2081" name="Freeform 764"/>
          <p:cNvSpPr>
            <a:spLocks/>
          </p:cNvSpPr>
          <p:nvPr/>
        </p:nvSpPr>
        <p:spPr bwMode="auto">
          <a:xfrm>
            <a:off x="798513" y="3328988"/>
            <a:ext cx="292100" cy="190500"/>
          </a:xfrm>
          <a:custGeom>
            <a:avLst/>
            <a:gdLst>
              <a:gd name="T0" fmla="*/ 2147483647 w 552"/>
              <a:gd name="T1" fmla="*/ 2147483647 h 378"/>
              <a:gd name="T2" fmla="*/ 2147483647 w 552"/>
              <a:gd name="T3" fmla="*/ 2147483647 h 378"/>
              <a:gd name="T4" fmla="*/ 0 w 552"/>
              <a:gd name="T5" fmla="*/ 2147483647 h 378"/>
              <a:gd name="T6" fmla="*/ 2147483647 w 552"/>
              <a:gd name="T7" fmla="*/ 2147483647 h 378"/>
              <a:gd name="T8" fmla="*/ 2147483647 w 552"/>
              <a:gd name="T9" fmla="*/ 2147483647 h 378"/>
              <a:gd name="T10" fmla="*/ 2147483647 w 552"/>
              <a:gd name="T11" fmla="*/ 2147483647 h 378"/>
              <a:gd name="T12" fmla="*/ 2147483647 w 552"/>
              <a:gd name="T13" fmla="*/ 2147483647 h 378"/>
              <a:gd name="T14" fmla="*/ 2147483647 w 552"/>
              <a:gd name="T15" fmla="*/ 2147483647 h 378"/>
              <a:gd name="T16" fmla="*/ 2147483647 w 552"/>
              <a:gd name="T17" fmla="*/ 2147483647 h 378"/>
              <a:gd name="T18" fmla="*/ 2147483647 w 552"/>
              <a:gd name="T19" fmla="*/ 2147483647 h 378"/>
              <a:gd name="T20" fmla="*/ 2147483647 w 552"/>
              <a:gd name="T21" fmla="*/ 2147483647 h 378"/>
              <a:gd name="T22" fmla="*/ 2147483647 w 552"/>
              <a:gd name="T23" fmla="*/ 2147483647 h 378"/>
              <a:gd name="T24" fmla="*/ 2147483647 w 552"/>
              <a:gd name="T25" fmla="*/ 2147483647 h 378"/>
              <a:gd name="T26" fmla="*/ 2147483647 w 552"/>
              <a:gd name="T27" fmla="*/ 2147483647 h 378"/>
              <a:gd name="T28" fmla="*/ 2147483647 w 552"/>
              <a:gd name="T29" fmla="*/ 2147483647 h 378"/>
              <a:gd name="T30" fmla="*/ 2147483647 w 552"/>
              <a:gd name="T31" fmla="*/ 2147483647 h 378"/>
              <a:gd name="T32" fmla="*/ 2147483647 w 552"/>
              <a:gd name="T33" fmla="*/ 2147483647 h 378"/>
              <a:gd name="T34" fmla="*/ 2147483647 w 552"/>
              <a:gd name="T35" fmla="*/ 2147483647 h 378"/>
              <a:gd name="T36" fmla="*/ 2147483647 w 552"/>
              <a:gd name="T37" fmla="*/ 2147483647 h 378"/>
              <a:gd name="T38" fmla="*/ 2147483647 w 552"/>
              <a:gd name="T39" fmla="*/ 2147483647 h 378"/>
              <a:gd name="T40" fmla="*/ 2147483647 w 552"/>
              <a:gd name="T41" fmla="*/ 2147483647 h 378"/>
              <a:gd name="T42" fmla="*/ 2147483647 w 552"/>
              <a:gd name="T43" fmla="*/ 2147483647 h 378"/>
              <a:gd name="T44" fmla="*/ 2147483647 w 552"/>
              <a:gd name="T45" fmla="*/ 2147483647 h 378"/>
              <a:gd name="T46" fmla="*/ 2147483647 w 552"/>
              <a:gd name="T47" fmla="*/ 2147483647 h 378"/>
              <a:gd name="T48" fmla="*/ 2147483647 w 552"/>
              <a:gd name="T49" fmla="*/ 2147483647 h 378"/>
              <a:gd name="T50" fmla="*/ 2147483647 w 552"/>
              <a:gd name="T51" fmla="*/ 2147483647 h 378"/>
              <a:gd name="T52" fmla="*/ 2147483647 w 552"/>
              <a:gd name="T53" fmla="*/ 2147483647 h 378"/>
              <a:gd name="T54" fmla="*/ 2147483647 w 552"/>
              <a:gd name="T55" fmla="*/ 2147483647 h 378"/>
              <a:gd name="T56" fmla="*/ 2147483647 w 552"/>
              <a:gd name="T57" fmla="*/ 2147483647 h 378"/>
              <a:gd name="T58" fmla="*/ 2147483647 w 552"/>
              <a:gd name="T59" fmla="*/ 2147483647 h 378"/>
              <a:gd name="T60" fmla="*/ 2147483647 w 552"/>
              <a:gd name="T61" fmla="*/ 2147483647 h 378"/>
              <a:gd name="T62" fmla="*/ 2147483647 w 552"/>
              <a:gd name="T63" fmla="*/ 2147483647 h 378"/>
              <a:gd name="T64" fmla="*/ 2147483647 w 552"/>
              <a:gd name="T65" fmla="*/ 2147483647 h 378"/>
              <a:gd name="T66" fmla="*/ 2147483647 w 552"/>
              <a:gd name="T67" fmla="*/ 2147483647 h 378"/>
              <a:gd name="T68" fmla="*/ 2147483647 w 552"/>
              <a:gd name="T69" fmla="*/ 2147483647 h 378"/>
              <a:gd name="T70" fmla="*/ 2147483647 w 552"/>
              <a:gd name="T71" fmla="*/ 2147483647 h 378"/>
              <a:gd name="T72" fmla="*/ 2147483647 w 552"/>
              <a:gd name="T73" fmla="*/ 2147483647 h 378"/>
              <a:gd name="T74" fmla="*/ 2147483647 w 552"/>
              <a:gd name="T75" fmla="*/ 2147483647 h 378"/>
              <a:gd name="T76" fmla="*/ 2147483647 w 552"/>
              <a:gd name="T77" fmla="*/ 2147483647 h 378"/>
              <a:gd name="T78" fmla="*/ 2147483647 w 552"/>
              <a:gd name="T79" fmla="*/ 0 h 378"/>
              <a:gd name="T80" fmla="*/ 2147483647 w 552"/>
              <a:gd name="T81" fmla="*/ 0 h 378"/>
              <a:gd name="T82" fmla="*/ 2147483647 w 552"/>
              <a:gd name="T83" fmla="*/ 0 h 378"/>
              <a:gd name="T84" fmla="*/ 2147483647 w 552"/>
              <a:gd name="T85" fmla="*/ 2147483647 h 378"/>
              <a:gd name="T86" fmla="*/ 2147483647 w 552"/>
              <a:gd name="T87" fmla="*/ 2147483647 h 378"/>
              <a:gd name="T88" fmla="*/ 2147483647 w 552"/>
              <a:gd name="T89" fmla="*/ 2147483647 h 378"/>
              <a:gd name="T90" fmla="*/ 2147483647 w 552"/>
              <a:gd name="T91" fmla="*/ 2147483647 h 378"/>
              <a:gd name="T92" fmla="*/ 2147483647 w 552"/>
              <a:gd name="T93" fmla="*/ 2147483647 h 378"/>
              <a:gd name="T94" fmla="*/ 2147483647 w 552"/>
              <a:gd name="T95" fmla="*/ 2147483647 h 378"/>
              <a:gd name="T96" fmla="*/ 2147483647 w 552"/>
              <a:gd name="T97" fmla="*/ 2147483647 h 3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52"/>
              <a:gd name="T148" fmla="*/ 0 h 378"/>
              <a:gd name="T149" fmla="*/ 552 w 552"/>
              <a:gd name="T150" fmla="*/ 378 h 3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52" h="378">
                <a:moveTo>
                  <a:pt x="10" y="37"/>
                </a:moveTo>
                <a:lnTo>
                  <a:pt x="3" y="60"/>
                </a:lnTo>
                <a:lnTo>
                  <a:pt x="0" y="95"/>
                </a:lnTo>
                <a:lnTo>
                  <a:pt x="2" y="140"/>
                </a:lnTo>
                <a:lnTo>
                  <a:pt x="8" y="190"/>
                </a:lnTo>
                <a:lnTo>
                  <a:pt x="15" y="241"/>
                </a:lnTo>
                <a:lnTo>
                  <a:pt x="26" y="286"/>
                </a:lnTo>
                <a:lnTo>
                  <a:pt x="41" y="324"/>
                </a:lnTo>
                <a:lnTo>
                  <a:pt x="56" y="348"/>
                </a:lnTo>
                <a:lnTo>
                  <a:pt x="73" y="357"/>
                </a:lnTo>
                <a:lnTo>
                  <a:pt x="95" y="364"/>
                </a:lnTo>
                <a:lnTo>
                  <a:pt x="123" y="370"/>
                </a:lnTo>
                <a:lnTo>
                  <a:pt x="152" y="375"/>
                </a:lnTo>
                <a:lnTo>
                  <a:pt x="184" y="376"/>
                </a:lnTo>
                <a:lnTo>
                  <a:pt x="219" y="378"/>
                </a:lnTo>
                <a:lnTo>
                  <a:pt x="256" y="378"/>
                </a:lnTo>
                <a:lnTo>
                  <a:pt x="294" y="376"/>
                </a:lnTo>
                <a:lnTo>
                  <a:pt x="330" y="373"/>
                </a:lnTo>
                <a:lnTo>
                  <a:pt x="368" y="370"/>
                </a:lnTo>
                <a:lnTo>
                  <a:pt x="403" y="366"/>
                </a:lnTo>
                <a:lnTo>
                  <a:pt x="438" y="362"/>
                </a:lnTo>
                <a:lnTo>
                  <a:pt x="470" y="357"/>
                </a:lnTo>
                <a:lnTo>
                  <a:pt x="498" y="351"/>
                </a:lnTo>
                <a:lnTo>
                  <a:pt x="525" y="346"/>
                </a:lnTo>
                <a:lnTo>
                  <a:pt x="545" y="340"/>
                </a:lnTo>
                <a:lnTo>
                  <a:pt x="549" y="308"/>
                </a:lnTo>
                <a:lnTo>
                  <a:pt x="552" y="264"/>
                </a:lnTo>
                <a:lnTo>
                  <a:pt x="552" y="213"/>
                </a:lnTo>
                <a:lnTo>
                  <a:pt x="548" y="158"/>
                </a:lnTo>
                <a:lnTo>
                  <a:pt x="541" y="105"/>
                </a:lnTo>
                <a:lnTo>
                  <a:pt x="527" y="60"/>
                </a:lnTo>
                <a:lnTo>
                  <a:pt x="510" y="27"/>
                </a:lnTo>
                <a:lnTo>
                  <a:pt x="485" y="9"/>
                </a:lnTo>
                <a:lnTo>
                  <a:pt x="466" y="8"/>
                </a:lnTo>
                <a:lnTo>
                  <a:pt x="443" y="8"/>
                </a:lnTo>
                <a:lnTo>
                  <a:pt x="415" y="6"/>
                </a:lnTo>
                <a:lnTo>
                  <a:pt x="384" y="3"/>
                </a:lnTo>
                <a:lnTo>
                  <a:pt x="351" y="2"/>
                </a:lnTo>
                <a:lnTo>
                  <a:pt x="316" y="2"/>
                </a:lnTo>
                <a:lnTo>
                  <a:pt x="279" y="0"/>
                </a:lnTo>
                <a:lnTo>
                  <a:pt x="243" y="0"/>
                </a:lnTo>
                <a:lnTo>
                  <a:pt x="206" y="0"/>
                </a:lnTo>
                <a:lnTo>
                  <a:pt x="170" y="2"/>
                </a:lnTo>
                <a:lnTo>
                  <a:pt x="136" y="3"/>
                </a:lnTo>
                <a:lnTo>
                  <a:pt x="104" y="8"/>
                </a:lnTo>
                <a:lnTo>
                  <a:pt x="75" y="12"/>
                </a:lnTo>
                <a:lnTo>
                  <a:pt x="48" y="19"/>
                </a:lnTo>
                <a:lnTo>
                  <a:pt x="26" y="27"/>
                </a:lnTo>
                <a:lnTo>
                  <a:pt x="10" y="37"/>
                </a:lnTo>
                <a:close/>
              </a:path>
            </a:pathLst>
          </a:custGeom>
          <a:solidFill>
            <a:srgbClr val="FFFFFF"/>
          </a:solidFill>
          <a:ln w="9525">
            <a:noFill/>
            <a:round/>
            <a:headEnd/>
            <a:tailEnd/>
          </a:ln>
        </p:spPr>
        <p:txBody>
          <a:bodyPr/>
          <a:lstStyle/>
          <a:p>
            <a:endParaRPr lang="en-US"/>
          </a:p>
        </p:txBody>
      </p:sp>
      <p:sp>
        <p:nvSpPr>
          <p:cNvPr id="2082" name="Freeform 765"/>
          <p:cNvSpPr>
            <a:spLocks/>
          </p:cNvSpPr>
          <p:nvPr/>
        </p:nvSpPr>
        <p:spPr bwMode="auto">
          <a:xfrm>
            <a:off x="779463" y="3346450"/>
            <a:ext cx="292100" cy="190500"/>
          </a:xfrm>
          <a:custGeom>
            <a:avLst/>
            <a:gdLst>
              <a:gd name="T0" fmla="*/ 2147483647 w 552"/>
              <a:gd name="T1" fmla="*/ 2147483647 h 377"/>
              <a:gd name="T2" fmla="*/ 2147483647 w 552"/>
              <a:gd name="T3" fmla="*/ 2147483647 h 377"/>
              <a:gd name="T4" fmla="*/ 0 w 552"/>
              <a:gd name="T5" fmla="*/ 2147483647 h 377"/>
              <a:gd name="T6" fmla="*/ 2147483647 w 552"/>
              <a:gd name="T7" fmla="*/ 2147483647 h 377"/>
              <a:gd name="T8" fmla="*/ 2147483647 w 552"/>
              <a:gd name="T9" fmla="*/ 2147483647 h 377"/>
              <a:gd name="T10" fmla="*/ 2147483647 w 552"/>
              <a:gd name="T11" fmla="*/ 2147483647 h 377"/>
              <a:gd name="T12" fmla="*/ 2147483647 w 552"/>
              <a:gd name="T13" fmla="*/ 2147483647 h 377"/>
              <a:gd name="T14" fmla="*/ 2147483647 w 552"/>
              <a:gd name="T15" fmla="*/ 2147483647 h 377"/>
              <a:gd name="T16" fmla="*/ 2147483647 w 552"/>
              <a:gd name="T17" fmla="*/ 2147483647 h 377"/>
              <a:gd name="T18" fmla="*/ 2147483647 w 552"/>
              <a:gd name="T19" fmla="*/ 2147483647 h 377"/>
              <a:gd name="T20" fmla="*/ 2147483647 w 552"/>
              <a:gd name="T21" fmla="*/ 2147483647 h 377"/>
              <a:gd name="T22" fmla="*/ 2147483647 w 552"/>
              <a:gd name="T23" fmla="*/ 2147483647 h 377"/>
              <a:gd name="T24" fmla="*/ 2147483647 w 552"/>
              <a:gd name="T25" fmla="*/ 2147483647 h 377"/>
              <a:gd name="T26" fmla="*/ 2147483647 w 552"/>
              <a:gd name="T27" fmla="*/ 2147483647 h 377"/>
              <a:gd name="T28" fmla="*/ 2147483647 w 552"/>
              <a:gd name="T29" fmla="*/ 2147483647 h 377"/>
              <a:gd name="T30" fmla="*/ 2147483647 w 552"/>
              <a:gd name="T31" fmla="*/ 2147483647 h 377"/>
              <a:gd name="T32" fmla="*/ 2147483647 w 552"/>
              <a:gd name="T33" fmla="*/ 2147483647 h 377"/>
              <a:gd name="T34" fmla="*/ 2147483647 w 552"/>
              <a:gd name="T35" fmla="*/ 2147483647 h 377"/>
              <a:gd name="T36" fmla="*/ 2147483647 w 552"/>
              <a:gd name="T37" fmla="*/ 2147483647 h 377"/>
              <a:gd name="T38" fmla="*/ 2147483647 w 552"/>
              <a:gd name="T39" fmla="*/ 2147483647 h 377"/>
              <a:gd name="T40" fmla="*/ 2147483647 w 552"/>
              <a:gd name="T41" fmla="*/ 2147483647 h 377"/>
              <a:gd name="T42" fmla="*/ 2147483647 w 552"/>
              <a:gd name="T43" fmla="*/ 2147483647 h 377"/>
              <a:gd name="T44" fmla="*/ 2147483647 w 552"/>
              <a:gd name="T45" fmla="*/ 2147483647 h 377"/>
              <a:gd name="T46" fmla="*/ 2147483647 w 552"/>
              <a:gd name="T47" fmla="*/ 2147483647 h 377"/>
              <a:gd name="T48" fmla="*/ 2147483647 w 552"/>
              <a:gd name="T49" fmla="*/ 2147483647 h 377"/>
              <a:gd name="T50" fmla="*/ 2147483647 w 552"/>
              <a:gd name="T51" fmla="*/ 2147483647 h 377"/>
              <a:gd name="T52" fmla="*/ 2147483647 w 552"/>
              <a:gd name="T53" fmla="*/ 2147483647 h 377"/>
              <a:gd name="T54" fmla="*/ 2147483647 w 552"/>
              <a:gd name="T55" fmla="*/ 2147483647 h 377"/>
              <a:gd name="T56" fmla="*/ 2147483647 w 552"/>
              <a:gd name="T57" fmla="*/ 2147483647 h 377"/>
              <a:gd name="T58" fmla="*/ 2147483647 w 552"/>
              <a:gd name="T59" fmla="*/ 2147483647 h 377"/>
              <a:gd name="T60" fmla="*/ 2147483647 w 552"/>
              <a:gd name="T61" fmla="*/ 2147483647 h 377"/>
              <a:gd name="T62" fmla="*/ 2147483647 w 552"/>
              <a:gd name="T63" fmla="*/ 2147483647 h 377"/>
              <a:gd name="T64" fmla="*/ 2147483647 w 552"/>
              <a:gd name="T65" fmla="*/ 2147483647 h 377"/>
              <a:gd name="T66" fmla="*/ 2147483647 w 552"/>
              <a:gd name="T67" fmla="*/ 2147483647 h 377"/>
              <a:gd name="T68" fmla="*/ 2147483647 w 552"/>
              <a:gd name="T69" fmla="*/ 2147483647 h 377"/>
              <a:gd name="T70" fmla="*/ 2147483647 w 552"/>
              <a:gd name="T71" fmla="*/ 2147483647 h 377"/>
              <a:gd name="T72" fmla="*/ 2147483647 w 552"/>
              <a:gd name="T73" fmla="*/ 2147483647 h 377"/>
              <a:gd name="T74" fmla="*/ 2147483647 w 552"/>
              <a:gd name="T75" fmla="*/ 2147483647 h 377"/>
              <a:gd name="T76" fmla="*/ 2147483647 w 552"/>
              <a:gd name="T77" fmla="*/ 2147483647 h 377"/>
              <a:gd name="T78" fmla="*/ 2147483647 w 552"/>
              <a:gd name="T79" fmla="*/ 0 h 377"/>
              <a:gd name="T80" fmla="*/ 2147483647 w 552"/>
              <a:gd name="T81" fmla="*/ 0 h 377"/>
              <a:gd name="T82" fmla="*/ 2147483647 w 552"/>
              <a:gd name="T83" fmla="*/ 0 h 377"/>
              <a:gd name="T84" fmla="*/ 2147483647 w 552"/>
              <a:gd name="T85" fmla="*/ 2147483647 h 377"/>
              <a:gd name="T86" fmla="*/ 2147483647 w 552"/>
              <a:gd name="T87" fmla="*/ 2147483647 h 377"/>
              <a:gd name="T88" fmla="*/ 2147483647 w 552"/>
              <a:gd name="T89" fmla="*/ 2147483647 h 377"/>
              <a:gd name="T90" fmla="*/ 2147483647 w 552"/>
              <a:gd name="T91" fmla="*/ 2147483647 h 377"/>
              <a:gd name="T92" fmla="*/ 2147483647 w 552"/>
              <a:gd name="T93" fmla="*/ 2147483647 h 377"/>
              <a:gd name="T94" fmla="*/ 2147483647 w 552"/>
              <a:gd name="T95" fmla="*/ 2147483647 h 377"/>
              <a:gd name="T96" fmla="*/ 2147483647 w 552"/>
              <a:gd name="T97" fmla="*/ 2147483647 h 37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52"/>
              <a:gd name="T148" fmla="*/ 0 h 377"/>
              <a:gd name="T149" fmla="*/ 552 w 552"/>
              <a:gd name="T150" fmla="*/ 377 h 37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52" h="377">
                <a:moveTo>
                  <a:pt x="10" y="36"/>
                </a:moveTo>
                <a:lnTo>
                  <a:pt x="3" y="60"/>
                </a:lnTo>
                <a:lnTo>
                  <a:pt x="0" y="96"/>
                </a:lnTo>
                <a:lnTo>
                  <a:pt x="1" y="141"/>
                </a:lnTo>
                <a:lnTo>
                  <a:pt x="7" y="191"/>
                </a:lnTo>
                <a:lnTo>
                  <a:pt x="14" y="240"/>
                </a:lnTo>
                <a:lnTo>
                  <a:pt x="26" y="287"/>
                </a:lnTo>
                <a:lnTo>
                  <a:pt x="41" y="323"/>
                </a:lnTo>
                <a:lnTo>
                  <a:pt x="55" y="348"/>
                </a:lnTo>
                <a:lnTo>
                  <a:pt x="73" y="357"/>
                </a:lnTo>
                <a:lnTo>
                  <a:pt x="95" y="364"/>
                </a:lnTo>
                <a:lnTo>
                  <a:pt x="122" y="370"/>
                </a:lnTo>
                <a:lnTo>
                  <a:pt x="152" y="374"/>
                </a:lnTo>
                <a:lnTo>
                  <a:pt x="184" y="376"/>
                </a:lnTo>
                <a:lnTo>
                  <a:pt x="219" y="377"/>
                </a:lnTo>
                <a:lnTo>
                  <a:pt x="255" y="377"/>
                </a:lnTo>
                <a:lnTo>
                  <a:pt x="293" y="376"/>
                </a:lnTo>
                <a:lnTo>
                  <a:pt x="330" y="373"/>
                </a:lnTo>
                <a:lnTo>
                  <a:pt x="368" y="370"/>
                </a:lnTo>
                <a:lnTo>
                  <a:pt x="403" y="365"/>
                </a:lnTo>
                <a:lnTo>
                  <a:pt x="438" y="361"/>
                </a:lnTo>
                <a:lnTo>
                  <a:pt x="470" y="357"/>
                </a:lnTo>
                <a:lnTo>
                  <a:pt x="498" y="351"/>
                </a:lnTo>
                <a:lnTo>
                  <a:pt x="524" y="345"/>
                </a:lnTo>
                <a:lnTo>
                  <a:pt x="544" y="339"/>
                </a:lnTo>
                <a:lnTo>
                  <a:pt x="549" y="307"/>
                </a:lnTo>
                <a:lnTo>
                  <a:pt x="552" y="263"/>
                </a:lnTo>
                <a:lnTo>
                  <a:pt x="552" y="212"/>
                </a:lnTo>
                <a:lnTo>
                  <a:pt x="547" y="157"/>
                </a:lnTo>
                <a:lnTo>
                  <a:pt x="540" y="105"/>
                </a:lnTo>
                <a:lnTo>
                  <a:pt x="527" y="60"/>
                </a:lnTo>
                <a:lnTo>
                  <a:pt x="509" y="26"/>
                </a:lnTo>
                <a:lnTo>
                  <a:pt x="485" y="9"/>
                </a:lnTo>
                <a:lnTo>
                  <a:pt x="466" y="9"/>
                </a:lnTo>
                <a:lnTo>
                  <a:pt x="442" y="7"/>
                </a:lnTo>
                <a:lnTo>
                  <a:pt x="414" y="6"/>
                </a:lnTo>
                <a:lnTo>
                  <a:pt x="384" y="4"/>
                </a:lnTo>
                <a:lnTo>
                  <a:pt x="350" y="3"/>
                </a:lnTo>
                <a:lnTo>
                  <a:pt x="315" y="1"/>
                </a:lnTo>
                <a:lnTo>
                  <a:pt x="279" y="0"/>
                </a:lnTo>
                <a:lnTo>
                  <a:pt x="242" y="0"/>
                </a:lnTo>
                <a:lnTo>
                  <a:pt x="206" y="0"/>
                </a:lnTo>
                <a:lnTo>
                  <a:pt x="169" y="1"/>
                </a:lnTo>
                <a:lnTo>
                  <a:pt x="136" y="4"/>
                </a:lnTo>
                <a:lnTo>
                  <a:pt x="103" y="7"/>
                </a:lnTo>
                <a:lnTo>
                  <a:pt x="74" y="12"/>
                </a:lnTo>
                <a:lnTo>
                  <a:pt x="48" y="19"/>
                </a:lnTo>
                <a:lnTo>
                  <a:pt x="26" y="26"/>
                </a:lnTo>
                <a:lnTo>
                  <a:pt x="10" y="36"/>
                </a:lnTo>
                <a:close/>
              </a:path>
            </a:pathLst>
          </a:custGeom>
          <a:solidFill>
            <a:srgbClr val="006DC9"/>
          </a:solidFill>
          <a:ln w="9525">
            <a:noFill/>
            <a:round/>
            <a:headEnd/>
            <a:tailEnd/>
          </a:ln>
        </p:spPr>
        <p:txBody>
          <a:bodyPr/>
          <a:lstStyle/>
          <a:p>
            <a:endParaRPr lang="en-US"/>
          </a:p>
        </p:txBody>
      </p:sp>
      <p:sp>
        <p:nvSpPr>
          <p:cNvPr id="2083" name="Freeform 766"/>
          <p:cNvSpPr>
            <a:spLocks/>
          </p:cNvSpPr>
          <p:nvPr/>
        </p:nvSpPr>
        <p:spPr bwMode="auto">
          <a:xfrm>
            <a:off x="806450" y="3594100"/>
            <a:ext cx="271463" cy="47625"/>
          </a:xfrm>
          <a:custGeom>
            <a:avLst/>
            <a:gdLst>
              <a:gd name="T0" fmla="*/ 2147483647 w 514"/>
              <a:gd name="T1" fmla="*/ 2147483647 h 92"/>
              <a:gd name="T2" fmla="*/ 2147483647 w 514"/>
              <a:gd name="T3" fmla="*/ 2147483647 h 92"/>
              <a:gd name="T4" fmla="*/ 2147483647 w 514"/>
              <a:gd name="T5" fmla="*/ 2147483647 h 92"/>
              <a:gd name="T6" fmla="*/ 2147483647 w 514"/>
              <a:gd name="T7" fmla="*/ 2147483647 h 92"/>
              <a:gd name="T8" fmla="*/ 2147483647 w 514"/>
              <a:gd name="T9" fmla="*/ 2147483647 h 92"/>
              <a:gd name="T10" fmla="*/ 2147483647 w 514"/>
              <a:gd name="T11" fmla="*/ 2147483647 h 92"/>
              <a:gd name="T12" fmla="*/ 2147483647 w 514"/>
              <a:gd name="T13" fmla="*/ 2147483647 h 92"/>
              <a:gd name="T14" fmla="*/ 2147483647 w 514"/>
              <a:gd name="T15" fmla="*/ 2147483647 h 92"/>
              <a:gd name="T16" fmla="*/ 2147483647 w 514"/>
              <a:gd name="T17" fmla="*/ 2147483647 h 92"/>
              <a:gd name="T18" fmla="*/ 2147483647 w 514"/>
              <a:gd name="T19" fmla="*/ 2147483647 h 92"/>
              <a:gd name="T20" fmla="*/ 2147483647 w 514"/>
              <a:gd name="T21" fmla="*/ 2147483647 h 92"/>
              <a:gd name="T22" fmla="*/ 2147483647 w 514"/>
              <a:gd name="T23" fmla="*/ 2147483647 h 92"/>
              <a:gd name="T24" fmla="*/ 2147483647 w 514"/>
              <a:gd name="T25" fmla="*/ 2147483647 h 92"/>
              <a:gd name="T26" fmla="*/ 2147483647 w 514"/>
              <a:gd name="T27" fmla="*/ 2147483647 h 92"/>
              <a:gd name="T28" fmla="*/ 2147483647 w 514"/>
              <a:gd name="T29" fmla="*/ 2147483647 h 92"/>
              <a:gd name="T30" fmla="*/ 2147483647 w 514"/>
              <a:gd name="T31" fmla="*/ 2147483647 h 92"/>
              <a:gd name="T32" fmla="*/ 2147483647 w 514"/>
              <a:gd name="T33" fmla="*/ 2147483647 h 92"/>
              <a:gd name="T34" fmla="*/ 2147483647 w 514"/>
              <a:gd name="T35" fmla="*/ 2147483647 h 92"/>
              <a:gd name="T36" fmla="*/ 2147483647 w 514"/>
              <a:gd name="T37" fmla="*/ 2147483647 h 92"/>
              <a:gd name="T38" fmla="*/ 2147483647 w 514"/>
              <a:gd name="T39" fmla="*/ 2147483647 h 92"/>
              <a:gd name="T40" fmla="*/ 2147483647 w 514"/>
              <a:gd name="T41" fmla="*/ 2147483647 h 92"/>
              <a:gd name="T42" fmla="*/ 2147483647 w 514"/>
              <a:gd name="T43" fmla="*/ 2147483647 h 92"/>
              <a:gd name="T44" fmla="*/ 2147483647 w 514"/>
              <a:gd name="T45" fmla="*/ 2147483647 h 92"/>
              <a:gd name="T46" fmla="*/ 2147483647 w 514"/>
              <a:gd name="T47" fmla="*/ 2147483647 h 92"/>
              <a:gd name="T48" fmla="*/ 2147483647 w 514"/>
              <a:gd name="T49" fmla="*/ 2147483647 h 92"/>
              <a:gd name="T50" fmla="*/ 2147483647 w 514"/>
              <a:gd name="T51" fmla="*/ 2147483647 h 92"/>
              <a:gd name="T52" fmla="*/ 2147483647 w 514"/>
              <a:gd name="T53" fmla="*/ 2147483647 h 92"/>
              <a:gd name="T54" fmla="*/ 2147483647 w 514"/>
              <a:gd name="T55" fmla="*/ 2147483647 h 92"/>
              <a:gd name="T56" fmla="*/ 2147483647 w 514"/>
              <a:gd name="T57" fmla="*/ 2147483647 h 92"/>
              <a:gd name="T58" fmla="*/ 2147483647 w 514"/>
              <a:gd name="T59" fmla="*/ 2147483647 h 92"/>
              <a:gd name="T60" fmla="*/ 2147483647 w 514"/>
              <a:gd name="T61" fmla="*/ 2147483647 h 92"/>
              <a:gd name="T62" fmla="*/ 2147483647 w 514"/>
              <a:gd name="T63" fmla="*/ 0 h 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14"/>
              <a:gd name="T97" fmla="*/ 0 h 92"/>
              <a:gd name="T98" fmla="*/ 514 w 514"/>
              <a:gd name="T99" fmla="*/ 92 h 9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14" h="92">
                <a:moveTo>
                  <a:pt x="47" y="4"/>
                </a:moveTo>
                <a:lnTo>
                  <a:pt x="39" y="10"/>
                </a:lnTo>
                <a:lnTo>
                  <a:pt x="32" y="17"/>
                </a:lnTo>
                <a:lnTo>
                  <a:pt x="25" y="25"/>
                </a:lnTo>
                <a:lnTo>
                  <a:pt x="17" y="33"/>
                </a:lnTo>
                <a:lnTo>
                  <a:pt x="10" y="42"/>
                </a:lnTo>
                <a:lnTo>
                  <a:pt x="4" y="50"/>
                </a:lnTo>
                <a:lnTo>
                  <a:pt x="1" y="55"/>
                </a:lnTo>
                <a:lnTo>
                  <a:pt x="0" y="61"/>
                </a:lnTo>
                <a:lnTo>
                  <a:pt x="1" y="74"/>
                </a:lnTo>
                <a:lnTo>
                  <a:pt x="7" y="82"/>
                </a:lnTo>
                <a:lnTo>
                  <a:pt x="16" y="87"/>
                </a:lnTo>
                <a:lnTo>
                  <a:pt x="26" y="90"/>
                </a:lnTo>
                <a:lnTo>
                  <a:pt x="36" y="92"/>
                </a:lnTo>
                <a:lnTo>
                  <a:pt x="48" y="90"/>
                </a:lnTo>
                <a:lnTo>
                  <a:pt x="58" y="90"/>
                </a:lnTo>
                <a:lnTo>
                  <a:pt x="67" y="89"/>
                </a:lnTo>
                <a:lnTo>
                  <a:pt x="95" y="86"/>
                </a:lnTo>
                <a:lnTo>
                  <a:pt x="124" y="82"/>
                </a:lnTo>
                <a:lnTo>
                  <a:pt x="152" y="77"/>
                </a:lnTo>
                <a:lnTo>
                  <a:pt x="181" y="73"/>
                </a:lnTo>
                <a:lnTo>
                  <a:pt x="209" y="68"/>
                </a:lnTo>
                <a:lnTo>
                  <a:pt x="236" y="64"/>
                </a:lnTo>
                <a:lnTo>
                  <a:pt x="266" y="60"/>
                </a:lnTo>
                <a:lnTo>
                  <a:pt x="293" y="55"/>
                </a:lnTo>
                <a:lnTo>
                  <a:pt x="320" y="52"/>
                </a:lnTo>
                <a:lnTo>
                  <a:pt x="344" y="50"/>
                </a:lnTo>
                <a:lnTo>
                  <a:pt x="371" y="48"/>
                </a:lnTo>
                <a:lnTo>
                  <a:pt x="397" y="47"/>
                </a:lnTo>
                <a:lnTo>
                  <a:pt x="422" y="45"/>
                </a:lnTo>
                <a:lnTo>
                  <a:pt x="448" y="44"/>
                </a:lnTo>
                <a:lnTo>
                  <a:pt x="473" y="42"/>
                </a:lnTo>
                <a:lnTo>
                  <a:pt x="499" y="39"/>
                </a:lnTo>
                <a:lnTo>
                  <a:pt x="505" y="38"/>
                </a:lnTo>
                <a:lnTo>
                  <a:pt x="510" y="35"/>
                </a:lnTo>
                <a:lnTo>
                  <a:pt x="512" y="32"/>
                </a:lnTo>
                <a:lnTo>
                  <a:pt x="514" y="28"/>
                </a:lnTo>
                <a:lnTo>
                  <a:pt x="512" y="22"/>
                </a:lnTo>
                <a:lnTo>
                  <a:pt x="510" y="17"/>
                </a:lnTo>
                <a:lnTo>
                  <a:pt x="507" y="15"/>
                </a:lnTo>
                <a:lnTo>
                  <a:pt x="501" y="13"/>
                </a:lnTo>
                <a:lnTo>
                  <a:pt x="470" y="13"/>
                </a:lnTo>
                <a:lnTo>
                  <a:pt x="436" y="13"/>
                </a:lnTo>
                <a:lnTo>
                  <a:pt x="400" y="15"/>
                </a:lnTo>
                <a:lnTo>
                  <a:pt x="362" y="17"/>
                </a:lnTo>
                <a:lnTo>
                  <a:pt x="323" y="20"/>
                </a:lnTo>
                <a:lnTo>
                  <a:pt x="285" y="23"/>
                </a:lnTo>
                <a:lnTo>
                  <a:pt x="245" y="28"/>
                </a:lnTo>
                <a:lnTo>
                  <a:pt x="209" y="32"/>
                </a:lnTo>
                <a:lnTo>
                  <a:pt x="174" y="36"/>
                </a:lnTo>
                <a:lnTo>
                  <a:pt x="140" y="41"/>
                </a:lnTo>
                <a:lnTo>
                  <a:pt x="111" y="44"/>
                </a:lnTo>
                <a:lnTo>
                  <a:pt x="85" y="48"/>
                </a:lnTo>
                <a:lnTo>
                  <a:pt x="63" y="51"/>
                </a:lnTo>
                <a:lnTo>
                  <a:pt x="47" y="54"/>
                </a:lnTo>
                <a:lnTo>
                  <a:pt x="36" y="55"/>
                </a:lnTo>
                <a:lnTo>
                  <a:pt x="33" y="55"/>
                </a:lnTo>
                <a:lnTo>
                  <a:pt x="38" y="47"/>
                </a:lnTo>
                <a:lnTo>
                  <a:pt x="44" y="38"/>
                </a:lnTo>
                <a:lnTo>
                  <a:pt x="48" y="29"/>
                </a:lnTo>
                <a:lnTo>
                  <a:pt x="55" y="20"/>
                </a:lnTo>
                <a:lnTo>
                  <a:pt x="61" y="12"/>
                </a:lnTo>
                <a:lnTo>
                  <a:pt x="61" y="3"/>
                </a:lnTo>
                <a:lnTo>
                  <a:pt x="57" y="0"/>
                </a:lnTo>
                <a:lnTo>
                  <a:pt x="47" y="4"/>
                </a:lnTo>
                <a:close/>
              </a:path>
            </a:pathLst>
          </a:custGeom>
          <a:solidFill>
            <a:srgbClr val="FFFFFF"/>
          </a:solidFill>
          <a:ln w="9525">
            <a:noFill/>
            <a:round/>
            <a:headEnd/>
            <a:tailEnd/>
          </a:ln>
        </p:spPr>
        <p:txBody>
          <a:bodyPr/>
          <a:lstStyle/>
          <a:p>
            <a:endParaRPr lang="en-US"/>
          </a:p>
        </p:txBody>
      </p:sp>
      <p:sp>
        <p:nvSpPr>
          <p:cNvPr id="2084" name="Freeform 767"/>
          <p:cNvSpPr>
            <a:spLocks/>
          </p:cNvSpPr>
          <p:nvPr/>
        </p:nvSpPr>
        <p:spPr bwMode="auto">
          <a:xfrm>
            <a:off x="827088" y="3475038"/>
            <a:ext cx="47625" cy="31750"/>
          </a:xfrm>
          <a:custGeom>
            <a:avLst/>
            <a:gdLst>
              <a:gd name="T0" fmla="*/ 2147483647 w 89"/>
              <a:gd name="T1" fmla="*/ 2147483647 h 62"/>
              <a:gd name="T2" fmla="*/ 2147483647 w 89"/>
              <a:gd name="T3" fmla="*/ 2147483647 h 62"/>
              <a:gd name="T4" fmla="*/ 2147483647 w 89"/>
              <a:gd name="T5" fmla="*/ 2147483647 h 62"/>
              <a:gd name="T6" fmla="*/ 2147483647 w 89"/>
              <a:gd name="T7" fmla="*/ 2147483647 h 62"/>
              <a:gd name="T8" fmla="*/ 2147483647 w 89"/>
              <a:gd name="T9" fmla="*/ 2147483647 h 62"/>
              <a:gd name="T10" fmla="*/ 2147483647 w 89"/>
              <a:gd name="T11" fmla="*/ 2147483647 h 62"/>
              <a:gd name="T12" fmla="*/ 2147483647 w 89"/>
              <a:gd name="T13" fmla="*/ 2147483647 h 62"/>
              <a:gd name="T14" fmla="*/ 2147483647 w 89"/>
              <a:gd name="T15" fmla="*/ 2147483647 h 62"/>
              <a:gd name="T16" fmla="*/ 2147483647 w 89"/>
              <a:gd name="T17" fmla="*/ 2147483647 h 62"/>
              <a:gd name="T18" fmla="*/ 2147483647 w 89"/>
              <a:gd name="T19" fmla="*/ 2147483647 h 62"/>
              <a:gd name="T20" fmla="*/ 2147483647 w 89"/>
              <a:gd name="T21" fmla="*/ 2147483647 h 62"/>
              <a:gd name="T22" fmla="*/ 2147483647 w 89"/>
              <a:gd name="T23" fmla="*/ 2147483647 h 62"/>
              <a:gd name="T24" fmla="*/ 2147483647 w 89"/>
              <a:gd name="T25" fmla="*/ 2147483647 h 62"/>
              <a:gd name="T26" fmla="*/ 2147483647 w 89"/>
              <a:gd name="T27" fmla="*/ 2147483647 h 62"/>
              <a:gd name="T28" fmla="*/ 2147483647 w 89"/>
              <a:gd name="T29" fmla="*/ 2147483647 h 62"/>
              <a:gd name="T30" fmla="*/ 2147483647 w 89"/>
              <a:gd name="T31" fmla="*/ 0 h 62"/>
              <a:gd name="T32" fmla="*/ 0 w 89"/>
              <a:gd name="T33" fmla="*/ 2147483647 h 62"/>
              <a:gd name="T34" fmla="*/ 0 w 89"/>
              <a:gd name="T35" fmla="*/ 2147483647 h 62"/>
              <a:gd name="T36" fmla="*/ 2147483647 w 89"/>
              <a:gd name="T37" fmla="*/ 2147483647 h 62"/>
              <a:gd name="T38" fmla="*/ 2147483647 w 89"/>
              <a:gd name="T39" fmla="*/ 2147483647 h 62"/>
              <a:gd name="T40" fmla="*/ 2147483647 w 89"/>
              <a:gd name="T41" fmla="*/ 2147483647 h 62"/>
              <a:gd name="T42" fmla="*/ 2147483647 w 89"/>
              <a:gd name="T43" fmla="*/ 2147483647 h 62"/>
              <a:gd name="T44" fmla="*/ 2147483647 w 89"/>
              <a:gd name="T45" fmla="*/ 2147483647 h 62"/>
              <a:gd name="T46" fmla="*/ 2147483647 w 89"/>
              <a:gd name="T47" fmla="*/ 2147483647 h 62"/>
              <a:gd name="T48" fmla="*/ 2147483647 w 89"/>
              <a:gd name="T49" fmla="*/ 2147483647 h 6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9"/>
              <a:gd name="T76" fmla="*/ 0 h 62"/>
              <a:gd name="T77" fmla="*/ 89 w 89"/>
              <a:gd name="T78" fmla="*/ 62 h 6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9" h="62">
                <a:moveTo>
                  <a:pt x="76" y="61"/>
                </a:moveTo>
                <a:lnTo>
                  <a:pt x="81" y="62"/>
                </a:lnTo>
                <a:lnTo>
                  <a:pt x="85" y="61"/>
                </a:lnTo>
                <a:lnTo>
                  <a:pt x="88" y="59"/>
                </a:lnTo>
                <a:lnTo>
                  <a:pt x="89" y="55"/>
                </a:lnTo>
                <a:lnTo>
                  <a:pt x="89" y="52"/>
                </a:lnTo>
                <a:lnTo>
                  <a:pt x="89" y="48"/>
                </a:lnTo>
                <a:lnTo>
                  <a:pt x="86" y="45"/>
                </a:lnTo>
                <a:lnTo>
                  <a:pt x="83" y="43"/>
                </a:lnTo>
                <a:lnTo>
                  <a:pt x="72" y="38"/>
                </a:lnTo>
                <a:lnTo>
                  <a:pt x="60" y="29"/>
                </a:lnTo>
                <a:lnTo>
                  <a:pt x="47" y="22"/>
                </a:lnTo>
                <a:lnTo>
                  <a:pt x="35" y="13"/>
                </a:lnTo>
                <a:lnTo>
                  <a:pt x="24" y="6"/>
                </a:lnTo>
                <a:lnTo>
                  <a:pt x="13" y="1"/>
                </a:lnTo>
                <a:lnTo>
                  <a:pt x="5" y="0"/>
                </a:lnTo>
                <a:lnTo>
                  <a:pt x="0" y="1"/>
                </a:lnTo>
                <a:lnTo>
                  <a:pt x="0" y="6"/>
                </a:lnTo>
                <a:lnTo>
                  <a:pt x="5" y="13"/>
                </a:lnTo>
                <a:lnTo>
                  <a:pt x="13" y="20"/>
                </a:lnTo>
                <a:lnTo>
                  <a:pt x="25" y="29"/>
                </a:lnTo>
                <a:lnTo>
                  <a:pt x="38" y="38"/>
                </a:lnTo>
                <a:lnTo>
                  <a:pt x="51" y="46"/>
                </a:lnTo>
                <a:lnTo>
                  <a:pt x="65" y="55"/>
                </a:lnTo>
                <a:lnTo>
                  <a:pt x="76" y="61"/>
                </a:lnTo>
                <a:close/>
              </a:path>
            </a:pathLst>
          </a:custGeom>
          <a:solidFill>
            <a:srgbClr val="FFFFFF"/>
          </a:solidFill>
          <a:ln w="9525">
            <a:noFill/>
            <a:round/>
            <a:headEnd/>
            <a:tailEnd/>
          </a:ln>
        </p:spPr>
        <p:txBody>
          <a:bodyPr/>
          <a:lstStyle/>
          <a:p>
            <a:endParaRPr lang="en-US"/>
          </a:p>
        </p:txBody>
      </p:sp>
      <p:sp>
        <p:nvSpPr>
          <p:cNvPr id="2085" name="Freeform 768"/>
          <p:cNvSpPr>
            <a:spLocks/>
          </p:cNvSpPr>
          <p:nvPr/>
        </p:nvSpPr>
        <p:spPr bwMode="auto">
          <a:xfrm>
            <a:off x="855663" y="3467100"/>
            <a:ext cx="50800" cy="31750"/>
          </a:xfrm>
          <a:custGeom>
            <a:avLst/>
            <a:gdLst>
              <a:gd name="T0" fmla="*/ 2147483647 w 96"/>
              <a:gd name="T1" fmla="*/ 2147483647 h 64"/>
              <a:gd name="T2" fmla="*/ 2147483647 w 96"/>
              <a:gd name="T3" fmla="*/ 2147483647 h 64"/>
              <a:gd name="T4" fmla="*/ 2147483647 w 96"/>
              <a:gd name="T5" fmla="*/ 2147483647 h 64"/>
              <a:gd name="T6" fmla="*/ 2147483647 w 96"/>
              <a:gd name="T7" fmla="*/ 2147483647 h 64"/>
              <a:gd name="T8" fmla="*/ 2147483647 w 96"/>
              <a:gd name="T9" fmla="*/ 2147483647 h 64"/>
              <a:gd name="T10" fmla="*/ 2147483647 w 96"/>
              <a:gd name="T11" fmla="*/ 2147483647 h 64"/>
              <a:gd name="T12" fmla="*/ 2147483647 w 96"/>
              <a:gd name="T13" fmla="*/ 2147483647 h 64"/>
              <a:gd name="T14" fmla="*/ 2147483647 w 96"/>
              <a:gd name="T15" fmla="*/ 2147483647 h 64"/>
              <a:gd name="T16" fmla="*/ 2147483647 w 96"/>
              <a:gd name="T17" fmla="*/ 2147483647 h 64"/>
              <a:gd name="T18" fmla="*/ 2147483647 w 96"/>
              <a:gd name="T19" fmla="*/ 2147483647 h 64"/>
              <a:gd name="T20" fmla="*/ 2147483647 w 96"/>
              <a:gd name="T21" fmla="*/ 2147483647 h 64"/>
              <a:gd name="T22" fmla="*/ 2147483647 w 96"/>
              <a:gd name="T23" fmla="*/ 2147483647 h 64"/>
              <a:gd name="T24" fmla="*/ 2147483647 w 96"/>
              <a:gd name="T25" fmla="*/ 2147483647 h 64"/>
              <a:gd name="T26" fmla="*/ 2147483647 w 96"/>
              <a:gd name="T27" fmla="*/ 2147483647 h 64"/>
              <a:gd name="T28" fmla="*/ 2147483647 w 96"/>
              <a:gd name="T29" fmla="*/ 2147483647 h 64"/>
              <a:gd name="T30" fmla="*/ 2147483647 w 96"/>
              <a:gd name="T31" fmla="*/ 0 h 64"/>
              <a:gd name="T32" fmla="*/ 0 w 96"/>
              <a:gd name="T33" fmla="*/ 2147483647 h 64"/>
              <a:gd name="T34" fmla="*/ 0 w 96"/>
              <a:gd name="T35" fmla="*/ 2147483647 h 64"/>
              <a:gd name="T36" fmla="*/ 2147483647 w 96"/>
              <a:gd name="T37" fmla="*/ 2147483647 h 64"/>
              <a:gd name="T38" fmla="*/ 2147483647 w 96"/>
              <a:gd name="T39" fmla="*/ 2147483647 h 64"/>
              <a:gd name="T40" fmla="*/ 2147483647 w 96"/>
              <a:gd name="T41" fmla="*/ 2147483647 h 64"/>
              <a:gd name="T42" fmla="*/ 2147483647 w 96"/>
              <a:gd name="T43" fmla="*/ 2147483647 h 64"/>
              <a:gd name="T44" fmla="*/ 2147483647 w 96"/>
              <a:gd name="T45" fmla="*/ 2147483647 h 64"/>
              <a:gd name="T46" fmla="*/ 2147483647 w 96"/>
              <a:gd name="T47" fmla="*/ 2147483647 h 64"/>
              <a:gd name="T48" fmla="*/ 2147483647 w 96"/>
              <a:gd name="T49" fmla="*/ 2147483647 h 6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6"/>
              <a:gd name="T76" fmla="*/ 0 h 64"/>
              <a:gd name="T77" fmla="*/ 96 w 96"/>
              <a:gd name="T78" fmla="*/ 64 h 6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6" h="64">
                <a:moveTo>
                  <a:pt x="85" y="62"/>
                </a:moveTo>
                <a:lnTo>
                  <a:pt x="87" y="64"/>
                </a:lnTo>
                <a:lnTo>
                  <a:pt x="90" y="64"/>
                </a:lnTo>
                <a:lnTo>
                  <a:pt x="93" y="62"/>
                </a:lnTo>
                <a:lnTo>
                  <a:pt x="95" y="59"/>
                </a:lnTo>
                <a:lnTo>
                  <a:pt x="96" y="56"/>
                </a:lnTo>
                <a:lnTo>
                  <a:pt x="96" y="52"/>
                </a:lnTo>
                <a:lnTo>
                  <a:pt x="95" y="49"/>
                </a:lnTo>
                <a:lnTo>
                  <a:pt x="92" y="48"/>
                </a:lnTo>
                <a:lnTo>
                  <a:pt x="80" y="40"/>
                </a:lnTo>
                <a:lnTo>
                  <a:pt x="66" y="32"/>
                </a:lnTo>
                <a:lnTo>
                  <a:pt x="52" y="22"/>
                </a:lnTo>
                <a:lnTo>
                  <a:pt x="38" y="13"/>
                </a:lnTo>
                <a:lnTo>
                  <a:pt x="25" y="7"/>
                </a:lnTo>
                <a:lnTo>
                  <a:pt x="13" y="1"/>
                </a:lnTo>
                <a:lnTo>
                  <a:pt x="4" y="0"/>
                </a:lnTo>
                <a:lnTo>
                  <a:pt x="0" y="1"/>
                </a:lnTo>
                <a:lnTo>
                  <a:pt x="0" y="5"/>
                </a:lnTo>
                <a:lnTo>
                  <a:pt x="6" y="13"/>
                </a:lnTo>
                <a:lnTo>
                  <a:pt x="14" y="22"/>
                </a:lnTo>
                <a:lnTo>
                  <a:pt x="28" y="30"/>
                </a:lnTo>
                <a:lnTo>
                  <a:pt x="41" y="39"/>
                </a:lnTo>
                <a:lnTo>
                  <a:pt x="57" y="48"/>
                </a:lnTo>
                <a:lnTo>
                  <a:pt x="71" y="56"/>
                </a:lnTo>
                <a:lnTo>
                  <a:pt x="85" y="62"/>
                </a:lnTo>
                <a:close/>
              </a:path>
            </a:pathLst>
          </a:custGeom>
          <a:solidFill>
            <a:srgbClr val="FFFFFF"/>
          </a:solidFill>
          <a:ln w="9525">
            <a:noFill/>
            <a:round/>
            <a:headEnd/>
            <a:tailEnd/>
          </a:ln>
        </p:spPr>
        <p:txBody>
          <a:bodyPr/>
          <a:lstStyle/>
          <a:p>
            <a:endParaRPr lang="en-US"/>
          </a:p>
        </p:txBody>
      </p:sp>
      <p:sp>
        <p:nvSpPr>
          <p:cNvPr id="2086" name="Freeform 769"/>
          <p:cNvSpPr>
            <a:spLocks/>
          </p:cNvSpPr>
          <p:nvPr/>
        </p:nvSpPr>
        <p:spPr bwMode="auto">
          <a:xfrm>
            <a:off x="855663" y="3421063"/>
            <a:ext cx="109537" cy="87312"/>
          </a:xfrm>
          <a:custGeom>
            <a:avLst/>
            <a:gdLst>
              <a:gd name="T0" fmla="*/ 2147483647 w 206"/>
              <a:gd name="T1" fmla="*/ 2147483647 h 172"/>
              <a:gd name="T2" fmla="*/ 2147483647 w 206"/>
              <a:gd name="T3" fmla="*/ 2147483647 h 172"/>
              <a:gd name="T4" fmla="*/ 2147483647 w 206"/>
              <a:gd name="T5" fmla="*/ 2147483647 h 172"/>
              <a:gd name="T6" fmla="*/ 2147483647 w 206"/>
              <a:gd name="T7" fmla="*/ 2147483647 h 172"/>
              <a:gd name="T8" fmla="*/ 2147483647 w 206"/>
              <a:gd name="T9" fmla="*/ 2147483647 h 172"/>
              <a:gd name="T10" fmla="*/ 2147483647 w 206"/>
              <a:gd name="T11" fmla="*/ 2147483647 h 172"/>
              <a:gd name="T12" fmla="*/ 2147483647 w 206"/>
              <a:gd name="T13" fmla="*/ 2147483647 h 172"/>
              <a:gd name="T14" fmla="*/ 2147483647 w 206"/>
              <a:gd name="T15" fmla="*/ 2147483647 h 172"/>
              <a:gd name="T16" fmla="*/ 2147483647 w 206"/>
              <a:gd name="T17" fmla="*/ 2147483647 h 172"/>
              <a:gd name="T18" fmla="*/ 2147483647 w 206"/>
              <a:gd name="T19" fmla="*/ 2147483647 h 172"/>
              <a:gd name="T20" fmla="*/ 2147483647 w 206"/>
              <a:gd name="T21" fmla="*/ 2147483647 h 172"/>
              <a:gd name="T22" fmla="*/ 2147483647 w 206"/>
              <a:gd name="T23" fmla="*/ 2147483647 h 172"/>
              <a:gd name="T24" fmla="*/ 2147483647 w 206"/>
              <a:gd name="T25" fmla="*/ 2147483647 h 172"/>
              <a:gd name="T26" fmla="*/ 2147483647 w 206"/>
              <a:gd name="T27" fmla="*/ 2147483647 h 172"/>
              <a:gd name="T28" fmla="*/ 2147483647 w 206"/>
              <a:gd name="T29" fmla="*/ 2147483647 h 172"/>
              <a:gd name="T30" fmla="*/ 2147483647 w 206"/>
              <a:gd name="T31" fmla="*/ 2147483647 h 172"/>
              <a:gd name="T32" fmla="*/ 2147483647 w 206"/>
              <a:gd name="T33" fmla="*/ 2147483647 h 172"/>
              <a:gd name="T34" fmla="*/ 2147483647 w 206"/>
              <a:gd name="T35" fmla="*/ 2147483647 h 172"/>
              <a:gd name="T36" fmla="*/ 2147483647 w 206"/>
              <a:gd name="T37" fmla="*/ 2147483647 h 172"/>
              <a:gd name="T38" fmla="*/ 2147483647 w 206"/>
              <a:gd name="T39" fmla="*/ 2147483647 h 172"/>
              <a:gd name="T40" fmla="*/ 0 w 206"/>
              <a:gd name="T41" fmla="*/ 0 h 172"/>
              <a:gd name="T42" fmla="*/ 2147483647 w 206"/>
              <a:gd name="T43" fmla="*/ 2147483647 h 172"/>
              <a:gd name="T44" fmla="*/ 2147483647 w 206"/>
              <a:gd name="T45" fmla="*/ 2147483647 h 172"/>
              <a:gd name="T46" fmla="*/ 2147483647 w 206"/>
              <a:gd name="T47" fmla="*/ 2147483647 h 172"/>
              <a:gd name="T48" fmla="*/ 2147483647 w 206"/>
              <a:gd name="T49" fmla="*/ 2147483647 h 172"/>
              <a:gd name="T50" fmla="*/ 2147483647 w 206"/>
              <a:gd name="T51" fmla="*/ 2147483647 h 172"/>
              <a:gd name="T52" fmla="*/ 2147483647 w 206"/>
              <a:gd name="T53" fmla="*/ 2147483647 h 172"/>
              <a:gd name="T54" fmla="*/ 2147483647 w 206"/>
              <a:gd name="T55" fmla="*/ 2147483647 h 172"/>
              <a:gd name="T56" fmla="*/ 2147483647 w 206"/>
              <a:gd name="T57" fmla="*/ 2147483647 h 17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06"/>
              <a:gd name="T88" fmla="*/ 0 h 172"/>
              <a:gd name="T89" fmla="*/ 206 w 206"/>
              <a:gd name="T90" fmla="*/ 172 h 17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06" h="172">
                <a:moveTo>
                  <a:pt x="190" y="168"/>
                </a:moveTo>
                <a:lnTo>
                  <a:pt x="193" y="171"/>
                </a:lnTo>
                <a:lnTo>
                  <a:pt x="196" y="172"/>
                </a:lnTo>
                <a:lnTo>
                  <a:pt x="199" y="172"/>
                </a:lnTo>
                <a:lnTo>
                  <a:pt x="202" y="171"/>
                </a:lnTo>
                <a:lnTo>
                  <a:pt x="205" y="168"/>
                </a:lnTo>
                <a:lnTo>
                  <a:pt x="206" y="165"/>
                </a:lnTo>
                <a:lnTo>
                  <a:pt x="206" y="161"/>
                </a:lnTo>
                <a:lnTo>
                  <a:pt x="205" y="158"/>
                </a:lnTo>
                <a:lnTo>
                  <a:pt x="200" y="147"/>
                </a:lnTo>
                <a:lnTo>
                  <a:pt x="195" y="139"/>
                </a:lnTo>
                <a:lnTo>
                  <a:pt x="187" y="130"/>
                </a:lnTo>
                <a:lnTo>
                  <a:pt x="178" y="123"/>
                </a:lnTo>
                <a:lnTo>
                  <a:pt x="154" y="105"/>
                </a:lnTo>
                <a:lnTo>
                  <a:pt x="127" y="85"/>
                </a:lnTo>
                <a:lnTo>
                  <a:pt x="98" y="63"/>
                </a:lnTo>
                <a:lnTo>
                  <a:pt x="70" y="43"/>
                </a:lnTo>
                <a:lnTo>
                  <a:pt x="46" y="24"/>
                </a:lnTo>
                <a:lnTo>
                  <a:pt x="24" y="11"/>
                </a:lnTo>
                <a:lnTo>
                  <a:pt x="9" y="2"/>
                </a:lnTo>
                <a:lnTo>
                  <a:pt x="0" y="0"/>
                </a:lnTo>
                <a:lnTo>
                  <a:pt x="3" y="8"/>
                </a:lnTo>
                <a:lnTo>
                  <a:pt x="18" y="22"/>
                </a:lnTo>
                <a:lnTo>
                  <a:pt x="40" y="41"/>
                </a:lnTo>
                <a:lnTo>
                  <a:pt x="69" y="64"/>
                </a:lnTo>
                <a:lnTo>
                  <a:pt x="101" y="91"/>
                </a:lnTo>
                <a:lnTo>
                  <a:pt x="133" y="118"/>
                </a:lnTo>
                <a:lnTo>
                  <a:pt x="164" y="145"/>
                </a:lnTo>
                <a:lnTo>
                  <a:pt x="190" y="168"/>
                </a:lnTo>
                <a:close/>
              </a:path>
            </a:pathLst>
          </a:custGeom>
          <a:solidFill>
            <a:srgbClr val="FFFFFF"/>
          </a:solidFill>
          <a:ln w="9525">
            <a:noFill/>
            <a:round/>
            <a:headEnd/>
            <a:tailEnd/>
          </a:ln>
        </p:spPr>
        <p:txBody>
          <a:bodyPr/>
          <a:lstStyle/>
          <a:p>
            <a:endParaRPr lang="en-US"/>
          </a:p>
        </p:txBody>
      </p:sp>
      <p:sp>
        <p:nvSpPr>
          <p:cNvPr id="2087" name="Freeform 770"/>
          <p:cNvSpPr>
            <a:spLocks/>
          </p:cNvSpPr>
          <p:nvPr/>
        </p:nvSpPr>
        <p:spPr bwMode="auto">
          <a:xfrm>
            <a:off x="823913" y="3582988"/>
            <a:ext cx="271462" cy="42862"/>
          </a:xfrm>
          <a:custGeom>
            <a:avLst/>
            <a:gdLst>
              <a:gd name="T0" fmla="*/ 2147483647 w 513"/>
              <a:gd name="T1" fmla="*/ 2147483647 h 89"/>
              <a:gd name="T2" fmla="*/ 2147483647 w 513"/>
              <a:gd name="T3" fmla="*/ 2147483647 h 89"/>
              <a:gd name="T4" fmla="*/ 2147483647 w 513"/>
              <a:gd name="T5" fmla="*/ 2147483647 h 89"/>
              <a:gd name="T6" fmla="*/ 2147483647 w 513"/>
              <a:gd name="T7" fmla="*/ 2147483647 h 89"/>
              <a:gd name="T8" fmla="*/ 2147483647 w 513"/>
              <a:gd name="T9" fmla="*/ 2147483647 h 89"/>
              <a:gd name="T10" fmla="*/ 2147483647 w 513"/>
              <a:gd name="T11" fmla="*/ 2147483647 h 89"/>
              <a:gd name="T12" fmla="*/ 2147483647 w 513"/>
              <a:gd name="T13" fmla="*/ 2147483647 h 89"/>
              <a:gd name="T14" fmla="*/ 2147483647 w 513"/>
              <a:gd name="T15" fmla="*/ 2147483647 h 89"/>
              <a:gd name="T16" fmla="*/ 2147483647 w 513"/>
              <a:gd name="T17" fmla="*/ 2147483647 h 89"/>
              <a:gd name="T18" fmla="*/ 2147483647 w 513"/>
              <a:gd name="T19" fmla="*/ 2147483647 h 89"/>
              <a:gd name="T20" fmla="*/ 2147483647 w 513"/>
              <a:gd name="T21" fmla="*/ 2147483647 h 89"/>
              <a:gd name="T22" fmla="*/ 2147483647 w 513"/>
              <a:gd name="T23" fmla="*/ 2147483647 h 89"/>
              <a:gd name="T24" fmla="*/ 2147483647 w 513"/>
              <a:gd name="T25" fmla="*/ 2147483647 h 89"/>
              <a:gd name="T26" fmla="*/ 2147483647 w 513"/>
              <a:gd name="T27" fmla="*/ 2147483647 h 89"/>
              <a:gd name="T28" fmla="*/ 2147483647 w 513"/>
              <a:gd name="T29" fmla="*/ 2147483647 h 89"/>
              <a:gd name="T30" fmla="*/ 2147483647 w 513"/>
              <a:gd name="T31" fmla="*/ 2147483647 h 89"/>
              <a:gd name="T32" fmla="*/ 2147483647 w 513"/>
              <a:gd name="T33" fmla="*/ 2147483647 h 89"/>
              <a:gd name="T34" fmla="*/ 2147483647 w 513"/>
              <a:gd name="T35" fmla="*/ 2147483647 h 89"/>
              <a:gd name="T36" fmla="*/ 2147483647 w 513"/>
              <a:gd name="T37" fmla="*/ 2147483647 h 89"/>
              <a:gd name="T38" fmla="*/ 2147483647 w 513"/>
              <a:gd name="T39" fmla="*/ 2147483647 h 89"/>
              <a:gd name="T40" fmla="*/ 2147483647 w 513"/>
              <a:gd name="T41" fmla="*/ 2147483647 h 89"/>
              <a:gd name="T42" fmla="*/ 2147483647 w 513"/>
              <a:gd name="T43" fmla="*/ 2147483647 h 89"/>
              <a:gd name="T44" fmla="*/ 2147483647 w 513"/>
              <a:gd name="T45" fmla="*/ 2147483647 h 89"/>
              <a:gd name="T46" fmla="*/ 2147483647 w 513"/>
              <a:gd name="T47" fmla="*/ 2147483647 h 89"/>
              <a:gd name="T48" fmla="*/ 2147483647 w 513"/>
              <a:gd name="T49" fmla="*/ 2147483647 h 89"/>
              <a:gd name="T50" fmla="*/ 2147483647 w 513"/>
              <a:gd name="T51" fmla="*/ 2147483647 h 89"/>
              <a:gd name="T52" fmla="*/ 2147483647 w 513"/>
              <a:gd name="T53" fmla="*/ 2147483647 h 89"/>
              <a:gd name="T54" fmla="*/ 2147483647 w 513"/>
              <a:gd name="T55" fmla="*/ 2147483647 h 89"/>
              <a:gd name="T56" fmla="*/ 2147483647 w 513"/>
              <a:gd name="T57" fmla="*/ 2147483647 h 89"/>
              <a:gd name="T58" fmla="*/ 2147483647 w 513"/>
              <a:gd name="T59" fmla="*/ 2147483647 h 89"/>
              <a:gd name="T60" fmla="*/ 2147483647 w 513"/>
              <a:gd name="T61" fmla="*/ 2147483647 h 89"/>
              <a:gd name="T62" fmla="*/ 2147483647 w 513"/>
              <a:gd name="T63" fmla="*/ 2147483647 h 89"/>
              <a:gd name="T64" fmla="*/ 2147483647 w 513"/>
              <a:gd name="T65" fmla="*/ 2147483647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13"/>
              <a:gd name="T100" fmla="*/ 0 h 89"/>
              <a:gd name="T101" fmla="*/ 513 w 513"/>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13" h="89">
                <a:moveTo>
                  <a:pt x="47" y="2"/>
                </a:moveTo>
                <a:lnTo>
                  <a:pt x="41" y="5"/>
                </a:lnTo>
                <a:lnTo>
                  <a:pt x="35" y="12"/>
                </a:lnTo>
                <a:lnTo>
                  <a:pt x="27" y="19"/>
                </a:lnTo>
                <a:lnTo>
                  <a:pt x="19" y="28"/>
                </a:lnTo>
                <a:lnTo>
                  <a:pt x="12" y="37"/>
                </a:lnTo>
                <a:lnTo>
                  <a:pt x="6" y="45"/>
                </a:lnTo>
                <a:lnTo>
                  <a:pt x="2" y="53"/>
                </a:lnTo>
                <a:lnTo>
                  <a:pt x="0" y="58"/>
                </a:lnTo>
                <a:lnTo>
                  <a:pt x="2" y="72"/>
                </a:lnTo>
                <a:lnTo>
                  <a:pt x="8" y="80"/>
                </a:lnTo>
                <a:lnTo>
                  <a:pt x="16" y="86"/>
                </a:lnTo>
                <a:lnTo>
                  <a:pt x="25" y="88"/>
                </a:lnTo>
                <a:lnTo>
                  <a:pt x="37" y="89"/>
                </a:lnTo>
                <a:lnTo>
                  <a:pt x="47" y="88"/>
                </a:lnTo>
                <a:lnTo>
                  <a:pt x="59" y="88"/>
                </a:lnTo>
                <a:lnTo>
                  <a:pt x="68" y="86"/>
                </a:lnTo>
                <a:lnTo>
                  <a:pt x="95" y="83"/>
                </a:lnTo>
                <a:lnTo>
                  <a:pt x="125" y="79"/>
                </a:lnTo>
                <a:lnTo>
                  <a:pt x="152" y="75"/>
                </a:lnTo>
                <a:lnTo>
                  <a:pt x="181" y="70"/>
                </a:lnTo>
                <a:lnTo>
                  <a:pt x="209" y="66"/>
                </a:lnTo>
                <a:lnTo>
                  <a:pt x="237" y="61"/>
                </a:lnTo>
                <a:lnTo>
                  <a:pt x="266" y="57"/>
                </a:lnTo>
                <a:lnTo>
                  <a:pt x="294" y="54"/>
                </a:lnTo>
                <a:lnTo>
                  <a:pt x="320" y="51"/>
                </a:lnTo>
                <a:lnTo>
                  <a:pt x="345" y="48"/>
                </a:lnTo>
                <a:lnTo>
                  <a:pt x="371" y="47"/>
                </a:lnTo>
                <a:lnTo>
                  <a:pt x="398" y="45"/>
                </a:lnTo>
                <a:lnTo>
                  <a:pt x="422" y="42"/>
                </a:lnTo>
                <a:lnTo>
                  <a:pt x="449" y="41"/>
                </a:lnTo>
                <a:lnTo>
                  <a:pt x="474" y="40"/>
                </a:lnTo>
                <a:lnTo>
                  <a:pt x="500" y="37"/>
                </a:lnTo>
                <a:lnTo>
                  <a:pt x="506" y="35"/>
                </a:lnTo>
                <a:lnTo>
                  <a:pt x="509" y="34"/>
                </a:lnTo>
                <a:lnTo>
                  <a:pt x="512" y="29"/>
                </a:lnTo>
                <a:lnTo>
                  <a:pt x="513" y="25"/>
                </a:lnTo>
                <a:lnTo>
                  <a:pt x="512" y="19"/>
                </a:lnTo>
                <a:lnTo>
                  <a:pt x="510" y="16"/>
                </a:lnTo>
                <a:lnTo>
                  <a:pt x="506" y="13"/>
                </a:lnTo>
                <a:lnTo>
                  <a:pt x="501" y="12"/>
                </a:lnTo>
                <a:lnTo>
                  <a:pt x="472" y="10"/>
                </a:lnTo>
                <a:lnTo>
                  <a:pt x="443" y="12"/>
                </a:lnTo>
                <a:lnTo>
                  <a:pt x="414" y="12"/>
                </a:lnTo>
                <a:lnTo>
                  <a:pt x="384" y="13"/>
                </a:lnTo>
                <a:lnTo>
                  <a:pt x="355" y="16"/>
                </a:lnTo>
                <a:lnTo>
                  <a:pt x="326" y="19"/>
                </a:lnTo>
                <a:lnTo>
                  <a:pt x="297" y="24"/>
                </a:lnTo>
                <a:lnTo>
                  <a:pt x="268" y="26"/>
                </a:lnTo>
                <a:lnTo>
                  <a:pt x="238" y="31"/>
                </a:lnTo>
                <a:lnTo>
                  <a:pt x="211" y="35"/>
                </a:lnTo>
                <a:lnTo>
                  <a:pt x="181" y="40"/>
                </a:lnTo>
                <a:lnTo>
                  <a:pt x="152" y="44"/>
                </a:lnTo>
                <a:lnTo>
                  <a:pt x="123" y="48"/>
                </a:lnTo>
                <a:lnTo>
                  <a:pt x="95" y="53"/>
                </a:lnTo>
                <a:lnTo>
                  <a:pt x="66" y="56"/>
                </a:lnTo>
                <a:lnTo>
                  <a:pt x="37" y="58"/>
                </a:lnTo>
                <a:lnTo>
                  <a:pt x="34" y="53"/>
                </a:lnTo>
                <a:lnTo>
                  <a:pt x="38" y="44"/>
                </a:lnTo>
                <a:lnTo>
                  <a:pt x="44" y="37"/>
                </a:lnTo>
                <a:lnTo>
                  <a:pt x="49" y="29"/>
                </a:lnTo>
                <a:lnTo>
                  <a:pt x="56" y="19"/>
                </a:lnTo>
                <a:lnTo>
                  <a:pt x="60" y="9"/>
                </a:lnTo>
                <a:lnTo>
                  <a:pt x="59" y="2"/>
                </a:lnTo>
                <a:lnTo>
                  <a:pt x="54" y="0"/>
                </a:lnTo>
                <a:lnTo>
                  <a:pt x="47" y="2"/>
                </a:lnTo>
                <a:close/>
              </a:path>
            </a:pathLst>
          </a:custGeom>
          <a:solidFill>
            <a:srgbClr val="000000"/>
          </a:solidFill>
          <a:ln w="9525">
            <a:noFill/>
            <a:round/>
            <a:headEnd/>
            <a:tailEnd/>
          </a:ln>
        </p:spPr>
        <p:txBody>
          <a:bodyPr/>
          <a:lstStyle/>
          <a:p>
            <a:endParaRPr lang="en-US"/>
          </a:p>
        </p:txBody>
      </p:sp>
      <p:sp>
        <p:nvSpPr>
          <p:cNvPr id="2088" name="Freeform 771"/>
          <p:cNvSpPr>
            <a:spLocks/>
          </p:cNvSpPr>
          <p:nvPr/>
        </p:nvSpPr>
        <p:spPr bwMode="auto">
          <a:xfrm>
            <a:off x="735013" y="3478213"/>
            <a:ext cx="495300" cy="200025"/>
          </a:xfrm>
          <a:custGeom>
            <a:avLst/>
            <a:gdLst>
              <a:gd name="T0" fmla="*/ 0 w 935"/>
              <a:gd name="T1" fmla="*/ 2147483647 h 397"/>
              <a:gd name="T2" fmla="*/ 2147483647 w 935"/>
              <a:gd name="T3" fmla="*/ 2147483647 h 397"/>
              <a:gd name="T4" fmla="*/ 2147483647 w 935"/>
              <a:gd name="T5" fmla="*/ 2147483647 h 397"/>
              <a:gd name="T6" fmla="*/ 2147483647 w 935"/>
              <a:gd name="T7" fmla="*/ 2147483647 h 397"/>
              <a:gd name="T8" fmla="*/ 2147483647 w 935"/>
              <a:gd name="T9" fmla="*/ 2147483647 h 397"/>
              <a:gd name="T10" fmla="*/ 2147483647 w 935"/>
              <a:gd name="T11" fmla="*/ 2147483647 h 397"/>
              <a:gd name="T12" fmla="*/ 2147483647 w 935"/>
              <a:gd name="T13" fmla="*/ 2147483647 h 397"/>
              <a:gd name="T14" fmla="*/ 2147483647 w 935"/>
              <a:gd name="T15" fmla="*/ 2147483647 h 397"/>
              <a:gd name="T16" fmla="*/ 2147483647 w 935"/>
              <a:gd name="T17" fmla="*/ 2147483647 h 397"/>
              <a:gd name="T18" fmla="*/ 2147483647 w 935"/>
              <a:gd name="T19" fmla="*/ 2147483647 h 397"/>
              <a:gd name="T20" fmla="*/ 2147483647 w 935"/>
              <a:gd name="T21" fmla="*/ 2147483647 h 397"/>
              <a:gd name="T22" fmla="*/ 2147483647 w 935"/>
              <a:gd name="T23" fmla="*/ 2147483647 h 397"/>
              <a:gd name="T24" fmla="*/ 2147483647 w 935"/>
              <a:gd name="T25" fmla="*/ 2147483647 h 397"/>
              <a:gd name="T26" fmla="*/ 2147483647 w 935"/>
              <a:gd name="T27" fmla="*/ 2147483647 h 397"/>
              <a:gd name="T28" fmla="*/ 2147483647 w 935"/>
              <a:gd name="T29" fmla="*/ 2147483647 h 397"/>
              <a:gd name="T30" fmla="*/ 2147483647 w 935"/>
              <a:gd name="T31" fmla="*/ 2147483647 h 397"/>
              <a:gd name="T32" fmla="*/ 2147483647 w 935"/>
              <a:gd name="T33" fmla="*/ 2147483647 h 397"/>
              <a:gd name="T34" fmla="*/ 2147483647 w 935"/>
              <a:gd name="T35" fmla="*/ 2147483647 h 397"/>
              <a:gd name="T36" fmla="*/ 2147483647 w 935"/>
              <a:gd name="T37" fmla="*/ 2147483647 h 397"/>
              <a:gd name="T38" fmla="*/ 2147483647 w 935"/>
              <a:gd name="T39" fmla="*/ 2147483647 h 397"/>
              <a:gd name="T40" fmla="*/ 2147483647 w 935"/>
              <a:gd name="T41" fmla="*/ 2147483647 h 397"/>
              <a:gd name="T42" fmla="*/ 2147483647 w 935"/>
              <a:gd name="T43" fmla="*/ 2147483647 h 397"/>
              <a:gd name="T44" fmla="*/ 2147483647 w 935"/>
              <a:gd name="T45" fmla="*/ 2147483647 h 397"/>
              <a:gd name="T46" fmla="*/ 2147483647 w 935"/>
              <a:gd name="T47" fmla="*/ 2147483647 h 397"/>
              <a:gd name="T48" fmla="*/ 2147483647 w 935"/>
              <a:gd name="T49" fmla="*/ 2147483647 h 397"/>
              <a:gd name="T50" fmla="*/ 2147483647 w 935"/>
              <a:gd name="T51" fmla="*/ 2147483647 h 397"/>
              <a:gd name="T52" fmla="*/ 2147483647 w 935"/>
              <a:gd name="T53" fmla="*/ 2147483647 h 397"/>
              <a:gd name="T54" fmla="*/ 2147483647 w 935"/>
              <a:gd name="T55" fmla="*/ 2147483647 h 397"/>
              <a:gd name="T56" fmla="*/ 2147483647 w 935"/>
              <a:gd name="T57" fmla="*/ 2147483647 h 397"/>
              <a:gd name="T58" fmla="*/ 2147483647 w 935"/>
              <a:gd name="T59" fmla="*/ 2147483647 h 397"/>
              <a:gd name="T60" fmla="*/ 2147483647 w 935"/>
              <a:gd name="T61" fmla="*/ 2147483647 h 397"/>
              <a:gd name="T62" fmla="*/ 2147483647 w 935"/>
              <a:gd name="T63" fmla="*/ 2147483647 h 397"/>
              <a:gd name="T64" fmla="*/ 2147483647 w 935"/>
              <a:gd name="T65" fmla="*/ 2147483647 h 397"/>
              <a:gd name="T66" fmla="*/ 2147483647 w 935"/>
              <a:gd name="T67" fmla="*/ 2147483647 h 397"/>
              <a:gd name="T68" fmla="*/ 2147483647 w 935"/>
              <a:gd name="T69" fmla="*/ 2147483647 h 397"/>
              <a:gd name="T70" fmla="*/ 2147483647 w 935"/>
              <a:gd name="T71" fmla="*/ 2147483647 h 397"/>
              <a:gd name="T72" fmla="*/ 2147483647 w 935"/>
              <a:gd name="T73" fmla="*/ 2147483647 h 397"/>
              <a:gd name="T74" fmla="*/ 2147483647 w 935"/>
              <a:gd name="T75" fmla="*/ 2147483647 h 397"/>
              <a:gd name="T76" fmla="*/ 2147483647 w 935"/>
              <a:gd name="T77" fmla="*/ 2147483647 h 397"/>
              <a:gd name="T78" fmla="*/ 2147483647 w 935"/>
              <a:gd name="T79" fmla="*/ 2147483647 h 397"/>
              <a:gd name="T80" fmla="*/ 2147483647 w 935"/>
              <a:gd name="T81" fmla="*/ 2147483647 h 397"/>
              <a:gd name="T82" fmla="*/ 2147483647 w 935"/>
              <a:gd name="T83" fmla="*/ 2147483647 h 397"/>
              <a:gd name="T84" fmla="*/ 2147483647 w 935"/>
              <a:gd name="T85" fmla="*/ 2147483647 h 39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935"/>
              <a:gd name="T130" fmla="*/ 0 h 397"/>
              <a:gd name="T131" fmla="*/ 935 w 935"/>
              <a:gd name="T132" fmla="*/ 397 h 39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935" h="397">
                <a:moveTo>
                  <a:pt x="3" y="349"/>
                </a:moveTo>
                <a:lnTo>
                  <a:pt x="2" y="354"/>
                </a:lnTo>
                <a:lnTo>
                  <a:pt x="0" y="364"/>
                </a:lnTo>
                <a:lnTo>
                  <a:pt x="0" y="374"/>
                </a:lnTo>
                <a:lnTo>
                  <a:pt x="3" y="383"/>
                </a:lnTo>
                <a:lnTo>
                  <a:pt x="11" y="389"/>
                </a:lnTo>
                <a:lnTo>
                  <a:pt x="19" y="392"/>
                </a:lnTo>
                <a:lnTo>
                  <a:pt x="28" y="395"/>
                </a:lnTo>
                <a:lnTo>
                  <a:pt x="31" y="396"/>
                </a:lnTo>
                <a:lnTo>
                  <a:pt x="59" y="397"/>
                </a:lnTo>
                <a:lnTo>
                  <a:pt x="88" y="397"/>
                </a:lnTo>
                <a:lnTo>
                  <a:pt x="116" y="397"/>
                </a:lnTo>
                <a:lnTo>
                  <a:pt x="144" y="397"/>
                </a:lnTo>
                <a:lnTo>
                  <a:pt x="173" y="396"/>
                </a:lnTo>
                <a:lnTo>
                  <a:pt x="201" y="395"/>
                </a:lnTo>
                <a:lnTo>
                  <a:pt x="228" y="393"/>
                </a:lnTo>
                <a:lnTo>
                  <a:pt x="256" y="392"/>
                </a:lnTo>
                <a:lnTo>
                  <a:pt x="284" y="390"/>
                </a:lnTo>
                <a:lnTo>
                  <a:pt x="312" y="387"/>
                </a:lnTo>
                <a:lnTo>
                  <a:pt x="339" y="386"/>
                </a:lnTo>
                <a:lnTo>
                  <a:pt x="367" y="383"/>
                </a:lnTo>
                <a:lnTo>
                  <a:pt x="395" y="381"/>
                </a:lnTo>
                <a:lnTo>
                  <a:pt x="424" y="380"/>
                </a:lnTo>
                <a:lnTo>
                  <a:pt x="452" y="379"/>
                </a:lnTo>
                <a:lnTo>
                  <a:pt x="479" y="377"/>
                </a:lnTo>
                <a:lnTo>
                  <a:pt x="506" y="376"/>
                </a:lnTo>
                <a:lnTo>
                  <a:pt x="534" y="374"/>
                </a:lnTo>
                <a:lnTo>
                  <a:pt x="560" y="373"/>
                </a:lnTo>
                <a:lnTo>
                  <a:pt x="588" y="370"/>
                </a:lnTo>
                <a:lnTo>
                  <a:pt x="614" y="367"/>
                </a:lnTo>
                <a:lnTo>
                  <a:pt x="640" y="364"/>
                </a:lnTo>
                <a:lnTo>
                  <a:pt x="668" y="360"/>
                </a:lnTo>
                <a:lnTo>
                  <a:pt x="694" y="355"/>
                </a:lnTo>
                <a:lnTo>
                  <a:pt x="712" y="352"/>
                </a:lnTo>
                <a:lnTo>
                  <a:pt x="729" y="348"/>
                </a:lnTo>
                <a:lnTo>
                  <a:pt x="748" y="342"/>
                </a:lnTo>
                <a:lnTo>
                  <a:pt x="766" y="336"/>
                </a:lnTo>
                <a:lnTo>
                  <a:pt x="782" y="329"/>
                </a:lnTo>
                <a:lnTo>
                  <a:pt x="796" y="319"/>
                </a:lnTo>
                <a:lnTo>
                  <a:pt x="811" y="306"/>
                </a:lnTo>
                <a:lnTo>
                  <a:pt x="823" y="291"/>
                </a:lnTo>
                <a:lnTo>
                  <a:pt x="827" y="280"/>
                </a:lnTo>
                <a:lnTo>
                  <a:pt x="840" y="249"/>
                </a:lnTo>
                <a:lnTo>
                  <a:pt x="859" y="205"/>
                </a:lnTo>
                <a:lnTo>
                  <a:pt x="880" y="154"/>
                </a:lnTo>
                <a:lnTo>
                  <a:pt x="902" y="103"/>
                </a:lnTo>
                <a:lnTo>
                  <a:pt x="919" y="60"/>
                </a:lnTo>
                <a:lnTo>
                  <a:pt x="931" y="26"/>
                </a:lnTo>
                <a:lnTo>
                  <a:pt x="935" y="13"/>
                </a:lnTo>
                <a:lnTo>
                  <a:pt x="932" y="12"/>
                </a:lnTo>
                <a:lnTo>
                  <a:pt x="923" y="7"/>
                </a:lnTo>
                <a:lnTo>
                  <a:pt x="913" y="3"/>
                </a:lnTo>
                <a:lnTo>
                  <a:pt x="903" y="0"/>
                </a:lnTo>
                <a:lnTo>
                  <a:pt x="897" y="1"/>
                </a:lnTo>
                <a:lnTo>
                  <a:pt x="894" y="4"/>
                </a:lnTo>
                <a:lnTo>
                  <a:pt x="891" y="10"/>
                </a:lnTo>
                <a:lnTo>
                  <a:pt x="890" y="15"/>
                </a:lnTo>
                <a:lnTo>
                  <a:pt x="891" y="19"/>
                </a:lnTo>
                <a:lnTo>
                  <a:pt x="894" y="22"/>
                </a:lnTo>
                <a:lnTo>
                  <a:pt x="899" y="23"/>
                </a:lnTo>
                <a:lnTo>
                  <a:pt x="903" y="22"/>
                </a:lnTo>
                <a:lnTo>
                  <a:pt x="899" y="38"/>
                </a:lnTo>
                <a:lnTo>
                  <a:pt x="894" y="48"/>
                </a:lnTo>
                <a:lnTo>
                  <a:pt x="885" y="73"/>
                </a:lnTo>
                <a:lnTo>
                  <a:pt x="871" y="109"/>
                </a:lnTo>
                <a:lnTo>
                  <a:pt x="853" y="151"/>
                </a:lnTo>
                <a:lnTo>
                  <a:pt x="836" y="197"/>
                </a:lnTo>
                <a:lnTo>
                  <a:pt x="820" y="236"/>
                </a:lnTo>
                <a:lnTo>
                  <a:pt x="805" y="268"/>
                </a:lnTo>
                <a:lnTo>
                  <a:pt x="796" y="287"/>
                </a:lnTo>
                <a:lnTo>
                  <a:pt x="792" y="293"/>
                </a:lnTo>
                <a:lnTo>
                  <a:pt x="783" y="297"/>
                </a:lnTo>
                <a:lnTo>
                  <a:pt x="772" y="303"/>
                </a:lnTo>
                <a:lnTo>
                  <a:pt x="756" y="307"/>
                </a:lnTo>
                <a:lnTo>
                  <a:pt x="738" y="313"/>
                </a:lnTo>
                <a:lnTo>
                  <a:pt x="719" y="317"/>
                </a:lnTo>
                <a:lnTo>
                  <a:pt x="697" y="322"/>
                </a:lnTo>
                <a:lnTo>
                  <a:pt x="675" y="326"/>
                </a:lnTo>
                <a:lnTo>
                  <a:pt x="652" y="330"/>
                </a:lnTo>
                <a:lnTo>
                  <a:pt x="627" y="335"/>
                </a:lnTo>
                <a:lnTo>
                  <a:pt x="602" y="338"/>
                </a:lnTo>
                <a:lnTo>
                  <a:pt x="577" y="341"/>
                </a:lnTo>
                <a:lnTo>
                  <a:pt x="552" y="344"/>
                </a:lnTo>
                <a:lnTo>
                  <a:pt x="529" y="346"/>
                </a:lnTo>
                <a:lnTo>
                  <a:pt x="507" y="348"/>
                </a:lnTo>
                <a:lnTo>
                  <a:pt x="487" y="349"/>
                </a:lnTo>
                <a:lnTo>
                  <a:pt x="459" y="351"/>
                </a:lnTo>
                <a:lnTo>
                  <a:pt x="433" y="354"/>
                </a:lnTo>
                <a:lnTo>
                  <a:pt x="405" y="355"/>
                </a:lnTo>
                <a:lnTo>
                  <a:pt x="379" y="358"/>
                </a:lnTo>
                <a:lnTo>
                  <a:pt x="352" y="360"/>
                </a:lnTo>
                <a:lnTo>
                  <a:pt x="326" y="362"/>
                </a:lnTo>
                <a:lnTo>
                  <a:pt x="300" y="365"/>
                </a:lnTo>
                <a:lnTo>
                  <a:pt x="272" y="367"/>
                </a:lnTo>
                <a:lnTo>
                  <a:pt x="246" y="370"/>
                </a:lnTo>
                <a:lnTo>
                  <a:pt x="220" y="371"/>
                </a:lnTo>
                <a:lnTo>
                  <a:pt x="193" y="373"/>
                </a:lnTo>
                <a:lnTo>
                  <a:pt x="165" y="374"/>
                </a:lnTo>
                <a:lnTo>
                  <a:pt x="139" y="374"/>
                </a:lnTo>
                <a:lnTo>
                  <a:pt x="113" y="376"/>
                </a:lnTo>
                <a:lnTo>
                  <a:pt x="85" y="376"/>
                </a:lnTo>
                <a:lnTo>
                  <a:pt x="57" y="374"/>
                </a:lnTo>
                <a:lnTo>
                  <a:pt x="54" y="374"/>
                </a:lnTo>
                <a:lnTo>
                  <a:pt x="47" y="374"/>
                </a:lnTo>
                <a:lnTo>
                  <a:pt x="38" y="373"/>
                </a:lnTo>
                <a:lnTo>
                  <a:pt x="30" y="370"/>
                </a:lnTo>
                <a:lnTo>
                  <a:pt x="24" y="365"/>
                </a:lnTo>
                <a:lnTo>
                  <a:pt x="24" y="358"/>
                </a:lnTo>
                <a:lnTo>
                  <a:pt x="27" y="351"/>
                </a:lnTo>
                <a:lnTo>
                  <a:pt x="33" y="342"/>
                </a:lnTo>
                <a:lnTo>
                  <a:pt x="38" y="333"/>
                </a:lnTo>
                <a:lnTo>
                  <a:pt x="47" y="325"/>
                </a:lnTo>
                <a:lnTo>
                  <a:pt x="54" y="316"/>
                </a:lnTo>
                <a:lnTo>
                  <a:pt x="60" y="310"/>
                </a:lnTo>
                <a:lnTo>
                  <a:pt x="65" y="304"/>
                </a:lnTo>
                <a:lnTo>
                  <a:pt x="69" y="298"/>
                </a:lnTo>
                <a:lnTo>
                  <a:pt x="73" y="293"/>
                </a:lnTo>
                <a:lnTo>
                  <a:pt x="79" y="288"/>
                </a:lnTo>
                <a:lnTo>
                  <a:pt x="87" y="280"/>
                </a:lnTo>
                <a:lnTo>
                  <a:pt x="88" y="271"/>
                </a:lnTo>
                <a:lnTo>
                  <a:pt x="85" y="266"/>
                </a:lnTo>
                <a:lnTo>
                  <a:pt x="73" y="266"/>
                </a:lnTo>
                <a:lnTo>
                  <a:pt x="72" y="269"/>
                </a:lnTo>
                <a:lnTo>
                  <a:pt x="66" y="277"/>
                </a:lnTo>
                <a:lnTo>
                  <a:pt x="57" y="287"/>
                </a:lnTo>
                <a:lnTo>
                  <a:pt x="47" y="298"/>
                </a:lnTo>
                <a:lnTo>
                  <a:pt x="36" y="313"/>
                </a:lnTo>
                <a:lnTo>
                  <a:pt x="24" y="326"/>
                </a:lnTo>
                <a:lnTo>
                  <a:pt x="14" y="339"/>
                </a:lnTo>
                <a:lnTo>
                  <a:pt x="3" y="349"/>
                </a:lnTo>
                <a:close/>
              </a:path>
            </a:pathLst>
          </a:custGeom>
          <a:solidFill>
            <a:srgbClr val="000000"/>
          </a:solidFill>
          <a:ln w="9525">
            <a:noFill/>
            <a:round/>
            <a:headEnd/>
            <a:tailEnd/>
          </a:ln>
        </p:spPr>
        <p:txBody>
          <a:bodyPr/>
          <a:lstStyle/>
          <a:p>
            <a:endParaRPr lang="en-US"/>
          </a:p>
        </p:txBody>
      </p:sp>
      <p:sp>
        <p:nvSpPr>
          <p:cNvPr id="2089" name="Freeform 772"/>
          <p:cNvSpPr>
            <a:spLocks/>
          </p:cNvSpPr>
          <p:nvPr/>
        </p:nvSpPr>
        <p:spPr bwMode="auto">
          <a:xfrm>
            <a:off x="876300" y="3290888"/>
            <a:ext cx="265113" cy="274637"/>
          </a:xfrm>
          <a:custGeom>
            <a:avLst/>
            <a:gdLst>
              <a:gd name="T0" fmla="*/ 2147483647 w 503"/>
              <a:gd name="T1" fmla="*/ 2147483647 h 545"/>
              <a:gd name="T2" fmla="*/ 2147483647 w 503"/>
              <a:gd name="T3" fmla="*/ 2147483647 h 545"/>
              <a:gd name="T4" fmla="*/ 2147483647 w 503"/>
              <a:gd name="T5" fmla="*/ 2147483647 h 545"/>
              <a:gd name="T6" fmla="*/ 2147483647 w 503"/>
              <a:gd name="T7" fmla="*/ 2147483647 h 545"/>
              <a:gd name="T8" fmla="*/ 2147483647 w 503"/>
              <a:gd name="T9" fmla="*/ 2147483647 h 545"/>
              <a:gd name="T10" fmla="*/ 2147483647 w 503"/>
              <a:gd name="T11" fmla="*/ 2147483647 h 545"/>
              <a:gd name="T12" fmla="*/ 2147483647 w 503"/>
              <a:gd name="T13" fmla="*/ 2147483647 h 545"/>
              <a:gd name="T14" fmla="*/ 2147483647 w 503"/>
              <a:gd name="T15" fmla="*/ 2147483647 h 545"/>
              <a:gd name="T16" fmla="*/ 2147483647 w 503"/>
              <a:gd name="T17" fmla="*/ 2147483647 h 545"/>
              <a:gd name="T18" fmla="*/ 2147483647 w 503"/>
              <a:gd name="T19" fmla="*/ 2147483647 h 545"/>
              <a:gd name="T20" fmla="*/ 2147483647 w 503"/>
              <a:gd name="T21" fmla="*/ 2147483647 h 545"/>
              <a:gd name="T22" fmla="*/ 2147483647 w 503"/>
              <a:gd name="T23" fmla="*/ 2147483647 h 545"/>
              <a:gd name="T24" fmla="*/ 2147483647 w 503"/>
              <a:gd name="T25" fmla="*/ 2147483647 h 545"/>
              <a:gd name="T26" fmla="*/ 2147483647 w 503"/>
              <a:gd name="T27" fmla="*/ 2147483647 h 545"/>
              <a:gd name="T28" fmla="*/ 2147483647 w 503"/>
              <a:gd name="T29" fmla="*/ 2147483647 h 545"/>
              <a:gd name="T30" fmla="*/ 2147483647 w 503"/>
              <a:gd name="T31" fmla="*/ 2147483647 h 545"/>
              <a:gd name="T32" fmla="*/ 2147483647 w 503"/>
              <a:gd name="T33" fmla="*/ 2147483647 h 545"/>
              <a:gd name="T34" fmla="*/ 2147483647 w 503"/>
              <a:gd name="T35" fmla="*/ 2147483647 h 545"/>
              <a:gd name="T36" fmla="*/ 2147483647 w 503"/>
              <a:gd name="T37" fmla="*/ 2147483647 h 545"/>
              <a:gd name="T38" fmla="*/ 2147483647 w 503"/>
              <a:gd name="T39" fmla="*/ 2147483647 h 545"/>
              <a:gd name="T40" fmla="*/ 2147483647 w 503"/>
              <a:gd name="T41" fmla="*/ 2147483647 h 545"/>
              <a:gd name="T42" fmla="*/ 2147483647 w 503"/>
              <a:gd name="T43" fmla="*/ 2147483647 h 545"/>
              <a:gd name="T44" fmla="*/ 2147483647 w 503"/>
              <a:gd name="T45" fmla="*/ 2147483647 h 545"/>
              <a:gd name="T46" fmla="*/ 2147483647 w 503"/>
              <a:gd name="T47" fmla="*/ 2147483647 h 545"/>
              <a:gd name="T48" fmla="*/ 2147483647 w 503"/>
              <a:gd name="T49" fmla="*/ 2147483647 h 545"/>
              <a:gd name="T50" fmla="*/ 2147483647 w 503"/>
              <a:gd name="T51" fmla="*/ 0 h 545"/>
              <a:gd name="T52" fmla="*/ 2147483647 w 503"/>
              <a:gd name="T53" fmla="*/ 2147483647 h 545"/>
              <a:gd name="T54" fmla="*/ 2147483647 w 503"/>
              <a:gd name="T55" fmla="*/ 2147483647 h 545"/>
              <a:gd name="T56" fmla="*/ 2147483647 w 503"/>
              <a:gd name="T57" fmla="*/ 2147483647 h 545"/>
              <a:gd name="T58" fmla="*/ 2147483647 w 503"/>
              <a:gd name="T59" fmla="*/ 2147483647 h 545"/>
              <a:gd name="T60" fmla="*/ 2147483647 w 503"/>
              <a:gd name="T61" fmla="*/ 2147483647 h 545"/>
              <a:gd name="T62" fmla="*/ 2147483647 w 503"/>
              <a:gd name="T63" fmla="*/ 2147483647 h 545"/>
              <a:gd name="T64" fmla="*/ 2147483647 w 503"/>
              <a:gd name="T65" fmla="*/ 2147483647 h 545"/>
              <a:gd name="T66" fmla="*/ 2147483647 w 503"/>
              <a:gd name="T67" fmla="*/ 2147483647 h 54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03"/>
              <a:gd name="T103" fmla="*/ 0 h 545"/>
              <a:gd name="T104" fmla="*/ 503 w 503"/>
              <a:gd name="T105" fmla="*/ 545 h 54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03" h="545">
                <a:moveTo>
                  <a:pt x="0" y="38"/>
                </a:moveTo>
                <a:lnTo>
                  <a:pt x="3" y="42"/>
                </a:lnTo>
                <a:lnTo>
                  <a:pt x="12" y="44"/>
                </a:lnTo>
                <a:lnTo>
                  <a:pt x="25" y="44"/>
                </a:lnTo>
                <a:lnTo>
                  <a:pt x="43" y="42"/>
                </a:lnTo>
                <a:lnTo>
                  <a:pt x="66" y="40"/>
                </a:lnTo>
                <a:lnTo>
                  <a:pt x="91" y="37"/>
                </a:lnTo>
                <a:lnTo>
                  <a:pt x="120" y="34"/>
                </a:lnTo>
                <a:lnTo>
                  <a:pt x="151" y="31"/>
                </a:lnTo>
                <a:lnTo>
                  <a:pt x="183" y="28"/>
                </a:lnTo>
                <a:lnTo>
                  <a:pt x="216" y="25"/>
                </a:lnTo>
                <a:lnTo>
                  <a:pt x="250" y="25"/>
                </a:lnTo>
                <a:lnTo>
                  <a:pt x="284" y="26"/>
                </a:lnTo>
                <a:lnTo>
                  <a:pt x="316" y="29"/>
                </a:lnTo>
                <a:lnTo>
                  <a:pt x="348" y="35"/>
                </a:lnTo>
                <a:lnTo>
                  <a:pt x="377" y="42"/>
                </a:lnTo>
                <a:lnTo>
                  <a:pt x="403" y="54"/>
                </a:lnTo>
                <a:lnTo>
                  <a:pt x="433" y="109"/>
                </a:lnTo>
                <a:lnTo>
                  <a:pt x="453" y="166"/>
                </a:lnTo>
                <a:lnTo>
                  <a:pt x="465" y="226"/>
                </a:lnTo>
                <a:lnTo>
                  <a:pt x="471" y="286"/>
                </a:lnTo>
                <a:lnTo>
                  <a:pt x="471" y="347"/>
                </a:lnTo>
                <a:lnTo>
                  <a:pt x="466" y="408"/>
                </a:lnTo>
                <a:lnTo>
                  <a:pt x="456" y="468"/>
                </a:lnTo>
                <a:lnTo>
                  <a:pt x="444" y="527"/>
                </a:lnTo>
                <a:lnTo>
                  <a:pt x="444" y="532"/>
                </a:lnTo>
                <a:lnTo>
                  <a:pt x="446" y="537"/>
                </a:lnTo>
                <a:lnTo>
                  <a:pt x="449" y="542"/>
                </a:lnTo>
                <a:lnTo>
                  <a:pt x="453" y="545"/>
                </a:lnTo>
                <a:lnTo>
                  <a:pt x="457" y="545"/>
                </a:lnTo>
                <a:lnTo>
                  <a:pt x="462" y="543"/>
                </a:lnTo>
                <a:lnTo>
                  <a:pt x="466" y="542"/>
                </a:lnTo>
                <a:lnTo>
                  <a:pt x="469" y="537"/>
                </a:lnTo>
                <a:lnTo>
                  <a:pt x="488" y="460"/>
                </a:lnTo>
                <a:lnTo>
                  <a:pt x="500" y="382"/>
                </a:lnTo>
                <a:lnTo>
                  <a:pt x="503" y="305"/>
                </a:lnTo>
                <a:lnTo>
                  <a:pt x="498" y="226"/>
                </a:lnTo>
                <a:lnTo>
                  <a:pt x="495" y="198"/>
                </a:lnTo>
                <a:lnTo>
                  <a:pt x="491" y="171"/>
                </a:lnTo>
                <a:lnTo>
                  <a:pt x="485" y="143"/>
                </a:lnTo>
                <a:lnTo>
                  <a:pt x="476" y="115"/>
                </a:lnTo>
                <a:lnTo>
                  <a:pt x="466" y="89"/>
                </a:lnTo>
                <a:lnTo>
                  <a:pt x="453" y="64"/>
                </a:lnTo>
                <a:lnTo>
                  <a:pt x="437" y="41"/>
                </a:lnTo>
                <a:lnTo>
                  <a:pt x="416" y="21"/>
                </a:lnTo>
                <a:lnTo>
                  <a:pt x="399" y="15"/>
                </a:lnTo>
                <a:lnTo>
                  <a:pt x="381" y="10"/>
                </a:lnTo>
                <a:lnTo>
                  <a:pt x="362" y="6"/>
                </a:lnTo>
                <a:lnTo>
                  <a:pt x="345" y="3"/>
                </a:lnTo>
                <a:lnTo>
                  <a:pt x="326" y="2"/>
                </a:lnTo>
                <a:lnTo>
                  <a:pt x="308" y="0"/>
                </a:lnTo>
                <a:lnTo>
                  <a:pt x="289" y="0"/>
                </a:lnTo>
                <a:lnTo>
                  <a:pt x="272" y="0"/>
                </a:lnTo>
                <a:lnTo>
                  <a:pt x="253" y="2"/>
                </a:lnTo>
                <a:lnTo>
                  <a:pt x="232" y="2"/>
                </a:lnTo>
                <a:lnTo>
                  <a:pt x="212" y="3"/>
                </a:lnTo>
                <a:lnTo>
                  <a:pt x="190" y="6"/>
                </a:lnTo>
                <a:lnTo>
                  <a:pt x="167" y="8"/>
                </a:lnTo>
                <a:lnTo>
                  <a:pt x="145" y="9"/>
                </a:lnTo>
                <a:lnTo>
                  <a:pt x="123" y="12"/>
                </a:lnTo>
                <a:lnTo>
                  <a:pt x="101" y="15"/>
                </a:lnTo>
                <a:lnTo>
                  <a:pt x="81" y="16"/>
                </a:lnTo>
                <a:lnTo>
                  <a:pt x="62" y="19"/>
                </a:lnTo>
                <a:lnTo>
                  <a:pt x="44" y="22"/>
                </a:lnTo>
                <a:lnTo>
                  <a:pt x="29" y="25"/>
                </a:lnTo>
                <a:lnTo>
                  <a:pt x="18" y="28"/>
                </a:lnTo>
                <a:lnTo>
                  <a:pt x="9" y="32"/>
                </a:lnTo>
                <a:lnTo>
                  <a:pt x="3" y="35"/>
                </a:lnTo>
                <a:lnTo>
                  <a:pt x="0" y="38"/>
                </a:lnTo>
                <a:close/>
              </a:path>
            </a:pathLst>
          </a:custGeom>
          <a:solidFill>
            <a:srgbClr val="000000"/>
          </a:solidFill>
          <a:ln w="9525">
            <a:noFill/>
            <a:round/>
            <a:headEnd/>
            <a:tailEnd/>
          </a:ln>
        </p:spPr>
        <p:txBody>
          <a:bodyPr/>
          <a:lstStyle/>
          <a:p>
            <a:endParaRPr lang="en-US"/>
          </a:p>
        </p:txBody>
      </p:sp>
      <p:sp>
        <p:nvSpPr>
          <p:cNvPr id="2090" name="Freeform 773"/>
          <p:cNvSpPr>
            <a:spLocks/>
          </p:cNvSpPr>
          <p:nvPr/>
        </p:nvSpPr>
        <p:spPr bwMode="auto">
          <a:xfrm>
            <a:off x="769938" y="3344863"/>
            <a:ext cx="296862" cy="201612"/>
          </a:xfrm>
          <a:custGeom>
            <a:avLst/>
            <a:gdLst>
              <a:gd name="T0" fmla="*/ 2147483647 w 562"/>
              <a:gd name="T1" fmla="*/ 2147483647 h 403"/>
              <a:gd name="T2" fmla="*/ 2147483647 w 562"/>
              <a:gd name="T3" fmla="*/ 2147483647 h 403"/>
              <a:gd name="T4" fmla="*/ 2147483647 w 562"/>
              <a:gd name="T5" fmla="*/ 2147483647 h 403"/>
              <a:gd name="T6" fmla="*/ 2147483647 w 562"/>
              <a:gd name="T7" fmla="*/ 2147483647 h 403"/>
              <a:gd name="T8" fmla="*/ 2147483647 w 562"/>
              <a:gd name="T9" fmla="*/ 2147483647 h 403"/>
              <a:gd name="T10" fmla="*/ 2147483647 w 562"/>
              <a:gd name="T11" fmla="*/ 2147483647 h 403"/>
              <a:gd name="T12" fmla="*/ 2147483647 w 562"/>
              <a:gd name="T13" fmla="*/ 2147483647 h 403"/>
              <a:gd name="T14" fmla="*/ 2147483647 w 562"/>
              <a:gd name="T15" fmla="*/ 2147483647 h 403"/>
              <a:gd name="T16" fmla="*/ 2147483647 w 562"/>
              <a:gd name="T17" fmla="*/ 2147483647 h 403"/>
              <a:gd name="T18" fmla="*/ 2147483647 w 562"/>
              <a:gd name="T19" fmla="*/ 2147483647 h 403"/>
              <a:gd name="T20" fmla="*/ 2147483647 w 562"/>
              <a:gd name="T21" fmla="*/ 2147483647 h 403"/>
              <a:gd name="T22" fmla="*/ 2147483647 w 562"/>
              <a:gd name="T23" fmla="*/ 2147483647 h 403"/>
              <a:gd name="T24" fmla="*/ 2147483647 w 562"/>
              <a:gd name="T25" fmla="*/ 2147483647 h 403"/>
              <a:gd name="T26" fmla="*/ 2147483647 w 562"/>
              <a:gd name="T27" fmla="*/ 2147483647 h 403"/>
              <a:gd name="T28" fmla="*/ 2147483647 w 562"/>
              <a:gd name="T29" fmla="*/ 2147483647 h 403"/>
              <a:gd name="T30" fmla="*/ 2147483647 w 562"/>
              <a:gd name="T31" fmla="*/ 2147483647 h 403"/>
              <a:gd name="T32" fmla="*/ 2147483647 w 562"/>
              <a:gd name="T33" fmla="*/ 2147483647 h 403"/>
              <a:gd name="T34" fmla="*/ 2147483647 w 562"/>
              <a:gd name="T35" fmla="*/ 2147483647 h 403"/>
              <a:gd name="T36" fmla="*/ 2147483647 w 562"/>
              <a:gd name="T37" fmla="*/ 2147483647 h 403"/>
              <a:gd name="T38" fmla="*/ 2147483647 w 562"/>
              <a:gd name="T39" fmla="*/ 2147483647 h 403"/>
              <a:gd name="T40" fmla="*/ 2147483647 w 562"/>
              <a:gd name="T41" fmla="*/ 2147483647 h 403"/>
              <a:gd name="T42" fmla="*/ 2147483647 w 562"/>
              <a:gd name="T43" fmla="*/ 2147483647 h 403"/>
              <a:gd name="T44" fmla="*/ 2147483647 w 562"/>
              <a:gd name="T45" fmla="*/ 2147483647 h 403"/>
              <a:gd name="T46" fmla="*/ 2147483647 w 562"/>
              <a:gd name="T47" fmla="*/ 2147483647 h 403"/>
              <a:gd name="T48" fmla="*/ 2147483647 w 562"/>
              <a:gd name="T49" fmla="*/ 2147483647 h 403"/>
              <a:gd name="T50" fmla="*/ 2147483647 w 562"/>
              <a:gd name="T51" fmla="*/ 2147483647 h 403"/>
              <a:gd name="T52" fmla="*/ 2147483647 w 562"/>
              <a:gd name="T53" fmla="*/ 2147483647 h 403"/>
              <a:gd name="T54" fmla="*/ 2147483647 w 562"/>
              <a:gd name="T55" fmla="*/ 2147483647 h 403"/>
              <a:gd name="T56" fmla="*/ 2147483647 w 562"/>
              <a:gd name="T57" fmla="*/ 2147483647 h 403"/>
              <a:gd name="T58" fmla="*/ 2147483647 w 562"/>
              <a:gd name="T59" fmla="*/ 2147483647 h 403"/>
              <a:gd name="T60" fmla="*/ 2147483647 w 562"/>
              <a:gd name="T61" fmla="*/ 2147483647 h 403"/>
              <a:gd name="T62" fmla="*/ 2147483647 w 562"/>
              <a:gd name="T63" fmla="*/ 2147483647 h 403"/>
              <a:gd name="T64" fmla="*/ 2147483647 w 562"/>
              <a:gd name="T65" fmla="*/ 2147483647 h 403"/>
              <a:gd name="T66" fmla="*/ 2147483647 w 562"/>
              <a:gd name="T67" fmla="*/ 2147483647 h 403"/>
              <a:gd name="T68" fmla="*/ 2147483647 w 562"/>
              <a:gd name="T69" fmla="*/ 2147483647 h 403"/>
              <a:gd name="T70" fmla="*/ 2147483647 w 562"/>
              <a:gd name="T71" fmla="*/ 2147483647 h 403"/>
              <a:gd name="T72" fmla="*/ 2147483647 w 562"/>
              <a:gd name="T73" fmla="*/ 2147483647 h 403"/>
              <a:gd name="T74" fmla="*/ 0 w 562"/>
              <a:gd name="T75" fmla="*/ 2147483647 h 403"/>
              <a:gd name="T76" fmla="*/ 2147483647 w 562"/>
              <a:gd name="T77" fmla="*/ 2147483647 h 403"/>
              <a:gd name="T78" fmla="*/ 2147483647 w 562"/>
              <a:gd name="T79" fmla="*/ 2147483647 h 403"/>
              <a:gd name="T80" fmla="*/ 2147483647 w 562"/>
              <a:gd name="T81" fmla="*/ 2147483647 h 403"/>
              <a:gd name="T82" fmla="*/ 2147483647 w 562"/>
              <a:gd name="T83" fmla="*/ 2147483647 h 403"/>
              <a:gd name="T84" fmla="*/ 2147483647 w 562"/>
              <a:gd name="T85" fmla="*/ 2147483647 h 403"/>
              <a:gd name="T86" fmla="*/ 2147483647 w 562"/>
              <a:gd name="T87" fmla="*/ 2147483647 h 403"/>
              <a:gd name="T88" fmla="*/ 2147483647 w 562"/>
              <a:gd name="T89" fmla="*/ 2147483647 h 403"/>
              <a:gd name="T90" fmla="*/ 2147483647 w 562"/>
              <a:gd name="T91" fmla="*/ 2147483647 h 403"/>
              <a:gd name="T92" fmla="*/ 2147483647 w 562"/>
              <a:gd name="T93" fmla="*/ 2147483647 h 403"/>
              <a:gd name="T94" fmla="*/ 2147483647 w 562"/>
              <a:gd name="T95" fmla="*/ 2147483647 h 403"/>
              <a:gd name="T96" fmla="*/ 2147483647 w 562"/>
              <a:gd name="T97" fmla="*/ 2147483647 h 403"/>
              <a:gd name="T98" fmla="*/ 2147483647 w 562"/>
              <a:gd name="T99" fmla="*/ 2147483647 h 403"/>
              <a:gd name="T100" fmla="*/ 2147483647 w 562"/>
              <a:gd name="T101" fmla="*/ 2147483647 h 403"/>
              <a:gd name="T102" fmla="*/ 2147483647 w 562"/>
              <a:gd name="T103" fmla="*/ 2147483647 h 403"/>
              <a:gd name="T104" fmla="*/ 2147483647 w 562"/>
              <a:gd name="T105" fmla="*/ 2147483647 h 403"/>
              <a:gd name="T106" fmla="*/ 2147483647 w 562"/>
              <a:gd name="T107" fmla="*/ 2147483647 h 403"/>
              <a:gd name="T108" fmla="*/ 2147483647 w 562"/>
              <a:gd name="T109" fmla="*/ 2147483647 h 403"/>
              <a:gd name="T110" fmla="*/ 2147483647 w 562"/>
              <a:gd name="T111" fmla="*/ 2147483647 h 403"/>
              <a:gd name="T112" fmla="*/ 2147483647 w 562"/>
              <a:gd name="T113" fmla="*/ 2147483647 h 403"/>
              <a:gd name="T114" fmla="*/ 2147483647 w 562"/>
              <a:gd name="T115" fmla="*/ 2147483647 h 403"/>
              <a:gd name="T116" fmla="*/ 2147483647 w 562"/>
              <a:gd name="T117" fmla="*/ 2147483647 h 403"/>
              <a:gd name="T118" fmla="*/ 2147483647 w 562"/>
              <a:gd name="T119" fmla="*/ 2147483647 h 403"/>
              <a:gd name="T120" fmla="*/ 2147483647 w 562"/>
              <a:gd name="T121" fmla="*/ 2147483647 h 403"/>
              <a:gd name="T122" fmla="*/ 2147483647 w 562"/>
              <a:gd name="T123" fmla="*/ 2147483647 h 403"/>
              <a:gd name="T124" fmla="*/ 2147483647 w 562"/>
              <a:gd name="T125" fmla="*/ 2147483647 h 40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62"/>
              <a:gd name="T190" fmla="*/ 0 h 403"/>
              <a:gd name="T191" fmla="*/ 562 w 562"/>
              <a:gd name="T192" fmla="*/ 403 h 40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62" h="403">
                <a:moveTo>
                  <a:pt x="279" y="377"/>
                </a:moveTo>
                <a:lnTo>
                  <a:pt x="260" y="378"/>
                </a:lnTo>
                <a:lnTo>
                  <a:pt x="235" y="378"/>
                </a:lnTo>
                <a:lnTo>
                  <a:pt x="206" y="377"/>
                </a:lnTo>
                <a:lnTo>
                  <a:pt x="174" y="374"/>
                </a:lnTo>
                <a:lnTo>
                  <a:pt x="142" y="367"/>
                </a:lnTo>
                <a:lnTo>
                  <a:pt x="111" y="356"/>
                </a:lnTo>
                <a:lnTo>
                  <a:pt x="83" y="339"/>
                </a:lnTo>
                <a:lnTo>
                  <a:pt x="63" y="317"/>
                </a:lnTo>
                <a:lnTo>
                  <a:pt x="50" y="257"/>
                </a:lnTo>
                <a:lnTo>
                  <a:pt x="41" y="199"/>
                </a:lnTo>
                <a:lnTo>
                  <a:pt x="32" y="139"/>
                </a:lnTo>
                <a:lnTo>
                  <a:pt x="26" y="80"/>
                </a:lnTo>
                <a:lnTo>
                  <a:pt x="29" y="69"/>
                </a:lnTo>
                <a:lnTo>
                  <a:pt x="35" y="62"/>
                </a:lnTo>
                <a:lnTo>
                  <a:pt x="43" y="56"/>
                </a:lnTo>
                <a:lnTo>
                  <a:pt x="50" y="52"/>
                </a:lnTo>
                <a:lnTo>
                  <a:pt x="59" y="48"/>
                </a:lnTo>
                <a:lnTo>
                  <a:pt x="67" y="45"/>
                </a:lnTo>
                <a:lnTo>
                  <a:pt x="78" y="43"/>
                </a:lnTo>
                <a:lnTo>
                  <a:pt x="86" y="42"/>
                </a:lnTo>
                <a:lnTo>
                  <a:pt x="95" y="40"/>
                </a:lnTo>
                <a:lnTo>
                  <a:pt x="117" y="40"/>
                </a:lnTo>
                <a:lnTo>
                  <a:pt x="137" y="39"/>
                </a:lnTo>
                <a:lnTo>
                  <a:pt x="159" y="37"/>
                </a:lnTo>
                <a:lnTo>
                  <a:pt x="180" y="36"/>
                </a:lnTo>
                <a:lnTo>
                  <a:pt x="200" y="35"/>
                </a:lnTo>
                <a:lnTo>
                  <a:pt x="222" y="35"/>
                </a:lnTo>
                <a:lnTo>
                  <a:pt x="243" y="33"/>
                </a:lnTo>
                <a:lnTo>
                  <a:pt x="265" y="32"/>
                </a:lnTo>
                <a:lnTo>
                  <a:pt x="285" y="30"/>
                </a:lnTo>
                <a:lnTo>
                  <a:pt x="305" y="29"/>
                </a:lnTo>
                <a:lnTo>
                  <a:pt x="327" y="29"/>
                </a:lnTo>
                <a:lnTo>
                  <a:pt x="348" y="29"/>
                </a:lnTo>
                <a:lnTo>
                  <a:pt x="370" y="29"/>
                </a:lnTo>
                <a:lnTo>
                  <a:pt x="392" y="29"/>
                </a:lnTo>
                <a:lnTo>
                  <a:pt x="412" y="29"/>
                </a:lnTo>
                <a:lnTo>
                  <a:pt x="434" y="30"/>
                </a:lnTo>
                <a:lnTo>
                  <a:pt x="440" y="30"/>
                </a:lnTo>
                <a:lnTo>
                  <a:pt x="446" y="29"/>
                </a:lnTo>
                <a:lnTo>
                  <a:pt x="451" y="26"/>
                </a:lnTo>
                <a:lnTo>
                  <a:pt x="456" y="21"/>
                </a:lnTo>
                <a:lnTo>
                  <a:pt x="460" y="20"/>
                </a:lnTo>
                <a:lnTo>
                  <a:pt x="462" y="16"/>
                </a:lnTo>
                <a:lnTo>
                  <a:pt x="463" y="11"/>
                </a:lnTo>
                <a:lnTo>
                  <a:pt x="462" y="7"/>
                </a:lnTo>
                <a:lnTo>
                  <a:pt x="460" y="3"/>
                </a:lnTo>
                <a:lnTo>
                  <a:pt x="456" y="1"/>
                </a:lnTo>
                <a:lnTo>
                  <a:pt x="451" y="0"/>
                </a:lnTo>
                <a:lnTo>
                  <a:pt x="447" y="1"/>
                </a:lnTo>
                <a:lnTo>
                  <a:pt x="425" y="1"/>
                </a:lnTo>
                <a:lnTo>
                  <a:pt x="403" y="1"/>
                </a:lnTo>
                <a:lnTo>
                  <a:pt x="381" y="1"/>
                </a:lnTo>
                <a:lnTo>
                  <a:pt x="359" y="3"/>
                </a:lnTo>
                <a:lnTo>
                  <a:pt x="338" y="3"/>
                </a:lnTo>
                <a:lnTo>
                  <a:pt x="316" y="3"/>
                </a:lnTo>
                <a:lnTo>
                  <a:pt x="294" y="4"/>
                </a:lnTo>
                <a:lnTo>
                  <a:pt x="272" y="4"/>
                </a:lnTo>
                <a:lnTo>
                  <a:pt x="250" y="5"/>
                </a:lnTo>
                <a:lnTo>
                  <a:pt x="228" y="5"/>
                </a:lnTo>
                <a:lnTo>
                  <a:pt x="206" y="7"/>
                </a:lnTo>
                <a:lnTo>
                  <a:pt x="184" y="8"/>
                </a:lnTo>
                <a:lnTo>
                  <a:pt x="162" y="8"/>
                </a:lnTo>
                <a:lnTo>
                  <a:pt x="140" y="10"/>
                </a:lnTo>
                <a:lnTo>
                  <a:pt x="118" y="11"/>
                </a:lnTo>
                <a:lnTo>
                  <a:pt x="97" y="13"/>
                </a:lnTo>
                <a:lnTo>
                  <a:pt x="83" y="14"/>
                </a:lnTo>
                <a:lnTo>
                  <a:pt x="69" y="16"/>
                </a:lnTo>
                <a:lnTo>
                  <a:pt x="54" y="19"/>
                </a:lnTo>
                <a:lnTo>
                  <a:pt x="41" y="23"/>
                </a:lnTo>
                <a:lnTo>
                  <a:pt x="28" y="29"/>
                </a:lnTo>
                <a:lnTo>
                  <a:pt x="18" y="37"/>
                </a:lnTo>
                <a:lnTo>
                  <a:pt x="9" y="46"/>
                </a:lnTo>
                <a:lnTo>
                  <a:pt x="3" y="58"/>
                </a:lnTo>
                <a:lnTo>
                  <a:pt x="0" y="77"/>
                </a:lnTo>
                <a:lnTo>
                  <a:pt x="0" y="104"/>
                </a:lnTo>
                <a:lnTo>
                  <a:pt x="3" y="139"/>
                </a:lnTo>
                <a:lnTo>
                  <a:pt x="7" y="179"/>
                </a:lnTo>
                <a:lnTo>
                  <a:pt x="13" y="221"/>
                </a:lnTo>
                <a:lnTo>
                  <a:pt x="22" y="263"/>
                </a:lnTo>
                <a:lnTo>
                  <a:pt x="32" y="301"/>
                </a:lnTo>
                <a:lnTo>
                  <a:pt x="44" y="334"/>
                </a:lnTo>
                <a:lnTo>
                  <a:pt x="51" y="348"/>
                </a:lnTo>
                <a:lnTo>
                  <a:pt x="60" y="359"/>
                </a:lnTo>
                <a:lnTo>
                  <a:pt x="70" y="369"/>
                </a:lnTo>
                <a:lnTo>
                  <a:pt x="83" y="375"/>
                </a:lnTo>
                <a:lnTo>
                  <a:pt x="107" y="383"/>
                </a:lnTo>
                <a:lnTo>
                  <a:pt x="130" y="388"/>
                </a:lnTo>
                <a:lnTo>
                  <a:pt x="154" y="393"/>
                </a:lnTo>
                <a:lnTo>
                  <a:pt x="177" y="396"/>
                </a:lnTo>
                <a:lnTo>
                  <a:pt x="200" y="399"/>
                </a:lnTo>
                <a:lnTo>
                  <a:pt x="224" y="400"/>
                </a:lnTo>
                <a:lnTo>
                  <a:pt x="248" y="401"/>
                </a:lnTo>
                <a:lnTo>
                  <a:pt x="272" y="403"/>
                </a:lnTo>
                <a:lnTo>
                  <a:pt x="292" y="403"/>
                </a:lnTo>
                <a:lnTo>
                  <a:pt x="313" y="400"/>
                </a:lnTo>
                <a:lnTo>
                  <a:pt x="333" y="397"/>
                </a:lnTo>
                <a:lnTo>
                  <a:pt x="352" y="393"/>
                </a:lnTo>
                <a:lnTo>
                  <a:pt x="373" y="387"/>
                </a:lnTo>
                <a:lnTo>
                  <a:pt x="393" y="383"/>
                </a:lnTo>
                <a:lnTo>
                  <a:pt x="412" y="380"/>
                </a:lnTo>
                <a:lnTo>
                  <a:pt x="432" y="378"/>
                </a:lnTo>
                <a:lnTo>
                  <a:pt x="449" y="378"/>
                </a:lnTo>
                <a:lnTo>
                  <a:pt x="469" y="377"/>
                </a:lnTo>
                <a:lnTo>
                  <a:pt x="491" y="374"/>
                </a:lnTo>
                <a:lnTo>
                  <a:pt x="511" y="371"/>
                </a:lnTo>
                <a:lnTo>
                  <a:pt x="532" y="368"/>
                </a:lnTo>
                <a:lnTo>
                  <a:pt x="548" y="362"/>
                </a:lnTo>
                <a:lnTo>
                  <a:pt x="558" y="355"/>
                </a:lnTo>
                <a:lnTo>
                  <a:pt x="562" y="346"/>
                </a:lnTo>
                <a:lnTo>
                  <a:pt x="554" y="343"/>
                </a:lnTo>
                <a:lnTo>
                  <a:pt x="542" y="342"/>
                </a:lnTo>
                <a:lnTo>
                  <a:pt x="526" y="342"/>
                </a:lnTo>
                <a:lnTo>
                  <a:pt x="508" y="342"/>
                </a:lnTo>
                <a:lnTo>
                  <a:pt x="488" y="343"/>
                </a:lnTo>
                <a:lnTo>
                  <a:pt x="468" y="346"/>
                </a:lnTo>
                <a:lnTo>
                  <a:pt x="444" y="349"/>
                </a:lnTo>
                <a:lnTo>
                  <a:pt x="422" y="352"/>
                </a:lnTo>
                <a:lnTo>
                  <a:pt x="399" y="356"/>
                </a:lnTo>
                <a:lnTo>
                  <a:pt x="377" y="361"/>
                </a:lnTo>
                <a:lnTo>
                  <a:pt x="355" y="364"/>
                </a:lnTo>
                <a:lnTo>
                  <a:pt x="335" y="368"/>
                </a:lnTo>
                <a:lnTo>
                  <a:pt x="317" y="371"/>
                </a:lnTo>
                <a:lnTo>
                  <a:pt x="301" y="374"/>
                </a:lnTo>
                <a:lnTo>
                  <a:pt x="288" y="375"/>
                </a:lnTo>
                <a:lnTo>
                  <a:pt x="279" y="377"/>
                </a:lnTo>
                <a:close/>
              </a:path>
            </a:pathLst>
          </a:custGeom>
          <a:solidFill>
            <a:srgbClr val="000000"/>
          </a:solidFill>
          <a:ln w="9525">
            <a:noFill/>
            <a:round/>
            <a:headEnd/>
            <a:tailEnd/>
          </a:ln>
        </p:spPr>
        <p:txBody>
          <a:bodyPr/>
          <a:lstStyle/>
          <a:p>
            <a:endParaRPr lang="en-US"/>
          </a:p>
        </p:txBody>
      </p:sp>
      <p:sp>
        <p:nvSpPr>
          <p:cNvPr id="2091" name="Freeform 774"/>
          <p:cNvSpPr>
            <a:spLocks/>
          </p:cNvSpPr>
          <p:nvPr/>
        </p:nvSpPr>
        <p:spPr bwMode="auto">
          <a:xfrm>
            <a:off x="1038225" y="3351213"/>
            <a:ext cx="41275" cy="136525"/>
          </a:xfrm>
          <a:custGeom>
            <a:avLst/>
            <a:gdLst>
              <a:gd name="T0" fmla="*/ 2147483647 w 77"/>
              <a:gd name="T1" fmla="*/ 2147483647 h 268"/>
              <a:gd name="T2" fmla="*/ 2147483647 w 77"/>
              <a:gd name="T3" fmla="*/ 2147483647 h 268"/>
              <a:gd name="T4" fmla="*/ 2147483647 w 77"/>
              <a:gd name="T5" fmla="*/ 2147483647 h 268"/>
              <a:gd name="T6" fmla="*/ 2147483647 w 77"/>
              <a:gd name="T7" fmla="*/ 2147483647 h 268"/>
              <a:gd name="T8" fmla="*/ 2147483647 w 77"/>
              <a:gd name="T9" fmla="*/ 2147483647 h 268"/>
              <a:gd name="T10" fmla="*/ 2147483647 w 77"/>
              <a:gd name="T11" fmla="*/ 2147483647 h 268"/>
              <a:gd name="T12" fmla="*/ 2147483647 w 77"/>
              <a:gd name="T13" fmla="*/ 2147483647 h 268"/>
              <a:gd name="T14" fmla="*/ 2147483647 w 77"/>
              <a:gd name="T15" fmla="*/ 2147483647 h 268"/>
              <a:gd name="T16" fmla="*/ 2147483647 w 77"/>
              <a:gd name="T17" fmla="*/ 2147483647 h 268"/>
              <a:gd name="T18" fmla="*/ 2147483647 w 77"/>
              <a:gd name="T19" fmla="*/ 2147483647 h 268"/>
              <a:gd name="T20" fmla="*/ 2147483647 w 77"/>
              <a:gd name="T21" fmla="*/ 2147483647 h 268"/>
              <a:gd name="T22" fmla="*/ 2147483647 w 77"/>
              <a:gd name="T23" fmla="*/ 2147483647 h 268"/>
              <a:gd name="T24" fmla="*/ 2147483647 w 77"/>
              <a:gd name="T25" fmla="*/ 2147483647 h 268"/>
              <a:gd name="T26" fmla="*/ 2147483647 w 77"/>
              <a:gd name="T27" fmla="*/ 2147483647 h 268"/>
              <a:gd name="T28" fmla="*/ 2147483647 w 77"/>
              <a:gd name="T29" fmla="*/ 2147483647 h 268"/>
              <a:gd name="T30" fmla="*/ 2147483647 w 77"/>
              <a:gd name="T31" fmla="*/ 2147483647 h 268"/>
              <a:gd name="T32" fmla="*/ 2147483647 w 77"/>
              <a:gd name="T33" fmla="*/ 2147483647 h 268"/>
              <a:gd name="T34" fmla="*/ 2147483647 w 77"/>
              <a:gd name="T35" fmla="*/ 2147483647 h 268"/>
              <a:gd name="T36" fmla="*/ 2147483647 w 77"/>
              <a:gd name="T37" fmla="*/ 2147483647 h 268"/>
              <a:gd name="T38" fmla="*/ 2147483647 w 77"/>
              <a:gd name="T39" fmla="*/ 2147483647 h 268"/>
              <a:gd name="T40" fmla="*/ 2147483647 w 77"/>
              <a:gd name="T41" fmla="*/ 2147483647 h 268"/>
              <a:gd name="T42" fmla="*/ 2147483647 w 77"/>
              <a:gd name="T43" fmla="*/ 2147483647 h 268"/>
              <a:gd name="T44" fmla="*/ 2147483647 w 77"/>
              <a:gd name="T45" fmla="*/ 2147483647 h 268"/>
              <a:gd name="T46" fmla="*/ 2147483647 w 77"/>
              <a:gd name="T47" fmla="*/ 2147483647 h 268"/>
              <a:gd name="T48" fmla="*/ 2147483647 w 77"/>
              <a:gd name="T49" fmla="*/ 0 h 268"/>
              <a:gd name="T50" fmla="*/ 2147483647 w 77"/>
              <a:gd name="T51" fmla="*/ 2147483647 h 268"/>
              <a:gd name="T52" fmla="*/ 2147483647 w 77"/>
              <a:gd name="T53" fmla="*/ 2147483647 h 268"/>
              <a:gd name="T54" fmla="*/ 0 w 77"/>
              <a:gd name="T55" fmla="*/ 2147483647 h 268"/>
              <a:gd name="T56" fmla="*/ 2147483647 w 77"/>
              <a:gd name="T57" fmla="*/ 2147483647 h 26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77"/>
              <a:gd name="T88" fmla="*/ 0 h 268"/>
              <a:gd name="T89" fmla="*/ 77 w 77"/>
              <a:gd name="T90" fmla="*/ 268 h 26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77" h="268">
                <a:moveTo>
                  <a:pt x="6" y="26"/>
                </a:moveTo>
                <a:lnTo>
                  <a:pt x="25" y="51"/>
                </a:lnTo>
                <a:lnTo>
                  <a:pt x="36" y="79"/>
                </a:lnTo>
                <a:lnTo>
                  <a:pt x="42" y="108"/>
                </a:lnTo>
                <a:lnTo>
                  <a:pt x="45" y="137"/>
                </a:lnTo>
                <a:lnTo>
                  <a:pt x="47" y="168"/>
                </a:lnTo>
                <a:lnTo>
                  <a:pt x="47" y="198"/>
                </a:lnTo>
                <a:lnTo>
                  <a:pt x="48" y="227"/>
                </a:lnTo>
                <a:lnTo>
                  <a:pt x="53" y="255"/>
                </a:lnTo>
                <a:lnTo>
                  <a:pt x="54" y="261"/>
                </a:lnTo>
                <a:lnTo>
                  <a:pt x="57" y="264"/>
                </a:lnTo>
                <a:lnTo>
                  <a:pt x="60" y="267"/>
                </a:lnTo>
                <a:lnTo>
                  <a:pt x="66" y="268"/>
                </a:lnTo>
                <a:lnTo>
                  <a:pt x="70" y="267"/>
                </a:lnTo>
                <a:lnTo>
                  <a:pt x="74" y="262"/>
                </a:lnTo>
                <a:lnTo>
                  <a:pt x="76" y="259"/>
                </a:lnTo>
                <a:lnTo>
                  <a:pt x="77" y="253"/>
                </a:lnTo>
                <a:lnTo>
                  <a:pt x="74" y="221"/>
                </a:lnTo>
                <a:lnTo>
                  <a:pt x="74" y="186"/>
                </a:lnTo>
                <a:lnTo>
                  <a:pt x="74" y="150"/>
                </a:lnTo>
                <a:lnTo>
                  <a:pt x="73" y="115"/>
                </a:lnTo>
                <a:lnTo>
                  <a:pt x="69" y="80"/>
                </a:lnTo>
                <a:lnTo>
                  <a:pt x="58" y="48"/>
                </a:lnTo>
                <a:lnTo>
                  <a:pt x="41" y="22"/>
                </a:lnTo>
                <a:lnTo>
                  <a:pt x="15" y="0"/>
                </a:lnTo>
                <a:lnTo>
                  <a:pt x="10" y="2"/>
                </a:lnTo>
                <a:lnTo>
                  <a:pt x="4" y="6"/>
                </a:lnTo>
                <a:lnTo>
                  <a:pt x="0" y="13"/>
                </a:lnTo>
                <a:lnTo>
                  <a:pt x="6" y="26"/>
                </a:lnTo>
                <a:close/>
              </a:path>
            </a:pathLst>
          </a:custGeom>
          <a:solidFill>
            <a:srgbClr val="000000"/>
          </a:solidFill>
          <a:ln w="9525">
            <a:noFill/>
            <a:round/>
            <a:headEnd/>
            <a:tailEnd/>
          </a:ln>
        </p:spPr>
        <p:txBody>
          <a:bodyPr/>
          <a:lstStyle/>
          <a:p>
            <a:endParaRPr lang="en-US"/>
          </a:p>
        </p:txBody>
      </p:sp>
      <p:sp>
        <p:nvSpPr>
          <p:cNvPr id="2092" name="Freeform 775"/>
          <p:cNvSpPr>
            <a:spLocks/>
          </p:cNvSpPr>
          <p:nvPr/>
        </p:nvSpPr>
        <p:spPr bwMode="auto">
          <a:xfrm>
            <a:off x="815975" y="3478213"/>
            <a:ext cx="47625" cy="31750"/>
          </a:xfrm>
          <a:custGeom>
            <a:avLst/>
            <a:gdLst>
              <a:gd name="T0" fmla="*/ 2147483647 w 91"/>
              <a:gd name="T1" fmla="*/ 2147483647 h 63"/>
              <a:gd name="T2" fmla="*/ 2147483647 w 91"/>
              <a:gd name="T3" fmla="*/ 2147483647 h 63"/>
              <a:gd name="T4" fmla="*/ 2147483647 w 91"/>
              <a:gd name="T5" fmla="*/ 2147483647 h 63"/>
              <a:gd name="T6" fmla="*/ 2147483647 w 91"/>
              <a:gd name="T7" fmla="*/ 2147483647 h 63"/>
              <a:gd name="T8" fmla="*/ 2147483647 w 91"/>
              <a:gd name="T9" fmla="*/ 2147483647 h 63"/>
              <a:gd name="T10" fmla="*/ 2147483647 w 91"/>
              <a:gd name="T11" fmla="*/ 2147483647 h 63"/>
              <a:gd name="T12" fmla="*/ 2147483647 w 91"/>
              <a:gd name="T13" fmla="*/ 2147483647 h 63"/>
              <a:gd name="T14" fmla="*/ 2147483647 w 91"/>
              <a:gd name="T15" fmla="*/ 2147483647 h 63"/>
              <a:gd name="T16" fmla="*/ 2147483647 w 91"/>
              <a:gd name="T17" fmla="*/ 2147483647 h 63"/>
              <a:gd name="T18" fmla="*/ 2147483647 w 91"/>
              <a:gd name="T19" fmla="*/ 2147483647 h 63"/>
              <a:gd name="T20" fmla="*/ 2147483647 w 91"/>
              <a:gd name="T21" fmla="*/ 2147483647 h 63"/>
              <a:gd name="T22" fmla="*/ 2147483647 w 91"/>
              <a:gd name="T23" fmla="*/ 2147483647 h 63"/>
              <a:gd name="T24" fmla="*/ 2147483647 w 91"/>
              <a:gd name="T25" fmla="*/ 2147483647 h 63"/>
              <a:gd name="T26" fmla="*/ 2147483647 w 91"/>
              <a:gd name="T27" fmla="*/ 2147483647 h 63"/>
              <a:gd name="T28" fmla="*/ 2147483647 w 91"/>
              <a:gd name="T29" fmla="*/ 2147483647 h 63"/>
              <a:gd name="T30" fmla="*/ 2147483647 w 91"/>
              <a:gd name="T31" fmla="*/ 0 h 63"/>
              <a:gd name="T32" fmla="*/ 0 w 91"/>
              <a:gd name="T33" fmla="*/ 2147483647 h 63"/>
              <a:gd name="T34" fmla="*/ 0 w 91"/>
              <a:gd name="T35" fmla="*/ 2147483647 h 63"/>
              <a:gd name="T36" fmla="*/ 2147483647 w 91"/>
              <a:gd name="T37" fmla="*/ 2147483647 h 63"/>
              <a:gd name="T38" fmla="*/ 2147483647 w 91"/>
              <a:gd name="T39" fmla="*/ 2147483647 h 63"/>
              <a:gd name="T40" fmla="*/ 2147483647 w 91"/>
              <a:gd name="T41" fmla="*/ 2147483647 h 63"/>
              <a:gd name="T42" fmla="*/ 2147483647 w 91"/>
              <a:gd name="T43" fmla="*/ 2147483647 h 63"/>
              <a:gd name="T44" fmla="*/ 2147483647 w 91"/>
              <a:gd name="T45" fmla="*/ 2147483647 h 63"/>
              <a:gd name="T46" fmla="*/ 2147483647 w 91"/>
              <a:gd name="T47" fmla="*/ 2147483647 h 63"/>
              <a:gd name="T48" fmla="*/ 2147483647 w 91"/>
              <a:gd name="T49" fmla="*/ 2147483647 h 6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1"/>
              <a:gd name="T76" fmla="*/ 0 h 63"/>
              <a:gd name="T77" fmla="*/ 91 w 91"/>
              <a:gd name="T78" fmla="*/ 63 h 6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1" h="63">
                <a:moveTo>
                  <a:pt x="76" y="63"/>
                </a:moveTo>
                <a:lnTo>
                  <a:pt x="81" y="63"/>
                </a:lnTo>
                <a:lnTo>
                  <a:pt x="85" y="61"/>
                </a:lnTo>
                <a:lnTo>
                  <a:pt x="88" y="60"/>
                </a:lnTo>
                <a:lnTo>
                  <a:pt x="89" y="57"/>
                </a:lnTo>
                <a:lnTo>
                  <a:pt x="91" y="52"/>
                </a:lnTo>
                <a:lnTo>
                  <a:pt x="89" y="48"/>
                </a:lnTo>
                <a:lnTo>
                  <a:pt x="88" y="45"/>
                </a:lnTo>
                <a:lnTo>
                  <a:pt x="84" y="44"/>
                </a:lnTo>
                <a:lnTo>
                  <a:pt x="72" y="38"/>
                </a:lnTo>
                <a:lnTo>
                  <a:pt x="60" y="31"/>
                </a:lnTo>
                <a:lnTo>
                  <a:pt x="47" y="22"/>
                </a:lnTo>
                <a:lnTo>
                  <a:pt x="35" y="13"/>
                </a:lnTo>
                <a:lnTo>
                  <a:pt x="24" y="7"/>
                </a:lnTo>
                <a:lnTo>
                  <a:pt x="13" y="1"/>
                </a:lnTo>
                <a:lnTo>
                  <a:pt x="5" y="0"/>
                </a:lnTo>
                <a:lnTo>
                  <a:pt x="0" y="1"/>
                </a:lnTo>
                <a:lnTo>
                  <a:pt x="0" y="6"/>
                </a:lnTo>
                <a:lnTo>
                  <a:pt x="5" y="13"/>
                </a:lnTo>
                <a:lnTo>
                  <a:pt x="13" y="22"/>
                </a:lnTo>
                <a:lnTo>
                  <a:pt x="25" y="31"/>
                </a:lnTo>
                <a:lnTo>
                  <a:pt x="38" y="39"/>
                </a:lnTo>
                <a:lnTo>
                  <a:pt x="51" y="48"/>
                </a:lnTo>
                <a:lnTo>
                  <a:pt x="65" y="57"/>
                </a:lnTo>
                <a:lnTo>
                  <a:pt x="76" y="63"/>
                </a:lnTo>
                <a:close/>
              </a:path>
            </a:pathLst>
          </a:custGeom>
          <a:solidFill>
            <a:srgbClr val="000000"/>
          </a:solidFill>
          <a:ln w="9525">
            <a:noFill/>
            <a:round/>
            <a:headEnd/>
            <a:tailEnd/>
          </a:ln>
        </p:spPr>
        <p:txBody>
          <a:bodyPr/>
          <a:lstStyle/>
          <a:p>
            <a:endParaRPr lang="en-US"/>
          </a:p>
        </p:txBody>
      </p:sp>
      <p:sp>
        <p:nvSpPr>
          <p:cNvPr id="2093" name="Freeform 776"/>
          <p:cNvSpPr>
            <a:spLocks/>
          </p:cNvSpPr>
          <p:nvPr/>
        </p:nvSpPr>
        <p:spPr bwMode="auto">
          <a:xfrm>
            <a:off x="839788" y="3468688"/>
            <a:ext cx="50800" cy="33337"/>
          </a:xfrm>
          <a:custGeom>
            <a:avLst/>
            <a:gdLst>
              <a:gd name="T0" fmla="*/ 2147483647 w 96"/>
              <a:gd name="T1" fmla="*/ 2147483647 h 66"/>
              <a:gd name="T2" fmla="*/ 2147483647 w 96"/>
              <a:gd name="T3" fmla="*/ 2147483647 h 66"/>
              <a:gd name="T4" fmla="*/ 2147483647 w 96"/>
              <a:gd name="T5" fmla="*/ 2147483647 h 66"/>
              <a:gd name="T6" fmla="*/ 2147483647 w 96"/>
              <a:gd name="T7" fmla="*/ 2147483647 h 66"/>
              <a:gd name="T8" fmla="*/ 2147483647 w 96"/>
              <a:gd name="T9" fmla="*/ 2147483647 h 66"/>
              <a:gd name="T10" fmla="*/ 2147483647 w 96"/>
              <a:gd name="T11" fmla="*/ 2147483647 h 66"/>
              <a:gd name="T12" fmla="*/ 2147483647 w 96"/>
              <a:gd name="T13" fmla="*/ 2147483647 h 66"/>
              <a:gd name="T14" fmla="*/ 2147483647 w 96"/>
              <a:gd name="T15" fmla="*/ 2147483647 h 66"/>
              <a:gd name="T16" fmla="*/ 2147483647 w 96"/>
              <a:gd name="T17" fmla="*/ 2147483647 h 66"/>
              <a:gd name="T18" fmla="*/ 2147483647 w 96"/>
              <a:gd name="T19" fmla="*/ 2147483647 h 66"/>
              <a:gd name="T20" fmla="*/ 2147483647 w 96"/>
              <a:gd name="T21" fmla="*/ 2147483647 h 66"/>
              <a:gd name="T22" fmla="*/ 2147483647 w 96"/>
              <a:gd name="T23" fmla="*/ 2147483647 h 66"/>
              <a:gd name="T24" fmla="*/ 2147483647 w 96"/>
              <a:gd name="T25" fmla="*/ 2147483647 h 66"/>
              <a:gd name="T26" fmla="*/ 2147483647 w 96"/>
              <a:gd name="T27" fmla="*/ 2147483647 h 66"/>
              <a:gd name="T28" fmla="*/ 2147483647 w 96"/>
              <a:gd name="T29" fmla="*/ 2147483647 h 66"/>
              <a:gd name="T30" fmla="*/ 2147483647 w 96"/>
              <a:gd name="T31" fmla="*/ 0 h 66"/>
              <a:gd name="T32" fmla="*/ 0 w 96"/>
              <a:gd name="T33" fmla="*/ 2147483647 h 66"/>
              <a:gd name="T34" fmla="*/ 0 w 96"/>
              <a:gd name="T35" fmla="*/ 2147483647 h 66"/>
              <a:gd name="T36" fmla="*/ 2147483647 w 96"/>
              <a:gd name="T37" fmla="*/ 2147483647 h 66"/>
              <a:gd name="T38" fmla="*/ 2147483647 w 96"/>
              <a:gd name="T39" fmla="*/ 2147483647 h 66"/>
              <a:gd name="T40" fmla="*/ 2147483647 w 96"/>
              <a:gd name="T41" fmla="*/ 2147483647 h 66"/>
              <a:gd name="T42" fmla="*/ 2147483647 w 96"/>
              <a:gd name="T43" fmla="*/ 2147483647 h 66"/>
              <a:gd name="T44" fmla="*/ 2147483647 w 96"/>
              <a:gd name="T45" fmla="*/ 2147483647 h 66"/>
              <a:gd name="T46" fmla="*/ 2147483647 w 96"/>
              <a:gd name="T47" fmla="*/ 2147483647 h 66"/>
              <a:gd name="T48" fmla="*/ 2147483647 w 96"/>
              <a:gd name="T49" fmla="*/ 2147483647 h 6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6"/>
              <a:gd name="T76" fmla="*/ 0 h 66"/>
              <a:gd name="T77" fmla="*/ 96 w 96"/>
              <a:gd name="T78" fmla="*/ 66 h 6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6" h="66">
                <a:moveTo>
                  <a:pt x="84" y="65"/>
                </a:moveTo>
                <a:lnTo>
                  <a:pt x="87" y="66"/>
                </a:lnTo>
                <a:lnTo>
                  <a:pt x="90" y="66"/>
                </a:lnTo>
                <a:lnTo>
                  <a:pt x="93" y="65"/>
                </a:lnTo>
                <a:lnTo>
                  <a:pt x="95" y="62"/>
                </a:lnTo>
                <a:lnTo>
                  <a:pt x="96" y="59"/>
                </a:lnTo>
                <a:lnTo>
                  <a:pt x="96" y="54"/>
                </a:lnTo>
                <a:lnTo>
                  <a:pt x="95" y="51"/>
                </a:lnTo>
                <a:lnTo>
                  <a:pt x="92" y="50"/>
                </a:lnTo>
                <a:lnTo>
                  <a:pt x="80" y="43"/>
                </a:lnTo>
                <a:lnTo>
                  <a:pt x="65" y="34"/>
                </a:lnTo>
                <a:lnTo>
                  <a:pt x="52" y="24"/>
                </a:lnTo>
                <a:lnTo>
                  <a:pt x="38" y="15"/>
                </a:lnTo>
                <a:lnTo>
                  <a:pt x="24" y="8"/>
                </a:lnTo>
                <a:lnTo>
                  <a:pt x="13" y="3"/>
                </a:lnTo>
                <a:lnTo>
                  <a:pt x="4" y="0"/>
                </a:lnTo>
                <a:lnTo>
                  <a:pt x="0" y="2"/>
                </a:lnTo>
                <a:lnTo>
                  <a:pt x="0" y="6"/>
                </a:lnTo>
                <a:lnTo>
                  <a:pt x="5" y="14"/>
                </a:lnTo>
                <a:lnTo>
                  <a:pt x="14" y="22"/>
                </a:lnTo>
                <a:lnTo>
                  <a:pt x="27" y="31"/>
                </a:lnTo>
                <a:lnTo>
                  <a:pt x="41" y="41"/>
                </a:lnTo>
                <a:lnTo>
                  <a:pt x="57" y="50"/>
                </a:lnTo>
                <a:lnTo>
                  <a:pt x="71" y="59"/>
                </a:lnTo>
                <a:lnTo>
                  <a:pt x="84" y="65"/>
                </a:lnTo>
                <a:close/>
              </a:path>
            </a:pathLst>
          </a:custGeom>
          <a:solidFill>
            <a:srgbClr val="000000"/>
          </a:solidFill>
          <a:ln w="9525">
            <a:noFill/>
            <a:round/>
            <a:headEnd/>
            <a:tailEnd/>
          </a:ln>
        </p:spPr>
        <p:txBody>
          <a:bodyPr/>
          <a:lstStyle/>
          <a:p>
            <a:endParaRPr lang="en-US"/>
          </a:p>
        </p:txBody>
      </p:sp>
      <p:sp>
        <p:nvSpPr>
          <p:cNvPr id="2094" name="Freeform 777"/>
          <p:cNvSpPr>
            <a:spLocks/>
          </p:cNvSpPr>
          <p:nvPr/>
        </p:nvSpPr>
        <p:spPr bwMode="auto">
          <a:xfrm>
            <a:off x="836613" y="3430588"/>
            <a:ext cx="109537" cy="85725"/>
          </a:xfrm>
          <a:custGeom>
            <a:avLst/>
            <a:gdLst>
              <a:gd name="T0" fmla="*/ 2147483647 w 206"/>
              <a:gd name="T1" fmla="*/ 2147483647 h 172"/>
              <a:gd name="T2" fmla="*/ 2147483647 w 206"/>
              <a:gd name="T3" fmla="*/ 2147483647 h 172"/>
              <a:gd name="T4" fmla="*/ 2147483647 w 206"/>
              <a:gd name="T5" fmla="*/ 2147483647 h 172"/>
              <a:gd name="T6" fmla="*/ 2147483647 w 206"/>
              <a:gd name="T7" fmla="*/ 2147483647 h 172"/>
              <a:gd name="T8" fmla="*/ 2147483647 w 206"/>
              <a:gd name="T9" fmla="*/ 2147483647 h 172"/>
              <a:gd name="T10" fmla="*/ 2147483647 w 206"/>
              <a:gd name="T11" fmla="*/ 2147483647 h 172"/>
              <a:gd name="T12" fmla="*/ 2147483647 w 206"/>
              <a:gd name="T13" fmla="*/ 2147483647 h 172"/>
              <a:gd name="T14" fmla="*/ 2147483647 w 206"/>
              <a:gd name="T15" fmla="*/ 2147483647 h 172"/>
              <a:gd name="T16" fmla="*/ 2147483647 w 206"/>
              <a:gd name="T17" fmla="*/ 2147483647 h 172"/>
              <a:gd name="T18" fmla="*/ 2147483647 w 206"/>
              <a:gd name="T19" fmla="*/ 2147483647 h 172"/>
              <a:gd name="T20" fmla="*/ 2147483647 w 206"/>
              <a:gd name="T21" fmla="*/ 2147483647 h 172"/>
              <a:gd name="T22" fmla="*/ 2147483647 w 206"/>
              <a:gd name="T23" fmla="*/ 2147483647 h 172"/>
              <a:gd name="T24" fmla="*/ 2147483647 w 206"/>
              <a:gd name="T25" fmla="*/ 2147483647 h 172"/>
              <a:gd name="T26" fmla="*/ 2147483647 w 206"/>
              <a:gd name="T27" fmla="*/ 2147483647 h 172"/>
              <a:gd name="T28" fmla="*/ 2147483647 w 206"/>
              <a:gd name="T29" fmla="*/ 2147483647 h 172"/>
              <a:gd name="T30" fmla="*/ 2147483647 w 206"/>
              <a:gd name="T31" fmla="*/ 2147483647 h 172"/>
              <a:gd name="T32" fmla="*/ 2147483647 w 206"/>
              <a:gd name="T33" fmla="*/ 2147483647 h 172"/>
              <a:gd name="T34" fmla="*/ 2147483647 w 206"/>
              <a:gd name="T35" fmla="*/ 2147483647 h 172"/>
              <a:gd name="T36" fmla="*/ 2147483647 w 206"/>
              <a:gd name="T37" fmla="*/ 2147483647 h 172"/>
              <a:gd name="T38" fmla="*/ 2147483647 w 206"/>
              <a:gd name="T39" fmla="*/ 2147483647 h 172"/>
              <a:gd name="T40" fmla="*/ 0 w 206"/>
              <a:gd name="T41" fmla="*/ 0 h 172"/>
              <a:gd name="T42" fmla="*/ 2147483647 w 206"/>
              <a:gd name="T43" fmla="*/ 2147483647 h 172"/>
              <a:gd name="T44" fmla="*/ 2147483647 w 206"/>
              <a:gd name="T45" fmla="*/ 2147483647 h 172"/>
              <a:gd name="T46" fmla="*/ 2147483647 w 206"/>
              <a:gd name="T47" fmla="*/ 2147483647 h 172"/>
              <a:gd name="T48" fmla="*/ 2147483647 w 206"/>
              <a:gd name="T49" fmla="*/ 2147483647 h 172"/>
              <a:gd name="T50" fmla="*/ 2147483647 w 206"/>
              <a:gd name="T51" fmla="*/ 2147483647 h 172"/>
              <a:gd name="T52" fmla="*/ 2147483647 w 206"/>
              <a:gd name="T53" fmla="*/ 2147483647 h 172"/>
              <a:gd name="T54" fmla="*/ 2147483647 w 206"/>
              <a:gd name="T55" fmla="*/ 2147483647 h 172"/>
              <a:gd name="T56" fmla="*/ 2147483647 w 206"/>
              <a:gd name="T57" fmla="*/ 2147483647 h 17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06"/>
              <a:gd name="T88" fmla="*/ 0 h 172"/>
              <a:gd name="T89" fmla="*/ 206 w 206"/>
              <a:gd name="T90" fmla="*/ 172 h 17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06" h="172">
                <a:moveTo>
                  <a:pt x="190" y="168"/>
                </a:moveTo>
                <a:lnTo>
                  <a:pt x="193" y="171"/>
                </a:lnTo>
                <a:lnTo>
                  <a:pt x="195" y="172"/>
                </a:lnTo>
                <a:lnTo>
                  <a:pt x="200" y="172"/>
                </a:lnTo>
                <a:lnTo>
                  <a:pt x="203" y="171"/>
                </a:lnTo>
                <a:lnTo>
                  <a:pt x="204" y="168"/>
                </a:lnTo>
                <a:lnTo>
                  <a:pt x="206" y="165"/>
                </a:lnTo>
                <a:lnTo>
                  <a:pt x="206" y="161"/>
                </a:lnTo>
                <a:lnTo>
                  <a:pt x="204" y="158"/>
                </a:lnTo>
                <a:lnTo>
                  <a:pt x="200" y="147"/>
                </a:lnTo>
                <a:lnTo>
                  <a:pt x="194" y="137"/>
                </a:lnTo>
                <a:lnTo>
                  <a:pt x="188" y="130"/>
                </a:lnTo>
                <a:lnTo>
                  <a:pt x="179" y="123"/>
                </a:lnTo>
                <a:lnTo>
                  <a:pt x="155" y="105"/>
                </a:lnTo>
                <a:lnTo>
                  <a:pt x="127" y="83"/>
                </a:lnTo>
                <a:lnTo>
                  <a:pt x="98" y="63"/>
                </a:lnTo>
                <a:lnTo>
                  <a:pt x="70" y="41"/>
                </a:lnTo>
                <a:lnTo>
                  <a:pt x="45" y="24"/>
                </a:lnTo>
                <a:lnTo>
                  <a:pt x="23" y="9"/>
                </a:lnTo>
                <a:lnTo>
                  <a:pt x="9" y="2"/>
                </a:lnTo>
                <a:lnTo>
                  <a:pt x="0" y="0"/>
                </a:lnTo>
                <a:lnTo>
                  <a:pt x="3" y="8"/>
                </a:lnTo>
                <a:lnTo>
                  <a:pt x="17" y="22"/>
                </a:lnTo>
                <a:lnTo>
                  <a:pt x="41" y="41"/>
                </a:lnTo>
                <a:lnTo>
                  <a:pt x="68" y="64"/>
                </a:lnTo>
                <a:lnTo>
                  <a:pt x="101" y="91"/>
                </a:lnTo>
                <a:lnTo>
                  <a:pt x="134" y="118"/>
                </a:lnTo>
                <a:lnTo>
                  <a:pt x="163" y="145"/>
                </a:lnTo>
                <a:lnTo>
                  <a:pt x="190" y="168"/>
                </a:lnTo>
                <a:close/>
              </a:path>
            </a:pathLst>
          </a:custGeom>
          <a:solidFill>
            <a:srgbClr val="000000"/>
          </a:solidFill>
          <a:ln w="9525">
            <a:noFill/>
            <a:round/>
            <a:headEnd/>
            <a:tailEnd/>
          </a:ln>
        </p:spPr>
        <p:txBody>
          <a:bodyPr/>
          <a:lstStyle/>
          <a:p>
            <a:endParaRPr lang="en-US"/>
          </a:p>
        </p:txBody>
      </p:sp>
      <p:sp>
        <p:nvSpPr>
          <p:cNvPr id="2095" name="Freeform 778"/>
          <p:cNvSpPr>
            <a:spLocks/>
          </p:cNvSpPr>
          <p:nvPr/>
        </p:nvSpPr>
        <p:spPr bwMode="auto">
          <a:xfrm>
            <a:off x="1136650" y="3213100"/>
            <a:ext cx="63500" cy="292100"/>
          </a:xfrm>
          <a:custGeom>
            <a:avLst/>
            <a:gdLst>
              <a:gd name="T0" fmla="*/ 2147483647 w 122"/>
              <a:gd name="T1" fmla="*/ 2147483647 h 584"/>
              <a:gd name="T2" fmla="*/ 2147483647 w 122"/>
              <a:gd name="T3" fmla="*/ 2147483647 h 584"/>
              <a:gd name="T4" fmla="*/ 2147483647 w 122"/>
              <a:gd name="T5" fmla="*/ 2147483647 h 584"/>
              <a:gd name="T6" fmla="*/ 2147483647 w 122"/>
              <a:gd name="T7" fmla="*/ 2147483647 h 584"/>
              <a:gd name="T8" fmla="*/ 2147483647 w 122"/>
              <a:gd name="T9" fmla="*/ 2147483647 h 584"/>
              <a:gd name="T10" fmla="*/ 2147483647 w 122"/>
              <a:gd name="T11" fmla="*/ 2147483647 h 584"/>
              <a:gd name="T12" fmla="*/ 2147483647 w 122"/>
              <a:gd name="T13" fmla="*/ 2147483647 h 584"/>
              <a:gd name="T14" fmla="*/ 2147483647 w 122"/>
              <a:gd name="T15" fmla="*/ 2147483647 h 584"/>
              <a:gd name="T16" fmla="*/ 2147483647 w 122"/>
              <a:gd name="T17" fmla="*/ 2147483647 h 584"/>
              <a:gd name="T18" fmla="*/ 2147483647 w 122"/>
              <a:gd name="T19" fmla="*/ 2147483647 h 584"/>
              <a:gd name="T20" fmla="*/ 2147483647 w 122"/>
              <a:gd name="T21" fmla="*/ 2147483647 h 584"/>
              <a:gd name="T22" fmla="*/ 2147483647 w 122"/>
              <a:gd name="T23" fmla="*/ 2147483647 h 584"/>
              <a:gd name="T24" fmla="*/ 2147483647 w 122"/>
              <a:gd name="T25" fmla="*/ 2147483647 h 584"/>
              <a:gd name="T26" fmla="*/ 2147483647 w 122"/>
              <a:gd name="T27" fmla="*/ 2147483647 h 584"/>
              <a:gd name="T28" fmla="*/ 2147483647 w 122"/>
              <a:gd name="T29" fmla="*/ 2147483647 h 584"/>
              <a:gd name="T30" fmla="*/ 2147483647 w 122"/>
              <a:gd name="T31" fmla="*/ 2147483647 h 584"/>
              <a:gd name="T32" fmla="*/ 2147483647 w 122"/>
              <a:gd name="T33" fmla="*/ 2147483647 h 584"/>
              <a:gd name="T34" fmla="*/ 2147483647 w 122"/>
              <a:gd name="T35" fmla="*/ 2147483647 h 584"/>
              <a:gd name="T36" fmla="*/ 2147483647 w 122"/>
              <a:gd name="T37" fmla="*/ 2147483647 h 584"/>
              <a:gd name="T38" fmla="*/ 2147483647 w 122"/>
              <a:gd name="T39" fmla="*/ 2147483647 h 584"/>
              <a:gd name="T40" fmla="*/ 2147483647 w 122"/>
              <a:gd name="T41" fmla="*/ 2147483647 h 584"/>
              <a:gd name="T42" fmla="*/ 2147483647 w 122"/>
              <a:gd name="T43" fmla="*/ 2147483647 h 584"/>
              <a:gd name="T44" fmla="*/ 2147483647 w 122"/>
              <a:gd name="T45" fmla="*/ 2147483647 h 584"/>
              <a:gd name="T46" fmla="*/ 2147483647 w 122"/>
              <a:gd name="T47" fmla="*/ 0 h 584"/>
              <a:gd name="T48" fmla="*/ 2147483647 w 122"/>
              <a:gd name="T49" fmla="*/ 2147483647 h 584"/>
              <a:gd name="T50" fmla="*/ 2147483647 w 122"/>
              <a:gd name="T51" fmla="*/ 2147483647 h 584"/>
              <a:gd name="T52" fmla="*/ 2147483647 w 122"/>
              <a:gd name="T53" fmla="*/ 2147483647 h 584"/>
              <a:gd name="T54" fmla="*/ 0 w 122"/>
              <a:gd name="T55" fmla="*/ 2147483647 h 584"/>
              <a:gd name="T56" fmla="*/ 2147483647 w 122"/>
              <a:gd name="T57" fmla="*/ 2147483647 h 584"/>
              <a:gd name="T58" fmla="*/ 2147483647 w 122"/>
              <a:gd name="T59" fmla="*/ 2147483647 h 584"/>
              <a:gd name="T60" fmla="*/ 2147483647 w 122"/>
              <a:gd name="T61" fmla="*/ 2147483647 h 584"/>
              <a:gd name="T62" fmla="*/ 2147483647 w 122"/>
              <a:gd name="T63" fmla="*/ 2147483647 h 584"/>
              <a:gd name="T64" fmla="*/ 2147483647 w 122"/>
              <a:gd name="T65" fmla="*/ 2147483647 h 584"/>
              <a:gd name="T66" fmla="*/ 2147483647 w 122"/>
              <a:gd name="T67" fmla="*/ 2147483647 h 584"/>
              <a:gd name="T68" fmla="*/ 2147483647 w 122"/>
              <a:gd name="T69" fmla="*/ 2147483647 h 584"/>
              <a:gd name="T70" fmla="*/ 2147483647 w 122"/>
              <a:gd name="T71" fmla="*/ 2147483647 h 584"/>
              <a:gd name="T72" fmla="*/ 2147483647 w 122"/>
              <a:gd name="T73" fmla="*/ 2147483647 h 584"/>
              <a:gd name="T74" fmla="*/ 2147483647 w 122"/>
              <a:gd name="T75" fmla="*/ 2147483647 h 584"/>
              <a:gd name="T76" fmla="*/ 2147483647 w 122"/>
              <a:gd name="T77" fmla="*/ 2147483647 h 584"/>
              <a:gd name="T78" fmla="*/ 2147483647 w 122"/>
              <a:gd name="T79" fmla="*/ 2147483647 h 584"/>
              <a:gd name="T80" fmla="*/ 2147483647 w 122"/>
              <a:gd name="T81" fmla="*/ 2147483647 h 584"/>
              <a:gd name="T82" fmla="*/ 2147483647 w 122"/>
              <a:gd name="T83" fmla="*/ 2147483647 h 584"/>
              <a:gd name="T84" fmla="*/ 2147483647 w 122"/>
              <a:gd name="T85" fmla="*/ 2147483647 h 584"/>
              <a:gd name="T86" fmla="*/ 2147483647 w 122"/>
              <a:gd name="T87" fmla="*/ 2147483647 h 584"/>
              <a:gd name="T88" fmla="*/ 2147483647 w 122"/>
              <a:gd name="T89" fmla="*/ 2147483647 h 584"/>
              <a:gd name="T90" fmla="*/ 2147483647 w 122"/>
              <a:gd name="T91" fmla="*/ 2147483647 h 584"/>
              <a:gd name="T92" fmla="*/ 2147483647 w 122"/>
              <a:gd name="T93" fmla="*/ 2147483647 h 584"/>
              <a:gd name="T94" fmla="*/ 2147483647 w 122"/>
              <a:gd name="T95" fmla="*/ 2147483647 h 584"/>
              <a:gd name="T96" fmla="*/ 2147483647 w 122"/>
              <a:gd name="T97" fmla="*/ 2147483647 h 584"/>
              <a:gd name="T98" fmla="*/ 2147483647 w 122"/>
              <a:gd name="T99" fmla="*/ 2147483647 h 584"/>
              <a:gd name="T100" fmla="*/ 2147483647 w 122"/>
              <a:gd name="T101" fmla="*/ 2147483647 h 584"/>
              <a:gd name="T102" fmla="*/ 2147483647 w 122"/>
              <a:gd name="T103" fmla="*/ 2147483647 h 584"/>
              <a:gd name="T104" fmla="*/ 2147483647 w 122"/>
              <a:gd name="T105" fmla="*/ 2147483647 h 58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2"/>
              <a:gd name="T160" fmla="*/ 0 h 584"/>
              <a:gd name="T161" fmla="*/ 122 w 122"/>
              <a:gd name="T162" fmla="*/ 584 h 58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2" h="584">
                <a:moveTo>
                  <a:pt x="37" y="584"/>
                </a:moveTo>
                <a:lnTo>
                  <a:pt x="57" y="562"/>
                </a:lnTo>
                <a:lnTo>
                  <a:pt x="73" y="543"/>
                </a:lnTo>
                <a:lnTo>
                  <a:pt x="85" y="523"/>
                </a:lnTo>
                <a:lnTo>
                  <a:pt x="95" y="504"/>
                </a:lnTo>
                <a:lnTo>
                  <a:pt x="101" y="483"/>
                </a:lnTo>
                <a:lnTo>
                  <a:pt x="107" y="462"/>
                </a:lnTo>
                <a:lnTo>
                  <a:pt x="113" y="437"/>
                </a:lnTo>
                <a:lnTo>
                  <a:pt x="119" y="408"/>
                </a:lnTo>
                <a:lnTo>
                  <a:pt x="120" y="400"/>
                </a:lnTo>
                <a:lnTo>
                  <a:pt x="122" y="395"/>
                </a:lnTo>
                <a:lnTo>
                  <a:pt x="122" y="387"/>
                </a:lnTo>
                <a:lnTo>
                  <a:pt x="120" y="381"/>
                </a:lnTo>
                <a:lnTo>
                  <a:pt x="111" y="344"/>
                </a:lnTo>
                <a:lnTo>
                  <a:pt x="101" y="297"/>
                </a:lnTo>
                <a:lnTo>
                  <a:pt x="91" y="245"/>
                </a:lnTo>
                <a:lnTo>
                  <a:pt x="78" y="191"/>
                </a:lnTo>
                <a:lnTo>
                  <a:pt x="65" y="137"/>
                </a:lnTo>
                <a:lnTo>
                  <a:pt x="50" y="86"/>
                </a:lnTo>
                <a:lnTo>
                  <a:pt x="37" y="42"/>
                </a:lnTo>
                <a:lnTo>
                  <a:pt x="22" y="7"/>
                </a:lnTo>
                <a:lnTo>
                  <a:pt x="19" y="3"/>
                </a:lnTo>
                <a:lnTo>
                  <a:pt x="16" y="1"/>
                </a:lnTo>
                <a:lnTo>
                  <a:pt x="12" y="0"/>
                </a:lnTo>
                <a:lnTo>
                  <a:pt x="8" y="1"/>
                </a:lnTo>
                <a:lnTo>
                  <a:pt x="3" y="3"/>
                </a:lnTo>
                <a:lnTo>
                  <a:pt x="2" y="7"/>
                </a:lnTo>
                <a:lnTo>
                  <a:pt x="0" y="10"/>
                </a:lnTo>
                <a:lnTo>
                  <a:pt x="2" y="15"/>
                </a:lnTo>
                <a:lnTo>
                  <a:pt x="16" y="47"/>
                </a:lnTo>
                <a:lnTo>
                  <a:pt x="33" y="93"/>
                </a:lnTo>
                <a:lnTo>
                  <a:pt x="49" y="150"/>
                </a:lnTo>
                <a:lnTo>
                  <a:pt x="65" y="211"/>
                </a:lnTo>
                <a:lnTo>
                  <a:pt x="78" y="272"/>
                </a:lnTo>
                <a:lnTo>
                  <a:pt x="90" y="326"/>
                </a:lnTo>
                <a:lnTo>
                  <a:pt x="98" y="370"/>
                </a:lnTo>
                <a:lnTo>
                  <a:pt x="101" y="397"/>
                </a:lnTo>
                <a:lnTo>
                  <a:pt x="98" y="418"/>
                </a:lnTo>
                <a:lnTo>
                  <a:pt x="94" y="435"/>
                </a:lnTo>
                <a:lnTo>
                  <a:pt x="91" y="451"/>
                </a:lnTo>
                <a:lnTo>
                  <a:pt x="87" y="467"/>
                </a:lnTo>
                <a:lnTo>
                  <a:pt x="81" y="483"/>
                </a:lnTo>
                <a:lnTo>
                  <a:pt x="73" y="501"/>
                </a:lnTo>
                <a:lnTo>
                  <a:pt x="65" y="520"/>
                </a:lnTo>
                <a:lnTo>
                  <a:pt x="53" y="540"/>
                </a:lnTo>
                <a:lnTo>
                  <a:pt x="53" y="536"/>
                </a:lnTo>
                <a:lnTo>
                  <a:pt x="54" y="518"/>
                </a:lnTo>
                <a:lnTo>
                  <a:pt x="53" y="502"/>
                </a:lnTo>
                <a:lnTo>
                  <a:pt x="43" y="495"/>
                </a:lnTo>
                <a:lnTo>
                  <a:pt x="35" y="510"/>
                </a:lnTo>
                <a:lnTo>
                  <a:pt x="34" y="540"/>
                </a:lnTo>
                <a:lnTo>
                  <a:pt x="35" y="571"/>
                </a:lnTo>
                <a:lnTo>
                  <a:pt x="37" y="584"/>
                </a:lnTo>
                <a:close/>
              </a:path>
            </a:pathLst>
          </a:custGeom>
          <a:solidFill>
            <a:srgbClr val="000000"/>
          </a:solidFill>
          <a:ln w="9525">
            <a:noFill/>
            <a:round/>
            <a:headEnd/>
            <a:tailEnd/>
          </a:ln>
        </p:spPr>
        <p:txBody>
          <a:bodyPr/>
          <a:lstStyle/>
          <a:p>
            <a:endParaRPr lang="en-US"/>
          </a:p>
        </p:txBody>
      </p:sp>
      <p:sp>
        <p:nvSpPr>
          <p:cNvPr id="2096" name="Freeform 779"/>
          <p:cNvSpPr>
            <a:spLocks/>
          </p:cNvSpPr>
          <p:nvPr/>
        </p:nvSpPr>
        <p:spPr bwMode="auto">
          <a:xfrm>
            <a:off x="773113" y="3214688"/>
            <a:ext cx="107950" cy="74612"/>
          </a:xfrm>
          <a:custGeom>
            <a:avLst/>
            <a:gdLst>
              <a:gd name="T0" fmla="*/ 2147483647 w 203"/>
              <a:gd name="T1" fmla="*/ 0 h 149"/>
              <a:gd name="T2" fmla="*/ 2147483647 w 203"/>
              <a:gd name="T3" fmla="*/ 2147483647 h 149"/>
              <a:gd name="T4" fmla="*/ 2147483647 w 203"/>
              <a:gd name="T5" fmla="*/ 2147483647 h 149"/>
              <a:gd name="T6" fmla="*/ 2147483647 w 203"/>
              <a:gd name="T7" fmla="*/ 2147483647 h 149"/>
              <a:gd name="T8" fmla="*/ 2147483647 w 203"/>
              <a:gd name="T9" fmla="*/ 2147483647 h 149"/>
              <a:gd name="T10" fmla="*/ 2147483647 w 203"/>
              <a:gd name="T11" fmla="*/ 2147483647 h 149"/>
              <a:gd name="T12" fmla="*/ 2147483647 w 203"/>
              <a:gd name="T13" fmla="*/ 2147483647 h 149"/>
              <a:gd name="T14" fmla="*/ 2147483647 w 203"/>
              <a:gd name="T15" fmla="*/ 2147483647 h 149"/>
              <a:gd name="T16" fmla="*/ 0 w 203"/>
              <a:gd name="T17" fmla="*/ 2147483647 h 149"/>
              <a:gd name="T18" fmla="*/ 2147483647 w 203"/>
              <a:gd name="T19" fmla="*/ 2147483647 h 149"/>
              <a:gd name="T20" fmla="*/ 2147483647 w 203"/>
              <a:gd name="T21" fmla="*/ 2147483647 h 149"/>
              <a:gd name="T22" fmla="*/ 2147483647 w 203"/>
              <a:gd name="T23" fmla="*/ 2147483647 h 149"/>
              <a:gd name="T24" fmla="*/ 2147483647 w 203"/>
              <a:gd name="T25" fmla="*/ 2147483647 h 149"/>
              <a:gd name="T26" fmla="*/ 2147483647 w 203"/>
              <a:gd name="T27" fmla="*/ 2147483647 h 149"/>
              <a:gd name="T28" fmla="*/ 2147483647 w 203"/>
              <a:gd name="T29" fmla="*/ 2147483647 h 149"/>
              <a:gd name="T30" fmla="*/ 2147483647 w 203"/>
              <a:gd name="T31" fmla="*/ 2147483647 h 149"/>
              <a:gd name="T32" fmla="*/ 2147483647 w 203"/>
              <a:gd name="T33" fmla="*/ 0 h 1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3"/>
              <a:gd name="T52" fmla="*/ 0 h 149"/>
              <a:gd name="T53" fmla="*/ 203 w 203"/>
              <a:gd name="T54" fmla="*/ 149 h 1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3" h="149">
                <a:moveTo>
                  <a:pt x="203" y="0"/>
                </a:moveTo>
                <a:lnTo>
                  <a:pt x="184" y="5"/>
                </a:lnTo>
                <a:lnTo>
                  <a:pt x="155" y="19"/>
                </a:lnTo>
                <a:lnTo>
                  <a:pt x="120" y="43"/>
                </a:lnTo>
                <a:lnTo>
                  <a:pt x="82" y="69"/>
                </a:lnTo>
                <a:lnTo>
                  <a:pt x="48" y="96"/>
                </a:lnTo>
                <a:lnTo>
                  <a:pt x="19" y="121"/>
                </a:lnTo>
                <a:lnTo>
                  <a:pt x="3" y="140"/>
                </a:lnTo>
                <a:lnTo>
                  <a:pt x="0" y="149"/>
                </a:lnTo>
                <a:lnTo>
                  <a:pt x="19" y="143"/>
                </a:lnTo>
                <a:lnTo>
                  <a:pt x="42" y="131"/>
                </a:lnTo>
                <a:lnTo>
                  <a:pt x="72" y="114"/>
                </a:lnTo>
                <a:lnTo>
                  <a:pt x="102" y="92"/>
                </a:lnTo>
                <a:lnTo>
                  <a:pt x="133" y="69"/>
                </a:lnTo>
                <a:lnTo>
                  <a:pt x="161" y="45"/>
                </a:lnTo>
                <a:lnTo>
                  <a:pt x="185" y="22"/>
                </a:lnTo>
                <a:lnTo>
                  <a:pt x="203" y="0"/>
                </a:lnTo>
                <a:close/>
              </a:path>
            </a:pathLst>
          </a:custGeom>
          <a:solidFill>
            <a:srgbClr val="000000"/>
          </a:solidFill>
          <a:ln w="9525">
            <a:noFill/>
            <a:round/>
            <a:headEnd/>
            <a:tailEnd/>
          </a:ln>
        </p:spPr>
        <p:txBody>
          <a:bodyPr/>
          <a:lstStyle/>
          <a:p>
            <a:endParaRPr lang="en-US"/>
          </a:p>
        </p:txBody>
      </p:sp>
      <p:sp>
        <p:nvSpPr>
          <p:cNvPr id="2097" name="Freeform 780"/>
          <p:cNvSpPr>
            <a:spLocks/>
          </p:cNvSpPr>
          <p:nvPr/>
        </p:nvSpPr>
        <p:spPr bwMode="auto">
          <a:xfrm>
            <a:off x="901700" y="3178175"/>
            <a:ext cx="233363" cy="73025"/>
          </a:xfrm>
          <a:custGeom>
            <a:avLst/>
            <a:gdLst>
              <a:gd name="T0" fmla="*/ 2147483647 w 441"/>
              <a:gd name="T1" fmla="*/ 2147483647 h 145"/>
              <a:gd name="T2" fmla="*/ 2147483647 w 441"/>
              <a:gd name="T3" fmla="*/ 2147483647 h 145"/>
              <a:gd name="T4" fmla="*/ 2147483647 w 441"/>
              <a:gd name="T5" fmla="*/ 2147483647 h 145"/>
              <a:gd name="T6" fmla="*/ 2147483647 w 441"/>
              <a:gd name="T7" fmla="*/ 2147483647 h 145"/>
              <a:gd name="T8" fmla="*/ 2147483647 w 441"/>
              <a:gd name="T9" fmla="*/ 2147483647 h 145"/>
              <a:gd name="T10" fmla="*/ 2147483647 w 441"/>
              <a:gd name="T11" fmla="*/ 2147483647 h 145"/>
              <a:gd name="T12" fmla="*/ 2147483647 w 441"/>
              <a:gd name="T13" fmla="*/ 2147483647 h 145"/>
              <a:gd name="T14" fmla="*/ 2147483647 w 441"/>
              <a:gd name="T15" fmla="*/ 0 h 145"/>
              <a:gd name="T16" fmla="*/ 2147483647 w 441"/>
              <a:gd name="T17" fmla="*/ 0 h 145"/>
              <a:gd name="T18" fmla="*/ 2147483647 w 441"/>
              <a:gd name="T19" fmla="*/ 2147483647 h 145"/>
              <a:gd name="T20" fmla="*/ 2147483647 w 441"/>
              <a:gd name="T21" fmla="*/ 2147483647 h 145"/>
              <a:gd name="T22" fmla="*/ 2147483647 w 441"/>
              <a:gd name="T23" fmla="*/ 2147483647 h 145"/>
              <a:gd name="T24" fmla="*/ 2147483647 w 441"/>
              <a:gd name="T25" fmla="*/ 2147483647 h 145"/>
              <a:gd name="T26" fmla="*/ 2147483647 w 441"/>
              <a:gd name="T27" fmla="*/ 2147483647 h 145"/>
              <a:gd name="T28" fmla="*/ 2147483647 w 441"/>
              <a:gd name="T29" fmla="*/ 2147483647 h 145"/>
              <a:gd name="T30" fmla="*/ 2147483647 w 441"/>
              <a:gd name="T31" fmla="*/ 2147483647 h 145"/>
              <a:gd name="T32" fmla="*/ 2147483647 w 441"/>
              <a:gd name="T33" fmla="*/ 2147483647 h 145"/>
              <a:gd name="T34" fmla="*/ 2147483647 w 441"/>
              <a:gd name="T35" fmla="*/ 2147483647 h 145"/>
              <a:gd name="T36" fmla="*/ 2147483647 w 441"/>
              <a:gd name="T37" fmla="*/ 2147483647 h 145"/>
              <a:gd name="T38" fmla="*/ 0 w 441"/>
              <a:gd name="T39" fmla="*/ 2147483647 h 145"/>
              <a:gd name="T40" fmla="*/ 2147483647 w 441"/>
              <a:gd name="T41" fmla="*/ 2147483647 h 145"/>
              <a:gd name="T42" fmla="*/ 2147483647 w 441"/>
              <a:gd name="T43" fmla="*/ 2147483647 h 145"/>
              <a:gd name="T44" fmla="*/ 2147483647 w 441"/>
              <a:gd name="T45" fmla="*/ 2147483647 h 145"/>
              <a:gd name="T46" fmla="*/ 2147483647 w 441"/>
              <a:gd name="T47" fmla="*/ 2147483647 h 145"/>
              <a:gd name="T48" fmla="*/ 2147483647 w 441"/>
              <a:gd name="T49" fmla="*/ 2147483647 h 145"/>
              <a:gd name="T50" fmla="*/ 2147483647 w 441"/>
              <a:gd name="T51" fmla="*/ 2147483647 h 145"/>
              <a:gd name="T52" fmla="*/ 2147483647 w 441"/>
              <a:gd name="T53" fmla="*/ 2147483647 h 145"/>
              <a:gd name="T54" fmla="*/ 2147483647 w 441"/>
              <a:gd name="T55" fmla="*/ 2147483647 h 145"/>
              <a:gd name="T56" fmla="*/ 2147483647 w 441"/>
              <a:gd name="T57" fmla="*/ 2147483647 h 145"/>
              <a:gd name="T58" fmla="*/ 2147483647 w 441"/>
              <a:gd name="T59" fmla="*/ 2147483647 h 145"/>
              <a:gd name="T60" fmla="*/ 2147483647 w 441"/>
              <a:gd name="T61" fmla="*/ 2147483647 h 145"/>
              <a:gd name="T62" fmla="*/ 2147483647 w 441"/>
              <a:gd name="T63" fmla="*/ 2147483647 h 145"/>
              <a:gd name="T64" fmla="*/ 2147483647 w 441"/>
              <a:gd name="T65" fmla="*/ 2147483647 h 145"/>
              <a:gd name="T66" fmla="*/ 2147483647 w 441"/>
              <a:gd name="T67" fmla="*/ 2147483647 h 145"/>
              <a:gd name="T68" fmla="*/ 2147483647 w 441"/>
              <a:gd name="T69" fmla="*/ 2147483647 h 145"/>
              <a:gd name="T70" fmla="*/ 2147483647 w 441"/>
              <a:gd name="T71" fmla="*/ 2147483647 h 145"/>
              <a:gd name="T72" fmla="*/ 2147483647 w 441"/>
              <a:gd name="T73" fmla="*/ 2147483647 h 145"/>
              <a:gd name="T74" fmla="*/ 2147483647 w 441"/>
              <a:gd name="T75" fmla="*/ 2147483647 h 145"/>
              <a:gd name="T76" fmla="*/ 2147483647 w 441"/>
              <a:gd name="T77" fmla="*/ 2147483647 h 145"/>
              <a:gd name="T78" fmla="*/ 2147483647 w 441"/>
              <a:gd name="T79" fmla="*/ 2147483647 h 145"/>
              <a:gd name="T80" fmla="*/ 2147483647 w 441"/>
              <a:gd name="T81" fmla="*/ 2147483647 h 145"/>
              <a:gd name="T82" fmla="*/ 2147483647 w 441"/>
              <a:gd name="T83" fmla="*/ 2147483647 h 145"/>
              <a:gd name="T84" fmla="*/ 2147483647 w 441"/>
              <a:gd name="T85" fmla="*/ 2147483647 h 145"/>
              <a:gd name="T86" fmla="*/ 2147483647 w 441"/>
              <a:gd name="T87" fmla="*/ 2147483647 h 145"/>
              <a:gd name="T88" fmla="*/ 2147483647 w 441"/>
              <a:gd name="T89" fmla="*/ 2147483647 h 145"/>
              <a:gd name="T90" fmla="*/ 2147483647 w 441"/>
              <a:gd name="T91" fmla="*/ 2147483647 h 145"/>
              <a:gd name="T92" fmla="*/ 2147483647 w 441"/>
              <a:gd name="T93" fmla="*/ 2147483647 h 145"/>
              <a:gd name="T94" fmla="*/ 2147483647 w 441"/>
              <a:gd name="T95" fmla="*/ 2147483647 h 145"/>
              <a:gd name="T96" fmla="*/ 2147483647 w 441"/>
              <a:gd name="T97" fmla="*/ 2147483647 h 145"/>
              <a:gd name="T98" fmla="*/ 2147483647 w 441"/>
              <a:gd name="T99" fmla="*/ 2147483647 h 145"/>
              <a:gd name="T100" fmla="*/ 2147483647 w 441"/>
              <a:gd name="T101" fmla="*/ 2147483647 h 145"/>
              <a:gd name="T102" fmla="*/ 2147483647 w 441"/>
              <a:gd name="T103" fmla="*/ 2147483647 h 145"/>
              <a:gd name="T104" fmla="*/ 2147483647 w 441"/>
              <a:gd name="T105" fmla="*/ 2147483647 h 145"/>
              <a:gd name="T106" fmla="*/ 2147483647 w 441"/>
              <a:gd name="T107" fmla="*/ 2147483647 h 145"/>
              <a:gd name="T108" fmla="*/ 2147483647 w 441"/>
              <a:gd name="T109" fmla="*/ 2147483647 h 145"/>
              <a:gd name="T110" fmla="*/ 2147483647 w 441"/>
              <a:gd name="T111" fmla="*/ 2147483647 h 145"/>
              <a:gd name="T112" fmla="*/ 2147483647 w 441"/>
              <a:gd name="T113" fmla="*/ 2147483647 h 14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41"/>
              <a:gd name="T172" fmla="*/ 0 h 145"/>
              <a:gd name="T173" fmla="*/ 441 w 441"/>
              <a:gd name="T174" fmla="*/ 145 h 14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41" h="145">
                <a:moveTo>
                  <a:pt x="441" y="24"/>
                </a:moveTo>
                <a:lnTo>
                  <a:pt x="437" y="18"/>
                </a:lnTo>
                <a:lnTo>
                  <a:pt x="425" y="13"/>
                </a:lnTo>
                <a:lnTo>
                  <a:pt x="406" y="8"/>
                </a:lnTo>
                <a:lnTo>
                  <a:pt x="381" y="4"/>
                </a:lnTo>
                <a:lnTo>
                  <a:pt x="352" y="2"/>
                </a:lnTo>
                <a:lnTo>
                  <a:pt x="318" y="1"/>
                </a:lnTo>
                <a:lnTo>
                  <a:pt x="282" y="0"/>
                </a:lnTo>
                <a:lnTo>
                  <a:pt x="244" y="0"/>
                </a:lnTo>
                <a:lnTo>
                  <a:pt x="206" y="1"/>
                </a:lnTo>
                <a:lnTo>
                  <a:pt x="168" y="2"/>
                </a:lnTo>
                <a:lnTo>
                  <a:pt x="131" y="5"/>
                </a:lnTo>
                <a:lnTo>
                  <a:pt x="96" y="8"/>
                </a:lnTo>
                <a:lnTo>
                  <a:pt x="66" y="11"/>
                </a:lnTo>
                <a:lnTo>
                  <a:pt x="41" y="16"/>
                </a:lnTo>
                <a:lnTo>
                  <a:pt x="20" y="20"/>
                </a:lnTo>
                <a:lnTo>
                  <a:pt x="7" y="26"/>
                </a:lnTo>
                <a:lnTo>
                  <a:pt x="3" y="30"/>
                </a:lnTo>
                <a:lnTo>
                  <a:pt x="1" y="35"/>
                </a:lnTo>
                <a:lnTo>
                  <a:pt x="0" y="39"/>
                </a:lnTo>
                <a:lnTo>
                  <a:pt x="1" y="43"/>
                </a:lnTo>
                <a:lnTo>
                  <a:pt x="6" y="46"/>
                </a:lnTo>
                <a:lnTo>
                  <a:pt x="10" y="49"/>
                </a:lnTo>
                <a:lnTo>
                  <a:pt x="15" y="49"/>
                </a:lnTo>
                <a:lnTo>
                  <a:pt x="19" y="48"/>
                </a:lnTo>
                <a:lnTo>
                  <a:pt x="28" y="45"/>
                </a:lnTo>
                <a:lnTo>
                  <a:pt x="41" y="42"/>
                </a:lnTo>
                <a:lnTo>
                  <a:pt x="58" y="37"/>
                </a:lnTo>
                <a:lnTo>
                  <a:pt x="80" y="35"/>
                </a:lnTo>
                <a:lnTo>
                  <a:pt x="105" y="30"/>
                </a:lnTo>
                <a:lnTo>
                  <a:pt x="133" y="27"/>
                </a:lnTo>
                <a:lnTo>
                  <a:pt x="162" y="24"/>
                </a:lnTo>
                <a:lnTo>
                  <a:pt x="194" y="21"/>
                </a:lnTo>
                <a:lnTo>
                  <a:pt x="226" y="18"/>
                </a:lnTo>
                <a:lnTo>
                  <a:pt x="257" y="17"/>
                </a:lnTo>
                <a:lnTo>
                  <a:pt x="289" y="16"/>
                </a:lnTo>
                <a:lnTo>
                  <a:pt x="320" y="16"/>
                </a:lnTo>
                <a:lnTo>
                  <a:pt x="347" y="17"/>
                </a:lnTo>
                <a:lnTo>
                  <a:pt x="374" y="20"/>
                </a:lnTo>
                <a:lnTo>
                  <a:pt x="396" y="24"/>
                </a:lnTo>
                <a:lnTo>
                  <a:pt x="415" y="30"/>
                </a:lnTo>
                <a:lnTo>
                  <a:pt x="412" y="35"/>
                </a:lnTo>
                <a:lnTo>
                  <a:pt x="403" y="48"/>
                </a:lnTo>
                <a:lnTo>
                  <a:pt x="390" y="65"/>
                </a:lnTo>
                <a:lnTo>
                  <a:pt x="377" y="85"/>
                </a:lnTo>
                <a:lnTo>
                  <a:pt x="362" y="106"/>
                </a:lnTo>
                <a:lnTo>
                  <a:pt x="352" y="125"/>
                </a:lnTo>
                <a:lnTo>
                  <a:pt x="346" y="138"/>
                </a:lnTo>
                <a:lnTo>
                  <a:pt x="346" y="145"/>
                </a:lnTo>
                <a:lnTo>
                  <a:pt x="353" y="144"/>
                </a:lnTo>
                <a:lnTo>
                  <a:pt x="365" y="135"/>
                </a:lnTo>
                <a:lnTo>
                  <a:pt x="380" y="120"/>
                </a:lnTo>
                <a:lnTo>
                  <a:pt x="396" y="101"/>
                </a:lnTo>
                <a:lnTo>
                  <a:pt x="412" y="81"/>
                </a:lnTo>
                <a:lnTo>
                  <a:pt x="426" y="61"/>
                </a:lnTo>
                <a:lnTo>
                  <a:pt x="437" y="40"/>
                </a:lnTo>
                <a:lnTo>
                  <a:pt x="441" y="24"/>
                </a:lnTo>
                <a:close/>
              </a:path>
            </a:pathLst>
          </a:custGeom>
          <a:solidFill>
            <a:srgbClr val="000000"/>
          </a:solidFill>
          <a:ln w="9525">
            <a:noFill/>
            <a:round/>
            <a:headEnd/>
            <a:tailEnd/>
          </a:ln>
        </p:spPr>
        <p:txBody>
          <a:bodyPr/>
          <a:lstStyle/>
          <a:p>
            <a:endParaRPr lang="en-US"/>
          </a:p>
        </p:txBody>
      </p:sp>
      <p:sp>
        <p:nvSpPr>
          <p:cNvPr id="2098" name="Freeform 781"/>
          <p:cNvSpPr>
            <a:spLocks/>
          </p:cNvSpPr>
          <p:nvPr/>
        </p:nvSpPr>
        <p:spPr bwMode="auto">
          <a:xfrm>
            <a:off x="728663" y="3302000"/>
            <a:ext cx="350837" cy="290513"/>
          </a:xfrm>
          <a:custGeom>
            <a:avLst/>
            <a:gdLst>
              <a:gd name="T0" fmla="*/ 2147483647 w 665"/>
              <a:gd name="T1" fmla="*/ 2147483647 h 578"/>
              <a:gd name="T2" fmla="*/ 2147483647 w 665"/>
              <a:gd name="T3" fmla="*/ 2147483647 h 578"/>
              <a:gd name="T4" fmla="*/ 0 w 665"/>
              <a:gd name="T5" fmla="*/ 2147483647 h 578"/>
              <a:gd name="T6" fmla="*/ 2147483647 w 665"/>
              <a:gd name="T7" fmla="*/ 2147483647 h 578"/>
              <a:gd name="T8" fmla="*/ 2147483647 w 665"/>
              <a:gd name="T9" fmla="*/ 2147483647 h 578"/>
              <a:gd name="T10" fmla="*/ 2147483647 w 665"/>
              <a:gd name="T11" fmla="*/ 2147483647 h 578"/>
              <a:gd name="T12" fmla="*/ 2147483647 w 665"/>
              <a:gd name="T13" fmla="*/ 2147483647 h 578"/>
              <a:gd name="T14" fmla="*/ 2147483647 w 665"/>
              <a:gd name="T15" fmla="*/ 2147483647 h 578"/>
              <a:gd name="T16" fmla="*/ 2147483647 w 665"/>
              <a:gd name="T17" fmla="*/ 2147483647 h 578"/>
              <a:gd name="T18" fmla="*/ 2147483647 w 665"/>
              <a:gd name="T19" fmla="*/ 2147483647 h 578"/>
              <a:gd name="T20" fmla="*/ 2147483647 w 665"/>
              <a:gd name="T21" fmla="*/ 2147483647 h 578"/>
              <a:gd name="T22" fmla="*/ 2147483647 w 665"/>
              <a:gd name="T23" fmla="*/ 2147483647 h 578"/>
              <a:gd name="T24" fmla="*/ 2147483647 w 665"/>
              <a:gd name="T25" fmla="*/ 2147483647 h 578"/>
              <a:gd name="T26" fmla="*/ 2147483647 w 665"/>
              <a:gd name="T27" fmla="*/ 2147483647 h 578"/>
              <a:gd name="T28" fmla="*/ 2147483647 w 665"/>
              <a:gd name="T29" fmla="*/ 2147483647 h 578"/>
              <a:gd name="T30" fmla="*/ 2147483647 w 665"/>
              <a:gd name="T31" fmla="*/ 2147483647 h 578"/>
              <a:gd name="T32" fmla="*/ 2147483647 w 665"/>
              <a:gd name="T33" fmla="*/ 2147483647 h 578"/>
              <a:gd name="T34" fmla="*/ 2147483647 w 665"/>
              <a:gd name="T35" fmla="*/ 2147483647 h 578"/>
              <a:gd name="T36" fmla="*/ 2147483647 w 665"/>
              <a:gd name="T37" fmla="*/ 2147483647 h 578"/>
              <a:gd name="T38" fmla="*/ 2147483647 w 665"/>
              <a:gd name="T39" fmla="*/ 2147483647 h 578"/>
              <a:gd name="T40" fmla="*/ 2147483647 w 665"/>
              <a:gd name="T41" fmla="*/ 2147483647 h 578"/>
              <a:gd name="T42" fmla="*/ 2147483647 w 665"/>
              <a:gd name="T43" fmla="*/ 2147483647 h 578"/>
              <a:gd name="T44" fmla="*/ 2147483647 w 665"/>
              <a:gd name="T45" fmla="*/ 2147483647 h 578"/>
              <a:gd name="T46" fmla="*/ 2147483647 w 665"/>
              <a:gd name="T47" fmla="*/ 2147483647 h 578"/>
              <a:gd name="T48" fmla="*/ 2147483647 w 665"/>
              <a:gd name="T49" fmla="*/ 2147483647 h 578"/>
              <a:gd name="T50" fmla="*/ 2147483647 w 665"/>
              <a:gd name="T51" fmla="*/ 2147483647 h 578"/>
              <a:gd name="T52" fmla="*/ 2147483647 w 665"/>
              <a:gd name="T53" fmla="*/ 2147483647 h 578"/>
              <a:gd name="T54" fmla="*/ 2147483647 w 665"/>
              <a:gd name="T55" fmla="*/ 2147483647 h 578"/>
              <a:gd name="T56" fmla="*/ 2147483647 w 665"/>
              <a:gd name="T57" fmla="*/ 2147483647 h 578"/>
              <a:gd name="T58" fmla="*/ 2147483647 w 665"/>
              <a:gd name="T59" fmla="*/ 2147483647 h 578"/>
              <a:gd name="T60" fmla="*/ 2147483647 w 665"/>
              <a:gd name="T61" fmla="*/ 2147483647 h 578"/>
              <a:gd name="T62" fmla="*/ 2147483647 w 665"/>
              <a:gd name="T63" fmla="*/ 2147483647 h 578"/>
              <a:gd name="T64" fmla="*/ 2147483647 w 665"/>
              <a:gd name="T65" fmla="*/ 2147483647 h 578"/>
              <a:gd name="T66" fmla="*/ 2147483647 w 665"/>
              <a:gd name="T67" fmla="*/ 2147483647 h 578"/>
              <a:gd name="T68" fmla="*/ 2147483647 w 665"/>
              <a:gd name="T69" fmla="*/ 2147483647 h 578"/>
              <a:gd name="T70" fmla="*/ 2147483647 w 665"/>
              <a:gd name="T71" fmla="*/ 2147483647 h 578"/>
              <a:gd name="T72" fmla="*/ 2147483647 w 665"/>
              <a:gd name="T73" fmla="*/ 2147483647 h 578"/>
              <a:gd name="T74" fmla="*/ 2147483647 w 665"/>
              <a:gd name="T75" fmla="*/ 2147483647 h 578"/>
              <a:gd name="T76" fmla="*/ 2147483647 w 665"/>
              <a:gd name="T77" fmla="*/ 2147483647 h 578"/>
              <a:gd name="T78" fmla="*/ 2147483647 w 665"/>
              <a:gd name="T79" fmla="*/ 2147483647 h 578"/>
              <a:gd name="T80" fmla="*/ 2147483647 w 665"/>
              <a:gd name="T81" fmla="*/ 2147483647 h 578"/>
              <a:gd name="T82" fmla="*/ 2147483647 w 665"/>
              <a:gd name="T83" fmla="*/ 2147483647 h 578"/>
              <a:gd name="T84" fmla="*/ 2147483647 w 665"/>
              <a:gd name="T85" fmla="*/ 2147483647 h 578"/>
              <a:gd name="T86" fmla="*/ 2147483647 w 665"/>
              <a:gd name="T87" fmla="*/ 0 h 578"/>
              <a:gd name="T88" fmla="*/ 2147483647 w 665"/>
              <a:gd name="T89" fmla="*/ 2147483647 h 578"/>
              <a:gd name="T90" fmla="*/ 2147483647 w 665"/>
              <a:gd name="T91" fmla="*/ 2147483647 h 57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665"/>
              <a:gd name="T139" fmla="*/ 0 h 578"/>
              <a:gd name="T140" fmla="*/ 665 w 665"/>
              <a:gd name="T141" fmla="*/ 578 h 57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665" h="578">
                <a:moveTo>
                  <a:pt x="54" y="14"/>
                </a:moveTo>
                <a:lnTo>
                  <a:pt x="31" y="33"/>
                </a:lnTo>
                <a:lnTo>
                  <a:pt x="15" y="56"/>
                </a:lnTo>
                <a:lnTo>
                  <a:pt x="6" y="81"/>
                </a:lnTo>
                <a:lnTo>
                  <a:pt x="2" y="110"/>
                </a:lnTo>
                <a:lnTo>
                  <a:pt x="0" y="139"/>
                </a:lnTo>
                <a:lnTo>
                  <a:pt x="0" y="169"/>
                </a:lnTo>
                <a:lnTo>
                  <a:pt x="3" y="198"/>
                </a:lnTo>
                <a:lnTo>
                  <a:pt x="5" y="225"/>
                </a:lnTo>
                <a:lnTo>
                  <a:pt x="13" y="265"/>
                </a:lnTo>
                <a:lnTo>
                  <a:pt x="24" y="302"/>
                </a:lnTo>
                <a:lnTo>
                  <a:pt x="32" y="340"/>
                </a:lnTo>
                <a:lnTo>
                  <a:pt x="43" y="378"/>
                </a:lnTo>
                <a:lnTo>
                  <a:pt x="53" y="417"/>
                </a:lnTo>
                <a:lnTo>
                  <a:pt x="63" y="455"/>
                </a:lnTo>
                <a:lnTo>
                  <a:pt x="73" y="496"/>
                </a:lnTo>
                <a:lnTo>
                  <a:pt x="85" y="535"/>
                </a:lnTo>
                <a:lnTo>
                  <a:pt x="91" y="547"/>
                </a:lnTo>
                <a:lnTo>
                  <a:pt x="101" y="557"/>
                </a:lnTo>
                <a:lnTo>
                  <a:pt x="113" y="566"/>
                </a:lnTo>
                <a:lnTo>
                  <a:pt x="127" y="570"/>
                </a:lnTo>
                <a:lnTo>
                  <a:pt x="158" y="575"/>
                </a:lnTo>
                <a:lnTo>
                  <a:pt x="190" y="578"/>
                </a:lnTo>
                <a:lnTo>
                  <a:pt x="224" y="578"/>
                </a:lnTo>
                <a:lnTo>
                  <a:pt x="257" y="578"/>
                </a:lnTo>
                <a:lnTo>
                  <a:pt x="291" y="576"/>
                </a:lnTo>
                <a:lnTo>
                  <a:pt x="326" y="575"/>
                </a:lnTo>
                <a:lnTo>
                  <a:pt x="360" y="570"/>
                </a:lnTo>
                <a:lnTo>
                  <a:pt x="395" y="566"/>
                </a:lnTo>
                <a:lnTo>
                  <a:pt x="430" y="562"/>
                </a:lnTo>
                <a:lnTo>
                  <a:pt x="463" y="557"/>
                </a:lnTo>
                <a:lnTo>
                  <a:pt x="498" y="551"/>
                </a:lnTo>
                <a:lnTo>
                  <a:pt x="530" y="546"/>
                </a:lnTo>
                <a:lnTo>
                  <a:pt x="564" y="541"/>
                </a:lnTo>
                <a:lnTo>
                  <a:pt x="596" y="535"/>
                </a:lnTo>
                <a:lnTo>
                  <a:pt x="627" y="531"/>
                </a:lnTo>
                <a:lnTo>
                  <a:pt x="658" y="527"/>
                </a:lnTo>
                <a:lnTo>
                  <a:pt x="662" y="525"/>
                </a:lnTo>
                <a:lnTo>
                  <a:pt x="663" y="522"/>
                </a:lnTo>
                <a:lnTo>
                  <a:pt x="665" y="519"/>
                </a:lnTo>
                <a:lnTo>
                  <a:pt x="665" y="515"/>
                </a:lnTo>
                <a:lnTo>
                  <a:pt x="663" y="511"/>
                </a:lnTo>
                <a:lnTo>
                  <a:pt x="662" y="508"/>
                </a:lnTo>
                <a:lnTo>
                  <a:pt x="658" y="506"/>
                </a:lnTo>
                <a:lnTo>
                  <a:pt x="653" y="506"/>
                </a:lnTo>
                <a:lnTo>
                  <a:pt x="622" y="508"/>
                </a:lnTo>
                <a:lnTo>
                  <a:pt x="592" y="509"/>
                </a:lnTo>
                <a:lnTo>
                  <a:pt x="558" y="514"/>
                </a:lnTo>
                <a:lnTo>
                  <a:pt x="526" y="518"/>
                </a:lnTo>
                <a:lnTo>
                  <a:pt x="491" y="522"/>
                </a:lnTo>
                <a:lnTo>
                  <a:pt x="457" y="528"/>
                </a:lnTo>
                <a:lnTo>
                  <a:pt x="422" y="534"/>
                </a:lnTo>
                <a:lnTo>
                  <a:pt x="389" y="538"/>
                </a:lnTo>
                <a:lnTo>
                  <a:pt x="354" y="543"/>
                </a:lnTo>
                <a:lnTo>
                  <a:pt x="319" y="547"/>
                </a:lnTo>
                <a:lnTo>
                  <a:pt x="285" y="550"/>
                </a:lnTo>
                <a:lnTo>
                  <a:pt x="250" y="551"/>
                </a:lnTo>
                <a:lnTo>
                  <a:pt x="218" y="551"/>
                </a:lnTo>
                <a:lnTo>
                  <a:pt x="184" y="549"/>
                </a:lnTo>
                <a:lnTo>
                  <a:pt x="154" y="546"/>
                </a:lnTo>
                <a:lnTo>
                  <a:pt x="123" y="538"/>
                </a:lnTo>
                <a:lnTo>
                  <a:pt x="119" y="537"/>
                </a:lnTo>
                <a:lnTo>
                  <a:pt x="116" y="533"/>
                </a:lnTo>
                <a:lnTo>
                  <a:pt x="113" y="530"/>
                </a:lnTo>
                <a:lnTo>
                  <a:pt x="111" y="525"/>
                </a:lnTo>
                <a:lnTo>
                  <a:pt x="101" y="486"/>
                </a:lnTo>
                <a:lnTo>
                  <a:pt x="91" y="448"/>
                </a:lnTo>
                <a:lnTo>
                  <a:pt x="79" y="410"/>
                </a:lnTo>
                <a:lnTo>
                  <a:pt x="69" y="374"/>
                </a:lnTo>
                <a:lnTo>
                  <a:pt x="60" y="336"/>
                </a:lnTo>
                <a:lnTo>
                  <a:pt x="51" y="300"/>
                </a:lnTo>
                <a:lnTo>
                  <a:pt x="43" y="262"/>
                </a:lnTo>
                <a:lnTo>
                  <a:pt x="35" y="224"/>
                </a:lnTo>
                <a:lnTo>
                  <a:pt x="31" y="185"/>
                </a:lnTo>
                <a:lnTo>
                  <a:pt x="30" y="144"/>
                </a:lnTo>
                <a:lnTo>
                  <a:pt x="31" y="104"/>
                </a:lnTo>
                <a:lnTo>
                  <a:pt x="38" y="65"/>
                </a:lnTo>
                <a:lnTo>
                  <a:pt x="56" y="49"/>
                </a:lnTo>
                <a:lnTo>
                  <a:pt x="78" y="39"/>
                </a:lnTo>
                <a:lnTo>
                  <a:pt x="103" y="33"/>
                </a:lnTo>
                <a:lnTo>
                  <a:pt x="129" y="29"/>
                </a:lnTo>
                <a:lnTo>
                  <a:pt x="155" y="27"/>
                </a:lnTo>
                <a:lnTo>
                  <a:pt x="180" y="23"/>
                </a:lnTo>
                <a:lnTo>
                  <a:pt x="202" y="17"/>
                </a:lnTo>
                <a:lnTo>
                  <a:pt x="219" y="7"/>
                </a:lnTo>
                <a:lnTo>
                  <a:pt x="215" y="3"/>
                </a:lnTo>
                <a:lnTo>
                  <a:pt x="202" y="0"/>
                </a:lnTo>
                <a:lnTo>
                  <a:pt x="181" y="0"/>
                </a:lnTo>
                <a:lnTo>
                  <a:pt x="157" y="1"/>
                </a:lnTo>
                <a:lnTo>
                  <a:pt x="130" y="4"/>
                </a:lnTo>
                <a:lnTo>
                  <a:pt x="103" y="8"/>
                </a:lnTo>
                <a:lnTo>
                  <a:pt x="76" y="11"/>
                </a:lnTo>
                <a:lnTo>
                  <a:pt x="54" y="14"/>
                </a:lnTo>
                <a:close/>
              </a:path>
            </a:pathLst>
          </a:custGeom>
          <a:solidFill>
            <a:srgbClr val="000000"/>
          </a:solidFill>
          <a:ln w="9525">
            <a:noFill/>
            <a:round/>
            <a:headEnd/>
            <a:tailEnd/>
          </a:ln>
        </p:spPr>
        <p:txBody>
          <a:bodyPr/>
          <a:lstStyle/>
          <a:p>
            <a:endParaRPr lang="en-US"/>
          </a:p>
        </p:txBody>
      </p:sp>
      <p:sp>
        <p:nvSpPr>
          <p:cNvPr id="2099" name="Freeform 782"/>
          <p:cNvSpPr>
            <a:spLocks/>
          </p:cNvSpPr>
          <p:nvPr/>
        </p:nvSpPr>
        <p:spPr bwMode="auto">
          <a:xfrm>
            <a:off x="641350" y="3297238"/>
            <a:ext cx="55563" cy="220662"/>
          </a:xfrm>
          <a:custGeom>
            <a:avLst/>
            <a:gdLst>
              <a:gd name="T0" fmla="*/ 2147483647 w 103"/>
              <a:gd name="T1" fmla="*/ 2147483647 h 438"/>
              <a:gd name="T2" fmla="*/ 2147483647 w 103"/>
              <a:gd name="T3" fmla="*/ 2147483647 h 438"/>
              <a:gd name="T4" fmla="*/ 2147483647 w 103"/>
              <a:gd name="T5" fmla="*/ 2147483647 h 438"/>
              <a:gd name="T6" fmla="*/ 0 w 103"/>
              <a:gd name="T7" fmla="*/ 2147483647 h 438"/>
              <a:gd name="T8" fmla="*/ 0 w 103"/>
              <a:gd name="T9" fmla="*/ 2147483647 h 438"/>
              <a:gd name="T10" fmla="*/ 2147483647 w 103"/>
              <a:gd name="T11" fmla="*/ 2147483647 h 438"/>
              <a:gd name="T12" fmla="*/ 2147483647 w 103"/>
              <a:gd name="T13" fmla="*/ 2147483647 h 438"/>
              <a:gd name="T14" fmla="*/ 2147483647 w 103"/>
              <a:gd name="T15" fmla="*/ 2147483647 h 438"/>
              <a:gd name="T16" fmla="*/ 2147483647 w 103"/>
              <a:gd name="T17" fmla="*/ 2147483647 h 438"/>
              <a:gd name="T18" fmla="*/ 2147483647 w 103"/>
              <a:gd name="T19" fmla="*/ 2147483647 h 438"/>
              <a:gd name="T20" fmla="*/ 2147483647 w 103"/>
              <a:gd name="T21" fmla="*/ 2147483647 h 438"/>
              <a:gd name="T22" fmla="*/ 2147483647 w 103"/>
              <a:gd name="T23" fmla="*/ 2147483647 h 438"/>
              <a:gd name="T24" fmla="*/ 2147483647 w 103"/>
              <a:gd name="T25" fmla="*/ 2147483647 h 438"/>
              <a:gd name="T26" fmla="*/ 2147483647 w 103"/>
              <a:gd name="T27" fmla="*/ 2147483647 h 438"/>
              <a:gd name="T28" fmla="*/ 2147483647 w 103"/>
              <a:gd name="T29" fmla="*/ 2147483647 h 438"/>
              <a:gd name="T30" fmla="*/ 2147483647 w 103"/>
              <a:gd name="T31" fmla="*/ 2147483647 h 438"/>
              <a:gd name="T32" fmla="*/ 2147483647 w 103"/>
              <a:gd name="T33" fmla="*/ 2147483647 h 438"/>
              <a:gd name="T34" fmla="*/ 2147483647 w 103"/>
              <a:gd name="T35" fmla="*/ 2147483647 h 438"/>
              <a:gd name="T36" fmla="*/ 2147483647 w 103"/>
              <a:gd name="T37" fmla="*/ 2147483647 h 438"/>
              <a:gd name="T38" fmla="*/ 2147483647 w 103"/>
              <a:gd name="T39" fmla="*/ 2147483647 h 438"/>
              <a:gd name="T40" fmla="*/ 2147483647 w 103"/>
              <a:gd name="T41" fmla="*/ 2147483647 h 438"/>
              <a:gd name="T42" fmla="*/ 2147483647 w 103"/>
              <a:gd name="T43" fmla="*/ 2147483647 h 438"/>
              <a:gd name="T44" fmla="*/ 2147483647 w 103"/>
              <a:gd name="T45" fmla="*/ 2147483647 h 438"/>
              <a:gd name="T46" fmla="*/ 2147483647 w 103"/>
              <a:gd name="T47" fmla="*/ 2147483647 h 438"/>
              <a:gd name="T48" fmla="*/ 2147483647 w 103"/>
              <a:gd name="T49" fmla="*/ 2147483647 h 438"/>
              <a:gd name="T50" fmla="*/ 2147483647 w 103"/>
              <a:gd name="T51" fmla="*/ 0 h 438"/>
              <a:gd name="T52" fmla="*/ 2147483647 w 103"/>
              <a:gd name="T53" fmla="*/ 2147483647 h 438"/>
              <a:gd name="T54" fmla="*/ 2147483647 w 103"/>
              <a:gd name="T55" fmla="*/ 2147483647 h 438"/>
              <a:gd name="T56" fmla="*/ 2147483647 w 103"/>
              <a:gd name="T57" fmla="*/ 2147483647 h 438"/>
              <a:gd name="T58" fmla="*/ 2147483647 w 103"/>
              <a:gd name="T59" fmla="*/ 2147483647 h 438"/>
              <a:gd name="T60" fmla="*/ 2147483647 w 103"/>
              <a:gd name="T61" fmla="*/ 2147483647 h 438"/>
              <a:gd name="T62" fmla="*/ 2147483647 w 103"/>
              <a:gd name="T63" fmla="*/ 2147483647 h 438"/>
              <a:gd name="T64" fmla="*/ 2147483647 w 103"/>
              <a:gd name="T65" fmla="*/ 2147483647 h 43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
              <a:gd name="T100" fmla="*/ 0 h 438"/>
              <a:gd name="T101" fmla="*/ 103 w 103"/>
              <a:gd name="T102" fmla="*/ 438 h 43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 h="438">
                <a:moveTo>
                  <a:pt x="26" y="62"/>
                </a:moveTo>
                <a:lnTo>
                  <a:pt x="13" y="106"/>
                </a:lnTo>
                <a:lnTo>
                  <a:pt x="4" y="153"/>
                </a:lnTo>
                <a:lnTo>
                  <a:pt x="0" y="199"/>
                </a:lnTo>
                <a:lnTo>
                  <a:pt x="0" y="247"/>
                </a:lnTo>
                <a:lnTo>
                  <a:pt x="4" y="294"/>
                </a:lnTo>
                <a:lnTo>
                  <a:pt x="13" y="341"/>
                </a:lnTo>
                <a:lnTo>
                  <a:pt x="26" y="386"/>
                </a:lnTo>
                <a:lnTo>
                  <a:pt x="44" y="429"/>
                </a:lnTo>
                <a:lnTo>
                  <a:pt x="46" y="434"/>
                </a:lnTo>
                <a:lnTo>
                  <a:pt x="51" y="437"/>
                </a:lnTo>
                <a:lnTo>
                  <a:pt x="55" y="438"/>
                </a:lnTo>
                <a:lnTo>
                  <a:pt x="61" y="437"/>
                </a:lnTo>
                <a:lnTo>
                  <a:pt x="65" y="434"/>
                </a:lnTo>
                <a:lnTo>
                  <a:pt x="68" y="429"/>
                </a:lnTo>
                <a:lnTo>
                  <a:pt x="68" y="424"/>
                </a:lnTo>
                <a:lnTo>
                  <a:pt x="67" y="419"/>
                </a:lnTo>
                <a:lnTo>
                  <a:pt x="55" y="370"/>
                </a:lnTo>
                <a:lnTo>
                  <a:pt x="42" y="314"/>
                </a:lnTo>
                <a:lnTo>
                  <a:pt x="33" y="258"/>
                </a:lnTo>
                <a:lnTo>
                  <a:pt x="29" y="201"/>
                </a:lnTo>
                <a:lnTo>
                  <a:pt x="30" y="145"/>
                </a:lnTo>
                <a:lnTo>
                  <a:pt x="42" y="93"/>
                </a:lnTo>
                <a:lnTo>
                  <a:pt x="65" y="45"/>
                </a:lnTo>
                <a:lnTo>
                  <a:pt x="103" y="3"/>
                </a:lnTo>
                <a:lnTo>
                  <a:pt x="93" y="0"/>
                </a:lnTo>
                <a:lnTo>
                  <a:pt x="83" y="1"/>
                </a:lnTo>
                <a:lnTo>
                  <a:pt x="71" y="7"/>
                </a:lnTo>
                <a:lnTo>
                  <a:pt x="60" y="16"/>
                </a:lnTo>
                <a:lnTo>
                  <a:pt x="49" y="26"/>
                </a:lnTo>
                <a:lnTo>
                  <a:pt x="39" y="39"/>
                </a:lnTo>
                <a:lnTo>
                  <a:pt x="32" y="51"/>
                </a:lnTo>
                <a:lnTo>
                  <a:pt x="26" y="62"/>
                </a:lnTo>
                <a:close/>
              </a:path>
            </a:pathLst>
          </a:custGeom>
          <a:solidFill>
            <a:srgbClr val="000000"/>
          </a:solidFill>
          <a:ln w="9525">
            <a:noFill/>
            <a:round/>
            <a:headEnd/>
            <a:tailEnd/>
          </a:ln>
        </p:spPr>
        <p:txBody>
          <a:bodyPr/>
          <a:lstStyle/>
          <a:p>
            <a:endParaRPr lang="en-US"/>
          </a:p>
        </p:txBody>
      </p:sp>
      <p:sp>
        <p:nvSpPr>
          <p:cNvPr id="2100" name="Freeform 783"/>
          <p:cNvSpPr>
            <a:spLocks/>
          </p:cNvSpPr>
          <p:nvPr/>
        </p:nvSpPr>
        <p:spPr bwMode="auto">
          <a:xfrm>
            <a:off x="588963" y="3324225"/>
            <a:ext cx="34925" cy="146050"/>
          </a:xfrm>
          <a:custGeom>
            <a:avLst/>
            <a:gdLst>
              <a:gd name="T0" fmla="*/ 2147483647 w 67"/>
              <a:gd name="T1" fmla="*/ 2147483647 h 291"/>
              <a:gd name="T2" fmla="*/ 2147483647 w 67"/>
              <a:gd name="T3" fmla="*/ 2147483647 h 291"/>
              <a:gd name="T4" fmla="*/ 2147483647 w 67"/>
              <a:gd name="T5" fmla="*/ 2147483647 h 291"/>
              <a:gd name="T6" fmla="*/ 2147483647 w 67"/>
              <a:gd name="T7" fmla="*/ 2147483647 h 291"/>
              <a:gd name="T8" fmla="*/ 2147483647 w 67"/>
              <a:gd name="T9" fmla="*/ 2147483647 h 291"/>
              <a:gd name="T10" fmla="*/ 2147483647 w 67"/>
              <a:gd name="T11" fmla="*/ 2147483647 h 291"/>
              <a:gd name="T12" fmla="*/ 2147483647 w 67"/>
              <a:gd name="T13" fmla="*/ 2147483647 h 291"/>
              <a:gd name="T14" fmla="*/ 2147483647 w 67"/>
              <a:gd name="T15" fmla="*/ 2147483647 h 291"/>
              <a:gd name="T16" fmla="*/ 2147483647 w 67"/>
              <a:gd name="T17" fmla="*/ 2147483647 h 291"/>
              <a:gd name="T18" fmla="*/ 2147483647 w 67"/>
              <a:gd name="T19" fmla="*/ 2147483647 h 291"/>
              <a:gd name="T20" fmla="*/ 2147483647 w 67"/>
              <a:gd name="T21" fmla="*/ 2147483647 h 291"/>
              <a:gd name="T22" fmla="*/ 2147483647 w 67"/>
              <a:gd name="T23" fmla="*/ 2147483647 h 291"/>
              <a:gd name="T24" fmla="*/ 2147483647 w 67"/>
              <a:gd name="T25" fmla="*/ 2147483647 h 291"/>
              <a:gd name="T26" fmla="*/ 2147483647 w 67"/>
              <a:gd name="T27" fmla="*/ 2147483647 h 291"/>
              <a:gd name="T28" fmla="*/ 2147483647 w 67"/>
              <a:gd name="T29" fmla="*/ 2147483647 h 291"/>
              <a:gd name="T30" fmla="*/ 2147483647 w 67"/>
              <a:gd name="T31" fmla="*/ 2147483647 h 291"/>
              <a:gd name="T32" fmla="*/ 2147483647 w 67"/>
              <a:gd name="T33" fmla="*/ 0 h 291"/>
              <a:gd name="T34" fmla="*/ 2147483647 w 67"/>
              <a:gd name="T35" fmla="*/ 2147483647 h 291"/>
              <a:gd name="T36" fmla="*/ 2147483647 w 67"/>
              <a:gd name="T37" fmla="*/ 2147483647 h 291"/>
              <a:gd name="T38" fmla="*/ 2147483647 w 67"/>
              <a:gd name="T39" fmla="*/ 2147483647 h 291"/>
              <a:gd name="T40" fmla="*/ 2147483647 w 67"/>
              <a:gd name="T41" fmla="*/ 2147483647 h 291"/>
              <a:gd name="T42" fmla="*/ 2147483647 w 67"/>
              <a:gd name="T43" fmla="*/ 2147483647 h 291"/>
              <a:gd name="T44" fmla="*/ 0 w 67"/>
              <a:gd name="T45" fmla="*/ 2147483647 h 291"/>
              <a:gd name="T46" fmla="*/ 2147483647 w 67"/>
              <a:gd name="T47" fmla="*/ 2147483647 h 291"/>
              <a:gd name="T48" fmla="*/ 2147483647 w 67"/>
              <a:gd name="T49" fmla="*/ 2147483647 h 29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291"/>
              <a:gd name="T77" fmla="*/ 67 w 67"/>
              <a:gd name="T78" fmla="*/ 291 h 29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291">
                <a:moveTo>
                  <a:pt x="15" y="281"/>
                </a:moveTo>
                <a:lnTo>
                  <a:pt x="19" y="287"/>
                </a:lnTo>
                <a:lnTo>
                  <a:pt x="25" y="290"/>
                </a:lnTo>
                <a:lnTo>
                  <a:pt x="32" y="291"/>
                </a:lnTo>
                <a:lnTo>
                  <a:pt x="39" y="290"/>
                </a:lnTo>
                <a:lnTo>
                  <a:pt x="45" y="286"/>
                </a:lnTo>
                <a:lnTo>
                  <a:pt x="48" y="280"/>
                </a:lnTo>
                <a:lnTo>
                  <a:pt x="50" y="272"/>
                </a:lnTo>
                <a:lnTo>
                  <a:pt x="48" y="265"/>
                </a:lnTo>
                <a:lnTo>
                  <a:pt x="41" y="230"/>
                </a:lnTo>
                <a:lnTo>
                  <a:pt x="39" y="189"/>
                </a:lnTo>
                <a:lnTo>
                  <a:pt x="44" y="147"/>
                </a:lnTo>
                <a:lnTo>
                  <a:pt x="50" y="104"/>
                </a:lnTo>
                <a:lnTo>
                  <a:pt x="57" y="64"/>
                </a:lnTo>
                <a:lnTo>
                  <a:pt x="64" y="31"/>
                </a:lnTo>
                <a:lnTo>
                  <a:pt x="67" y="9"/>
                </a:lnTo>
                <a:lnTo>
                  <a:pt x="64" y="0"/>
                </a:lnTo>
                <a:lnTo>
                  <a:pt x="51" y="15"/>
                </a:lnTo>
                <a:lnTo>
                  <a:pt x="36" y="41"/>
                </a:lnTo>
                <a:lnTo>
                  <a:pt x="23" y="76"/>
                </a:lnTo>
                <a:lnTo>
                  <a:pt x="12" y="117"/>
                </a:lnTo>
                <a:lnTo>
                  <a:pt x="4" y="160"/>
                </a:lnTo>
                <a:lnTo>
                  <a:pt x="0" y="204"/>
                </a:lnTo>
                <a:lnTo>
                  <a:pt x="4" y="245"/>
                </a:lnTo>
                <a:lnTo>
                  <a:pt x="15" y="281"/>
                </a:lnTo>
                <a:close/>
              </a:path>
            </a:pathLst>
          </a:custGeom>
          <a:solidFill>
            <a:srgbClr val="000000"/>
          </a:solidFill>
          <a:ln w="9525">
            <a:noFill/>
            <a:round/>
            <a:headEnd/>
            <a:tailEnd/>
          </a:ln>
        </p:spPr>
        <p:txBody>
          <a:bodyPr/>
          <a:lstStyle/>
          <a:p>
            <a:endParaRPr lang="en-US"/>
          </a:p>
        </p:txBody>
      </p:sp>
      <p:sp>
        <p:nvSpPr>
          <p:cNvPr id="2101" name="Freeform 784"/>
          <p:cNvSpPr>
            <a:spLocks/>
          </p:cNvSpPr>
          <p:nvPr/>
        </p:nvSpPr>
        <p:spPr bwMode="auto">
          <a:xfrm>
            <a:off x="1209675" y="3222625"/>
            <a:ext cx="92075" cy="207963"/>
          </a:xfrm>
          <a:custGeom>
            <a:avLst/>
            <a:gdLst>
              <a:gd name="T0" fmla="*/ 0 w 176"/>
              <a:gd name="T1" fmla="*/ 2147483647 h 413"/>
              <a:gd name="T2" fmla="*/ 2147483647 w 176"/>
              <a:gd name="T3" fmla="*/ 2147483647 h 413"/>
              <a:gd name="T4" fmla="*/ 2147483647 w 176"/>
              <a:gd name="T5" fmla="*/ 2147483647 h 413"/>
              <a:gd name="T6" fmla="*/ 2147483647 w 176"/>
              <a:gd name="T7" fmla="*/ 2147483647 h 413"/>
              <a:gd name="T8" fmla="*/ 2147483647 w 176"/>
              <a:gd name="T9" fmla="*/ 2147483647 h 413"/>
              <a:gd name="T10" fmla="*/ 2147483647 w 176"/>
              <a:gd name="T11" fmla="*/ 2147483647 h 413"/>
              <a:gd name="T12" fmla="*/ 2147483647 w 176"/>
              <a:gd name="T13" fmla="*/ 2147483647 h 413"/>
              <a:gd name="T14" fmla="*/ 2147483647 w 176"/>
              <a:gd name="T15" fmla="*/ 2147483647 h 413"/>
              <a:gd name="T16" fmla="*/ 2147483647 w 176"/>
              <a:gd name="T17" fmla="*/ 2147483647 h 413"/>
              <a:gd name="T18" fmla="*/ 2147483647 w 176"/>
              <a:gd name="T19" fmla="*/ 2147483647 h 413"/>
              <a:gd name="T20" fmla="*/ 2147483647 w 176"/>
              <a:gd name="T21" fmla="*/ 2147483647 h 413"/>
              <a:gd name="T22" fmla="*/ 2147483647 w 176"/>
              <a:gd name="T23" fmla="*/ 2147483647 h 413"/>
              <a:gd name="T24" fmla="*/ 2147483647 w 176"/>
              <a:gd name="T25" fmla="*/ 2147483647 h 413"/>
              <a:gd name="T26" fmla="*/ 2147483647 w 176"/>
              <a:gd name="T27" fmla="*/ 2147483647 h 413"/>
              <a:gd name="T28" fmla="*/ 2147483647 w 176"/>
              <a:gd name="T29" fmla="*/ 2147483647 h 413"/>
              <a:gd name="T30" fmla="*/ 2147483647 w 176"/>
              <a:gd name="T31" fmla="*/ 2147483647 h 413"/>
              <a:gd name="T32" fmla="*/ 2147483647 w 176"/>
              <a:gd name="T33" fmla="*/ 2147483647 h 413"/>
              <a:gd name="T34" fmla="*/ 2147483647 w 176"/>
              <a:gd name="T35" fmla="*/ 2147483647 h 413"/>
              <a:gd name="T36" fmla="*/ 2147483647 w 176"/>
              <a:gd name="T37" fmla="*/ 2147483647 h 413"/>
              <a:gd name="T38" fmla="*/ 2147483647 w 176"/>
              <a:gd name="T39" fmla="*/ 2147483647 h 413"/>
              <a:gd name="T40" fmla="*/ 2147483647 w 176"/>
              <a:gd name="T41" fmla="*/ 2147483647 h 413"/>
              <a:gd name="T42" fmla="*/ 2147483647 w 176"/>
              <a:gd name="T43" fmla="*/ 2147483647 h 413"/>
              <a:gd name="T44" fmla="*/ 2147483647 w 176"/>
              <a:gd name="T45" fmla="*/ 2147483647 h 413"/>
              <a:gd name="T46" fmla="*/ 2147483647 w 176"/>
              <a:gd name="T47" fmla="*/ 2147483647 h 413"/>
              <a:gd name="T48" fmla="*/ 2147483647 w 176"/>
              <a:gd name="T49" fmla="*/ 2147483647 h 413"/>
              <a:gd name="T50" fmla="*/ 2147483647 w 176"/>
              <a:gd name="T51" fmla="*/ 2147483647 h 413"/>
              <a:gd name="T52" fmla="*/ 2147483647 w 176"/>
              <a:gd name="T53" fmla="*/ 2147483647 h 413"/>
              <a:gd name="T54" fmla="*/ 2147483647 w 176"/>
              <a:gd name="T55" fmla="*/ 2147483647 h 413"/>
              <a:gd name="T56" fmla="*/ 2147483647 w 176"/>
              <a:gd name="T57" fmla="*/ 0 h 413"/>
              <a:gd name="T58" fmla="*/ 2147483647 w 176"/>
              <a:gd name="T59" fmla="*/ 0 h 413"/>
              <a:gd name="T60" fmla="*/ 2147483647 w 176"/>
              <a:gd name="T61" fmla="*/ 2147483647 h 413"/>
              <a:gd name="T62" fmla="*/ 0 w 176"/>
              <a:gd name="T63" fmla="*/ 2147483647 h 413"/>
              <a:gd name="T64" fmla="*/ 0 w 176"/>
              <a:gd name="T65" fmla="*/ 2147483647 h 413"/>
              <a:gd name="T66" fmla="*/ 0 w 176"/>
              <a:gd name="T67" fmla="*/ 2147483647 h 4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6"/>
              <a:gd name="T103" fmla="*/ 0 h 413"/>
              <a:gd name="T104" fmla="*/ 176 w 176"/>
              <a:gd name="T105" fmla="*/ 413 h 41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6" h="413">
                <a:moveTo>
                  <a:pt x="0" y="6"/>
                </a:moveTo>
                <a:lnTo>
                  <a:pt x="17" y="25"/>
                </a:lnTo>
                <a:lnTo>
                  <a:pt x="35" y="45"/>
                </a:lnTo>
                <a:lnTo>
                  <a:pt x="51" y="65"/>
                </a:lnTo>
                <a:lnTo>
                  <a:pt x="67" y="87"/>
                </a:lnTo>
                <a:lnTo>
                  <a:pt x="81" y="109"/>
                </a:lnTo>
                <a:lnTo>
                  <a:pt x="96" y="131"/>
                </a:lnTo>
                <a:lnTo>
                  <a:pt x="108" y="154"/>
                </a:lnTo>
                <a:lnTo>
                  <a:pt x="119" y="178"/>
                </a:lnTo>
                <a:lnTo>
                  <a:pt x="138" y="231"/>
                </a:lnTo>
                <a:lnTo>
                  <a:pt x="149" y="285"/>
                </a:lnTo>
                <a:lnTo>
                  <a:pt x="150" y="342"/>
                </a:lnTo>
                <a:lnTo>
                  <a:pt x="143" y="400"/>
                </a:lnTo>
                <a:lnTo>
                  <a:pt x="143" y="406"/>
                </a:lnTo>
                <a:lnTo>
                  <a:pt x="144" y="409"/>
                </a:lnTo>
                <a:lnTo>
                  <a:pt x="149" y="412"/>
                </a:lnTo>
                <a:lnTo>
                  <a:pt x="153" y="413"/>
                </a:lnTo>
                <a:lnTo>
                  <a:pt x="157" y="413"/>
                </a:lnTo>
                <a:lnTo>
                  <a:pt x="162" y="412"/>
                </a:lnTo>
                <a:lnTo>
                  <a:pt x="165" y="409"/>
                </a:lnTo>
                <a:lnTo>
                  <a:pt x="166" y="405"/>
                </a:lnTo>
                <a:lnTo>
                  <a:pt x="176" y="346"/>
                </a:lnTo>
                <a:lnTo>
                  <a:pt x="176" y="290"/>
                </a:lnTo>
                <a:lnTo>
                  <a:pt x="165" y="234"/>
                </a:lnTo>
                <a:lnTo>
                  <a:pt x="146" y="182"/>
                </a:lnTo>
                <a:lnTo>
                  <a:pt x="119" y="131"/>
                </a:lnTo>
                <a:lnTo>
                  <a:pt x="86" y="83"/>
                </a:lnTo>
                <a:lnTo>
                  <a:pt x="48" y="39"/>
                </a:lnTo>
                <a:lnTo>
                  <a:pt x="7" y="0"/>
                </a:lnTo>
                <a:lnTo>
                  <a:pt x="6" y="0"/>
                </a:lnTo>
                <a:lnTo>
                  <a:pt x="3" y="1"/>
                </a:lnTo>
                <a:lnTo>
                  <a:pt x="0" y="3"/>
                </a:lnTo>
                <a:lnTo>
                  <a:pt x="0" y="6"/>
                </a:lnTo>
                <a:close/>
              </a:path>
            </a:pathLst>
          </a:custGeom>
          <a:solidFill>
            <a:srgbClr val="000000"/>
          </a:solidFill>
          <a:ln w="9525">
            <a:noFill/>
            <a:round/>
            <a:headEnd/>
            <a:tailEnd/>
          </a:ln>
        </p:spPr>
        <p:txBody>
          <a:bodyPr/>
          <a:lstStyle/>
          <a:p>
            <a:endParaRPr lang="en-US"/>
          </a:p>
        </p:txBody>
      </p:sp>
      <p:sp>
        <p:nvSpPr>
          <p:cNvPr id="2102" name="Freeform 785"/>
          <p:cNvSpPr>
            <a:spLocks/>
          </p:cNvSpPr>
          <p:nvPr/>
        </p:nvSpPr>
        <p:spPr bwMode="auto">
          <a:xfrm>
            <a:off x="1293813" y="3243263"/>
            <a:ext cx="41275" cy="82550"/>
          </a:xfrm>
          <a:custGeom>
            <a:avLst/>
            <a:gdLst>
              <a:gd name="T0" fmla="*/ 2147483647 w 78"/>
              <a:gd name="T1" fmla="*/ 2147483647 h 165"/>
              <a:gd name="T2" fmla="*/ 2147483647 w 78"/>
              <a:gd name="T3" fmla="*/ 2147483647 h 165"/>
              <a:gd name="T4" fmla="*/ 2147483647 w 78"/>
              <a:gd name="T5" fmla="*/ 2147483647 h 165"/>
              <a:gd name="T6" fmla="*/ 2147483647 w 78"/>
              <a:gd name="T7" fmla="*/ 2147483647 h 165"/>
              <a:gd name="T8" fmla="*/ 2147483647 w 78"/>
              <a:gd name="T9" fmla="*/ 2147483647 h 165"/>
              <a:gd name="T10" fmla="*/ 2147483647 w 78"/>
              <a:gd name="T11" fmla="*/ 2147483647 h 165"/>
              <a:gd name="T12" fmla="*/ 2147483647 w 78"/>
              <a:gd name="T13" fmla="*/ 2147483647 h 165"/>
              <a:gd name="T14" fmla="*/ 2147483647 w 78"/>
              <a:gd name="T15" fmla="*/ 2147483647 h 165"/>
              <a:gd name="T16" fmla="*/ 2147483647 w 78"/>
              <a:gd name="T17" fmla="*/ 2147483647 h 165"/>
              <a:gd name="T18" fmla="*/ 2147483647 w 78"/>
              <a:gd name="T19" fmla="*/ 2147483647 h 165"/>
              <a:gd name="T20" fmla="*/ 2147483647 w 78"/>
              <a:gd name="T21" fmla="*/ 2147483647 h 165"/>
              <a:gd name="T22" fmla="*/ 2147483647 w 78"/>
              <a:gd name="T23" fmla="*/ 2147483647 h 165"/>
              <a:gd name="T24" fmla="*/ 2147483647 w 78"/>
              <a:gd name="T25" fmla="*/ 2147483647 h 165"/>
              <a:gd name="T26" fmla="*/ 2147483647 w 78"/>
              <a:gd name="T27" fmla="*/ 2147483647 h 165"/>
              <a:gd name="T28" fmla="*/ 2147483647 w 78"/>
              <a:gd name="T29" fmla="*/ 2147483647 h 165"/>
              <a:gd name="T30" fmla="*/ 2147483647 w 78"/>
              <a:gd name="T31" fmla="*/ 0 h 165"/>
              <a:gd name="T32" fmla="*/ 0 w 78"/>
              <a:gd name="T33" fmla="*/ 0 h 165"/>
              <a:gd name="T34" fmla="*/ 2147483647 w 78"/>
              <a:gd name="T35" fmla="*/ 2147483647 h 165"/>
              <a:gd name="T36" fmla="*/ 2147483647 w 78"/>
              <a:gd name="T37" fmla="*/ 2147483647 h 165"/>
              <a:gd name="T38" fmla="*/ 2147483647 w 78"/>
              <a:gd name="T39" fmla="*/ 2147483647 h 165"/>
              <a:gd name="T40" fmla="*/ 2147483647 w 78"/>
              <a:gd name="T41" fmla="*/ 2147483647 h 165"/>
              <a:gd name="T42" fmla="*/ 2147483647 w 78"/>
              <a:gd name="T43" fmla="*/ 2147483647 h 165"/>
              <a:gd name="T44" fmla="*/ 2147483647 w 78"/>
              <a:gd name="T45" fmla="*/ 2147483647 h 165"/>
              <a:gd name="T46" fmla="*/ 2147483647 w 78"/>
              <a:gd name="T47" fmla="*/ 2147483647 h 165"/>
              <a:gd name="T48" fmla="*/ 2147483647 w 78"/>
              <a:gd name="T49" fmla="*/ 2147483647 h 16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8"/>
              <a:gd name="T76" fmla="*/ 0 h 165"/>
              <a:gd name="T77" fmla="*/ 78 w 78"/>
              <a:gd name="T78" fmla="*/ 165 h 16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8" h="165">
                <a:moveTo>
                  <a:pt x="53" y="154"/>
                </a:moveTo>
                <a:lnTo>
                  <a:pt x="54" y="159"/>
                </a:lnTo>
                <a:lnTo>
                  <a:pt x="57" y="163"/>
                </a:lnTo>
                <a:lnTo>
                  <a:pt x="60" y="165"/>
                </a:lnTo>
                <a:lnTo>
                  <a:pt x="66" y="165"/>
                </a:lnTo>
                <a:lnTo>
                  <a:pt x="70" y="163"/>
                </a:lnTo>
                <a:lnTo>
                  <a:pt x="75" y="160"/>
                </a:lnTo>
                <a:lnTo>
                  <a:pt x="76" y="157"/>
                </a:lnTo>
                <a:lnTo>
                  <a:pt x="78" y="152"/>
                </a:lnTo>
                <a:lnTo>
                  <a:pt x="75" y="127"/>
                </a:lnTo>
                <a:lnTo>
                  <a:pt x="66" y="101"/>
                </a:lnTo>
                <a:lnTo>
                  <a:pt x="56" y="74"/>
                </a:lnTo>
                <a:lnTo>
                  <a:pt x="43" y="50"/>
                </a:lnTo>
                <a:lnTo>
                  <a:pt x="30" y="28"/>
                </a:lnTo>
                <a:lnTo>
                  <a:pt x="16" y="10"/>
                </a:lnTo>
                <a:lnTo>
                  <a:pt x="6" y="0"/>
                </a:lnTo>
                <a:lnTo>
                  <a:pt x="0" y="0"/>
                </a:lnTo>
                <a:lnTo>
                  <a:pt x="3" y="10"/>
                </a:lnTo>
                <a:lnTo>
                  <a:pt x="11" y="25"/>
                </a:lnTo>
                <a:lnTo>
                  <a:pt x="19" y="44"/>
                </a:lnTo>
                <a:lnTo>
                  <a:pt x="30" y="64"/>
                </a:lnTo>
                <a:lnTo>
                  <a:pt x="38" y="86"/>
                </a:lnTo>
                <a:lnTo>
                  <a:pt x="47" y="109"/>
                </a:lnTo>
                <a:lnTo>
                  <a:pt x="51" y="133"/>
                </a:lnTo>
                <a:lnTo>
                  <a:pt x="53" y="154"/>
                </a:lnTo>
                <a:close/>
              </a:path>
            </a:pathLst>
          </a:custGeom>
          <a:solidFill>
            <a:srgbClr val="000000"/>
          </a:solidFill>
          <a:ln w="9525">
            <a:noFill/>
            <a:round/>
            <a:headEnd/>
            <a:tailEnd/>
          </a:ln>
        </p:spPr>
        <p:txBody>
          <a:bodyPr/>
          <a:lstStyle/>
          <a:p>
            <a:endParaRPr lang="en-US"/>
          </a:p>
        </p:txBody>
      </p:sp>
      <p:sp>
        <p:nvSpPr>
          <p:cNvPr id="2103" name="Freeform 786"/>
          <p:cNvSpPr>
            <a:spLocks/>
          </p:cNvSpPr>
          <p:nvPr/>
        </p:nvSpPr>
        <p:spPr bwMode="auto">
          <a:xfrm>
            <a:off x="528638" y="3657600"/>
            <a:ext cx="684212" cy="211138"/>
          </a:xfrm>
          <a:custGeom>
            <a:avLst/>
            <a:gdLst>
              <a:gd name="T0" fmla="*/ 2147483647 w 1291"/>
              <a:gd name="T1" fmla="*/ 2147483647 h 419"/>
              <a:gd name="T2" fmla="*/ 2147483647 w 1291"/>
              <a:gd name="T3" fmla="*/ 2147483647 h 419"/>
              <a:gd name="T4" fmla="*/ 2147483647 w 1291"/>
              <a:gd name="T5" fmla="*/ 2147483647 h 419"/>
              <a:gd name="T6" fmla="*/ 2147483647 w 1291"/>
              <a:gd name="T7" fmla="*/ 2147483647 h 419"/>
              <a:gd name="T8" fmla="*/ 2147483647 w 1291"/>
              <a:gd name="T9" fmla="*/ 2147483647 h 419"/>
              <a:gd name="T10" fmla="*/ 2147483647 w 1291"/>
              <a:gd name="T11" fmla="*/ 2147483647 h 419"/>
              <a:gd name="T12" fmla="*/ 2147483647 w 1291"/>
              <a:gd name="T13" fmla="*/ 2147483647 h 419"/>
              <a:gd name="T14" fmla="*/ 2147483647 w 1291"/>
              <a:gd name="T15" fmla="*/ 2147483647 h 419"/>
              <a:gd name="T16" fmla="*/ 2147483647 w 1291"/>
              <a:gd name="T17" fmla="*/ 2147483647 h 419"/>
              <a:gd name="T18" fmla="*/ 2147483647 w 1291"/>
              <a:gd name="T19" fmla="*/ 2147483647 h 419"/>
              <a:gd name="T20" fmla="*/ 2147483647 w 1291"/>
              <a:gd name="T21" fmla="*/ 2147483647 h 419"/>
              <a:gd name="T22" fmla="*/ 2147483647 w 1291"/>
              <a:gd name="T23" fmla="*/ 2147483647 h 419"/>
              <a:gd name="T24" fmla="*/ 2147483647 w 1291"/>
              <a:gd name="T25" fmla="*/ 2147483647 h 419"/>
              <a:gd name="T26" fmla="*/ 2147483647 w 1291"/>
              <a:gd name="T27" fmla="*/ 2147483647 h 419"/>
              <a:gd name="T28" fmla="*/ 2147483647 w 1291"/>
              <a:gd name="T29" fmla="*/ 2147483647 h 419"/>
              <a:gd name="T30" fmla="*/ 2147483647 w 1291"/>
              <a:gd name="T31" fmla="*/ 2147483647 h 419"/>
              <a:gd name="T32" fmla="*/ 2147483647 w 1291"/>
              <a:gd name="T33" fmla="*/ 2147483647 h 419"/>
              <a:gd name="T34" fmla="*/ 2147483647 w 1291"/>
              <a:gd name="T35" fmla="*/ 2147483647 h 419"/>
              <a:gd name="T36" fmla="*/ 2147483647 w 1291"/>
              <a:gd name="T37" fmla="*/ 2147483647 h 419"/>
              <a:gd name="T38" fmla="*/ 0 w 1291"/>
              <a:gd name="T39" fmla="*/ 2147483647 h 419"/>
              <a:gd name="T40" fmla="*/ 2147483647 w 1291"/>
              <a:gd name="T41" fmla="*/ 2147483647 h 419"/>
              <a:gd name="T42" fmla="*/ 2147483647 w 1291"/>
              <a:gd name="T43" fmla="*/ 2147483647 h 419"/>
              <a:gd name="T44" fmla="*/ 2147483647 w 1291"/>
              <a:gd name="T45" fmla="*/ 2147483647 h 419"/>
              <a:gd name="T46" fmla="*/ 2147483647 w 1291"/>
              <a:gd name="T47" fmla="*/ 2147483647 h 419"/>
              <a:gd name="T48" fmla="*/ 2147483647 w 1291"/>
              <a:gd name="T49" fmla="*/ 2147483647 h 419"/>
              <a:gd name="T50" fmla="*/ 2147483647 w 1291"/>
              <a:gd name="T51" fmla="*/ 2147483647 h 419"/>
              <a:gd name="T52" fmla="*/ 2147483647 w 1291"/>
              <a:gd name="T53" fmla="*/ 2147483647 h 419"/>
              <a:gd name="T54" fmla="*/ 2147483647 w 1291"/>
              <a:gd name="T55" fmla="*/ 2147483647 h 419"/>
              <a:gd name="T56" fmla="*/ 2147483647 w 1291"/>
              <a:gd name="T57" fmla="*/ 2147483647 h 419"/>
              <a:gd name="T58" fmla="*/ 2147483647 w 1291"/>
              <a:gd name="T59" fmla="*/ 2147483647 h 419"/>
              <a:gd name="T60" fmla="*/ 2147483647 w 1291"/>
              <a:gd name="T61" fmla="*/ 2147483647 h 419"/>
              <a:gd name="T62" fmla="*/ 2147483647 w 1291"/>
              <a:gd name="T63" fmla="*/ 2147483647 h 419"/>
              <a:gd name="T64" fmla="*/ 2147483647 w 1291"/>
              <a:gd name="T65" fmla="*/ 2147483647 h 419"/>
              <a:gd name="T66" fmla="*/ 2147483647 w 1291"/>
              <a:gd name="T67" fmla="*/ 2147483647 h 419"/>
              <a:gd name="T68" fmla="*/ 2147483647 w 1291"/>
              <a:gd name="T69" fmla="*/ 2147483647 h 419"/>
              <a:gd name="T70" fmla="*/ 2147483647 w 1291"/>
              <a:gd name="T71" fmla="*/ 2147483647 h 419"/>
              <a:gd name="T72" fmla="*/ 2147483647 w 1291"/>
              <a:gd name="T73" fmla="*/ 2147483647 h 419"/>
              <a:gd name="T74" fmla="*/ 2147483647 w 1291"/>
              <a:gd name="T75" fmla="*/ 2147483647 h 419"/>
              <a:gd name="T76" fmla="*/ 2147483647 w 1291"/>
              <a:gd name="T77" fmla="*/ 2147483647 h 419"/>
              <a:gd name="T78" fmla="*/ 2147483647 w 1291"/>
              <a:gd name="T79" fmla="*/ 2147483647 h 41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91"/>
              <a:gd name="T121" fmla="*/ 0 h 419"/>
              <a:gd name="T122" fmla="*/ 1291 w 1291"/>
              <a:gd name="T123" fmla="*/ 419 h 41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91" h="419">
                <a:moveTo>
                  <a:pt x="1291" y="0"/>
                </a:moveTo>
                <a:lnTo>
                  <a:pt x="1273" y="5"/>
                </a:lnTo>
                <a:lnTo>
                  <a:pt x="1251" y="11"/>
                </a:lnTo>
                <a:lnTo>
                  <a:pt x="1228" y="17"/>
                </a:lnTo>
                <a:lnTo>
                  <a:pt x="1203" y="23"/>
                </a:lnTo>
                <a:lnTo>
                  <a:pt x="1174" y="29"/>
                </a:lnTo>
                <a:lnTo>
                  <a:pt x="1143" y="35"/>
                </a:lnTo>
                <a:lnTo>
                  <a:pt x="1111" y="40"/>
                </a:lnTo>
                <a:lnTo>
                  <a:pt x="1077" y="46"/>
                </a:lnTo>
                <a:lnTo>
                  <a:pt x="1041" y="52"/>
                </a:lnTo>
                <a:lnTo>
                  <a:pt x="1003" y="56"/>
                </a:lnTo>
                <a:lnTo>
                  <a:pt x="965" y="62"/>
                </a:lnTo>
                <a:lnTo>
                  <a:pt x="924" y="68"/>
                </a:lnTo>
                <a:lnTo>
                  <a:pt x="883" y="72"/>
                </a:lnTo>
                <a:lnTo>
                  <a:pt x="842" y="78"/>
                </a:lnTo>
                <a:lnTo>
                  <a:pt x="798" y="83"/>
                </a:lnTo>
                <a:lnTo>
                  <a:pt x="756" y="87"/>
                </a:lnTo>
                <a:lnTo>
                  <a:pt x="712" y="91"/>
                </a:lnTo>
                <a:lnTo>
                  <a:pt x="668" y="96"/>
                </a:lnTo>
                <a:lnTo>
                  <a:pt x="625" y="100"/>
                </a:lnTo>
                <a:lnTo>
                  <a:pt x="581" y="105"/>
                </a:lnTo>
                <a:lnTo>
                  <a:pt x="538" y="107"/>
                </a:lnTo>
                <a:lnTo>
                  <a:pt x="496" y="112"/>
                </a:lnTo>
                <a:lnTo>
                  <a:pt x="454" y="115"/>
                </a:lnTo>
                <a:lnTo>
                  <a:pt x="411" y="118"/>
                </a:lnTo>
                <a:lnTo>
                  <a:pt x="372" y="121"/>
                </a:lnTo>
                <a:lnTo>
                  <a:pt x="332" y="123"/>
                </a:lnTo>
                <a:lnTo>
                  <a:pt x="293" y="126"/>
                </a:lnTo>
                <a:lnTo>
                  <a:pt x="257" y="129"/>
                </a:lnTo>
                <a:lnTo>
                  <a:pt x="221" y="131"/>
                </a:lnTo>
                <a:lnTo>
                  <a:pt x="189" y="132"/>
                </a:lnTo>
                <a:lnTo>
                  <a:pt x="157" y="134"/>
                </a:lnTo>
                <a:lnTo>
                  <a:pt x="128" y="135"/>
                </a:lnTo>
                <a:lnTo>
                  <a:pt x="112" y="158"/>
                </a:lnTo>
                <a:lnTo>
                  <a:pt x="89" y="193"/>
                </a:lnTo>
                <a:lnTo>
                  <a:pt x="64" y="237"/>
                </a:lnTo>
                <a:lnTo>
                  <a:pt x="39" y="284"/>
                </a:lnTo>
                <a:lnTo>
                  <a:pt x="17" y="330"/>
                </a:lnTo>
                <a:lnTo>
                  <a:pt x="4" y="371"/>
                </a:lnTo>
                <a:lnTo>
                  <a:pt x="0" y="402"/>
                </a:lnTo>
                <a:lnTo>
                  <a:pt x="8" y="419"/>
                </a:lnTo>
                <a:lnTo>
                  <a:pt x="18" y="416"/>
                </a:lnTo>
                <a:lnTo>
                  <a:pt x="33" y="412"/>
                </a:lnTo>
                <a:lnTo>
                  <a:pt x="51" y="409"/>
                </a:lnTo>
                <a:lnTo>
                  <a:pt x="74" y="403"/>
                </a:lnTo>
                <a:lnTo>
                  <a:pt x="100" y="399"/>
                </a:lnTo>
                <a:lnTo>
                  <a:pt x="129" y="394"/>
                </a:lnTo>
                <a:lnTo>
                  <a:pt x="162" y="388"/>
                </a:lnTo>
                <a:lnTo>
                  <a:pt x="197" y="383"/>
                </a:lnTo>
                <a:lnTo>
                  <a:pt x="235" y="377"/>
                </a:lnTo>
                <a:lnTo>
                  <a:pt x="274" y="371"/>
                </a:lnTo>
                <a:lnTo>
                  <a:pt x="315" y="365"/>
                </a:lnTo>
                <a:lnTo>
                  <a:pt x="359" y="359"/>
                </a:lnTo>
                <a:lnTo>
                  <a:pt x="404" y="355"/>
                </a:lnTo>
                <a:lnTo>
                  <a:pt x="449" y="349"/>
                </a:lnTo>
                <a:lnTo>
                  <a:pt x="496" y="343"/>
                </a:lnTo>
                <a:lnTo>
                  <a:pt x="544" y="339"/>
                </a:lnTo>
                <a:lnTo>
                  <a:pt x="591" y="335"/>
                </a:lnTo>
                <a:lnTo>
                  <a:pt x="639" y="330"/>
                </a:lnTo>
                <a:lnTo>
                  <a:pt x="686" y="326"/>
                </a:lnTo>
                <a:lnTo>
                  <a:pt x="733" y="323"/>
                </a:lnTo>
                <a:lnTo>
                  <a:pt x="779" y="320"/>
                </a:lnTo>
                <a:lnTo>
                  <a:pt x="825" y="319"/>
                </a:lnTo>
                <a:lnTo>
                  <a:pt x="867" y="317"/>
                </a:lnTo>
                <a:lnTo>
                  <a:pt x="909" y="317"/>
                </a:lnTo>
                <a:lnTo>
                  <a:pt x="949" y="317"/>
                </a:lnTo>
                <a:lnTo>
                  <a:pt x="987" y="317"/>
                </a:lnTo>
                <a:lnTo>
                  <a:pt x="1022" y="320"/>
                </a:lnTo>
                <a:lnTo>
                  <a:pt x="1055" y="323"/>
                </a:lnTo>
                <a:lnTo>
                  <a:pt x="1085" y="326"/>
                </a:lnTo>
                <a:lnTo>
                  <a:pt x="1111" y="332"/>
                </a:lnTo>
                <a:lnTo>
                  <a:pt x="1133" y="337"/>
                </a:lnTo>
                <a:lnTo>
                  <a:pt x="1152" y="345"/>
                </a:lnTo>
                <a:lnTo>
                  <a:pt x="1166" y="308"/>
                </a:lnTo>
                <a:lnTo>
                  <a:pt x="1182" y="262"/>
                </a:lnTo>
                <a:lnTo>
                  <a:pt x="1200" y="211"/>
                </a:lnTo>
                <a:lnTo>
                  <a:pt x="1218" y="157"/>
                </a:lnTo>
                <a:lnTo>
                  <a:pt x="1235" y="105"/>
                </a:lnTo>
                <a:lnTo>
                  <a:pt x="1253" y="58"/>
                </a:lnTo>
                <a:lnTo>
                  <a:pt x="1272" y="22"/>
                </a:lnTo>
                <a:lnTo>
                  <a:pt x="1291" y="0"/>
                </a:lnTo>
                <a:close/>
              </a:path>
            </a:pathLst>
          </a:custGeom>
          <a:solidFill>
            <a:srgbClr val="C9E8FF"/>
          </a:solidFill>
          <a:ln w="9525">
            <a:noFill/>
            <a:round/>
            <a:headEnd/>
            <a:tailEnd/>
          </a:ln>
        </p:spPr>
        <p:txBody>
          <a:bodyPr/>
          <a:lstStyle/>
          <a:p>
            <a:endParaRPr lang="en-US"/>
          </a:p>
        </p:txBody>
      </p:sp>
      <p:sp>
        <p:nvSpPr>
          <p:cNvPr id="2104" name="Freeform 787"/>
          <p:cNvSpPr>
            <a:spLocks/>
          </p:cNvSpPr>
          <p:nvPr/>
        </p:nvSpPr>
        <p:spPr bwMode="auto">
          <a:xfrm>
            <a:off x="644525" y="3656013"/>
            <a:ext cx="606425" cy="215900"/>
          </a:xfrm>
          <a:custGeom>
            <a:avLst/>
            <a:gdLst>
              <a:gd name="T0" fmla="*/ 2147483647 w 1148"/>
              <a:gd name="T1" fmla="*/ 2147483647 h 431"/>
              <a:gd name="T2" fmla="*/ 2147483647 w 1148"/>
              <a:gd name="T3" fmla="*/ 0 h 431"/>
              <a:gd name="T4" fmla="*/ 2147483647 w 1148"/>
              <a:gd name="T5" fmla="*/ 2147483647 h 431"/>
              <a:gd name="T6" fmla="*/ 2147483647 w 1148"/>
              <a:gd name="T7" fmla="*/ 2147483647 h 431"/>
              <a:gd name="T8" fmla="*/ 2147483647 w 1148"/>
              <a:gd name="T9" fmla="*/ 2147483647 h 431"/>
              <a:gd name="T10" fmla="*/ 2147483647 w 1148"/>
              <a:gd name="T11" fmla="*/ 2147483647 h 431"/>
              <a:gd name="T12" fmla="*/ 2147483647 w 1148"/>
              <a:gd name="T13" fmla="*/ 2147483647 h 431"/>
              <a:gd name="T14" fmla="*/ 2147483647 w 1148"/>
              <a:gd name="T15" fmla="*/ 2147483647 h 431"/>
              <a:gd name="T16" fmla="*/ 2147483647 w 1148"/>
              <a:gd name="T17" fmla="*/ 2147483647 h 431"/>
              <a:gd name="T18" fmla="*/ 2147483647 w 1148"/>
              <a:gd name="T19" fmla="*/ 2147483647 h 431"/>
              <a:gd name="T20" fmla="*/ 2147483647 w 1148"/>
              <a:gd name="T21" fmla="*/ 2147483647 h 431"/>
              <a:gd name="T22" fmla="*/ 2147483647 w 1148"/>
              <a:gd name="T23" fmla="*/ 2147483647 h 431"/>
              <a:gd name="T24" fmla="*/ 2147483647 w 1148"/>
              <a:gd name="T25" fmla="*/ 2147483647 h 431"/>
              <a:gd name="T26" fmla="*/ 2147483647 w 1148"/>
              <a:gd name="T27" fmla="*/ 2147483647 h 431"/>
              <a:gd name="T28" fmla="*/ 2147483647 w 1148"/>
              <a:gd name="T29" fmla="*/ 2147483647 h 431"/>
              <a:gd name="T30" fmla="*/ 2147483647 w 1148"/>
              <a:gd name="T31" fmla="*/ 2147483647 h 431"/>
              <a:gd name="T32" fmla="*/ 2147483647 w 1148"/>
              <a:gd name="T33" fmla="*/ 2147483647 h 431"/>
              <a:gd name="T34" fmla="*/ 2147483647 w 1148"/>
              <a:gd name="T35" fmla="*/ 2147483647 h 431"/>
              <a:gd name="T36" fmla="*/ 2147483647 w 1148"/>
              <a:gd name="T37" fmla="*/ 2147483647 h 431"/>
              <a:gd name="T38" fmla="*/ 2147483647 w 1148"/>
              <a:gd name="T39" fmla="*/ 2147483647 h 431"/>
              <a:gd name="T40" fmla="*/ 2147483647 w 1148"/>
              <a:gd name="T41" fmla="*/ 2147483647 h 431"/>
              <a:gd name="T42" fmla="*/ 2147483647 w 1148"/>
              <a:gd name="T43" fmla="*/ 2147483647 h 431"/>
              <a:gd name="T44" fmla="*/ 0 w 1148"/>
              <a:gd name="T45" fmla="*/ 2147483647 h 431"/>
              <a:gd name="T46" fmla="*/ 2147483647 w 1148"/>
              <a:gd name="T47" fmla="*/ 2147483647 h 431"/>
              <a:gd name="T48" fmla="*/ 2147483647 w 1148"/>
              <a:gd name="T49" fmla="*/ 2147483647 h 431"/>
              <a:gd name="T50" fmla="*/ 2147483647 w 1148"/>
              <a:gd name="T51" fmla="*/ 2147483647 h 431"/>
              <a:gd name="T52" fmla="*/ 2147483647 w 1148"/>
              <a:gd name="T53" fmla="*/ 2147483647 h 431"/>
              <a:gd name="T54" fmla="*/ 2147483647 w 1148"/>
              <a:gd name="T55" fmla="*/ 2147483647 h 431"/>
              <a:gd name="T56" fmla="*/ 2147483647 w 1148"/>
              <a:gd name="T57" fmla="*/ 2147483647 h 431"/>
              <a:gd name="T58" fmla="*/ 2147483647 w 1148"/>
              <a:gd name="T59" fmla="*/ 2147483647 h 431"/>
              <a:gd name="T60" fmla="*/ 2147483647 w 1148"/>
              <a:gd name="T61" fmla="*/ 2147483647 h 431"/>
              <a:gd name="T62" fmla="*/ 2147483647 w 1148"/>
              <a:gd name="T63" fmla="*/ 2147483647 h 431"/>
              <a:gd name="T64" fmla="*/ 2147483647 w 1148"/>
              <a:gd name="T65" fmla="*/ 2147483647 h 431"/>
              <a:gd name="T66" fmla="*/ 2147483647 w 1148"/>
              <a:gd name="T67" fmla="*/ 2147483647 h 431"/>
              <a:gd name="T68" fmla="*/ 2147483647 w 1148"/>
              <a:gd name="T69" fmla="*/ 2147483647 h 43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48"/>
              <a:gd name="T106" fmla="*/ 0 h 431"/>
              <a:gd name="T107" fmla="*/ 1148 w 1148"/>
              <a:gd name="T108" fmla="*/ 431 h 43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48" h="431">
                <a:moveTo>
                  <a:pt x="1074" y="5"/>
                </a:moveTo>
                <a:lnTo>
                  <a:pt x="1079" y="2"/>
                </a:lnTo>
                <a:lnTo>
                  <a:pt x="1085" y="0"/>
                </a:lnTo>
                <a:lnTo>
                  <a:pt x="1090" y="0"/>
                </a:lnTo>
                <a:lnTo>
                  <a:pt x="1095" y="2"/>
                </a:lnTo>
                <a:lnTo>
                  <a:pt x="1148" y="101"/>
                </a:lnTo>
                <a:lnTo>
                  <a:pt x="1142" y="110"/>
                </a:lnTo>
                <a:lnTo>
                  <a:pt x="1128" y="131"/>
                </a:lnTo>
                <a:lnTo>
                  <a:pt x="1106" y="166"/>
                </a:lnTo>
                <a:lnTo>
                  <a:pt x="1079" y="207"/>
                </a:lnTo>
                <a:lnTo>
                  <a:pt x="1053" y="254"/>
                </a:lnTo>
                <a:lnTo>
                  <a:pt x="1028" y="300"/>
                </a:lnTo>
                <a:lnTo>
                  <a:pt x="1006" y="344"/>
                </a:lnTo>
                <a:lnTo>
                  <a:pt x="993" y="382"/>
                </a:lnTo>
                <a:lnTo>
                  <a:pt x="983" y="383"/>
                </a:lnTo>
                <a:lnTo>
                  <a:pt x="968" y="385"/>
                </a:lnTo>
                <a:lnTo>
                  <a:pt x="951" y="388"/>
                </a:lnTo>
                <a:lnTo>
                  <a:pt x="929" y="389"/>
                </a:lnTo>
                <a:lnTo>
                  <a:pt x="903" y="391"/>
                </a:lnTo>
                <a:lnTo>
                  <a:pt x="873" y="393"/>
                </a:lnTo>
                <a:lnTo>
                  <a:pt x="843" y="395"/>
                </a:lnTo>
                <a:lnTo>
                  <a:pt x="809" y="396"/>
                </a:lnTo>
                <a:lnTo>
                  <a:pt x="773" y="398"/>
                </a:lnTo>
                <a:lnTo>
                  <a:pt x="733" y="401"/>
                </a:lnTo>
                <a:lnTo>
                  <a:pt x="694" y="402"/>
                </a:lnTo>
                <a:lnTo>
                  <a:pt x="653" y="404"/>
                </a:lnTo>
                <a:lnTo>
                  <a:pt x="611" y="405"/>
                </a:lnTo>
                <a:lnTo>
                  <a:pt x="567" y="408"/>
                </a:lnTo>
                <a:lnTo>
                  <a:pt x="524" y="409"/>
                </a:lnTo>
                <a:lnTo>
                  <a:pt x="481" y="411"/>
                </a:lnTo>
                <a:lnTo>
                  <a:pt x="437" y="412"/>
                </a:lnTo>
                <a:lnTo>
                  <a:pt x="393" y="414"/>
                </a:lnTo>
                <a:lnTo>
                  <a:pt x="351" y="415"/>
                </a:lnTo>
                <a:lnTo>
                  <a:pt x="310" y="417"/>
                </a:lnTo>
                <a:lnTo>
                  <a:pt x="270" y="420"/>
                </a:lnTo>
                <a:lnTo>
                  <a:pt x="231" y="421"/>
                </a:lnTo>
                <a:lnTo>
                  <a:pt x="194" y="421"/>
                </a:lnTo>
                <a:lnTo>
                  <a:pt x="161" y="423"/>
                </a:lnTo>
                <a:lnTo>
                  <a:pt x="129" y="424"/>
                </a:lnTo>
                <a:lnTo>
                  <a:pt x="99" y="425"/>
                </a:lnTo>
                <a:lnTo>
                  <a:pt x="73" y="427"/>
                </a:lnTo>
                <a:lnTo>
                  <a:pt x="51" y="428"/>
                </a:lnTo>
                <a:lnTo>
                  <a:pt x="32" y="428"/>
                </a:lnTo>
                <a:lnTo>
                  <a:pt x="16" y="430"/>
                </a:lnTo>
                <a:lnTo>
                  <a:pt x="6" y="430"/>
                </a:lnTo>
                <a:lnTo>
                  <a:pt x="0" y="431"/>
                </a:lnTo>
                <a:lnTo>
                  <a:pt x="23" y="423"/>
                </a:lnTo>
                <a:lnTo>
                  <a:pt x="59" y="414"/>
                </a:lnTo>
                <a:lnTo>
                  <a:pt x="104" y="404"/>
                </a:lnTo>
                <a:lnTo>
                  <a:pt x="158" y="395"/>
                </a:lnTo>
                <a:lnTo>
                  <a:pt x="219" y="385"/>
                </a:lnTo>
                <a:lnTo>
                  <a:pt x="286" y="376"/>
                </a:lnTo>
                <a:lnTo>
                  <a:pt x="358" y="369"/>
                </a:lnTo>
                <a:lnTo>
                  <a:pt x="432" y="361"/>
                </a:lnTo>
                <a:lnTo>
                  <a:pt x="507" y="354"/>
                </a:lnTo>
                <a:lnTo>
                  <a:pt x="581" y="350"/>
                </a:lnTo>
                <a:lnTo>
                  <a:pt x="654" y="345"/>
                </a:lnTo>
                <a:lnTo>
                  <a:pt x="724" y="342"/>
                </a:lnTo>
                <a:lnTo>
                  <a:pt x="789" y="341"/>
                </a:lnTo>
                <a:lnTo>
                  <a:pt x="846" y="342"/>
                </a:lnTo>
                <a:lnTo>
                  <a:pt x="895" y="345"/>
                </a:lnTo>
                <a:lnTo>
                  <a:pt x="935" y="350"/>
                </a:lnTo>
                <a:lnTo>
                  <a:pt x="949" y="313"/>
                </a:lnTo>
                <a:lnTo>
                  <a:pt x="965" y="267"/>
                </a:lnTo>
                <a:lnTo>
                  <a:pt x="983" y="216"/>
                </a:lnTo>
                <a:lnTo>
                  <a:pt x="1001" y="162"/>
                </a:lnTo>
                <a:lnTo>
                  <a:pt x="1018" y="110"/>
                </a:lnTo>
                <a:lnTo>
                  <a:pt x="1036" y="63"/>
                </a:lnTo>
                <a:lnTo>
                  <a:pt x="1055" y="27"/>
                </a:lnTo>
                <a:lnTo>
                  <a:pt x="1074" y="5"/>
                </a:lnTo>
                <a:close/>
              </a:path>
            </a:pathLst>
          </a:custGeom>
          <a:solidFill>
            <a:srgbClr val="7FC6FF"/>
          </a:solidFill>
          <a:ln w="9525">
            <a:noFill/>
            <a:round/>
            <a:headEnd/>
            <a:tailEnd/>
          </a:ln>
        </p:spPr>
        <p:txBody>
          <a:bodyPr/>
          <a:lstStyle/>
          <a:p>
            <a:endParaRPr lang="en-US"/>
          </a:p>
        </p:txBody>
      </p:sp>
      <p:sp>
        <p:nvSpPr>
          <p:cNvPr id="2105" name="Freeform 788"/>
          <p:cNvSpPr>
            <a:spLocks/>
          </p:cNvSpPr>
          <p:nvPr/>
        </p:nvSpPr>
        <p:spPr bwMode="auto">
          <a:xfrm>
            <a:off x="1152525" y="3660775"/>
            <a:ext cx="47625" cy="109538"/>
          </a:xfrm>
          <a:custGeom>
            <a:avLst/>
            <a:gdLst>
              <a:gd name="T0" fmla="*/ 0 w 90"/>
              <a:gd name="T1" fmla="*/ 2147483647 h 220"/>
              <a:gd name="T2" fmla="*/ 0 w 90"/>
              <a:gd name="T3" fmla="*/ 2147483647 h 220"/>
              <a:gd name="T4" fmla="*/ 2147483647 w 90"/>
              <a:gd name="T5" fmla="*/ 2147483647 h 220"/>
              <a:gd name="T6" fmla="*/ 2147483647 w 90"/>
              <a:gd name="T7" fmla="*/ 2147483647 h 220"/>
              <a:gd name="T8" fmla="*/ 2147483647 w 90"/>
              <a:gd name="T9" fmla="*/ 2147483647 h 220"/>
              <a:gd name="T10" fmla="*/ 2147483647 w 90"/>
              <a:gd name="T11" fmla="*/ 2147483647 h 220"/>
              <a:gd name="T12" fmla="*/ 2147483647 w 90"/>
              <a:gd name="T13" fmla="*/ 2147483647 h 220"/>
              <a:gd name="T14" fmla="*/ 2147483647 w 90"/>
              <a:gd name="T15" fmla="*/ 2147483647 h 220"/>
              <a:gd name="T16" fmla="*/ 2147483647 w 90"/>
              <a:gd name="T17" fmla="*/ 2147483647 h 220"/>
              <a:gd name="T18" fmla="*/ 2147483647 w 90"/>
              <a:gd name="T19" fmla="*/ 2147483647 h 220"/>
              <a:gd name="T20" fmla="*/ 2147483647 w 90"/>
              <a:gd name="T21" fmla="*/ 2147483647 h 220"/>
              <a:gd name="T22" fmla="*/ 2147483647 w 90"/>
              <a:gd name="T23" fmla="*/ 2147483647 h 220"/>
              <a:gd name="T24" fmla="*/ 2147483647 w 90"/>
              <a:gd name="T25" fmla="*/ 2147483647 h 220"/>
              <a:gd name="T26" fmla="*/ 2147483647 w 90"/>
              <a:gd name="T27" fmla="*/ 2147483647 h 220"/>
              <a:gd name="T28" fmla="*/ 2147483647 w 90"/>
              <a:gd name="T29" fmla="*/ 2147483647 h 220"/>
              <a:gd name="T30" fmla="*/ 2147483647 w 90"/>
              <a:gd name="T31" fmla="*/ 2147483647 h 220"/>
              <a:gd name="T32" fmla="*/ 2147483647 w 90"/>
              <a:gd name="T33" fmla="*/ 0 h 220"/>
              <a:gd name="T34" fmla="*/ 2147483647 w 90"/>
              <a:gd name="T35" fmla="*/ 2147483647 h 220"/>
              <a:gd name="T36" fmla="*/ 2147483647 w 90"/>
              <a:gd name="T37" fmla="*/ 2147483647 h 220"/>
              <a:gd name="T38" fmla="*/ 2147483647 w 90"/>
              <a:gd name="T39" fmla="*/ 2147483647 h 220"/>
              <a:gd name="T40" fmla="*/ 2147483647 w 90"/>
              <a:gd name="T41" fmla="*/ 2147483647 h 220"/>
              <a:gd name="T42" fmla="*/ 2147483647 w 90"/>
              <a:gd name="T43" fmla="*/ 2147483647 h 220"/>
              <a:gd name="T44" fmla="*/ 2147483647 w 90"/>
              <a:gd name="T45" fmla="*/ 2147483647 h 220"/>
              <a:gd name="T46" fmla="*/ 2147483647 w 90"/>
              <a:gd name="T47" fmla="*/ 2147483647 h 220"/>
              <a:gd name="T48" fmla="*/ 0 w 90"/>
              <a:gd name="T49" fmla="*/ 2147483647 h 22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0"/>
              <a:gd name="T76" fmla="*/ 0 h 220"/>
              <a:gd name="T77" fmla="*/ 90 w 90"/>
              <a:gd name="T78" fmla="*/ 220 h 22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0" h="220">
                <a:moveTo>
                  <a:pt x="0" y="212"/>
                </a:moveTo>
                <a:lnTo>
                  <a:pt x="0" y="215"/>
                </a:lnTo>
                <a:lnTo>
                  <a:pt x="1" y="217"/>
                </a:lnTo>
                <a:lnTo>
                  <a:pt x="4" y="219"/>
                </a:lnTo>
                <a:lnTo>
                  <a:pt x="7" y="220"/>
                </a:lnTo>
                <a:lnTo>
                  <a:pt x="10" y="220"/>
                </a:lnTo>
                <a:lnTo>
                  <a:pt x="13" y="219"/>
                </a:lnTo>
                <a:lnTo>
                  <a:pt x="16" y="216"/>
                </a:lnTo>
                <a:lnTo>
                  <a:pt x="17" y="213"/>
                </a:lnTo>
                <a:lnTo>
                  <a:pt x="24" y="182"/>
                </a:lnTo>
                <a:lnTo>
                  <a:pt x="36" y="149"/>
                </a:lnTo>
                <a:lnTo>
                  <a:pt x="49" y="114"/>
                </a:lnTo>
                <a:lnTo>
                  <a:pt x="62" y="81"/>
                </a:lnTo>
                <a:lnTo>
                  <a:pt x="74" y="50"/>
                </a:lnTo>
                <a:lnTo>
                  <a:pt x="84" y="25"/>
                </a:lnTo>
                <a:lnTo>
                  <a:pt x="90" y="8"/>
                </a:lnTo>
                <a:lnTo>
                  <a:pt x="89" y="0"/>
                </a:lnTo>
                <a:lnTo>
                  <a:pt x="81" y="11"/>
                </a:lnTo>
                <a:lnTo>
                  <a:pt x="71" y="28"/>
                </a:lnTo>
                <a:lnTo>
                  <a:pt x="57" y="53"/>
                </a:lnTo>
                <a:lnTo>
                  <a:pt x="42" y="82"/>
                </a:lnTo>
                <a:lnTo>
                  <a:pt x="29" y="114"/>
                </a:lnTo>
                <a:lnTo>
                  <a:pt x="16" y="148"/>
                </a:lnTo>
                <a:lnTo>
                  <a:pt x="5" y="181"/>
                </a:lnTo>
                <a:lnTo>
                  <a:pt x="0" y="212"/>
                </a:lnTo>
                <a:close/>
              </a:path>
            </a:pathLst>
          </a:custGeom>
          <a:solidFill>
            <a:srgbClr val="FFFFFF"/>
          </a:solidFill>
          <a:ln w="9525">
            <a:noFill/>
            <a:round/>
            <a:headEnd/>
            <a:tailEnd/>
          </a:ln>
        </p:spPr>
        <p:txBody>
          <a:bodyPr/>
          <a:lstStyle/>
          <a:p>
            <a:endParaRPr lang="en-US"/>
          </a:p>
        </p:txBody>
      </p:sp>
      <p:sp>
        <p:nvSpPr>
          <p:cNvPr id="2106" name="Freeform 789"/>
          <p:cNvSpPr>
            <a:spLocks/>
          </p:cNvSpPr>
          <p:nvPr/>
        </p:nvSpPr>
        <p:spPr bwMode="auto">
          <a:xfrm>
            <a:off x="635000" y="3743325"/>
            <a:ext cx="41275" cy="22225"/>
          </a:xfrm>
          <a:custGeom>
            <a:avLst/>
            <a:gdLst>
              <a:gd name="T0" fmla="*/ 2147483647 w 76"/>
              <a:gd name="T1" fmla="*/ 2147483647 h 45"/>
              <a:gd name="T2" fmla="*/ 2147483647 w 76"/>
              <a:gd name="T3" fmla="*/ 2147483647 h 45"/>
              <a:gd name="T4" fmla="*/ 2147483647 w 76"/>
              <a:gd name="T5" fmla="*/ 2147483647 h 45"/>
              <a:gd name="T6" fmla="*/ 2147483647 w 76"/>
              <a:gd name="T7" fmla="*/ 2147483647 h 45"/>
              <a:gd name="T8" fmla="*/ 2147483647 w 76"/>
              <a:gd name="T9" fmla="*/ 2147483647 h 45"/>
              <a:gd name="T10" fmla="*/ 2147483647 w 76"/>
              <a:gd name="T11" fmla="*/ 2147483647 h 45"/>
              <a:gd name="T12" fmla="*/ 2147483647 w 76"/>
              <a:gd name="T13" fmla="*/ 2147483647 h 45"/>
              <a:gd name="T14" fmla="*/ 2147483647 w 76"/>
              <a:gd name="T15" fmla="*/ 2147483647 h 45"/>
              <a:gd name="T16" fmla="*/ 2147483647 w 76"/>
              <a:gd name="T17" fmla="*/ 2147483647 h 45"/>
              <a:gd name="T18" fmla="*/ 2147483647 w 76"/>
              <a:gd name="T19" fmla="*/ 2147483647 h 45"/>
              <a:gd name="T20" fmla="*/ 2147483647 w 76"/>
              <a:gd name="T21" fmla="*/ 2147483647 h 45"/>
              <a:gd name="T22" fmla="*/ 2147483647 w 76"/>
              <a:gd name="T23" fmla="*/ 2147483647 h 45"/>
              <a:gd name="T24" fmla="*/ 2147483647 w 76"/>
              <a:gd name="T25" fmla="*/ 2147483647 h 45"/>
              <a:gd name="T26" fmla="*/ 2147483647 w 76"/>
              <a:gd name="T27" fmla="*/ 2147483647 h 45"/>
              <a:gd name="T28" fmla="*/ 2147483647 w 76"/>
              <a:gd name="T29" fmla="*/ 2147483647 h 45"/>
              <a:gd name="T30" fmla="*/ 2147483647 w 76"/>
              <a:gd name="T31" fmla="*/ 2147483647 h 45"/>
              <a:gd name="T32" fmla="*/ 2147483647 w 76"/>
              <a:gd name="T33" fmla="*/ 2147483647 h 45"/>
              <a:gd name="T34" fmla="*/ 2147483647 w 76"/>
              <a:gd name="T35" fmla="*/ 2147483647 h 45"/>
              <a:gd name="T36" fmla="*/ 2147483647 w 76"/>
              <a:gd name="T37" fmla="*/ 2147483647 h 45"/>
              <a:gd name="T38" fmla="*/ 2147483647 w 76"/>
              <a:gd name="T39" fmla="*/ 0 h 45"/>
              <a:gd name="T40" fmla="*/ 2147483647 w 76"/>
              <a:gd name="T41" fmla="*/ 2147483647 h 45"/>
              <a:gd name="T42" fmla="*/ 2147483647 w 76"/>
              <a:gd name="T43" fmla="*/ 2147483647 h 45"/>
              <a:gd name="T44" fmla="*/ 2147483647 w 76"/>
              <a:gd name="T45" fmla="*/ 2147483647 h 45"/>
              <a:gd name="T46" fmla="*/ 0 w 76"/>
              <a:gd name="T47" fmla="*/ 2147483647 h 45"/>
              <a:gd name="T48" fmla="*/ 2147483647 w 76"/>
              <a:gd name="T49" fmla="*/ 2147483647 h 4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45"/>
              <a:gd name="T77" fmla="*/ 76 w 76"/>
              <a:gd name="T78" fmla="*/ 45 h 4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45">
                <a:moveTo>
                  <a:pt x="3" y="38"/>
                </a:moveTo>
                <a:lnTo>
                  <a:pt x="7" y="42"/>
                </a:lnTo>
                <a:lnTo>
                  <a:pt x="13" y="45"/>
                </a:lnTo>
                <a:lnTo>
                  <a:pt x="20" y="45"/>
                </a:lnTo>
                <a:lnTo>
                  <a:pt x="29" y="45"/>
                </a:lnTo>
                <a:lnTo>
                  <a:pt x="38" y="44"/>
                </a:lnTo>
                <a:lnTo>
                  <a:pt x="47" y="42"/>
                </a:lnTo>
                <a:lnTo>
                  <a:pt x="56" y="41"/>
                </a:lnTo>
                <a:lnTo>
                  <a:pt x="63" y="41"/>
                </a:lnTo>
                <a:lnTo>
                  <a:pt x="67" y="38"/>
                </a:lnTo>
                <a:lnTo>
                  <a:pt x="70" y="31"/>
                </a:lnTo>
                <a:lnTo>
                  <a:pt x="73" y="23"/>
                </a:lnTo>
                <a:lnTo>
                  <a:pt x="73" y="17"/>
                </a:lnTo>
                <a:lnTo>
                  <a:pt x="73" y="16"/>
                </a:lnTo>
                <a:lnTo>
                  <a:pt x="75" y="13"/>
                </a:lnTo>
                <a:lnTo>
                  <a:pt x="76" y="10"/>
                </a:lnTo>
                <a:lnTo>
                  <a:pt x="73" y="6"/>
                </a:lnTo>
                <a:lnTo>
                  <a:pt x="69" y="3"/>
                </a:lnTo>
                <a:lnTo>
                  <a:pt x="58" y="1"/>
                </a:lnTo>
                <a:lnTo>
                  <a:pt x="44" y="0"/>
                </a:lnTo>
                <a:lnTo>
                  <a:pt x="20" y="1"/>
                </a:lnTo>
                <a:lnTo>
                  <a:pt x="12" y="6"/>
                </a:lnTo>
                <a:lnTo>
                  <a:pt x="4" y="15"/>
                </a:lnTo>
                <a:lnTo>
                  <a:pt x="0" y="26"/>
                </a:lnTo>
                <a:lnTo>
                  <a:pt x="3" y="38"/>
                </a:lnTo>
                <a:close/>
              </a:path>
            </a:pathLst>
          </a:custGeom>
          <a:solidFill>
            <a:srgbClr val="FFFFFF"/>
          </a:solidFill>
          <a:ln w="9525">
            <a:noFill/>
            <a:round/>
            <a:headEnd/>
            <a:tailEnd/>
          </a:ln>
        </p:spPr>
        <p:txBody>
          <a:bodyPr/>
          <a:lstStyle/>
          <a:p>
            <a:endParaRPr lang="en-US"/>
          </a:p>
        </p:txBody>
      </p:sp>
      <p:sp>
        <p:nvSpPr>
          <p:cNvPr id="2107" name="Freeform 790"/>
          <p:cNvSpPr>
            <a:spLocks/>
          </p:cNvSpPr>
          <p:nvPr/>
        </p:nvSpPr>
        <p:spPr bwMode="auto">
          <a:xfrm>
            <a:off x="688975" y="3740150"/>
            <a:ext cx="41275" cy="23813"/>
          </a:xfrm>
          <a:custGeom>
            <a:avLst/>
            <a:gdLst>
              <a:gd name="T0" fmla="*/ 2147483647 w 76"/>
              <a:gd name="T1" fmla="*/ 2147483647 h 44"/>
              <a:gd name="T2" fmla="*/ 2147483647 w 76"/>
              <a:gd name="T3" fmla="*/ 2147483647 h 44"/>
              <a:gd name="T4" fmla="*/ 2147483647 w 76"/>
              <a:gd name="T5" fmla="*/ 2147483647 h 44"/>
              <a:gd name="T6" fmla="*/ 2147483647 w 76"/>
              <a:gd name="T7" fmla="*/ 2147483647 h 44"/>
              <a:gd name="T8" fmla="*/ 2147483647 w 76"/>
              <a:gd name="T9" fmla="*/ 2147483647 h 44"/>
              <a:gd name="T10" fmla="*/ 2147483647 w 76"/>
              <a:gd name="T11" fmla="*/ 2147483647 h 44"/>
              <a:gd name="T12" fmla="*/ 2147483647 w 76"/>
              <a:gd name="T13" fmla="*/ 2147483647 h 44"/>
              <a:gd name="T14" fmla="*/ 2147483647 w 76"/>
              <a:gd name="T15" fmla="*/ 2147483647 h 44"/>
              <a:gd name="T16" fmla="*/ 2147483647 w 76"/>
              <a:gd name="T17" fmla="*/ 2147483647 h 44"/>
              <a:gd name="T18" fmla="*/ 2147483647 w 76"/>
              <a:gd name="T19" fmla="*/ 2147483647 h 44"/>
              <a:gd name="T20" fmla="*/ 2147483647 w 76"/>
              <a:gd name="T21" fmla="*/ 2147483647 h 44"/>
              <a:gd name="T22" fmla="*/ 2147483647 w 76"/>
              <a:gd name="T23" fmla="*/ 2147483647 h 44"/>
              <a:gd name="T24" fmla="*/ 2147483647 w 76"/>
              <a:gd name="T25" fmla="*/ 2147483647 h 44"/>
              <a:gd name="T26" fmla="*/ 2147483647 w 76"/>
              <a:gd name="T27" fmla="*/ 2147483647 h 44"/>
              <a:gd name="T28" fmla="*/ 2147483647 w 76"/>
              <a:gd name="T29" fmla="*/ 2147483647 h 44"/>
              <a:gd name="T30" fmla="*/ 2147483647 w 76"/>
              <a:gd name="T31" fmla="*/ 2147483647 h 44"/>
              <a:gd name="T32" fmla="*/ 2147483647 w 76"/>
              <a:gd name="T33" fmla="*/ 2147483647 h 44"/>
              <a:gd name="T34" fmla="*/ 2147483647 w 76"/>
              <a:gd name="T35" fmla="*/ 2147483647 h 44"/>
              <a:gd name="T36" fmla="*/ 2147483647 w 76"/>
              <a:gd name="T37" fmla="*/ 0 h 44"/>
              <a:gd name="T38" fmla="*/ 2147483647 w 76"/>
              <a:gd name="T39" fmla="*/ 0 h 44"/>
              <a:gd name="T40" fmla="*/ 2147483647 w 76"/>
              <a:gd name="T41" fmla="*/ 2147483647 h 44"/>
              <a:gd name="T42" fmla="*/ 2147483647 w 76"/>
              <a:gd name="T43" fmla="*/ 2147483647 h 44"/>
              <a:gd name="T44" fmla="*/ 2147483647 w 76"/>
              <a:gd name="T45" fmla="*/ 2147483647 h 44"/>
              <a:gd name="T46" fmla="*/ 0 w 76"/>
              <a:gd name="T47" fmla="*/ 2147483647 h 44"/>
              <a:gd name="T48" fmla="*/ 2147483647 w 76"/>
              <a:gd name="T49" fmla="*/ 2147483647 h 4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44"/>
              <a:gd name="T77" fmla="*/ 76 w 76"/>
              <a:gd name="T78" fmla="*/ 44 h 4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44">
                <a:moveTo>
                  <a:pt x="3" y="37"/>
                </a:moveTo>
                <a:lnTo>
                  <a:pt x="8" y="41"/>
                </a:lnTo>
                <a:lnTo>
                  <a:pt x="13" y="44"/>
                </a:lnTo>
                <a:lnTo>
                  <a:pt x="21" y="44"/>
                </a:lnTo>
                <a:lnTo>
                  <a:pt x="29" y="44"/>
                </a:lnTo>
                <a:lnTo>
                  <a:pt x="38" y="42"/>
                </a:lnTo>
                <a:lnTo>
                  <a:pt x="47" y="41"/>
                </a:lnTo>
                <a:lnTo>
                  <a:pt x="56" y="41"/>
                </a:lnTo>
                <a:lnTo>
                  <a:pt x="63" y="41"/>
                </a:lnTo>
                <a:lnTo>
                  <a:pt x="67" y="37"/>
                </a:lnTo>
                <a:lnTo>
                  <a:pt x="70" y="29"/>
                </a:lnTo>
                <a:lnTo>
                  <a:pt x="73" y="22"/>
                </a:lnTo>
                <a:lnTo>
                  <a:pt x="73" y="18"/>
                </a:lnTo>
                <a:lnTo>
                  <a:pt x="73" y="15"/>
                </a:lnTo>
                <a:lnTo>
                  <a:pt x="75" y="12"/>
                </a:lnTo>
                <a:lnTo>
                  <a:pt x="76" y="9"/>
                </a:lnTo>
                <a:lnTo>
                  <a:pt x="73" y="5"/>
                </a:lnTo>
                <a:lnTo>
                  <a:pt x="69" y="2"/>
                </a:lnTo>
                <a:lnTo>
                  <a:pt x="59" y="0"/>
                </a:lnTo>
                <a:lnTo>
                  <a:pt x="44" y="0"/>
                </a:lnTo>
                <a:lnTo>
                  <a:pt x="21" y="2"/>
                </a:lnTo>
                <a:lnTo>
                  <a:pt x="12" y="6"/>
                </a:lnTo>
                <a:lnTo>
                  <a:pt x="5" y="13"/>
                </a:lnTo>
                <a:lnTo>
                  <a:pt x="0" y="25"/>
                </a:lnTo>
                <a:lnTo>
                  <a:pt x="3" y="37"/>
                </a:lnTo>
                <a:close/>
              </a:path>
            </a:pathLst>
          </a:custGeom>
          <a:solidFill>
            <a:srgbClr val="FFFFFF"/>
          </a:solidFill>
          <a:ln w="9525">
            <a:noFill/>
            <a:round/>
            <a:headEnd/>
            <a:tailEnd/>
          </a:ln>
        </p:spPr>
        <p:txBody>
          <a:bodyPr/>
          <a:lstStyle/>
          <a:p>
            <a:endParaRPr lang="en-US"/>
          </a:p>
        </p:txBody>
      </p:sp>
      <p:sp>
        <p:nvSpPr>
          <p:cNvPr id="2108" name="Freeform 791"/>
          <p:cNvSpPr>
            <a:spLocks/>
          </p:cNvSpPr>
          <p:nvPr/>
        </p:nvSpPr>
        <p:spPr bwMode="auto">
          <a:xfrm>
            <a:off x="739775" y="3738563"/>
            <a:ext cx="39688" cy="23812"/>
          </a:xfrm>
          <a:custGeom>
            <a:avLst/>
            <a:gdLst>
              <a:gd name="T0" fmla="*/ 2147483647 w 76"/>
              <a:gd name="T1" fmla="*/ 2147483647 h 45"/>
              <a:gd name="T2" fmla="*/ 2147483647 w 76"/>
              <a:gd name="T3" fmla="*/ 2147483647 h 45"/>
              <a:gd name="T4" fmla="*/ 2147483647 w 76"/>
              <a:gd name="T5" fmla="*/ 2147483647 h 45"/>
              <a:gd name="T6" fmla="*/ 2147483647 w 76"/>
              <a:gd name="T7" fmla="*/ 2147483647 h 45"/>
              <a:gd name="T8" fmla="*/ 2147483647 w 76"/>
              <a:gd name="T9" fmla="*/ 2147483647 h 45"/>
              <a:gd name="T10" fmla="*/ 2147483647 w 76"/>
              <a:gd name="T11" fmla="*/ 2147483647 h 45"/>
              <a:gd name="T12" fmla="*/ 2147483647 w 76"/>
              <a:gd name="T13" fmla="*/ 2147483647 h 45"/>
              <a:gd name="T14" fmla="*/ 2147483647 w 76"/>
              <a:gd name="T15" fmla="*/ 2147483647 h 45"/>
              <a:gd name="T16" fmla="*/ 2147483647 w 76"/>
              <a:gd name="T17" fmla="*/ 2147483647 h 45"/>
              <a:gd name="T18" fmla="*/ 2147483647 w 76"/>
              <a:gd name="T19" fmla="*/ 2147483647 h 45"/>
              <a:gd name="T20" fmla="*/ 2147483647 w 76"/>
              <a:gd name="T21" fmla="*/ 2147483647 h 45"/>
              <a:gd name="T22" fmla="*/ 2147483647 w 76"/>
              <a:gd name="T23" fmla="*/ 2147483647 h 45"/>
              <a:gd name="T24" fmla="*/ 2147483647 w 76"/>
              <a:gd name="T25" fmla="*/ 2147483647 h 45"/>
              <a:gd name="T26" fmla="*/ 2147483647 w 76"/>
              <a:gd name="T27" fmla="*/ 2147483647 h 45"/>
              <a:gd name="T28" fmla="*/ 2147483647 w 76"/>
              <a:gd name="T29" fmla="*/ 2147483647 h 45"/>
              <a:gd name="T30" fmla="*/ 2147483647 w 76"/>
              <a:gd name="T31" fmla="*/ 2147483647 h 45"/>
              <a:gd name="T32" fmla="*/ 2147483647 w 76"/>
              <a:gd name="T33" fmla="*/ 2147483647 h 45"/>
              <a:gd name="T34" fmla="*/ 2147483647 w 76"/>
              <a:gd name="T35" fmla="*/ 2147483647 h 45"/>
              <a:gd name="T36" fmla="*/ 2147483647 w 76"/>
              <a:gd name="T37" fmla="*/ 2147483647 h 45"/>
              <a:gd name="T38" fmla="*/ 2147483647 w 76"/>
              <a:gd name="T39" fmla="*/ 0 h 45"/>
              <a:gd name="T40" fmla="*/ 2147483647 w 76"/>
              <a:gd name="T41" fmla="*/ 2147483647 h 45"/>
              <a:gd name="T42" fmla="*/ 2147483647 w 76"/>
              <a:gd name="T43" fmla="*/ 2147483647 h 45"/>
              <a:gd name="T44" fmla="*/ 2147483647 w 76"/>
              <a:gd name="T45" fmla="*/ 2147483647 h 45"/>
              <a:gd name="T46" fmla="*/ 0 w 76"/>
              <a:gd name="T47" fmla="*/ 2147483647 h 45"/>
              <a:gd name="T48" fmla="*/ 2147483647 w 76"/>
              <a:gd name="T49" fmla="*/ 2147483647 h 4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45"/>
              <a:gd name="T77" fmla="*/ 76 w 76"/>
              <a:gd name="T78" fmla="*/ 45 h 4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45">
                <a:moveTo>
                  <a:pt x="3" y="38"/>
                </a:moveTo>
                <a:lnTo>
                  <a:pt x="7" y="43"/>
                </a:lnTo>
                <a:lnTo>
                  <a:pt x="14" y="45"/>
                </a:lnTo>
                <a:lnTo>
                  <a:pt x="22" y="45"/>
                </a:lnTo>
                <a:lnTo>
                  <a:pt x="30" y="45"/>
                </a:lnTo>
                <a:lnTo>
                  <a:pt x="39" y="44"/>
                </a:lnTo>
                <a:lnTo>
                  <a:pt x="48" y="43"/>
                </a:lnTo>
                <a:lnTo>
                  <a:pt x="57" y="41"/>
                </a:lnTo>
                <a:lnTo>
                  <a:pt x="64" y="41"/>
                </a:lnTo>
                <a:lnTo>
                  <a:pt x="67" y="38"/>
                </a:lnTo>
                <a:lnTo>
                  <a:pt x="70" y="31"/>
                </a:lnTo>
                <a:lnTo>
                  <a:pt x="73" y="24"/>
                </a:lnTo>
                <a:lnTo>
                  <a:pt x="74" y="18"/>
                </a:lnTo>
                <a:lnTo>
                  <a:pt x="74" y="16"/>
                </a:lnTo>
                <a:lnTo>
                  <a:pt x="76" y="13"/>
                </a:lnTo>
                <a:lnTo>
                  <a:pt x="76" y="10"/>
                </a:lnTo>
                <a:lnTo>
                  <a:pt x="74" y="6"/>
                </a:lnTo>
                <a:lnTo>
                  <a:pt x="68" y="3"/>
                </a:lnTo>
                <a:lnTo>
                  <a:pt x="58" y="2"/>
                </a:lnTo>
                <a:lnTo>
                  <a:pt x="44" y="0"/>
                </a:lnTo>
                <a:lnTo>
                  <a:pt x="20" y="2"/>
                </a:lnTo>
                <a:lnTo>
                  <a:pt x="11" y="6"/>
                </a:lnTo>
                <a:lnTo>
                  <a:pt x="4" y="15"/>
                </a:lnTo>
                <a:lnTo>
                  <a:pt x="0" y="26"/>
                </a:lnTo>
                <a:lnTo>
                  <a:pt x="3" y="38"/>
                </a:lnTo>
                <a:close/>
              </a:path>
            </a:pathLst>
          </a:custGeom>
          <a:solidFill>
            <a:srgbClr val="FFFFFF"/>
          </a:solidFill>
          <a:ln w="9525">
            <a:noFill/>
            <a:round/>
            <a:headEnd/>
            <a:tailEnd/>
          </a:ln>
        </p:spPr>
        <p:txBody>
          <a:bodyPr/>
          <a:lstStyle/>
          <a:p>
            <a:endParaRPr lang="en-US"/>
          </a:p>
        </p:txBody>
      </p:sp>
      <p:sp>
        <p:nvSpPr>
          <p:cNvPr id="2109" name="Freeform 792"/>
          <p:cNvSpPr>
            <a:spLocks/>
          </p:cNvSpPr>
          <p:nvPr/>
        </p:nvSpPr>
        <p:spPr bwMode="auto">
          <a:xfrm>
            <a:off x="800100" y="3740150"/>
            <a:ext cx="39688" cy="23813"/>
          </a:xfrm>
          <a:custGeom>
            <a:avLst/>
            <a:gdLst>
              <a:gd name="T0" fmla="*/ 2147483647 w 76"/>
              <a:gd name="T1" fmla="*/ 2147483647 h 45"/>
              <a:gd name="T2" fmla="*/ 2147483647 w 76"/>
              <a:gd name="T3" fmla="*/ 2147483647 h 45"/>
              <a:gd name="T4" fmla="*/ 2147483647 w 76"/>
              <a:gd name="T5" fmla="*/ 2147483647 h 45"/>
              <a:gd name="T6" fmla="*/ 2147483647 w 76"/>
              <a:gd name="T7" fmla="*/ 2147483647 h 45"/>
              <a:gd name="T8" fmla="*/ 2147483647 w 76"/>
              <a:gd name="T9" fmla="*/ 2147483647 h 45"/>
              <a:gd name="T10" fmla="*/ 2147483647 w 76"/>
              <a:gd name="T11" fmla="*/ 2147483647 h 45"/>
              <a:gd name="T12" fmla="*/ 2147483647 w 76"/>
              <a:gd name="T13" fmla="*/ 2147483647 h 45"/>
              <a:gd name="T14" fmla="*/ 2147483647 w 76"/>
              <a:gd name="T15" fmla="*/ 2147483647 h 45"/>
              <a:gd name="T16" fmla="*/ 2147483647 w 76"/>
              <a:gd name="T17" fmla="*/ 2147483647 h 45"/>
              <a:gd name="T18" fmla="*/ 2147483647 w 76"/>
              <a:gd name="T19" fmla="*/ 2147483647 h 45"/>
              <a:gd name="T20" fmla="*/ 2147483647 w 76"/>
              <a:gd name="T21" fmla="*/ 2147483647 h 45"/>
              <a:gd name="T22" fmla="*/ 2147483647 w 76"/>
              <a:gd name="T23" fmla="*/ 2147483647 h 45"/>
              <a:gd name="T24" fmla="*/ 2147483647 w 76"/>
              <a:gd name="T25" fmla="*/ 2147483647 h 45"/>
              <a:gd name="T26" fmla="*/ 2147483647 w 76"/>
              <a:gd name="T27" fmla="*/ 2147483647 h 45"/>
              <a:gd name="T28" fmla="*/ 2147483647 w 76"/>
              <a:gd name="T29" fmla="*/ 2147483647 h 45"/>
              <a:gd name="T30" fmla="*/ 2147483647 w 76"/>
              <a:gd name="T31" fmla="*/ 2147483647 h 45"/>
              <a:gd name="T32" fmla="*/ 2147483647 w 76"/>
              <a:gd name="T33" fmla="*/ 2147483647 h 45"/>
              <a:gd name="T34" fmla="*/ 2147483647 w 76"/>
              <a:gd name="T35" fmla="*/ 2147483647 h 45"/>
              <a:gd name="T36" fmla="*/ 2147483647 w 76"/>
              <a:gd name="T37" fmla="*/ 2147483647 h 45"/>
              <a:gd name="T38" fmla="*/ 2147483647 w 76"/>
              <a:gd name="T39" fmla="*/ 0 h 45"/>
              <a:gd name="T40" fmla="*/ 2147483647 w 76"/>
              <a:gd name="T41" fmla="*/ 2147483647 h 45"/>
              <a:gd name="T42" fmla="*/ 2147483647 w 76"/>
              <a:gd name="T43" fmla="*/ 2147483647 h 45"/>
              <a:gd name="T44" fmla="*/ 2147483647 w 76"/>
              <a:gd name="T45" fmla="*/ 2147483647 h 45"/>
              <a:gd name="T46" fmla="*/ 0 w 76"/>
              <a:gd name="T47" fmla="*/ 2147483647 h 45"/>
              <a:gd name="T48" fmla="*/ 2147483647 w 76"/>
              <a:gd name="T49" fmla="*/ 2147483647 h 4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45"/>
              <a:gd name="T77" fmla="*/ 76 w 76"/>
              <a:gd name="T78" fmla="*/ 45 h 4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45">
                <a:moveTo>
                  <a:pt x="3" y="38"/>
                </a:moveTo>
                <a:lnTo>
                  <a:pt x="7" y="42"/>
                </a:lnTo>
                <a:lnTo>
                  <a:pt x="14" y="45"/>
                </a:lnTo>
                <a:lnTo>
                  <a:pt x="22" y="45"/>
                </a:lnTo>
                <a:lnTo>
                  <a:pt x="30" y="45"/>
                </a:lnTo>
                <a:lnTo>
                  <a:pt x="39" y="43"/>
                </a:lnTo>
                <a:lnTo>
                  <a:pt x="48" y="42"/>
                </a:lnTo>
                <a:lnTo>
                  <a:pt x="57" y="41"/>
                </a:lnTo>
                <a:lnTo>
                  <a:pt x="64" y="41"/>
                </a:lnTo>
                <a:lnTo>
                  <a:pt x="67" y="38"/>
                </a:lnTo>
                <a:lnTo>
                  <a:pt x="70" y="30"/>
                </a:lnTo>
                <a:lnTo>
                  <a:pt x="73" y="22"/>
                </a:lnTo>
                <a:lnTo>
                  <a:pt x="74" y="17"/>
                </a:lnTo>
                <a:lnTo>
                  <a:pt x="74" y="16"/>
                </a:lnTo>
                <a:lnTo>
                  <a:pt x="76" y="13"/>
                </a:lnTo>
                <a:lnTo>
                  <a:pt x="76" y="10"/>
                </a:lnTo>
                <a:lnTo>
                  <a:pt x="74" y="6"/>
                </a:lnTo>
                <a:lnTo>
                  <a:pt x="68" y="3"/>
                </a:lnTo>
                <a:lnTo>
                  <a:pt x="58" y="1"/>
                </a:lnTo>
                <a:lnTo>
                  <a:pt x="43" y="0"/>
                </a:lnTo>
                <a:lnTo>
                  <a:pt x="20" y="1"/>
                </a:lnTo>
                <a:lnTo>
                  <a:pt x="11" y="6"/>
                </a:lnTo>
                <a:lnTo>
                  <a:pt x="4" y="14"/>
                </a:lnTo>
                <a:lnTo>
                  <a:pt x="0" y="24"/>
                </a:lnTo>
                <a:lnTo>
                  <a:pt x="3" y="38"/>
                </a:lnTo>
                <a:close/>
              </a:path>
            </a:pathLst>
          </a:custGeom>
          <a:solidFill>
            <a:srgbClr val="FFFFFF"/>
          </a:solidFill>
          <a:ln w="9525">
            <a:noFill/>
            <a:round/>
            <a:headEnd/>
            <a:tailEnd/>
          </a:ln>
        </p:spPr>
        <p:txBody>
          <a:bodyPr/>
          <a:lstStyle/>
          <a:p>
            <a:endParaRPr lang="en-US"/>
          </a:p>
        </p:txBody>
      </p:sp>
      <p:sp>
        <p:nvSpPr>
          <p:cNvPr id="2110" name="Freeform 793"/>
          <p:cNvSpPr>
            <a:spLocks/>
          </p:cNvSpPr>
          <p:nvPr/>
        </p:nvSpPr>
        <p:spPr bwMode="auto">
          <a:xfrm>
            <a:off x="866775" y="3736975"/>
            <a:ext cx="41275" cy="23813"/>
          </a:xfrm>
          <a:custGeom>
            <a:avLst/>
            <a:gdLst>
              <a:gd name="T0" fmla="*/ 2147483647 w 76"/>
              <a:gd name="T1" fmla="*/ 2147483647 h 46"/>
              <a:gd name="T2" fmla="*/ 2147483647 w 76"/>
              <a:gd name="T3" fmla="*/ 2147483647 h 46"/>
              <a:gd name="T4" fmla="*/ 2147483647 w 76"/>
              <a:gd name="T5" fmla="*/ 2147483647 h 46"/>
              <a:gd name="T6" fmla="*/ 2147483647 w 76"/>
              <a:gd name="T7" fmla="*/ 2147483647 h 46"/>
              <a:gd name="T8" fmla="*/ 2147483647 w 76"/>
              <a:gd name="T9" fmla="*/ 2147483647 h 46"/>
              <a:gd name="T10" fmla="*/ 2147483647 w 76"/>
              <a:gd name="T11" fmla="*/ 2147483647 h 46"/>
              <a:gd name="T12" fmla="*/ 2147483647 w 76"/>
              <a:gd name="T13" fmla="*/ 2147483647 h 46"/>
              <a:gd name="T14" fmla="*/ 2147483647 w 76"/>
              <a:gd name="T15" fmla="*/ 2147483647 h 46"/>
              <a:gd name="T16" fmla="*/ 2147483647 w 76"/>
              <a:gd name="T17" fmla="*/ 2147483647 h 46"/>
              <a:gd name="T18" fmla="*/ 2147483647 w 76"/>
              <a:gd name="T19" fmla="*/ 2147483647 h 46"/>
              <a:gd name="T20" fmla="*/ 2147483647 w 76"/>
              <a:gd name="T21" fmla="*/ 2147483647 h 46"/>
              <a:gd name="T22" fmla="*/ 2147483647 w 76"/>
              <a:gd name="T23" fmla="*/ 2147483647 h 46"/>
              <a:gd name="T24" fmla="*/ 2147483647 w 76"/>
              <a:gd name="T25" fmla="*/ 2147483647 h 46"/>
              <a:gd name="T26" fmla="*/ 2147483647 w 76"/>
              <a:gd name="T27" fmla="*/ 2147483647 h 46"/>
              <a:gd name="T28" fmla="*/ 2147483647 w 76"/>
              <a:gd name="T29" fmla="*/ 2147483647 h 46"/>
              <a:gd name="T30" fmla="*/ 2147483647 w 76"/>
              <a:gd name="T31" fmla="*/ 2147483647 h 46"/>
              <a:gd name="T32" fmla="*/ 2147483647 w 76"/>
              <a:gd name="T33" fmla="*/ 2147483647 h 46"/>
              <a:gd name="T34" fmla="*/ 2147483647 w 76"/>
              <a:gd name="T35" fmla="*/ 2147483647 h 46"/>
              <a:gd name="T36" fmla="*/ 2147483647 w 76"/>
              <a:gd name="T37" fmla="*/ 2147483647 h 46"/>
              <a:gd name="T38" fmla="*/ 2147483647 w 76"/>
              <a:gd name="T39" fmla="*/ 0 h 46"/>
              <a:gd name="T40" fmla="*/ 2147483647 w 76"/>
              <a:gd name="T41" fmla="*/ 2147483647 h 46"/>
              <a:gd name="T42" fmla="*/ 2147483647 w 76"/>
              <a:gd name="T43" fmla="*/ 2147483647 h 46"/>
              <a:gd name="T44" fmla="*/ 2147483647 w 76"/>
              <a:gd name="T45" fmla="*/ 2147483647 h 46"/>
              <a:gd name="T46" fmla="*/ 0 w 76"/>
              <a:gd name="T47" fmla="*/ 2147483647 h 46"/>
              <a:gd name="T48" fmla="*/ 2147483647 w 76"/>
              <a:gd name="T49" fmla="*/ 2147483647 h 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46"/>
              <a:gd name="T77" fmla="*/ 76 w 76"/>
              <a:gd name="T78" fmla="*/ 46 h 4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46">
                <a:moveTo>
                  <a:pt x="3" y="38"/>
                </a:moveTo>
                <a:lnTo>
                  <a:pt x="7" y="43"/>
                </a:lnTo>
                <a:lnTo>
                  <a:pt x="13" y="46"/>
                </a:lnTo>
                <a:lnTo>
                  <a:pt x="21" y="46"/>
                </a:lnTo>
                <a:lnTo>
                  <a:pt x="29" y="46"/>
                </a:lnTo>
                <a:lnTo>
                  <a:pt x="38" y="44"/>
                </a:lnTo>
                <a:lnTo>
                  <a:pt x="47" y="43"/>
                </a:lnTo>
                <a:lnTo>
                  <a:pt x="56" y="41"/>
                </a:lnTo>
                <a:lnTo>
                  <a:pt x="63" y="41"/>
                </a:lnTo>
                <a:lnTo>
                  <a:pt x="67" y="38"/>
                </a:lnTo>
                <a:lnTo>
                  <a:pt x="70" y="31"/>
                </a:lnTo>
                <a:lnTo>
                  <a:pt x="73" y="24"/>
                </a:lnTo>
                <a:lnTo>
                  <a:pt x="73" y="18"/>
                </a:lnTo>
                <a:lnTo>
                  <a:pt x="73" y="16"/>
                </a:lnTo>
                <a:lnTo>
                  <a:pt x="75" y="13"/>
                </a:lnTo>
                <a:lnTo>
                  <a:pt x="76" y="11"/>
                </a:lnTo>
                <a:lnTo>
                  <a:pt x="73" y="6"/>
                </a:lnTo>
                <a:lnTo>
                  <a:pt x="69" y="3"/>
                </a:lnTo>
                <a:lnTo>
                  <a:pt x="59" y="2"/>
                </a:lnTo>
                <a:lnTo>
                  <a:pt x="44" y="0"/>
                </a:lnTo>
                <a:lnTo>
                  <a:pt x="21" y="2"/>
                </a:lnTo>
                <a:lnTo>
                  <a:pt x="12" y="6"/>
                </a:lnTo>
                <a:lnTo>
                  <a:pt x="5" y="15"/>
                </a:lnTo>
                <a:lnTo>
                  <a:pt x="0" y="27"/>
                </a:lnTo>
                <a:lnTo>
                  <a:pt x="3" y="38"/>
                </a:lnTo>
                <a:close/>
              </a:path>
            </a:pathLst>
          </a:custGeom>
          <a:solidFill>
            <a:srgbClr val="FFFFFF"/>
          </a:solidFill>
          <a:ln w="9525">
            <a:noFill/>
            <a:round/>
            <a:headEnd/>
            <a:tailEnd/>
          </a:ln>
        </p:spPr>
        <p:txBody>
          <a:bodyPr/>
          <a:lstStyle/>
          <a:p>
            <a:endParaRPr lang="en-US"/>
          </a:p>
        </p:txBody>
      </p:sp>
      <p:sp>
        <p:nvSpPr>
          <p:cNvPr id="2111" name="Freeform 794"/>
          <p:cNvSpPr>
            <a:spLocks/>
          </p:cNvSpPr>
          <p:nvPr/>
        </p:nvSpPr>
        <p:spPr bwMode="auto">
          <a:xfrm>
            <a:off x="919163" y="3727450"/>
            <a:ext cx="39687" cy="22225"/>
          </a:xfrm>
          <a:custGeom>
            <a:avLst/>
            <a:gdLst>
              <a:gd name="T0" fmla="*/ 2147483647 w 76"/>
              <a:gd name="T1" fmla="*/ 2147483647 h 45"/>
              <a:gd name="T2" fmla="*/ 2147483647 w 76"/>
              <a:gd name="T3" fmla="*/ 2147483647 h 45"/>
              <a:gd name="T4" fmla="*/ 2147483647 w 76"/>
              <a:gd name="T5" fmla="*/ 2147483647 h 45"/>
              <a:gd name="T6" fmla="*/ 2147483647 w 76"/>
              <a:gd name="T7" fmla="*/ 2147483647 h 45"/>
              <a:gd name="T8" fmla="*/ 2147483647 w 76"/>
              <a:gd name="T9" fmla="*/ 2147483647 h 45"/>
              <a:gd name="T10" fmla="*/ 2147483647 w 76"/>
              <a:gd name="T11" fmla="*/ 2147483647 h 45"/>
              <a:gd name="T12" fmla="*/ 2147483647 w 76"/>
              <a:gd name="T13" fmla="*/ 2147483647 h 45"/>
              <a:gd name="T14" fmla="*/ 2147483647 w 76"/>
              <a:gd name="T15" fmla="*/ 2147483647 h 45"/>
              <a:gd name="T16" fmla="*/ 2147483647 w 76"/>
              <a:gd name="T17" fmla="*/ 2147483647 h 45"/>
              <a:gd name="T18" fmla="*/ 2147483647 w 76"/>
              <a:gd name="T19" fmla="*/ 2147483647 h 45"/>
              <a:gd name="T20" fmla="*/ 2147483647 w 76"/>
              <a:gd name="T21" fmla="*/ 2147483647 h 45"/>
              <a:gd name="T22" fmla="*/ 2147483647 w 76"/>
              <a:gd name="T23" fmla="*/ 2147483647 h 45"/>
              <a:gd name="T24" fmla="*/ 2147483647 w 76"/>
              <a:gd name="T25" fmla="*/ 2147483647 h 45"/>
              <a:gd name="T26" fmla="*/ 2147483647 w 76"/>
              <a:gd name="T27" fmla="*/ 2147483647 h 45"/>
              <a:gd name="T28" fmla="*/ 2147483647 w 76"/>
              <a:gd name="T29" fmla="*/ 2147483647 h 45"/>
              <a:gd name="T30" fmla="*/ 2147483647 w 76"/>
              <a:gd name="T31" fmla="*/ 2147483647 h 45"/>
              <a:gd name="T32" fmla="*/ 2147483647 w 76"/>
              <a:gd name="T33" fmla="*/ 2147483647 h 45"/>
              <a:gd name="T34" fmla="*/ 2147483647 w 76"/>
              <a:gd name="T35" fmla="*/ 2147483647 h 45"/>
              <a:gd name="T36" fmla="*/ 2147483647 w 76"/>
              <a:gd name="T37" fmla="*/ 2147483647 h 45"/>
              <a:gd name="T38" fmla="*/ 2147483647 w 76"/>
              <a:gd name="T39" fmla="*/ 0 h 45"/>
              <a:gd name="T40" fmla="*/ 2147483647 w 76"/>
              <a:gd name="T41" fmla="*/ 2147483647 h 45"/>
              <a:gd name="T42" fmla="*/ 2147483647 w 76"/>
              <a:gd name="T43" fmla="*/ 2147483647 h 45"/>
              <a:gd name="T44" fmla="*/ 2147483647 w 76"/>
              <a:gd name="T45" fmla="*/ 2147483647 h 45"/>
              <a:gd name="T46" fmla="*/ 0 w 76"/>
              <a:gd name="T47" fmla="*/ 2147483647 h 45"/>
              <a:gd name="T48" fmla="*/ 2147483647 w 76"/>
              <a:gd name="T49" fmla="*/ 2147483647 h 4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45"/>
              <a:gd name="T77" fmla="*/ 76 w 76"/>
              <a:gd name="T78" fmla="*/ 45 h 4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45">
                <a:moveTo>
                  <a:pt x="2" y="38"/>
                </a:moveTo>
                <a:lnTo>
                  <a:pt x="7" y="42"/>
                </a:lnTo>
                <a:lnTo>
                  <a:pt x="14" y="45"/>
                </a:lnTo>
                <a:lnTo>
                  <a:pt x="21" y="45"/>
                </a:lnTo>
                <a:lnTo>
                  <a:pt x="30" y="45"/>
                </a:lnTo>
                <a:lnTo>
                  <a:pt x="39" y="44"/>
                </a:lnTo>
                <a:lnTo>
                  <a:pt x="48" y="42"/>
                </a:lnTo>
                <a:lnTo>
                  <a:pt x="57" y="42"/>
                </a:lnTo>
                <a:lnTo>
                  <a:pt x="64" y="42"/>
                </a:lnTo>
                <a:lnTo>
                  <a:pt x="67" y="38"/>
                </a:lnTo>
                <a:lnTo>
                  <a:pt x="70" y="31"/>
                </a:lnTo>
                <a:lnTo>
                  <a:pt x="73" y="23"/>
                </a:lnTo>
                <a:lnTo>
                  <a:pt x="74" y="17"/>
                </a:lnTo>
                <a:lnTo>
                  <a:pt x="74" y="16"/>
                </a:lnTo>
                <a:lnTo>
                  <a:pt x="76" y="13"/>
                </a:lnTo>
                <a:lnTo>
                  <a:pt x="76" y="10"/>
                </a:lnTo>
                <a:lnTo>
                  <a:pt x="74" y="6"/>
                </a:lnTo>
                <a:lnTo>
                  <a:pt x="68" y="3"/>
                </a:lnTo>
                <a:lnTo>
                  <a:pt x="58" y="1"/>
                </a:lnTo>
                <a:lnTo>
                  <a:pt x="43" y="0"/>
                </a:lnTo>
                <a:lnTo>
                  <a:pt x="20" y="1"/>
                </a:lnTo>
                <a:lnTo>
                  <a:pt x="11" y="6"/>
                </a:lnTo>
                <a:lnTo>
                  <a:pt x="4" y="15"/>
                </a:lnTo>
                <a:lnTo>
                  <a:pt x="0" y="26"/>
                </a:lnTo>
                <a:lnTo>
                  <a:pt x="2" y="38"/>
                </a:lnTo>
                <a:close/>
              </a:path>
            </a:pathLst>
          </a:custGeom>
          <a:solidFill>
            <a:srgbClr val="FFFFFF"/>
          </a:solidFill>
          <a:ln w="9525">
            <a:noFill/>
            <a:round/>
            <a:headEnd/>
            <a:tailEnd/>
          </a:ln>
        </p:spPr>
        <p:txBody>
          <a:bodyPr/>
          <a:lstStyle/>
          <a:p>
            <a:endParaRPr lang="en-US"/>
          </a:p>
        </p:txBody>
      </p:sp>
      <p:sp>
        <p:nvSpPr>
          <p:cNvPr id="2112" name="Freeform 795"/>
          <p:cNvSpPr>
            <a:spLocks/>
          </p:cNvSpPr>
          <p:nvPr/>
        </p:nvSpPr>
        <p:spPr bwMode="auto">
          <a:xfrm>
            <a:off x="971550" y="3730625"/>
            <a:ext cx="39688" cy="22225"/>
          </a:xfrm>
          <a:custGeom>
            <a:avLst/>
            <a:gdLst>
              <a:gd name="T0" fmla="*/ 2147483647 w 76"/>
              <a:gd name="T1" fmla="*/ 2147483647 h 43"/>
              <a:gd name="T2" fmla="*/ 2147483647 w 76"/>
              <a:gd name="T3" fmla="*/ 2147483647 h 43"/>
              <a:gd name="T4" fmla="*/ 2147483647 w 76"/>
              <a:gd name="T5" fmla="*/ 2147483647 h 43"/>
              <a:gd name="T6" fmla="*/ 2147483647 w 76"/>
              <a:gd name="T7" fmla="*/ 2147483647 h 43"/>
              <a:gd name="T8" fmla="*/ 2147483647 w 76"/>
              <a:gd name="T9" fmla="*/ 2147483647 h 43"/>
              <a:gd name="T10" fmla="*/ 2147483647 w 76"/>
              <a:gd name="T11" fmla="*/ 2147483647 h 43"/>
              <a:gd name="T12" fmla="*/ 2147483647 w 76"/>
              <a:gd name="T13" fmla="*/ 2147483647 h 43"/>
              <a:gd name="T14" fmla="*/ 2147483647 w 76"/>
              <a:gd name="T15" fmla="*/ 2147483647 h 43"/>
              <a:gd name="T16" fmla="*/ 2147483647 w 76"/>
              <a:gd name="T17" fmla="*/ 2147483647 h 43"/>
              <a:gd name="T18" fmla="*/ 2147483647 w 76"/>
              <a:gd name="T19" fmla="*/ 2147483647 h 43"/>
              <a:gd name="T20" fmla="*/ 2147483647 w 76"/>
              <a:gd name="T21" fmla="*/ 2147483647 h 43"/>
              <a:gd name="T22" fmla="*/ 2147483647 w 76"/>
              <a:gd name="T23" fmla="*/ 2147483647 h 43"/>
              <a:gd name="T24" fmla="*/ 2147483647 w 76"/>
              <a:gd name="T25" fmla="*/ 2147483647 h 43"/>
              <a:gd name="T26" fmla="*/ 2147483647 w 76"/>
              <a:gd name="T27" fmla="*/ 2147483647 h 43"/>
              <a:gd name="T28" fmla="*/ 2147483647 w 76"/>
              <a:gd name="T29" fmla="*/ 2147483647 h 43"/>
              <a:gd name="T30" fmla="*/ 2147483647 w 76"/>
              <a:gd name="T31" fmla="*/ 2147483647 h 43"/>
              <a:gd name="T32" fmla="*/ 2147483647 w 76"/>
              <a:gd name="T33" fmla="*/ 2147483647 h 43"/>
              <a:gd name="T34" fmla="*/ 2147483647 w 76"/>
              <a:gd name="T35" fmla="*/ 2147483647 h 43"/>
              <a:gd name="T36" fmla="*/ 2147483647 w 76"/>
              <a:gd name="T37" fmla="*/ 0 h 43"/>
              <a:gd name="T38" fmla="*/ 2147483647 w 76"/>
              <a:gd name="T39" fmla="*/ 0 h 43"/>
              <a:gd name="T40" fmla="*/ 2147483647 w 76"/>
              <a:gd name="T41" fmla="*/ 2147483647 h 43"/>
              <a:gd name="T42" fmla="*/ 2147483647 w 76"/>
              <a:gd name="T43" fmla="*/ 2147483647 h 43"/>
              <a:gd name="T44" fmla="*/ 2147483647 w 76"/>
              <a:gd name="T45" fmla="*/ 2147483647 h 43"/>
              <a:gd name="T46" fmla="*/ 0 w 76"/>
              <a:gd name="T47" fmla="*/ 2147483647 h 43"/>
              <a:gd name="T48" fmla="*/ 2147483647 w 76"/>
              <a:gd name="T49" fmla="*/ 2147483647 h 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43"/>
              <a:gd name="T77" fmla="*/ 76 w 76"/>
              <a:gd name="T78" fmla="*/ 43 h 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43">
                <a:moveTo>
                  <a:pt x="3" y="36"/>
                </a:moveTo>
                <a:lnTo>
                  <a:pt x="8" y="41"/>
                </a:lnTo>
                <a:lnTo>
                  <a:pt x="15" y="43"/>
                </a:lnTo>
                <a:lnTo>
                  <a:pt x="22" y="43"/>
                </a:lnTo>
                <a:lnTo>
                  <a:pt x="31" y="43"/>
                </a:lnTo>
                <a:lnTo>
                  <a:pt x="40" y="42"/>
                </a:lnTo>
                <a:lnTo>
                  <a:pt x="49" y="41"/>
                </a:lnTo>
                <a:lnTo>
                  <a:pt x="57" y="41"/>
                </a:lnTo>
                <a:lnTo>
                  <a:pt x="65" y="41"/>
                </a:lnTo>
                <a:lnTo>
                  <a:pt x="68" y="36"/>
                </a:lnTo>
                <a:lnTo>
                  <a:pt x="70" y="29"/>
                </a:lnTo>
                <a:lnTo>
                  <a:pt x="73" y="22"/>
                </a:lnTo>
                <a:lnTo>
                  <a:pt x="75" y="17"/>
                </a:lnTo>
                <a:lnTo>
                  <a:pt x="75" y="14"/>
                </a:lnTo>
                <a:lnTo>
                  <a:pt x="76" y="11"/>
                </a:lnTo>
                <a:lnTo>
                  <a:pt x="76" y="9"/>
                </a:lnTo>
                <a:lnTo>
                  <a:pt x="75" y="4"/>
                </a:lnTo>
                <a:lnTo>
                  <a:pt x="69" y="1"/>
                </a:lnTo>
                <a:lnTo>
                  <a:pt x="59" y="0"/>
                </a:lnTo>
                <a:lnTo>
                  <a:pt x="44" y="0"/>
                </a:lnTo>
                <a:lnTo>
                  <a:pt x="21" y="1"/>
                </a:lnTo>
                <a:lnTo>
                  <a:pt x="12" y="6"/>
                </a:lnTo>
                <a:lnTo>
                  <a:pt x="5" y="13"/>
                </a:lnTo>
                <a:lnTo>
                  <a:pt x="0" y="25"/>
                </a:lnTo>
                <a:lnTo>
                  <a:pt x="3" y="36"/>
                </a:lnTo>
                <a:close/>
              </a:path>
            </a:pathLst>
          </a:custGeom>
          <a:solidFill>
            <a:srgbClr val="FFFFFF"/>
          </a:solidFill>
          <a:ln w="9525">
            <a:noFill/>
            <a:round/>
            <a:headEnd/>
            <a:tailEnd/>
          </a:ln>
        </p:spPr>
        <p:txBody>
          <a:bodyPr/>
          <a:lstStyle/>
          <a:p>
            <a:endParaRPr lang="en-US"/>
          </a:p>
        </p:txBody>
      </p:sp>
      <p:sp>
        <p:nvSpPr>
          <p:cNvPr id="2113" name="Freeform 796"/>
          <p:cNvSpPr>
            <a:spLocks/>
          </p:cNvSpPr>
          <p:nvPr/>
        </p:nvSpPr>
        <p:spPr bwMode="auto">
          <a:xfrm>
            <a:off x="1030288" y="3719513"/>
            <a:ext cx="38100" cy="20637"/>
          </a:xfrm>
          <a:custGeom>
            <a:avLst/>
            <a:gdLst>
              <a:gd name="T0" fmla="*/ 2147483647 w 74"/>
              <a:gd name="T1" fmla="*/ 2147483647 h 43"/>
              <a:gd name="T2" fmla="*/ 2147483647 w 74"/>
              <a:gd name="T3" fmla="*/ 2147483647 h 43"/>
              <a:gd name="T4" fmla="*/ 2147483647 w 74"/>
              <a:gd name="T5" fmla="*/ 2147483647 h 43"/>
              <a:gd name="T6" fmla="*/ 2147483647 w 74"/>
              <a:gd name="T7" fmla="*/ 2147483647 h 43"/>
              <a:gd name="T8" fmla="*/ 2147483647 w 74"/>
              <a:gd name="T9" fmla="*/ 2147483647 h 43"/>
              <a:gd name="T10" fmla="*/ 2147483647 w 74"/>
              <a:gd name="T11" fmla="*/ 2147483647 h 43"/>
              <a:gd name="T12" fmla="*/ 2147483647 w 74"/>
              <a:gd name="T13" fmla="*/ 2147483647 h 43"/>
              <a:gd name="T14" fmla="*/ 2147483647 w 74"/>
              <a:gd name="T15" fmla="*/ 2147483647 h 43"/>
              <a:gd name="T16" fmla="*/ 2147483647 w 74"/>
              <a:gd name="T17" fmla="*/ 2147483647 h 43"/>
              <a:gd name="T18" fmla="*/ 2147483647 w 74"/>
              <a:gd name="T19" fmla="*/ 2147483647 h 43"/>
              <a:gd name="T20" fmla="*/ 2147483647 w 74"/>
              <a:gd name="T21" fmla="*/ 2147483647 h 43"/>
              <a:gd name="T22" fmla="*/ 2147483647 w 74"/>
              <a:gd name="T23" fmla="*/ 2147483647 h 43"/>
              <a:gd name="T24" fmla="*/ 2147483647 w 74"/>
              <a:gd name="T25" fmla="*/ 2147483647 h 43"/>
              <a:gd name="T26" fmla="*/ 2147483647 w 74"/>
              <a:gd name="T27" fmla="*/ 2147483647 h 43"/>
              <a:gd name="T28" fmla="*/ 2147483647 w 74"/>
              <a:gd name="T29" fmla="*/ 2147483647 h 43"/>
              <a:gd name="T30" fmla="*/ 2147483647 w 74"/>
              <a:gd name="T31" fmla="*/ 2147483647 h 43"/>
              <a:gd name="T32" fmla="*/ 2147483647 w 74"/>
              <a:gd name="T33" fmla="*/ 2147483647 h 43"/>
              <a:gd name="T34" fmla="*/ 2147483647 w 74"/>
              <a:gd name="T35" fmla="*/ 2147483647 h 43"/>
              <a:gd name="T36" fmla="*/ 2147483647 w 74"/>
              <a:gd name="T37" fmla="*/ 0 h 43"/>
              <a:gd name="T38" fmla="*/ 2147483647 w 74"/>
              <a:gd name="T39" fmla="*/ 0 h 43"/>
              <a:gd name="T40" fmla="*/ 2147483647 w 74"/>
              <a:gd name="T41" fmla="*/ 2147483647 h 43"/>
              <a:gd name="T42" fmla="*/ 2147483647 w 74"/>
              <a:gd name="T43" fmla="*/ 2147483647 h 43"/>
              <a:gd name="T44" fmla="*/ 2147483647 w 74"/>
              <a:gd name="T45" fmla="*/ 2147483647 h 43"/>
              <a:gd name="T46" fmla="*/ 0 w 74"/>
              <a:gd name="T47" fmla="*/ 2147483647 h 43"/>
              <a:gd name="T48" fmla="*/ 2147483647 w 74"/>
              <a:gd name="T49" fmla="*/ 2147483647 h 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4"/>
              <a:gd name="T76" fmla="*/ 0 h 43"/>
              <a:gd name="T77" fmla="*/ 74 w 74"/>
              <a:gd name="T78" fmla="*/ 43 h 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4" h="43">
                <a:moveTo>
                  <a:pt x="3" y="36"/>
                </a:moveTo>
                <a:lnTo>
                  <a:pt x="7" y="40"/>
                </a:lnTo>
                <a:lnTo>
                  <a:pt x="13" y="43"/>
                </a:lnTo>
                <a:lnTo>
                  <a:pt x="20" y="43"/>
                </a:lnTo>
                <a:lnTo>
                  <a:pt x="29" y="43"/>
                </a:lnTo>
                <a:lnTo>
                  <a:pt x="38" y="42"/>
                </a:lnTo>
                <a:lnTo>
                  <a:pt x="47" y="40"/>
                </a:lnTo>
                <a:lnTo>
                  <a:pt x="55" y="40"/>
                </a:lnTo>
                <a:lnTo>
                  <a:pt x="63" y="40"/>
                </a:lnTo>
                <a:lnTo>
                  <a:pt x="66" y="36"/>
                </a:lnTo>
                <a:lnTo>
                  <a:pt x="69" y="29"/>
                </a:lnTo>
                <a:lnTo>
                  <a:pt x="71" y="21"/>
                </a:lnTo>
                <a:lnTo>
                  <a:pt x="73" y="17"/>
                </a:lnTo>
                <a:lnTo>
                  <a:pt x="73" y="14"/>
                </a:lnTo>
                <a:lnTo>
                  <a:pt x="74" y="11"/>
                </a:lnTo>
                <a:lnTo>
                  <a:pt x="74" y="8"/>
                </a:lnTo>
                <a:lnTo>
                  <a:pt x="73" y="4"/>
                </a:lnTo>
                <a:lnTo>
                  <a:pt x="69" y="1"/>
                </a:lnTo>
                <a:lnTo>
                  <a:pt x="58" y="0"/>
                </a:lnTo>
                <a:lnTo>
                  <a:pt x="42" y="0"/>
                </a:lnTo>
                <a:lnTo>
                  <a:pt x="19" y="1"/>
                </a:lnTo>
                <a:lnTo>
                  <a:pt x="12" y="5"/>
                </a:lnTo>
                <a:lnTo>
                  <a:pt x="4" y="13"/>
                </a:lnTo>
                <a:lnTo>
                  <a:pt x="0" y="24"/>
                </a:lnTo>
                <a:lnTo>
                  <a:pt x="3" y="36"/>
                </a:lnTo>
                <a:close/>
              </a:path>
            </a:pathLst>
          </a:custGeom>
          <a:solidFill>
            <a:srgbClr val="FFFFFF"/>
          </a:solidFill>
          <a:ln w="9525">
            <a:noFill/>
            <a:round/>
            <a:headEnd/>
            <a:tailEnd/>
          </a:ln>
        </p:spPr>
        <p:txBody>
          <a:bodyPr/>
          <a:lstStyle/>
          <a:p>
            <a:endParaRPr lang="en-US"/>
          </a:p>
        </p:txBody>
      </p:sp>
      <p:sp>
        <p:nvSpPr>
          <p:cNvPr id="2114" name="Freeform 797"/>
          <p:cNvSpPr>
            <a:spLocks/>
          </p:cNvSpPr>
          <p:nvPr/>
        </p:nvSpPr>
        <p:spPr bwMode="auto">
          <a:xfrm>
            <a:off x="1095375" y="3719513"/>
            <a:ext cx="39688" cy="22225"/>
          </a:xfrm>
          <a:custGeom>
            <a:avLst/>
            <a:gdLst>
              <a:gd name="T0" fmla="*/ 2147483647 w 76"/>
              <a:gd name="T1" fmla="*/ 2147483647 h 44"/>
              <a:gd name="T2" fmla="*/ 2147483647 w 76"/>
              <a:gd name="T3" fmla="*/ 2147483647 h 44"/>
              <a:gd name="T4" fmla="*/ 2147483647 w 76"/>
              <a:gd name="T5" fmla="*/ 2147483647 h 44"/>
              <a:gd name="T6" fmla="*/ 2147483647 w 76"/>
              <a:gd name="T7" fmla="*/ 2147483647 h 44"/>
              <a:gd name="T8" fmla="*/ 2147483647 w 76"/>
              <a:gd name="T9" fmla="*/ 2147483647 h 44"/>
              <a:gd name="T10" fmla="*/ 2147483647 w 76"/>
              <a:gd name="T11" fmla="*/ 2147483647 h 44"/>
              <a:gd name="T12" fmla="*/ 2147483647 w 76"/>
              <a:gd name="T13" fmla="*/ 2147483647 h 44"/>
              <a:gd name="T14" fmla="*/ 2147483647 w 76"/>
              <a:gd name="T15" fmla="*/ 2147483647 h 44"/>
              <a:gd name="T16" fmla="*/ 2147483647 w 76"/>
              <a:gd name="T17" fmla="*/ 2147483647 h 44"/>
              <a:gd name="T18" fmla="*/ 2147483647 w 76"/>
              <a:gd name="T19" fmla="*/ 2147483647 h 44"/>
              <a:gd name="T20" fmla="*/ 2147483647 w 76"/>
              <a:gd name="T21" fmla="*/ 2147483647 h 44"/>
              <a:gd name="T22" fmla="*/ 2147483647 w 76"/>
              <a:gd name="T23" fmla="*/ 2147483647 h 44"/>
              <a:gd name="T24" fmla="*/ 2147483647 w 76"/>
              <a:gd name="T25" fmla="*/ 2147483647 h 44"/>
              <a:gd name="T26" fmla="*/ 2147483647 w 76"/>
              <a:gd name="T27" fmla="*/ 2147483647 h 44"/>
              <a:gd name="T28" fmla="*/ 2147483647 w 76"/>
              <a:gd name="T29" fmla="*/ 2147483647 h 44"/>
              <a:gd name="T30" fmla="*/ 2147483647 w 76"/>
              <a:gd name="T31" fmla="*/ 2147483647 h 44"/>
              <a:gd name="T32" fmla="*/ 2147483647 w 76"/>
              <a:gd name="T33" fmla="*/ 2147483647 h 44"/>
              <a:gd name="T34" fmla="*/ 2147483647 w 76"/>
              <a:gd name="T35" fmla="*/ 2147483647 h 44"/>
              <a:gd name="T36" fmla="*/ 2147483647 w 76"/>
              <a:gd name="T37" fmla="*/ 0 h 44"/>
              <a:gd name="T38" fmla="*/ 2147483647 w 76"/>
              <a:gd name="T39" fmla="*/ 0 h 44"/>
              <a:gd name="T40" fmla="*/ 2147483647 w 76"/>
              <a:gd name="T41" fmla="*/ 2147483647 h 44"/>
              <a:gd name="T42" fmla="*/ 2147483647 w 76"/>
              <a:gd name="T43" fmla="*/ 2147483647 h 44"/>
              <a:gd name="T44" fmla="*/ 2147483647 w 76"/>
              <a:gd name="T45" fmla="*/ 2147483647 h 44"/>
              <a:gd name="T46" fmla="*/ 0 w 76"/>
              <a:gd name="T47" fmla="*/ 2147483647 h 44"/>
              <a:gd name="T48" fmla="*/ 2147483647 w 76"/>
              <a:gd name="T49" fmla="*/ 2147483647 h 4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44"/>
              <a:gd name="T77" fmla="*/ 76 w 76"/>
              <a:gd name="T78" fmla="*/ 44 h 4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44">
                <a:moveTo>
                  <a:pt x="2" y="37"/>
                </a:moveTo>
                <a:lnTo>
                  <a:pt x="7" y="41"/>
                </a:lnTo>
                <a:lnTo>
                  <a:pt x="14" y="44"/>
                </a:lnTo>
                <a:lnTo>
                  <a:pt x="21" y="44"/>
                </a:lnTo>
                <a:lnTo>
                  <a:pt x="30" y="44"/>
                </a:lnTo>
                <a:lnTo>
                  <a:pt x="39" y="43"/>
                </a:lnTo>
                <a:lnTo>
                  <a:pt x="48" y="41"/>
                </a:lnTo>
                <a:lnTo>
                  <a:pt x="57" y="41"/>
                </a:lnTo>
                <a:lnTo>
                  <a:pt x="64" y="41"/>
                </a:lnTo>
                <a:lnTo>
                  <a:pt x="67" y="37"/>
                </a:lnTo>
                <a:lnTo>
                  <a:pt x="70" y="30"/>
                </a:lnTo>
                <a:lnTo>
                  <a:pt x="73" y="22"/>
                </a:lnTo>
                <a:lnTo>
                  <a:pt x="74" y="18"/>
                </a:lnTo>
                <a:lnTo>
                  <a:pt x="74" y="15"/>
                </a:lnTo>
                <a:lnTo>
                  <a:pt x="76" y="12"/>
                </a:lnTo>
                <a:lnTo>
                  <a:pt x="76" y="9"/>
                </a:lnTo>
                <a:lnTo>
                  <a:pt x="74" y="5"/>
                </a:lnTo>
                <a:lnTo>
                  <a:pt x="68" y="2"/>
                </a:lnTo>
                <a:lnTo>
                  <a:pt x="58" y="0"/>
                </a:lnTo>
                <a:lnTo>
                  <a:pt x="43" y="0"/>
                </a:lnTo>
                <a:lnTo>
                  <a:pt x="20" y="2"/>
                </a:lnTo>
                <a:lnTo>
                  <a:pt x="11" y="6"/>
                </a:lnTo>
                <a:lnTo>
                  <a:pt x="4" y="14"/>
                </a:lnTo>
                <a:lnTo>
                  <a:pt x="0" y="25"/>
                </a:lnTo>
                <a:lnTo>
                  <a:pt x="2" y="37"/>
                </a:lnTo>
                <a:close/>
              </a:path>
            </a:pathLst>
          </a:custGeom>
          <a:solidFill>
            <a:srgbClr val="FFFFFF"/>
          </a:solidFill>
          <a:ln w="9525">
            <a:noFill/>
            <a:round/>
            <a:headEnd/>
            <a:tailEnd/>
          </a:ln>
        </p:spPr>
        <p:txBody>
          <a:bodyPr/>
          <a:lstStyle/>
          <a:p>
            <a:endParaRPr lang="en-US"/>
          </a:p>
        </p:txBody>
      </p:sp>
      <p:sp>
        <p:nvSpPr>
          <p:cNvPr id="2115" name="Freeform 798"/>
          <p:cNvSpPr>
            <a:spLocks/>
          </p:cNvSpPr>
          <p:nvPr/>
        </p:nvSpPr>
        <p:spPr bwMode="auto">
          <a:xfrm>
            <a:off x="1050925" y="3760788"/>
            <a:ext cx="39688" cy="22225"/>
          </a:xfrm>
          <a:custGeom>
            <a:avLst/>
            <a:gdLst>
              <a:gd name="T0" fmla="*/ 2147483647 w 76"/>
              <a:gd name="T1" fmla="*/ 2147483647 h 45"/>
              <a:gd name="T2" fmla="*/ 2147483647 w 76"/>
              <a:gd name="T3" fmla="*/ 2147483647 h 45"/>
              <a:gd name="T4" fmla="*/ 2147483647 w 76"/>
              <a:gd name="T5" fmla="*/ 2147483647 h 45"/>
              <a:gd name="T6" fmla="*/ 2147483647 w 76"/>
              <a:gd name="T7" fmla="*/ 2147483647 h 45"/>
              <a:gd name="T8" fmla="*/ 2147483647 w 76"/>
              <a:gd name="T9" fmla="*/ 2147483647 h 45"/>
              <a:gd name="T10" fmla="*/ 2147483647 w 76"/>
              <a:gd name="T11" fmla="*/ 2147483647 h 45"/>
              <a:gd name="T12" fmla="*/ 2147483647 w 76"/>
              <a:gd name="T13" fmla="*/ 2147483647 h 45"/>
              <a:gd name="T14" fmla="*/ 2147483647 w 76"/>
              <a:gd name="T15" fmla="*/ 2147483647 h 45"/>
              <a:gd name="T16" fmla="*/ 2147483647 w 76"/>
              <a:gd name="T17" fmla="*/ 2147483647 h 45"/>
              <a:gd name="T18" fmla="*/ 2147483647 w 76"/>
              <a:gd name="T19" fmla="*/ 2147483647 h 45"/>
              <a:gd name="T20" fmla="*/ 2147483647 w 76"/>
              <a:gd name="T21" fmla="*/ 2147483647 h 45"/>
              <a:gd name="T22" fmla="*/ 2147483647 w 76"/>
              <a:gd name="T23" fmla="*/ 2147483647 h 45"/>
              <a:gd name="T24" fmla="*/ 2147483647 w 76"/>
              <a:gd name="T25" fmla="*/ 2147483647 h 45"/>
              <a:gd name="T26" fmla="*/ 2147483647 w 76"/>
              <a:gd name="T27" fmla="*/ 2147483647 h 45"/>
              <a:gd name="T28" fmla="*/ 2147483647 w 76"/>
              <a:gd name="T29" fmla="*/ 2147483647 h 45"/>
              <a:gd name="T30" fmla="*/ 2147483647 w 76"/>
              <a:gd name="T31" fmla="*/ 2147483647 h 45"/>
              <a:gd name="T32" fmla="*/ 2147483647 w 76"/>
              <a:gd name="T33" fmla="*/ 2147483647 h 45"/>
              <a:gd name="T34" fmla="*/ 2147483647 w 76"/>
              <a:gd name="T35" fmla="*/ 2147483647 h 45"/>
              <a:gd name="T36" fmla="*/ 2147483647 w 76"/>
              <a:gd name="T37" fmla="*/ 2147483647 h 45"/>
              <a:gd name="T38" fmla="*/ 2147483647 w 76"/>
              <a:gd name="T39" fmla="*/ 0 h 45"/>
              <a:gd name="T40" fmla="*/ 2147483647 w 76"/>
              <a:gd name="T41" fmla="*/ 2147483647 h 45"/>
              <a:gd name="T42" fmla="*/ 2147483647 w 76"/>
              <a:gd name="T43" fmla="*/ 2147483647 h 45"/>
              <a:gd name="T44" fmla="*/ 2147483647 w 76"/>
              <a:gd name="T45" fmla="*/ 2147483647 h 45"/>
              <a:gd name="T46" fmla="*/ 0 w 76"/>
              <a:gd name="T47" fmla="*/ 2147483647 h 45"/>
              <a:gd name="T48" fmla="*/ 2147483647 w 76"/>
              <a:gd name="T49" fmla="*/ 2147483647 h 4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45"/>
              <a:gd name="T77" fmla="*/ 76 w 76"/>
              <a:gd name="T78" fmla="*/ 45 h 4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45">
                <a:moveTo>
                  <a:pt x="3" y="36"/>
                </a:moveTo>
                <a:lnTo>
                  <a:pt x="8" y="40"/>
                </a:lnTo>
                <a:lnTo>
                  <a:pt x="15" y="43"/>
                </a:lnTo>
                <a:lnTo>
                  <a:pt x="22" y="45"/>
                </a:lnTo>
                <a:lnTo>
                  <a:pt x="31" y="43"/>
                </a:lnTo>
                <a:lnTo>
                  <a:pt x="40" y="43"/>
                </a:lnTo>
                <a:lnTo>
                  <a:pt x="49" y="42"/>
                </a:lnTo>
                <a:lnTo>
                  <a:pt x="56" y="40"/>
                </a:lnTo>
                <a:lnTo>
                  <a:pt x="63" y="40"/>
                </a:lnTo>
                <a:lnTo>
                  <a:pt x="67" y="37"/>
                </a:lnTo>
                <a:lnTo>
                  <a:pt x="70" y="30"/>
                </a:lnTo>
                <a:lnTo>
                  <a:pt x="73" y="21"/>
                </a:lnTo>
                <a:lnTo>
                  <a:pt x="73" y="17"/>
                </a:lnTo>
                <a:lnTo>
                  <a:pt x="73" y="16"/>
                </a:lnTo>
                <a:lnTo>
                  <a:pt x="75" y="13"/>
                </a:lnTo>
                <a:lnTo>
                  <a:pt x="76" y="10"/>
                </a:lnTo>
                <a:lnTo>
                  <a:pt x="73" y="5"/>
                </a:lnTo>
                <a:lnTo>
                  <a:pt x="69" y="2"/>
                </a:lnTo>
                <a:lnTo>
                  <a:pt x="59" y="1"/>
                </a:lnTo>
                <a:lnTo>
                  <a:pt x="44" y="0"/>
                </a:lnTo>
                <a:lnTo>
                  <a:pt x="21" y="1"/>
                </a:lnTo>
                <a:lnTo>
                  <a:pt x="12" y="5"/>
                </a:lnTo>
                <a:lnTo>
                  <a:pt x="5" y="14"/>
                </a:lnTo>
                <a:lnTo>
                  <a:pt x="0" y="24"/>
                </a:lnTo>
                <a:lnTo>
                  <a:pt x="3" y="36"/>
                </a:lnTo>
                <a:close/>
              </a:path>
            </a:pathLst>
          </a:custGeom>
          <a:solidFill>
            <a:srgbClr val="FFFFFF"/>
          </a:solidFill>
          <a:ln w="9525">
            <a:noFill/>
            <a:round/>
            <a:headEnd/>
            <a:tailEnd/>
          </a:ln>
        </p:spPr>
        <p:txBody>
          <a:bodyPr/>
          <a:lstStyle/>
          <a:p>
            <a:endParaRPr lang="en-US"/>
          </a:p>
        </p:txBody>
      </p:sp>
      <p:sp>
        <p:nvSpPr>
          <p:cNvPr id="2116" name="Freeform 799"/>
          <p:cNvSpPr>
            <a:spLocks/>
          </p:cNvSpPr>
          <p:nvPr/>
        </p:nvSpPr>
        <p:spPr bwMode="auto">
          <a:xfrm>
            <a:off x="987425" y="3768725"/>
            <a:ext cx="39688" cy="23813"/>
          </a:xfrm>
          <a:custGeom>
            <a:avLst/>
            <a:gdLst>
              <a:gd name="T0" fmla="*/ 2147483647 w 75"/>
              <a:gd name="T1" fmla="*/ 2147483647 h 45"/>
              <a:gd name="T2" fmla="*/ 2147483647 w 75"/>
              <a:gd name="T3" fmla="*/ 2147483647 h 45"/>
              <a:gd name="T4" fmla="*/ 2147483647 w 75"/>
              <a:gd name="T5" fmla="*/ 2147483647 h 45"/>
              <a:gd name="T6" fmla="*/ 2147483647 w 75"/>
              <a:gd name="T7" fmla="*/ 2147483647 h 45"/>
              <a:gd name="T8" fmla="*/ 2147483647 w 75"/>
              <a:gd name="T9" fmla="*/ 2147483647 h 45"/>
              <a:gd name="T10" fmla="*/ 2147483647 w 75"/>
              <a:gd name="T11" fmla="*/ 2147483647 h 45"/>
              <a:gd name="T12" fmla="*/ 2147483647 w 75"/>
              <a:gd name="T13" fmla="*/ 2147483647 h 45"/>
              <a:gd name="T14" fmla="*/ 2147483647 w 75"/>
              <a:gd name="T15" fmla="*/ 2147483647 h 45"/>
              <a:gd name="T16" fmla="*/ 2147483647 w 75"/>
              <a:gd name="T17" fmla="*/ 2147483647 h 45"/>
              <a:gd name="T18" fmla="*/ 2147483647 w 75"/>
              <a:gd name="T19" fmla="*/ 2147483647 h 45"/>
              <a:gd name="T20" fmla="*/ 2147483647 w 75"/>
              <a:gd name="T21" fmla="*/ 2147483647 h 45"/>
              <a:gd name="T22" fmla="*/ 2147483647 w 75"/>
              <a:gd name="T23" fmla="*/ 2147483647 h 45"/>
              <a:gd name="T24" fmla="*/ 2147483647 w 75"/>
              <a:gd name="T25" fmla="*/ 2147483647 h 45"/>
              <a:gd name="T26" fmla="*/ 2147483647 w 75"/>
              <a:gd name="T27" fmla="*/ 2147483647 h 45"/>
              <a:gd name="T28" fmla="*/ 2147483647 w 75"/>
              <a:gd name="T29" fmla="*/ 2147483647 h 45"/>
              <a:gd name="T30" fmla="*/ 2147483647 w 75"/>
              <a:gd name="T31" fmla="*/ 2147483647 h 45"/>
              <a:gd name="T32" fmla="*/ 2147483647 w 75"/>
              <a:gd name="T33" fmla="*/ 2147483647 h 45"/>
              <a:gd name="T34" fmla="*/ 2147483647 w 75"/>
              <a:gd name="T35" fmla="*/ 2147483647 h 45"/>
              <a:gd name="T36" fmla="*/ 2147483647 w 75"/>
              <a:gd name="T37" fmla="*/ 2147483647 h 45"/>
              <a:gd name="T38" fmla="*/ 2147483647 w 75"/>
              <a:gd name="T39" fmla="*/ 0 h 45"/>
              <a:gd name="T40" fmla="*/ 2147483647 w 75"/>
              <a:gd name="T41" fmla="*/ 2147483647 h 45"/>
              <a:gd name="T42" fmla="*/ 2147483647 w 75"/>
              <a:gd name="T43" fmla="*/ 2147483647 h 45"/>
              <a:gd name="T44" fmla="*/ 2147483647 w 75"/>
              <a:gd name="T45" fmla="*/ 2147483647 h 45"/>
              <a:gd name="T46" fmla="*/ 0 w 75"/>
              <a:gd name="T47" fmla="*/ 2147483647 h 45"/>
              <a:gd name="T48" fmla="*/ 2147483647 w 75"/>
              <a:gd name="T49" fmla="*/ 2147483647 h 4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5"/>
              <a:gd name="T76" fmla="*/ 0 h 45"/>
              <a:gd name="T77" fmla="*/ 75 w 75"/>
              <a:gd name="T78" fmla="*/ 45 h 4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5" h="45">
                <a:moveTo>
                  <a:pt x="2" y="36"/>
                </a:moveTo>
                <a:lnTo>
                  <a:pt x="7" y="41"/>
                </a:lnTo>
                <a:lnTo>
                  <a:pt x="13" y="44"/>
                </a:lnTo>
                <a:lnTo>
                  <a:pt x="20" y="45"/>
                </a:lnTo>
                <a:lnTo>
                  <a:pt x="29" y="44"/>
                </a:lnTo>
                <a:lnTo>
                  <a:pt x="38" y="44"/>
                </a:lnTo>
                <a:lnTo>
                  <a:pt x="46" y="42"/>
                </a:lnTo>
                <a:lnTo>
                  <a:pt x="55" y="41"/>
                </a:lnTo>
                <a:lnTo>
                  <a:pt x="62" y="41"/>
                </a:lnTo>
                <a:lnTo>
                  <a:pt x="65" y="38"/>
                </a:lnTo>
                <a:lnTo>
                  <a:pt x="68" y="32"/>
                </a:lnTo>
                <a:lnTo>
                  <a:pt x="71" y="25"/>
                </a:lnTo>
                <a:lnTo>
                  <a:pt x="73" y="17"/>
                </a:lnTo>
                <a:lnTo>
                  <a:pt x="74" y="16"/>
                </a:lnTo>
                <a:lnTo>
                  <a:pt x="75" y="13"/>
                </a:lnTo>
                <a:lnTo>
                  <a:pt x="75" y="10"/>
                </a:lnTo>
                <a:lnTo>
                  <a:pt x="74" y="6"/>
                </a:lnTo>
                <a:lnTo>
                  <a:pt x="68" y="3"/>
                </a:lnTo>
                <a:lnTo>
                  <a:pt x="58" y="1"/>
                </a:lnTo>
                <a:lnTo>
                  <a:pt x="43" y="0"/>
                </a:lnTo>
                <a:lnTo>
                  <a:pt x="20" y="1"/>
                </a:lnTo>
                <a:lnTo>
                  <a:pt x="11" y="6"/>
                </a:lnTo>
                <a:lnTo>
                  <a:pt x="4" y="15"/>
                </a:lnTo>
                <a:lnTo>
                  <a:pt x="0" y="25"/>
                </a:lnTo>
                <a:lnTo>
                  <a:pt x="2" y="36"/>
                </a:lnTo>
                <a:close/>
              </a:path>
            </a:pathLst>
          </a:custGeom>
          <a:solidFill>
            <a:srgbClr val="FFFFFF"/>
          </a:solidFill>
          <a:ln w="9525">
            <a:noFill/>
            <a:round/>
            <a:headEnd/>
            <a:tailEnd/>
          </a:ln>
        </p:spPr>
        <p:txBody>
          <a:bodyPr/>
          <a:lstStyle/>
          <a:p>
            <a:endParaRPr lang="en-US"/>
          </a:p>
        </p:txBody>
      </p:sp>
      <p:sp>
        <p:nvSpPr>
          <p:cNvPr id="2117" name="Freeform 800"/>
          <p:cNvSpPr>
            <a:spLocks/>
          </p:cNvSpPr>
          <p:nvPr/>
        </p:nvSpPr>
        <p:spPr bwMode="auto">
          <a:xfrm>
            <a:off x="938213" y="3768725"/>
            <a:ext cx="39687" cy="25400"/>
          </a:xfrm>
          <a:custGeom>
            <a:avLst/>
            <a:gdLst>
              <a:gd name="T0" fmla="*/ 2147483647 w 75"/>
              <a:gd name="T1" fmla="*/ 2147483647 h 46"/>
              <a:gd name="T2" fmla="*/ 2147483647 w 75"/>
              <a:gd name="T3" fmla="*/ 2147483647 h 46"/>
              <a:gd name="T4" fmla="*/ 2147483647 w 75"/>
              <a:gd name="T5" fmla="*/ 2147483647 h 46"/>
              <a:gd name="T6" fmla="*/ 2147483647 w 75"/>
              <a:gd name="T7" fmla="*/ 2147483647 h 46"/>
              <a:gd name="T8" fmla="*/ 2147483647 w 75"/>
              <a:gd name="T9" fmla="*/ 2147483647 h 46"/>
              <a:gd name="T10" fmla="*/ 2147483647 w 75"/>
              <a:gd name="T11" fmla="*/ 2147483647 h 46"/>
              <a:gd name="T12" fmla="*/ 2147483647 w 75"/>
              <a:gd name="T13" fmla="*/ 2147483647 h 46"/>
              <a:gd name="T14" fmla="*/ 2147483647 w 75"/>
              <a:gd name="T15" fmla="*/ 2147483647 h 46"/>
              <a:gd name="T16" fmla="*/ 2147483647 w 75"/>
              <a:gd name="T17" fmla="*/ 2147483647 h 46"/>
              <a:gd name="T18" fmla="*/ 2147483647 w 75"/>
              <a:gd name="T19" fmla="*/ 2147483647 h 46"/>
              <a:gd name="T20" fmla="*/ 2147483647 w 75"/>
              <a:gd name="T21" fmla="*/ 2147483647 h 46"/>
              <a:gd name="T22" fmla="*/ 2147483647 w 75"/>
              <a:gd name="T23" fmla="*/ 2147483647 h 46"/>
              <a:gd name="T24" fmla="*/ 2147483647 w 75"/>
              <a:gd name="T25" fmla="*/ 2147483647 h 46"/>
              <a:gd name="T26" fmla="*/ 2147483647 w 75"/>
              <a:gd name="T27" fmla="*/ 2147483647 h 46"/>
              <a:gd name="T28" fmla="*/ 2147483647 w 75"/>
              <a:gd name="T29" fmla="*/ 2147483647 h 46"/>
              <a:gd name="T30" fmla="*/ 2147483647 w 75"/>
              <a:gd name="T31" fmla="*/ 2147483647 h 46"/>
              <a:gd name="T32" fmla="*/ 2147483647 w 75"/>
              <a:gd name="T33" fmla="*/ 2147483647 h 46"/>
              <a:gd name="T34" fmla="*/ 2147483647 w 75"/>
              <a:gd name="T35" fmla="*/ 2147483647 h 46"/>
              <a:gd name="T36" fmla="*/ 2147483647 w 75"/>
              <a:gd name="T37" fmla="*/ 2147483647 h 46"/>
              <a:gd name="T38" fmla="*/ 2147483647 w 75"/>
              <a:gd name="T39" fmla="*/ 0 h 46"/>
              <a:gd name="T40" fmla="*/ 2147483647 w 75"/>
              <a:gd name="T41" fmla="*/ 2147483647 h 46"/>
              <a:gd name="T42" fmla="*/ 2147483647 w 75"/>
              <a:gd name="T43" fmla="*/ 2147483647 h 46"/>
              <a:gd name="T44" fmla="*/ 2147483647 w 75"/>
              <a:gd name="T45" fmla="*/ 2147483647 h 46"/>
              <a:gd name="T46" fmla="*/ 0 w 75"/>
              <a:gd name="T47" fmla="*/ 2147483647 h 46"/>
              <a:gd name="T48" fmla="*/ 2147483647 w 75"/>
              <a:gd name="T49" fmla="*/ 2147483647 h 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5"/>
              <a:gd name="T76" fmla="*/ 0 h 46"/>
              <a:gd name="T77" fmla="*/ 75 w 75"/>
              <a:gd name="T78" fmla="*/ 46 h 4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5" h="46">
                <a:moveTo>
                  <a:pt x="2" y="37"/>
                </a:moveTo>
                <a:lnTo>
                  <a:pt x="7" y="43"/>
                </a:lnTo>
                <a:lnTo>
                  <a:pt x="14" y="44"/>
                </a:lnTo>
                <a:lnTo>
                  <a:pt x="21" y="46"/>
                </a:lnTo>
                <a:lnTo>
                  <a:pt x="30" y="46"/>
                </a:lnTo>
                <a:lnTo>
                  <a:pt x="39" y="44"/>
                </a:lnTo>
                <a:lnTo>
                  <a:pt x="48" y="43"/>
                </a:lnTo>
                <a:lnTo>
                  <a:pt x="57" y="41"/>
                </a:lnTo>
                <a:lnTo>
                  <a:pt x="64" y="41"/>
                </a:lnTo>
                <a:lnTo>
                  <a:pt x="67" y="38"/>
                </a:lnTo>
                <a:lnTo>
                  <a:pt x="70" y="31"/>
                </a:lnTo>
                <a:lnTo>
                  <a:pt x="73" y="22"/>
                </a:lnTo>
                <a:lnTo>
                  <a:pt x="74" y="18"/>
                </a:lnTo>
                <a:lnTo>
                  <a:pt x="74" y="16"/>
                </a:lnTo>
                <a:lnTo>
                  <a:pt x="75" y="14"/>
                </a:lnTo>
                <a:lnTo>
                  <a:pt x="75" y="11"/>
                </a:lnTo>
                <a:lnTo>
                  <a:pt x="74" y="6"/>
                </a:lnTo>
                <a:lnTo>
                  <a:pt x="68" y="3"/>
                </a:lnTo>
                <a:lnTo>
                  <a:pt x="58" y="2"/>
                </a:lnTo>
                <a:lnTo>
                  <a:pt x="43" y="0"/>
                </a:lnTo>
                <a:lnTo>
                  <a:pt x="20" y="2"/>
                </a:lnTo>
                <a:lnTo>
                  <a:pt x="11" y="6"/>
                </a:lnTo>
                <a:lnTo>
                  <a:pt x="4" y="15"/>
                </a:lnTo>
                <a:lnTo>
                  <a:pt x="0" y="25"/>
                </a:lnTo>
                <a:lnTo>
                  <a:pt x="2" y="37"/>
                </a:lnTo>
                <a:close/>
              </a:path>
            </a:pathLst>
          </a:custGeom>
          <a:solidFill>
            <a:srgbClr val="FFFFFF"/>
          </a:solidFill>
          <a:ln w="9525">
            <a:noFill/>
            <a:round/>
            <a:headEnd/>
            <a:tailEnd/>
          </a:ln>
        </p:spPr>
        <p:txBody>
          <a:bodyPr/>
          <a:lstStyle/>
          <a:p>
            <a:endParaRPr lang="en-US"/>
          </a:p>
        </p:txBody>
      </p:sp>
      <p:sp>
        <p:nvSpPr>
          <p:cNvPr id="2118" name="Freeform 801"/>
          <p:cNvSpPr>
            <a:spLocks/>
          </p:cNvSpPr>
          <p:nvPr/>
        </p:nvSpPr>
        <p:spPr bwMode="auto">
          <a:xfrm>
            <a:off x="860425" y="3778250"/>
            <a:ext cx="39688" cy="22225"/>
          </a:xfrm>
          <a:custGeom>
            <a:avLst/>
            <a:gdLst>
              <a:gd name="T0" fmla="*/ 2147483647 w 76"/>
              <a:gd name="T1" fmla="*/ 2147483647 h 45"/>
              <a:gd name="T2" fmla="*/ 2147483647 w 76"/>
              <a:gd name="T3" fmla="*/ 2147483647 h 45"/>
              <a:gd name="T4" fmla="*/ 2147483647 w 76"/>
              <a:gd name="T5" fmla="*/ 2147483647 h 45"/>
              <a:gd name="T6" fmla="*/ 2147483647 w 76"/>
              <a:gd name="T7" fmla="*/ 2147483647 h 45"/>
              <a:gd name="T8" fmla="*/ 2147483647 w 76"/>
              <a:gd name="T9" fmla="*/ 2147483647 h 45"/>
              <a:gd name="T10" fmla="*/ 2147483647 w 76"/>
              <a:gd name="T11" fmla="*/ 2147483647 h 45"/>
              <a:gd name="T12" fmla="*/ 2147483647 w 76"/>
              <a:gd name="T13" fmla="*/ 2147483647 h 45"/>
              <a:gd name="T14" fmla="*/ 2147483647 w 76"/>
              <a:gd name="T15" fmla="*/ 2147483647 h 45"/>
              <a:gd name="T16" fmla="*/ 2147483647 w 76"/>
              <a:gd name="T17" fmla="*/ 2147483647 h 45"/>
              <a:gd name="T18" fmla="*/ 2147483647 w 76"/>
              <a:gd name="T19" fmla="*/ 2147483647 h 45"/>
              <a:gd name="T20" fmla="*/ 2147483647 w 76"/>
              <a:gd name="T21" fmla="*/ 2147483647 h 45"/>
              <a:gd name="T22" fmla="*/ 2147483647 w 76"/>
              <a:gd name="T23" fmla="*/ 2147483647 h 45"/>
              <a:gd name="T24" fmla="*/ 2147483647 w 76"/>
              <a:gd name="T25" fmla="*/ 2147483647 h 45"/>
              <a:gd name="T26" fmla="*/ 2147483647 w 76"/>
              <a:gd name="T27" fmla="*/ 2147483647 h 45"/>
              <a:gd name="T28" fmla="*/ 2147483647 w 76"/>
              <a:gd name="T29" fmla="*/ 2147483647 h 45"/>
              <a:gd name="T30" fmla="*/ 2147483647 w 76"/>
              <a:gd name="T31" fmla="*/ 2147483647 h 45"/>
              <a:gd name="T32" fmla="*/ 2147483647 w 76"/>
              <a:gd name="T33" fmla="*/ 2147483647 h 45"/>
              <a:gd name="T34" fmla="*/ 2147483647 w 76"/>
              <a:gd name="T35" fmla="*/ 2147483647 h 45"/>
              <a:gd name="T36" fmla="*/ 2147483647 w 76"/>
              <a:gd name="T37" fmla="*/ 0 h 45"/>
              <a:gd name="T38" fmla="*/ 2147483647 w 76"/>
              <a:gd name="T39" fmla="*/ 0 h 45"/>
              <a:gd name="T40" fmla="*/ 2147483647 w 76"/>
              <a:gd name="T41" fmla="*/ 2147483647 h 45"/>
              <a:gd name="T42" fmla="*/ 2147483647 w 76"/>
              <a:gd name="T43" fmla="*/ 2147483647 h 45"/>
              <a:gd name="T44" fmla="*/ 2147483647 w 76"/>
              <a:gd name="T45" fmla="*/ 2147483647 h 45"/>
              <a:gd name="T46" fmla="*/ 0 w 76"/>
              <a:gd name="T47" fmla="*/ 2147483647 h 45"/>
              <a:gd name="T48" fmla="*/ 2147483647 w 76"/>
              <a:gd name="T49" fmla="*/ 2147483647 h 4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45"/>
              <a:gd name="T77" fmla="*/ 76 w 76"/>
              <a:gd name="T78" fmla="*/ 45 h 4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45">
                <a:moveTo>
                  <a:pt x="3" y="36"/>
                </a:moveTo>
                <a:lnTo>
                  <a:pt x="7" y="41"/>
                </a:lnTo>
                <a:lnTo>
                  <a:pt x="13" y="44"/>
                </a:lnTo>
                <a:lnTo>
                  <a:pt x="20" y="45"/>
                </a:lnTo>
                <a:lnTo>
                  <a:pt x="29" y="44"/>
                </a:lnTo>
                <a:lnTo>
                  <a:pt x="38" y="44"/>
                </a:lnTo>
                <a:lnTo>
                  <a:pt x="46" y="42"/>
                </a:lnTo>
                <a:lnTo>
                  <a:pt x="55" y="41"/>
                </a:lnTo>
                <a:lnTo>
                  <a:pt x="62" y="41"/>
                </a:lnTo>
                <a:lnTo>
                  <a:pt x="67" y="38"/>
                </a:lnTo>
                <a:lnTo>
                  <a:pt x="70" y="30"/>
                </a:lnTo>
                <a:lnTo>
                  <a:pt x="73" y="22"/>
                </a:lnTo>
                <a:lnTo>
                  <a:pt x="73" y="17"/>
                </a:lnTo>
                <a:lnTo>
                  <a:pt x="73" y="16"/>
                </a:lnTo>
                <a:lnTo>
                  <a:pt x="74" y="13"/>
                </a:lnTo>
                <a:lnTo>
                  <a:pt x="76" y="9"/>
                </a:lnTo>
                <a:lnTo>
                  <a:pt x="73" y="6"/>
                </a:lnTo>
                <a:lnTo>
                  <a:pt x="68" y="3"/>
                </a:lnTo>
                <a:lnTo>
                  <a:pt x="58" y="0"/>
                </a:lnTo>
                <a:lnTo>
                  <a:pt x="43" y="0"/>
                </a:lnTo>
                <a:lnTo>
                  <a:pt x="20" y="1"/>
                </a:lnTo>
                <a:lnTo>
                  <a:pt x="11" y="6"/>
                </a:lnTo>
                <a:lnTo>
                  <a:pt x="4" y="13"/>
                </a:lnTo>
                <a:lnTo>
                  <a:pt x="0" y="25"/>
                </a:lnTo>
                <a:lnTo>
                  <a:pt x="3" y="36"/>
                </a:lnTo>
                <a:close/>
              </a:path>
            </a:pathLst>
          </a:custGeom>
          <a:solidFill>
            <a:srgbClr val="FFFFFF"/>
          </a:solidFill>
          <a:ln w="9525">
            <a:noFill/>
            <a:round/>
            <a:headEnd/>
            <a:tailEnd/>
          </a:ln>
        </p:spPr>
        <p:txBody>
          <a:bodyPr/>
          <a:lstStyle/>
          <a:p>
            <a:endParaRPr lang="en-US"/>
          </a:p>
        </p:txBody>
      </p:sp>
      <p:sp>
        <p:nvSpPr>
          <p:cNvPr id="2119" name="Freeform 802"/>
          <p:cNvSpPr>
            <a:spLocks/>
          </p:cNvSpPr>
          <p:nvPr/>
        </p:nvSpPr>
        <p:spPr bwMode="auto">
          <a:xfrm>
            <a:off x="800100" y="3784600"/>
            <a:ext cx="39688" cy="22225"/>
          </a:xfrm>
          <a:custGeom>
            <a:avLst/>
            <a:gdLst>
              <a:gd name="T0" fmla="*/ 2147483647 w 76"/>
              <a:gd name="T1" fmla="*/ 2147483647 h 45"/>
              <a:gd name="T2" fmla="*/ 2147483647 w 76"/>
              <a:gd name="T3" fmla="*/ 2147483647 h 45"/>
              <a:gd name="T4" fmla="*/ 2147483647 w 76"/>
              <a:gd name="T5" fmla="*/ 2147483647 h 45"/>
              <a:gd name="T6" fmla="*/ 2147483647 w 76"/>
              <a:gd name="T7" fmla="*/ 2147483647 h 45"/>
              <a:gd name="T8" fmla="*/ 2147483647 w 76"/>
              <a:gd name="T9" fmla="*/ 2147483647 h 45"/>
              <a:gd name="T10" fmla="*/ 2147483647 w 76"/>
              <a:gd name="T11" fmla="*/ 2147483647 h 45"/>
              <a:gd name="T12" fmla="*/ 2147483647 w 76"/>
              <a:gd name="T13" fmla="*/ 2147483647 h 45"/>
              <a:gd name="T14" fmla="*/ 2147483647 w 76"/>
              <a:gd name="T15" fmla="*/ 2147483647 h 45"/>
              <a:gd name="T16" fmla="*/ 2147483647 w 76"/>
              <a:gd name="T17" fmla="*/ 2147483647 h 45"/>
              <a:gd name="T18" fmla="*/ 2147483647 w 76"/>
              <a:gd name="T19" fmla="*/ 2147483647 h 45"/>
              <a:gd name="T20" fmla="*/ 2147483647 w 76"/>
              <a:gd name="T21" fmla="*/ 2147483647 h 45"/>
              <a:gd name="T22" fmla="*/ 2147483647 w 76"/>
              <a:gd name="T23" fmla="*/ 2147483647 h 45"/>
              <a:gd name="T24" fmla="*/ 2147483647 w 76"/>
              <a:gd name="T25" fmla="*/ 2147483647 h 45"/>
              <a:gd name="T26" fmla="*/ 2147483647 w 76"/>
              <a:gd name="T27" fmla="*/ 2147483647 h 45"/>
              <a:gd name="T28" fmla="*/ 2147483647 w 76"/>
              <a:gd name="T29" fmla="*/ 2147483647 h 45"/>
              <a:gd name="T30" fmla="*/ 2147483647 w 76"/>
              <a:gd name="T31" fmla="*/ 2147483647 h 45"/>
              <a:gd name="T32" fmla="*/ 2147483647 w 76"/>
              <a:gd name="T33" fmla="*/ 2147483647 h 45"/>
              <a:gd name="T34" fmla="*/ 2147483647 w 76"/>
              <a:gd name="T35" fmla="*/ 2147483647 h 45"/>
              <a:gd name="T36" fmla="*/ 2147483647 w 76"/>
              <a:gd name="T37" fmla="*/ 2147483647 h 45"/>
              <a:gd name="T38" fmla="*/ 2147483647 w 76"/>
              <a:gd name="T39" fmla="*/ 0 h 45"/>
              <a:gd name="T40" fmla="*/ 2147483647 w 76"/>
              <a:gd name="T41" fmla="*/ 2147483647 h 45"/>
              <a:gd name="T42" fmla="*/ 2147483647 w 76"/>
              <a:gd name="T43" fmla="*/ 2147483647 h 45"/>
              <a:gd name="T44" fmla="*/ 2147483647 w 76"/>
              <a:gd name="T45" fmla="*/ 2147483647 h 45"/>
              <a:gd name="T46" fmla="*/ 0 w 76"/>
              <a:gd name="T47" fmla="*/ 2147483647 h 45"/>
              <a:gd name="T48" fmla="*/ 2147483647 w 76"/>
              <a:gd name="T49" fmla="*/ 2147483647 h 4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45"/>
              <a:gd name="T77" fmla="*/ 76 w 76"/>
              <a:gd name="T78" fmla="*/ 45 h 4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45">
                <a:moveTo>
                  <a:pt x="3" y="37"/>
                </a:moveTo>
                <a:lnTo>
                  <a:pt x="7" y="42"/>
                </a:lnTo>
                <a:lnTo>
                  <a:pt x="13" y="45"/>
                </a:lnTo>
                <a:lnTo>
                  <a:pt x="20" y="45"/>
                </a:lnTo>
                <a:lnTo>
                  <a:pt x="29" y="45"/>
                </a:lnTo>
                <a:lnTo>
                  <a:pt x="38" y="43"/>
                </a:lnTo>
                <a:lnTo>
                  <a:pt x="46" y="42"/>
                </a:lnTo>
                <a:lnTo>
                  <a:pt x="55" y="40"/>
                </a:lnTo>
                <a:lnTo>
                  <a:pt x="62" y="40"/>
                </a:lnTo>
                <a:lnTo>
                  <a:pt x="67" y="37"/>
                </a:lnTo>
                <a:lnTo>
                  <a:pt x="70" y="30"/>
                </a:lnTo>
                <a:lnTo>
                  <a:pt x="73" y="23"/>
                </a:lnTo>
                <a:lnTo>
                  <a:pt x="73" y="17"/>
                </a:lnTo>
                <a:lnTo>
                  <a:pt x="73" y="16"/>
                </a:lnTo>
                <a:lnTo>
                  <a:pt x="74" y="13"/>
                </a:lnTo>
                <a:lnTo>
                  <a:pt x="76" y="10"/>
                </a:lnTo>
                <a:lnTo>
                  <a:pt x="73" y="5"/>
                </a:lnTo>
                <a:lnTo>
                  <a:pt x="68" y="2"/>
                </a:lnTo>
                <a:lnTo>
                  <a:pt x="58" y="1"/>
                </a:lnTo>
                <a:lnTo>
                  <a:pt x="43" y="0"/>
                </a:lnTo>
                <a:lnTo>
                  <a:pt x="20" y="1"/>
                </a:lnTo>
                <a:lnTo>
                  <a:pt x="11" y="5"/>
                </a:lnTo>
                <a:lnTo>
                  <a:pt x="4" y="14"/>
                </a:lnTo>
                <a:lnTo>
                  <a:pt x="0" y="26"/>
                </a:lnTo>
                <a:lnTo>
                  <a:pt x="3" y="37"/>
                </a:lnTo>
                <a:close/>
              </a:path>
            </a:pathLst>
          </a:custGeom>
          <a:solidFill>
            <a:srgbClr val="FFFFFF"/>
          </a:solidFill>
          <a:ln w="9525">
            <a:noFill/>
            <a:round/>
            <a:headEnd/>
            <a:tailEnd/>
          </a:ln>
        </p:spPr>
        <p:txBody>
          <a:bodyPr/>
          <a:lstStyle/>
          <a:p>
            <a:endParaRPr lang="en-US"/>
          </a:p>
        </p:txBody>
      </p:sp>
      <p:sp>
        <p:nvSpPr>
          <p:cNvPr id="2120" name="Freeform 803"/>
          <p:cNvSpPr>
            <a:spLocks/>
          </p:cNvSpPr>
          <p:nvPr/>
        </p:nvSpPr>
        <p:spPr bwMode="auto">
          <a:xfrm>
            <a:off x="736600" y="3783013"/>
            <a:ext cx="39688" cy="22225"/>
          </a:xfrm>
          <a:custGeom>
            <a:avLst/>
            <a:gdLst>
              <a:gd name="T0" fmla="*/ 2147483647 w 76"/>
              <a:gd name="T1" fmla="*/ 2147483647 h 45"/>
              <a:gd name="T2" fmla="*/ 2147483647 w 76"/>
              <a:gd name="T3" fmla="*/ 2147483647 h 45"/>
              <a:gd name="T4" fmla="*/ 2147483647 w 76"/>
              <a:gd name="T5" fmla="*/ 2147483647 h 45"/>
              <a:gd name="T6" fmla="*/ 2147483647 w 76"/>
              <a:gd name="T7" fmla="*/ 2147483647 h 45"/>
              <a:gd name="T8" fmla="*/ 2147483647 w 76"/>
              <a:gd name="T9" fmla="*/ 2147483647 h 45"/>
              <a:gd name="T10" fmla="*/ 2147483647 w 76"/>
              <a:gd name="T11" fmla="*/ 2147483647 h 45"/>
              <a:gd name="T12" fmla="*/ 2147483647 w 76"/>
              <a:gd name="T13" fmla="*/ 2147483647 h 45"/>
              <a:gd name="T14" fmla="*/ 2147483647 w 76"/>
              <a:gd name="T15" fmla="*/ 2147483647 h 45"/>
              <a:gd name="T16" fmla="*/ 2147483647 w 76"/>
              <a:gd name="T17" fmla="*/ 2147483647 h 45"/>
              <a:gd name="T18" fmla="*/ 2147483647 w 76"/>
              <a:gd name="T19" fmla="*/ 2147483647 h 45"/>
              <a:gd name="T20" fmla="*/ 2147483647 w 76"/>
              <a:gd name="T21" fmla="*/ 2147483647 h 45"/>
              <a:gd name="T22" fmla="*/ 2147483647 w 76"/>
              <a:gd name="T23" fmla="*/ 2147483647 h 45"/>
              <a:gd name="T24" fmla="*/ 2147483647 w 76"/>
              <a:gd name="T25" fmla="*/ 2147483647 h 45"/>
              <a:gd name="T26" fmla="*/ 2147483647 w 76"/>
              <a:gd name="T27" fmla="*/ 2147483647 h 45"/>
              <a:gd name="T28" fmla="*/ 2147483647 w 76"/>
              <a:gd name="T29" fmla="*/ 2147483647 h 45"/>
              <a:gd name="T30" fmla="*/ 2147483647 w 76"/>
              <a:gd name="T31" fmla="*/ 2147483647 h 45"/>
              <a:gd name="T32" fmla="*/ 2147483647 w 76"/>
              <a:gd name="T33" fmla="*/ 2147483647 h 45"/>
              <a:gd name="T34" fmla="*/ 2147483647 w 76"/>
              <a:gd name="T35" fmla="*/ 2147483647 h 45"/>
              <a:gd name="T36" fmla="*/ 2147483647 w 76"/>
              <a:gd name="T37" fmla="*/ 2147483647 h 45"/>
              <a:gd name="T38" fmla="*/ 2147483647 w 76"/>
              <a:gd name="T39" fmla="*/ 0 h 45"/>
              <a:gd name="T40" fmla="*/ 2147483647 w 76"/>
              <a:gd name="T41" fmla="*/ 2147483647 h 45"/>
              <a:gd name="T42" fmla="*/ 2147483647 w 76"/>
              <a:gd name="T43" fmla="*/ 2147483647 h 45"/>
              <a:gd name="T44" fmla="*/ 2147483647 w 76"/>
              <a:gd name="T45" fmla="*/ 2147483647 h 45"/>
              <a:gd name="T46" fmla="*/ 0 w 76"/>
              <a:gd name="T47" fmla="*/ 2147483647 h 45"/>
              <a:gd name="T48" fmla="*/ 2147483647 w 76"/>
              <a:gd name="T49" fmla="*/ 2147483647 h 4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45"/>
              <a:gd name="T77" fmla="*/ 76 w 76"/>
              <a:gd name="T78" fmla="*/ 45 h 4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45">
                <a:moveTo>
                  <a:pt x="3" y="36"/>
                </a:moveTo>
                <a:lnTo>
                  <a:pt x="7" y="40"/>
                </a:lnTo>
                <a:lnTo>
                  <a:pt x="15" y="43"/>
                </a:lnTo>
                <a:lnTo>
                  <a:pt x="22" y="45"/>
                </a:lnTo>
                <a:lnTo>
                  <a:pt x="31" y="43"/>
                </a:lnTo>
                <a:lnTo>
                  <a:pt x="39" y="43"/>
                </a:lnTo>
                <a:lnTo>
                  <a:pt x="48" y="42"/>
                </a:lnTo>
                <a:lnTo>
                  <a:pt x="57" y="40"/>
                </a:lnTo>
                <a:lnTo>
                  <a:pt x="64" y="40"/>
                </a:lnTo>
                <a:lnTo>
                  <a:pt x="67" y="38"/>
                </a:lnTo>
                <a:lnTo>
                  <a:pt x="70" y="30"/>
                </a:lnTo>
                <a:lnTo>
                  <a:pt x="73" y="21"/>
                </a:lnTo>
                <a:lnTo>
                  <a:pt x="74" y="17"/>
                </a:lnTo>
                <a:lnTo>
                  <a:pt x="74" y="16"/>
                </a:lnTo>
                <a:lnTo>
                  <a:pt x="76" y="13"/>
                </a:lnTo>
                <a:lnTo>
                  <a:pt x="76" y="10"/>
                </a:lnTo>
                <a:lnTo>
                  <a:pt x="74" y="5"/>
                </a:lnTo>
                <a:lnTo>
                  <a:pt x="69" y="3"/>
                </a:lnTo>
                <a:lnTo>
                  <a:pt x="58" y="1"/>
                </a:lnTo>
                <a:lnTo>
                  <a:pt x="44" y="0"/>
                </a:lnTo>
                <a:lnTo>
                  <a:pt x="20" y="1"/>
                </a:lnTo>
                <a:lnTo>
                  <a:pt x="12" y="5"/>
                </a:lnTo>
                <a:lnTo>
                  <a:pt x="4" y="14"/>
                </a:lnTo>
                <a:lnTo>
                  <a:pt x="0" y="24"/>
                </a:lnTo>
                <a:lnTo>
                  <a:pt x="3" y="36"/>
                </a:lnTo>
                <a:close/>
              </a:path>
            </a:pathLst>
          </a:custGeom>
          <a:solidFill>
            <a:srgbClr val="FFFFFF"/>
          </a:solidFill>
          <a:ln w="9525">
            <a:noFill/>
            <a:round/>
            <a:headEnd/>
            <a:tailEnd/>
          </a:ln>
        </p:spPr>
        <p:txBody>
          <a:bodyPr/>
          <a:lstStyle/>
          <a:p>
            <a:endParaRPr lang="en-US"/>
          </a:p>
        </p:txBody>
      </p:sp>
      <p:sp>
        <p:nvSpPr>
          <p:cNvPr id="2121" name="Freeform 804"/>
          <p:cNvSpPr>
            <a:spLocks/>
          </p:cNvSpPr>
          <p:nvPr/>
        </p:nvSpPr>
        <p:spPr bwMode="auto">
          <a:xfrm>
            <a:off x="681038" y="3783013"/>
            <a:ext cx="39687" cy="20637"/>
          </a:xfrm>
          <a:custGeom>
            <a:avLst/>
            <a:gdLst>
              <a:gd name="T0" fmla="*/ 2147483647 w 76"/>
              <a:gd name="T1" fmla="*/ 2147483647 h 44"/>
              <a:gd name="T2" fmla="*/ 2147483647 w 76"/>
              <a:gd name="T3" fmla="*/ 2147483647 h 44"/>
              <a:gd name="T4" fmla="*/ 2147483647 w 76"/>
              <a:gd name="T5" fmla="*/ 2147483647 h 44"/>
              <a:gd name="T6" fmla="*/ 2147483647 w 76"/>
              <a:gd name="T7" fmla="*/ 2147483647 h 44"/>
              <a:gd name="T8" fmla="*/ 2147483647 w 76"/>
              <a:gd name="T9" fmla="*/ 2147483647 h 44"/>
              <a:gd name="T10" fmla="*/ 2147483647 w 76"/>
              <a:gd name="T11" fmla="*/ 2147483647 h 44"/>
              <a:gd name="T12" fmla="*/ 2147483647 w 76"/>
              <a:gd name="T13" fmla="*/ 2147483647 h 44"/>
              <a:gd name="T14" fmla="*/ 2147483647 w 76"/>
              <a:gd name="T15" fmla="*/ 2147483647 h 44"/>
              <a:gd name="T16" fmla="*/ 2147483647 w 76"/>
              <a:gd name="T17" fmla="*/ 2147483647 h 44"/>
              <a:gd name="T18" fmla="*/ 2147483647 w 76"/>
              <a:gd name="T19" fmla="*/ 2147483647 h 44"/>
              <a:gd name="T20" fmla="*/ 2147483647 w 76"/>
              <a:gd name="T21" fmla="*/ 2147483647 h 44"/>
              <a:gd name="T22" fmla="*/ 2147483647 w 76"/>
              <a:gd name="T23" fmla="*/ 2147483647 h 44"/>
              <a:gd name="T24" fmla="*/ 2147483647 w 76"/>
              <a:gd name="T25" fmla="*/ 2147483647 h 44"/>
              <a:gd name="T26" fmla="*/ 2147483647 w 76"/>
              <a:gd name="T27" fmla="*/ 2147483647 h 44"/>
              <a:gd name="T28" fmla="*/ 2147483647 w 76"/>
              <a:gd name="T29" fmla="*/ 2147483647 h 44"/>
              <a:gd name="T30" fmla="*/ 2147483647 w 76"/>
              <a:gd name="T31" fmla="*/ 2147483647 h 44"/>
              <a:gd name="T32" fmla="*/ 2147483647 w 76"/>
              <a:gd name="T33" fmla="*/ 2147483647 h 44"/>
              <a:gd name="T34" fmla="*/ 2147483647 w 76"/>
              <a:gd name="T35" fmla="*/ 2147483647 h 44"/>
              <a:gd name="T36" fmla="*/ 2147483647 w 76"/>
              <a:gd name="T37" fmla="*/ 0 h 44"/>
              <a:gd name="T38" fmla="*/ 2147483647 w 76"/>
              <a:gd name="T39" fmla="*/ 0 h 44"/>
              <a:gd name="T40" fmla="*/ 2147483647 w 76"/>
              <a:gd name="T41" fmla="*/ 2147483647 h 44"/>
              <a:gd name="T42" fmla="*/ 2147483647 w 76"/>
              <a:gd name="T43" fmla="*/ 2147483647 h 44"/>
              <a:gd name="T44" fmla="*/ 2147483647 w 76"/>
              <a:gd name="T45" fmla="*/ 2147483647 h 44"/>
              <a:gd name="T46" fmla="*/ 0 w 76"/>
              <a:gd name="T47" fmla="*/ 2147483647 h 44"/>
              <a:gd name="T48" fmla="*/ 2147483647 w 76"/>
              <a:gd name="T49" fmla="*/ 2147483647 h 4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44"/>
              <a:gd name="T77" fmla="*/ 76 w 76"/>
              <a:gd name="T78" fmla="*/ 44 h 4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44">
                <a:moveTo>
                  <a:pt x="3" y="37"/>
                </a:moveTo>
                <a:lnTo>
                  <a:pt x="7" y="41"/>
                </a:lnTo>
                <a:lnTo>
                  <a:pt x="14" y="44"/>
                </a:lnTo>
                <a:lnTo>
                  <a:pt x="22" y="44"/>
                </a:lnTo>
                <a:lnTo>
                  <a:pt x="30" y="44"/>
                </a:lnTo>
                <a:lnTo>
                  <a:pt x="39" y="42"/>
                </a:lnTo>
                <a:lnTo>
                  <a:pt x="48" y="41"/>
                </a:lnTo>
                <a:lnTo>
                  <a:pt x="57" y="41"/>
                </a:lnTo>
                <a:lnTo>
                  <a:pt x="64" y="41"/>
                </a:lnTo>
                <a:lnTo>
                  <a:pt x="67" y="37"/>
                </a:lnTo>
                <a:lnTo>
                  <a:pt x="70" y="29"/>
                </a:lnTo>
                <a:lnTo>
                  <a:pt x="73" y="22"/>
                </a:lnTo>
                <a:lnTo>
                  <a:pt x="74" y="18"/>
                </a:lnTo>
                <a:lnTo>
                  <a:pt x="74" y="16"/>
                </a:lnTo>
                <a:lnTo>
                  <a:pt x="76" y="13"/>
                </a:lnTo>
                <a:lnTo>
                  <a:pt x="76" y="9"/>
                </a:lnTo>
                <a:lnTo>
                  <a:pt x="74" y="6"/>
                </a:lnTo>
                <a:lnTo>
                  <a:pt x="68" y="3"/>
                </a:lnTo>
                <a:lnTo>
                  <a:pt x="58" y="0"/>
                </a:lnTo>
                <a:lnTo>
                  <a:pt x="44" y="0"/>
                </a:lnTo>
                <a:lnTo>
                  <a:pt x="20" y="2"/>
                </a:lnTo>
                <a:lnTo>
                  <a:pt x="11" y="6"/>
                </a:lnTo>
                <a:lnTo>
                  <a:pt x="4" y="13"/>
                </a:lnTo>
                <a:lnTo>
                  <a:pt x="0" y="25"/>
                </a:lnTo>
                <a:lnTo>
                  <a:pt x="3" y="37"/>
                </a:lnTo>
                <a:close/>
              </a:path>
            </a:pathLst>
          </a:custGeom>
          <a:solidFill>
            <a:srgbClr val="FFFFFF"/>
          </a:solidFill>
          <a:ln w="9525">
            <a:noFill/>
            <a:round/>
            <a:headEnd/>
            <a:tailEnd/>
          </a:ln>
        </p:spPr>
        <p:txBody>
          <a:bodyPr/>
          <a:lstStyle/>
          <a:p>
            <a:endParaRPr lang="en-US"/>
          </a:p>
        </p:txBody>
      </p:sp>
      <p:sp>
        <p:nvSpPr>
          <p:cNvPr id="2122" name="Freeform 805"/>
          <p:cNvSpPr>
            <a:spLocks/>
          </p:cNvSpPr>
          <p:nvPr/>
        </p:nvSpPr>
        <p:spPr bwMode="auto">
          <a:xfrm>
            <a:off x="625475" y="3790950"/>
            <a:ext cx="39688" cy="22225"/>
          </a:xfrm>
          <a:custGeom>
            <a:avLst/>
            <a:gdLst>
              <a:gd name="T0" fmla="*/ 2147483647 w 76"/>
              <a:gd name="T1" fmla="*/ 2147483647 h 45"/>
              <a:gd name="T2" fmla="*/ 2147483647 w 76"/>
              <a:gd name="T3" fmla="*/ 2147483647 h 45"/>
              <a:gd name="T4" fmla="*/ 2147483647 w 76"/>
              <a:gd name="T5" fmla="*/ 2147483647 h 45"/>
              <a:gd name="T6" fmla="*/ 2147483647 w 76"/>
              <a:gd name="T7" fmla="*/ 2147483647 h 45"/>
              <a:gd name="T8" fmla="*/ 2147483647 w 76"/>
              <a:gd name="T9" fmla="*/ 2147483647 h 45"/>
              <a:gd name="T10" fmla="*/ 2147483647 w 76"/>
              <a:gd name="T11" fmla="*/ 2147483647 h 45"/>
              <a:gd name="T12" fmla="*/ 2147483647 w 76"/>
              <a:gd name="T13" fmla="*/ 2147483647 h 45"/>
              <a:gd name="T14" fmla="*/ 2147483647 w 76"/>
              <a:gd name="T15" fmla="*/ 2147483647 h 45"/>
              <a:gd name="T16" fmla="*/ 2147483647 w 76"/>
              <a:gd name="T17" fmla="*/ 2147483647 h 45"/>
              <a:gd name="T18" fmla="*/ 2147483647 w 76"/>
              <a:gd name="T19" fmla="*/ 2147483647 h 45"/>
              <a:gd name="T20" fmla="*/ 2147483647 w 76"/>
              <a:gd name="T21" fmla="*/ 2147483647 h 45"/>
              <a:gd name="T22" fmla="*/ 2147483647 w 76"/>
              <a:gd name="T23" fmla="*/ 2147483647 h 45"/>
              <a:gd name="T24" fmla="*/ 2147483647 w 76"/>
              <a:gd name="T25" fmla="*/ 2147483647 h 45"/>
              <a:gd name="T26" fmla="*/ 2147483647 w 76"/>
              <a:gd name="T27" fmla="*/ 2147483647 h 45"/>
              <a:gd name="T28" fmla="*/ 2147483647 w 76"/>
              <a:gd name="T29" fmla="*/ 2147483647 h 45"/>
              <a:gd name="T30" fmla="*/ 2147483647 w 76"/>
              <a:gd name="T31" fmla="*/ 2147483647 h 45"/>
              <a:gd name="T32" fmla="*/ 2147483647 w 76"/>
              <a:gd name="T33" fmla="*/ 2147483647 h 45"/>
              <a:gd name="T34" fmla="*/ 2147483647 w 76"/>
              <a:gd name="T35" fmla="*/ 2147483647 h 45"/>
              <a:gd name="T36" fmla="*/ 2147483647 w 76"/>
              <a:gd name="T37" fmla="*/ 0 h 45"/>
              <a:gd name="T38" fmla="*/ 2147483647 w 76"/>
              <a:gd name="T39" fmla="*/ 0 h 45"/>
              <a:gd name="T40" fmla="*/ 2147483647 w 76"/>
              <a:gd name="T41" fmla="*/ 2147483647 h 45"/>
              <a:gd name="T42" fmla="*/ 2147483647 w 76"/>
              <a:gd name="T43" fmla="*/ 2147483647 h 45"/>
              <a:gd name="T44" fmla="*/ 2147483647 w 76"/>
              <a:gd name="T45" fmla="*/ 2147483647 h 45"/>
              <a:gd name="T46" fmla="*/ 0 w 76"/>
              <a:gd name="T47" fmla="*/ 2147483647 h 45"/>
              <a:gd name="T48" fmla="*/ 2147483647 w 76"/>
              <a:gd name="T49" fmla="*/ 2147483647 h 4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45"/>
              <a:gd name="T77" fmla="*/ 76 w 76"/>
              <a:gd name="T78" fmla="*/ 45 h 4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45">
                <a:moveTo>
                  <a:pt x="3" y="37"/>
                </a:moveTo>
                <a:lnTo>
                  <a:pt x="7" y="41"/>
                </a:lnTo>
                <a:lnTo>
                  <a:pt x="13" y="44"/>
                </a:lnTo>
                <a:lnTo>
                  <a:pt x="21" y="45"/>
                </a:lnTo>
                <a:lnTo>
                  <a:pt x="29" y="44"/>
                </a:lnTo>
                <a:lnTo>
                  <a:pt x="38" y="44"/>
                </a:lnTo>
                <a:lnTo>
                  <a:pt x="47" y="42"/>
                </a:lnTo>
                <a:lnTo>
                  <a:pt x="56" y="41"/>
                </a:lnTo>
                <a:lnTo>
                  <a:pt x="63" y="41"/>
                </a:lnTo>
                <a:lnTo>
                  <a:pt x="67" y="38"/>
                </a:lnTo>
                <a:lnTo>
                  <a:pt x="70" y="31"/>
                </a:lnTo>
                <a:lnTo>
                  <a:pt x="73" y="22"/>
                </a:lnTo>
                <a:lnTo>
                  <a:pt x="73" y="18"/>
                </a:lnTo>
                <a:lnTo>
                  <a:pt x="73" y="16"/>
                </a:lnTo>
                <a:lnTo>
                  <a:pt x="75" y="13"/>
                </a:lnTo>
                <a:lnTo>
                  <a:pt x="76" y="9"/>
                </a:lnTo>
                <a:lnTo>
                  <a:pt x="73" y="6"/>
                </a:lnTo>
                <a:lnTo>
                  <a:pt x="69" y="3"/>
                </a:lnTo>
                <a:lnTo>
                  <a:pt x="58" y="0"/>
                </a:lnTo>
                <a:lnTo>
                  <a:pt x="44" y="0"/>
                </a:lnTo>
                <a:lnTo>
                  <a:pt x="21" y="2"/>
                </a:lnTo>
                <a:lnTo>
                  <a:pt x="12" y="6"/>
                </a:lnTo>
                <a:lnTo>
                  <a:pt x="4" y="13"/>
                </a:lnTo>
                <a:lnTo>
                  <a:pt x="0" y="25"/>
                </a:lnTo>
                <a:lnTo>
                  <a:pt x="3" y="37"/>
                </a:lnTo>
                <a:close/>
              </a:path>
            </a:pathLst>
          </a:custGeom>
          <a:solidFill>
            <a:srgbClr val="FFFFFF"/>
          </a:solidFill>
          <a:ln w="9525">
            <a:noFill/>
            <a:round/>
            <a:headEnd/>
            <a:tailEnd/>
          </a:ln>
        </p:spPr>
        <p:txBody>
          <a:bodyPr/>
          <a:lstStyle/>
          <a:p>
            <a:endParaRPr lang="en-US"/>
          </a:p>
        </p:txBody>
      </p:sp>
      <p:sp>
        <p:nvSpPr>
          <p:cNvPr id="2123" name="Freeform 806"/>
          <p:cNvSpPr>
            <a:spLocks/>
          </p:cNvSpPr>
          <p:nvPr/>
        </p:nvSpPr>
        <p:spPr bwMode="auto">
          <a:xfrm>
            <a:off x="533400" y="3817938"/>
            <a:ext cx="604838" cy="55562"/>
          </a:xfrm>
          <a:custGeom>
            <a:avLst/>
            <a:gdLst>
              <a:gd name="T0" fmla="*/ 2147483647 w 1144"/>
              <a:gd name="T1" fmla="*/ 2147483647 h 112"/>
              <a:gd name="T2" fmla="*/ 2147483647 w 1144"/>
              <a:gd name="T3" fmla="*/ 2147483647 h 112"/>
              <a:gd name="T4" fmla="*/ 2147483647 w 1144"/>
              <a:gd name="T5" fmla="*/ 2147483647 h 112"/>
              <a:gd name="T6" fmla="*/ 2147483647 w 1144"/>
              <a:gd name="T7" fmla="*/ 2147483647 h 112"/>
              <a:gd name="T8" fmla="*/ 2147483647 w 1144"/>
              <a:gd name="T9" fmla="*/ 2147483647 h 112"/>
              <a:gd name="T10" fmla="*/ 2147483647 w 1144"/>
              <a:gd name="T11" fmla="*/ 2147483647 h 112"/>
              <a:gd name="T12" fmla="*/ 2147483647 w 1144"/>
              <a:gd name="T13" fmla="*/ 2147483647 h 112"/>
              <a:gd name="T14" fmla="*/ 2147483647 w 1144"/>
              <a:gd name="T15" fmla="*/ 2147483647 h 112"/>
              <a:gd name="T16" fmla="*/ 2147483647 w 1144"/>
              <a:gd name="T17" fmla="*/ 2147483647 h 112"/>
              <a:gd name="T18" fmla="*/ 2147483647 w 1144"/>
              <a:gd name="T19" fmla="*/ 2147483647 h 112"/>
              <a:gd name="T20" fmla="*/ 2147483647 w 1144"/>
              <a:gd name="T21" fmla="*/ 2147483647 h 112"/>
              <a:gd name="T22" fmla="*/ 2147483647 w 1144"/>
              <a:gd name="T23" fmla="*/ 2147483647 h 112"/>
              <a:gd name="T24" fmla="*/ 2147483647 w 1144"/>
              <a:gd name="T25" fmla="*/ 2147483647 h 112"/>
              <a:gd name="T26" fmla="*/ 2147483647 w 1144"/>
              <a:gd name="T27" fmla="*/ 2147483647 h 112"/>
              <a:gd name="T28" fmla="*/ 2147483647 w 1144"/>
              <a:gd name="T29" fmla="*/ 2147483647 h 112"/>
              <a:gd name="T30" fmla="*/ 2147483647 w 1144"/>
              <a:gd name="T31" fmla="*/ 2147483647 h 112"/>
              <a:gd name="T32" fmla="*/ 2147483647 w 1144"/>
              <a:gd name="T33" fmla="*/ 2147483647 h 112"/>
              <a:gd name="T34" fmla="*/ 2147483647 w 1144"/>
              <a:gd name="T35" fmla="*/ 2147483647 h 112"/>
              <a:gd name="T36" fmla="*/ 2147483647 w 1144"/>
              <a:gd name="T37" fmla="*/ 2147483647 h 112"/>
              <a:gd name="T38" fmla="*/ 2147483647 w 1144"/>
              <a:gd name="T39" fmla="*/ 2147483647 h 112"/>
              <a:gd name="T40" fmla="*/ 2147483647 w 1144"/>
              <a:gd name="T41" fmla="*/ 2147483647 h 112"/>
              <a:gd name="T42" fmla="*/ 2147483647 w 1144"/>
              <a:gd name="T43" fmla="*/ 2147483647 h 112"/>
              <a:gd name="T44" fmla="*/ 2147483647 w 1144"/>
              <a:gd name="T45" fmla="*/ 0 h 112"/>
              <a:gd name="T46" fmla="*/ 2147483647 w 1144"/>
              <a:gd name="T47" fmla="*/ 0 h 112"/>
              <a:gd name="T48" fmla="*/ 2147483647 w 1144"/>
              <a:gd name="T49" fmla="*/ 0 h 112"/>
              <a:gd name="T50" fmla="*/ 2147483647 w 1144"/>
              <a:gd name="T51" fmla="*/ 0 h 112"/>
              <a:gd name="T52" fmla="*/ 2147483647 w 1144"/>
              <a:gd name="T53" fmla="*/ 2147483647 h 112"/>
              <a:gd name="T54" fmla="*/ 2147483647 w 1144"/>
              <a:gd name="T55" fmla="*/ 2147483647 h 112"/>
              <a:gd name="T56" fmla="*/ 2147483647 w 1144"/>
              <a:gd name="T57" fmla="*/ 2147483647 h 112"/>
              <a:gd name="T58" fmla="*/ 2147483647 w 1144"/>
              <a:gd name="T59" fmla="*/ 2147483647 h 112"/>
              <a:gd name="T60" fmla="*/ 2147483647 w 1144"/>
              <a:gd name="T61" fmla="*/ 2147483647 h 112"/>
              <a:gd name="T62" fmla="*/ 2147483647 w 1144"/>
              <a:gd name="T63" fmla="*/ 2147483647 h 112"/>
              <a:gd name="T64" fmla="*/ 2147483647 w 1144"/>
              <a:gd name="T65" fmla="*/ 2147483647 h 112"/>
              <a:gd name="T66" fmla="*/ 2147483647 w 1144"/>
              <a:gd name="T67" fmla="*/ 2147483647 h 112"/>
              <a:gd name="T68" fmla="*/ 2147483647 w 1144"/>
              <a:gd name="T69" fmla="*/ 2147483647 h 112"/>
              <a:gd name="T70" fmla="*/ 2147483647 w 1144"/>
              <a:gd name="T71" fmla="*/ 2147483647 h 112"/>
              <a:gd name="T72" fmla="*/ 2147483647 w 1144"/>
              <a:gd name="T73" fmla="*/ 2147483647 h 112"/>
              <a:gd name="T74" fmla="*/ 2147483647 w 1144"/>
              <a:gd name="T75" fmla="*/ 2147483647 h 112"/>
              <a:gd name="T76" fmla="*/ 2147483647 w 1144"/>
              <a:gd name="T77" fmla="*/ 2147483647 h 112"/>
              <a:gd name="T78" fmla="*/ 2147483647 w 1144"/>
              <a:gd name="T79" fmla="*/ 2147483647 h 112"/>
              <a:gd name="T80" fmla="*/ 2147483647 w 1144"/>
              <a:gd name="T81" fmla="*/ 2147483647 h 112"/>
              <a:gd name="T82" fmla="*/ 2147483647 w 1144"/>
              <a:gd name="T83" fmla="*/ 2147483647 h 112"/>
              <a:gd name="T84" fmla="*/ 2147483647 w 1144"/>
              <a:gd name="T85" fmla="*/ 2147483647 h 112"/>
              <a:gd name="T86" fmla="*/ 2147483647 w 1144"/>
              <a:gd name="T87" fmla="*/ 2147483647 h 112"/>
              <a:gd name="T88" fmla="*/ 2147483647 w 1144"/>
              <a:gd name="T89" fmla="*/ 2147483647 h 112"/>
              <a:gd name="T90" fmla="*/ 2147483647 w 1144"/>
              <a:gd name="T91" fmla="*/ 2147483647 h 112"/>
              <a:gd name="T92" fmla="*/ 2147483647 w 1144"/>
              <a:gd name="T93" fmla="*/ 2147483647 h 112"/>
              <a:gd name="T94" fmla="*/ 2147483647 w 1144"/>
              <a:gd name="T95" fmla="*/ 2147483647 h 112"/>
              <a:gd name="T96" fmla="*/ 0 w 1144"/>
              <a:gd name="T97" fmla="*/ 2147483647 h 112"/>
              <a:gd name="T98" fmla="*/ 2147483647 w 1144"/>
              <a:gd name="T99" fmla="*/ 2147483647 h 112"/>
              <a:gd name="T100" fmla="*/ 2147483647 w 1144"/>
              <a:gd name="T101" fmla="*/ 2147483647 h 112"/>
              <a:gd name="T102" fmla="*/ 2147483647 w 1144"/>
              <a:gd name="T103" fmla="*/ 2147483647 h 112"/>
              <a:gd name="T104" fmla="*/ 2147483647 w 1144"/>
              <a:gd name="T105" fmla="*/ 2147483647 h 112"/>
              <a:gd name="T106" fmla="*/ 2147483647 w 1144"/>
              <a:gd name="T107" fmla="*/ 2147483647 h 112"/>
              <a:gd name="T108" fmla="*/ 2147483647 w 1144"/>
              <a:gd name="T109" fmla="*/ 2147483647 h 112"/>
              <a:gd name="T110" fmla="*/ 2147483647 w 1144"/>
              <a:gd name="T111" fmla="*/ 2147483647 h 112"/>
              <a:gd name="T112" fmla="*/ 2147483647 w 1144"/>
              <a:gd name="T113" fmla="*/ 2147483647 h 11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144"/>
              <a:gd name="T172" fmla="*/ 0 h 112"/>
              <a:gd name="T173" fmla="*/ 1144 w 1144"/>
              <a:gd name="T174" fmla="*/ 112 h 11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144" h="112">
                <a:moveTo>
                  <a:pt x="209" y="109"/>
                </a:moveTo>
                <a:lnTo>
                  <a:pt x="232" y="101"/>
                </a:lnTo>
                <a:lnTo>
                  <a:pt x="268" y="92"/>
                </a:lnTo>
                <a:lnTo>
                  <a:pt x="313" y="82"/>
                </a:lnTo>
                <a:lnTo>
                  <a:pt x="367" y="73"/>
                </a:lnTo>
                <a:lnTo>
                  <a:pt x="428" y="63"/>
                </a:lnTo>
                <a:lnTo>
                  <a:pt x="495" y="54"/>
                </a:lnTo>
                <a:lnTo>
                  <a:pt x="567" y="47"/>
                </a:lnTo>
                <a:lnTo>
                  <a:pt x="641" y="39"/>
                </a:lnTo>
                <a:lnTo>
                  <a:pt x="716" y="32"/>
                </a:lnTo>
                <a:lnTo>
                  <a:pt x="790" y="28"/>
                </a:lnTo>
                <a:lnTo>
                  <a:pt x="863" y="23"/>
                </a:lnTo>
                <a:lnTo>
                  <a:pt x="933" y="20"/>
                </a:lnTo>
                <a:lnTo>
                  <a:pt x="998" y="19"/>
                </a:lnTo>
                <a:lnTo>
                  <a:pt x="1055" y="20"/>
                </a:lnTo>
                <a:lnTo>
                  <a:pt x="1104" y="23"/>
                </a:lnTo>
                <a:lnTo>
                  <a:pt x="1144" y="28"/>
                </a:lnTo>
                <a:lnTo>
                  <a:pt x="1125" y="20"/>
                </a:lnTo>
                <a:lnTo>
                  <a:pt x="1103" y="15"/>
                </a:lnTo>
                <a:lnTo>
                  <a:pt x="1077" y="9"/>
                </a:lnTo>
                <a:lnTo>
                  <a:pt x="1047" y="6"/>
                </a:lnTo>
                <a:lnTo>
                  <a:pt x="1014" y="3"/>
                </a:lnTo>
                <a:lnTo>
                  <a:pt x="979" y="0"/>
                </a:lnTo>
                <a:lnTo>
                  <a:pt x="941" y="0"/>
                </a:lnTo>
                <a:lnTo>
                  <a:pt x="901" y="0"/>
                </a:lnTo>
                <a:lnTo>
                  <a:pt x="859" y="0"/>
                </a:lnTo>
                <a:lnTo>
                  <a:pt x="817" y="2"/>
                </a:lnTo>
                <a:lnTo>
                  <a:pt x="771" y="3"/>
                </a:lnTo>
                <a:lnTo>
                  <a:pt x="725" y="6"/>
                </a:lnTo>
                <a:lnTo>
                  <a:pt x="678" y="9"/>
                </a:lnTo>
                <a:lnTo>
                  <a:pt x="631" y="13"/>
                </a:lnTo>
                <a:lnTo>
                  <a:pt x="583" y="18"/>
                </a:lnTo>
                <a:lnTo>
                  <a:pt x="536" y="22"/>
                </a:lnTo>
                <a:lnTo>
                  <a:pt x="488" y="26"/>
                </a:lnTo>
                <a:lnTo>
                  <a:pt x="441" y="32"/>
                </a:lnTo>
                <a:lnTo>
                  <a:pt x="396" y="38"/>
                </a:lnTo>
                <a:lnTo>
                  <a:pt x="351" y="42"/>
                </a:lnTo>
                <a:lnTo>
                  <a:pt x="307" y="48"/>
                </a:lnTo>
                <a:lnTo>
                  <a:pt x="266" y="54"/>
                </a:lnTo>
                <a:lnTo>
                  <a:pt x="227" y="60"/>
                </a:lnTo>
                <a:lnTo>
                  <a:pt x="189" y="66"/>
                </a:lnTo>
                <a:lnTo>
                  <a:pt x="154" y="71"/>
                </a:lnTo>
                <a:lnTo>
                  <a:pt x="121" y="77"/>
                </a:lnTo>
                <a:lnTo>
                  <a:pt x="92" y="82"/>
                </a:lnTo>
                <a:lnTo>
                  <a:pt x="66" y="86"/>
                </a:lnTo>
                <a:lnTo>
                  <a:pt x="43" y="92"/>
                </a:lnTo>
                <a:lnTo>
                  <a:pt x="25" y="95"/>
                </a:lnTo>
                <a:lnTo>
                  <a:pt x="10" y="99"/>
                </a:lnTo>
                <a:lnTo>
                  <a:pt x="0" y="102"/>
                </a:lnTo>
                <a:lnTo>
                  <a:pt x="59" y="98"/>
                </a:lnTo>
                <a:lnTo>
                  <a:pt x="103" y="98"/>
                </a:lnTo>
                <a:lnTo>
                  <a:pt x="135" y="99"/>
                </a:lnTo>
                <a:lnTo>
                  <a:pt x="158" y="103"/>
                </a:lnTo>
                <a:lnTo>
                  <a:pt x="174" y="108"/>
                </a:lnTo>
                <a:lnTo>
                  <a:pt x="186" y="111"/>
                </a:lnTo>
                <a:lnTo>
                  <a:pt x="197" y="112"/>
                </a:lnTo>
                <a:lnTo>
                  <a:pt x="209" y="109"/>
                </a:lnTo>
                <a:close/>
              </a:path>
            </a:pathLst>
          </a:custGeom>
          <a:solidFill>
            <a:srgbClr val="FFFFFF"/>
          </a:solidFill>
          <a:ln w="9525">
            <a:noFill/>
            <a:round/>
            <a:headEnd/>
            <a:tailEnd/>
          </a:ln>
        </p:spPr>
        <p:txBody>
          <a:bodyPr/>
          <a:lstStyle/>
          <a:p>
            <a:endParaRPr lang="en-US"/>
          </a:p>
        </p:txBody>
      </p:sp>
      <p:sp>
        <p:nvSpPr>
          <p:cNvPr id="2124" name="Freeform 807"/>
          <p:cNvSpPr>
            <a:spLocks/>
          </p:cNvSpPr>
          <p:nvPr/>
        </p:nvSpPr>
        <p:spPr bwMode="auto">
          <a:xfrm>
            <a:off x="549275" y="3732213"/>
            <a:ext cx="39688" cy="73025"/>
          </a:xfrm>
          <a:custGeom>
            <a:avLst/>
            <a:gdLst>
              <a:gd name="T0" fmla="*/ 0 w 76"/>
              <a:gd name="T1" fmla="*/ 2147483647 h 149"/>
              <a:gd name="T2" fmla="*/ 0 w 76"/>
              <a:gd name="T3" fmla="*/ 2147483647 h 149"/>
              <a:gd name="T4" fmla="*/ 2147483647 w 76"/>
              <a:gd name="T5" fmla="*/ 2147483647 h 149"/>
              <a:gd name="T6" fmla="*/ 2147483647 w 76"/>
              <a:gd name="T7" fmla="*/ 2147483647 h 149"/>
              <a:gd name="T8" fmla="*/ 2147483647 w 76"/>
              <a:gd name="T9" fmla="*/ 2147483647 h 149"/>
              <a:gd name="T10" fmla="*/ 2147483647 w 76"/>
              <a:gd name="T11" fmla="*/ 2147483647 h 149"/>
              <a:gd name="T12" fmla="*/ 2147483647 w 76"/>
              <a:gd name="T13" fmla="*/ 2147483647 h 149"/>
              <a:gd name="T14" fmla="*/ 2147483647 w 76"/>
              <a:gd name="T15" fmla="*/ 2147483647 h 149"/>
              <a:gd name="T16" fmla="*/ 2147483647 w 76"/>
              <a:gd name="T17" fmla="*/ 2147483647 h 149"/>
              <a:gd name="T18" fmla="*/ 2147483647 w 76"/>
              <a:gd name="T19" fmla="*/ 2147483647 h 149"/>
              <a:gd name="T20" fmla="*/ 2147483647 w 76"/>
              <a:gd name="T21" fmla="*/ 2147483647 h 149"/>
              <a:gd name="T22" fmla="*/ 2147483647 w 76"/>
              <a:gd name="T23" fmla="*/ 2147483647 h 149"/>
              <a:gd name="T24" fmla="*/ 2147483647 w 76"/>
              <a:gd name="T25" fmla="*/ 2147483647 h 149"/>
              <a:gd name="T26" fmla="*/ 2147483647 w 76"/>
              <a:gd name="T27" fmla="*/ 2147483647 h 149"/>
              <a:gd name="T28" fmla="*/ 2147483647 w 76"/>
              <a:gd name="T29" fmla="*/ 2147483647 h 149"/>
              <a:gd name="T30" fmla="*/ 2147483647 w 76"/>
              <a:gd name="T31" fmla="*/ 2147483647 h 149"/>
              <a:gd name="T32" fmla="*/ 2147483647 w 76"/>
              <a:gd name="T33" fmla="*/ 0 h 149"/>
              <a:gd name="T34" fmla="*/ 2147483647 w 76"/>
              <a:gd name="T35" fmla="*/ 2147483647 h 149"/>
              <a:gd name="T36" fmla="*/ 2147483647 w 76"/>
              <a:gd name="T37" fmla="*/ 2147483647 h 149"/>
              <a:gd name="T38" fmla="*/ 2147483647 w 76"/>
              <a:gd name="T39" fmla="*/ 2147483647 h 149"/>
              <a:gd name="T40" fmla="*/ 2147483647 w 76"/>
              <a:gd name="T41" fmla="*/ 2147483647 h 149"/>
              <a:gd name="T42" fmla="*/ 2147483647 w 76"/>
              <a:gd name="T43" fmla="*/ 2147483647 h 149"/>
              <a:gd name="T44" fmla="*/ 2147483647 w 76"/>
              <a:gd name="T45" fmla="*/ 2147483647 h 149"/>
              <a:gd name="T46" fmla="*/ 2147483647 w 76"/>
              <a:gd name="T47" fmla="*/ 2147483647 h 149"/>
              <a:gd name="T48" fmla="*/ 0 w 76"/>
              <a:gd name="T49" fmla="*/ 2147483647 h 14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149"/>
              <a:gd name="T77" fmla="*/ 76 w 76"/>
              <a:gd name="T78" fmla="*/ 149 h 14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149">
                <a:moveTo>
                  <a:pt x="0" y="139"/>
                </a:moveTo>
                <a:lnTo>
                  <a:pt x="0" y="143"/>
                </a:lnTo>
                <a:lnTo>
                  <a:pt x="2" y="146"/>
                </a:lnTo>
                <a:lnTo>
                  <a:pt x="5" y="147"/>
                </a:lnTo>
                <a:lnTo>
                  <a:pt x="8" y="149"/>
                </a:lnTo>
                <a:lnTo>
                  <a:pt x="11" y="149"/>
                </a:lnTo>
                <a:lnTo>
                  <a:pt x="14" y="147"/>
                </a:lnTo>
                <a:lnTo>
                  <a:pt x="17" y="144"/>
                </a:lnTo>
                <a:lnTo>
                  <a:pt x="18" y="142"/>
                </a:lnTo>
                <a:lnTo>
                  <a:pt x="24" y="121"/>
                </a:lnTo>
                <a:lnTo>
                  <a:pt x="34" y="99"/>
                </a:lnTo>
                <a:lnTo>
                  <a:pt x="44" y="76"/>
                </a:lnTo>
                <a:lnTo>
                  <a:pt x="56" y="53"/>
                </a:lnTo>
                <a:lnTo>
                  <a:pt x="65" y="34"/>
                </a:lnTo>
                <a:lnTo>
                  <a:pt x="72" y="16"/>
                </a:lnTo>
                <a:lnTo>
                  <a:pt x="76" y="5"/>
                </a:lnTo>
                <a:lnTo>
                  <a:pt x="74" y="0"/>
                </a:lnTo>
                <a:lnTo>
                  <a:pt x="66" y="8"/>
                </a:lnTo>
                <a:lnTo>
                  <a:pt x="57" y="19"/>
                </a:lnTo>
                <a:lnTo>
                  <a:pt x="46" y="35"/>
                </a:lnTo>
                <a:lnTo>
                  <a:pt x="34" y="54"/>
                </a:lnTo>
                <a:lnTo>
                  <a:pt x="22" y="75"/>
                </a:lnTo>
                <a:lnTo>
                  <a:pt x="14" y="96"/>
                </a:lnTo>
                <a:lnTo>
                  <a:pt x="5" y="118"/>
                </a:lnTo>
                <a:lnTo>
                  <a:pt x="0" y="139"/>
                </a:lnTo>
                <a:close/>
              </a:path>
            </a:pathLst>
          </a:custGeom>
          <a:solidFill>
            <a:srgbClr val="000000"/>
          </a:solidFill>
          <a:ln w="9525">
            <a:noFill/>
            <a:round/>
            <a:headEnd/>
            <a:tailEnd/>
          </a:ln>
        </p:spPr>
        <p:txBody>
          <a:bodyPr/>
          <a:lstStyle/>
          <a:p>
            <a:endParaRPr lang="en-US"/>
          </a:p>
        </p:txBody>
      </p:sp>
      <p:sp>
        <p:nvSpPr>
          <p:cNvPr id="2125" name="Freeform 808"/>
          <p:cNvSpPr>
            <a:spLocks/>
          </p:cNvSpPr>
          <p:nvPr/>
        </p:nvSpPr>
        <p:spPr bwMode="auto">
          <a:xfrm>
            <a:off x="601663" y="3814763"/>
            <a:ext cx="557212" cy="44450"/>
          </a:xfrm>
          <a:custGeom>
            <a:avLst/>
            <a:gdLst>
              <a:gd name="T0" fmla="*/ 2147483647 w 1054"/>
              <a:gd name="T1" fmla="*/ 2147483647 h 90"/>
              <a:gd name="T2" fmla="*/ 2147483647 w 1054"/>
              <a:gd name="T3" fmla="*/ 2147483647 h 90"/>
              <a:gd name="T4" fmla="*/ 2147483647 w 1054"/>
              <a:gd name="T5" fmla="*/ 2147483647 h 90"/>
              <a:gd name="T6" fmla="*/ 2147483647 w 1054"/>
              <a:gd name="T7" fmla="*/ 2147483647 h 90"/>
              <a:gd name="T8" fmla="*/ 2147483647 w 1054"/>
              <a:gd name="T9" fmla="*/ 2147483647 h 90"/>
              <a:gd name="T10" fmla="*/ 2147483647 w 1054"/>
              <a:gd name="T11" fmla="*/ 2147483647 h 90"/>
              <a:gd name="T12" fmla="*/ 2147483647 w 1054"/>
              <a:gd name="T13" fmla="*/ 2147483647 h 90"/>
              <a:gd name="T14" fmla="*/ 2147483647 w 1054"/>
              <a:gd name="T15" fmla="*/ 2147483647 h 90"/>
              <a:gd name="T16" fmla="*/ 2147483647 w 1054"/>
              <a:gd name="T17" fmla="*/ 2147483647 h 90"/>
              <a:gd name="T18" fmla="*/ 2147483647 w 1054"/>
              <a:gd name="T19" fmla="*/ 2147483647 h 90"/>
              <a:gd name="T20" fmla="*/ 2147483647 w 1054"/>
              <a:gd name="T21" fmla="*/ 2147483647 h 90"/>
              <a:gd name="T22" fmla="*/ 2147483647 w 1054"/>
              <a:gd name="T23" fmla="*/ 2147483647 h 90"/>
              <a:gd name="T24" fmla="*/ 2147483647 w 1054"/>
              <a:gd name="T25" fmla="*/ 2147483647 h 90"/>
              <a:gd name="T26" fmla="*/ 2147483647 w 1054"/>
              <a:gd name="T27" fmla="*/ 2147483647 h 90"/>
              <a:gd name="T28" fmla="*/ 2147483647 w 1054"/>
              <a:gd name="T29" fmla="*/ 2147483647 h 90"/>
              <a:gd name="T30" fmla="*/ 2147483647 w 1054"/>
              <a:gd name="T31" fmla="*/ 0 h 90"/>
              <a:gd name="T32" fmla="*/ 2147483647 w 1054"/>
              <a:gd name="T33" fmla="*/ 2147483647 h 90"/>
              <a:gd name="T34" fmla="*/ 2147483647 w 1054"/>
              <a:gd name="T35" fmla="*/ 2147483647 h 90"/>
              <a:gd name="T36" fmla="*/ 2147483647 w 1054"/>
              <a:gd name="T37" fmla="*/ 2147483647 h 90"/>
              <a:gd name="T38" fmla="*/ 2147483647 w 1054"/>
              <a:gd name="T39" fmla="*/ 2147483647 h 90"/>
              <a:gd name="T40" fmla="*/ 2147483647 w 1054"/>
              <a:gd name="T41" fmla="*/ 2147483647 h 90"/>
              <a:gd name="T42" fmla="*/ 2147483647 w 1054"/>
              <a:gd name="T43" fmla="*/ 2147483647 h 90"/>
              <a:gd name="T44" fmla="*/ 2147483647 w 1054"/>
              <a:gd name="T45" fmla="*/ 2147483647 h 90"/>
              <a:gd name="T46" fmla="*/ 2147483647 w 1054"/>
              <a:gd name="T47" fmla="*/ 2147483647 h 90"/>
              <a:gd name="T48" fmla="*/ 2147483647 w 1054"/>
              <a:gd name="T49" fmla="*/ 2147483647 h 90"/>
              <a:gd name="T50" fmla="*/ 2147483647 w 1054"/>
              <a:gd name="T51" fmla="*/ 2147483647 h 90"/>
              <a:gd name="T52" fmla="*/ 2147483647 w 1054"/>
              <a:gd name="T53" fmla="*/ 2147483647 h 90"/>
              <a:gd name="T54" fmla="*/ 2147483647 w 1054"/>
              <a:gd name="T55" fmla="*/ 2147483647 h 90"/>
              <a:gd name="T56" fmla="*/ 0 w 1054"/>
              <a:gd name="T57" fmla="*/ 2147483647 h 90"/>
              <a:gd name="T58" fmla="*/ 2147483647 w 1054"/>
              <a:gd name="T59" fmla="*/ 2147483647 h 90"/>
              <a:gd name="T60" fmla="*/ 2147483647 w 1054"/>
              <a:gd name="T61" fmla="*/ 2147483647 h 90"/>
              <a:gd name="T62" fmla="*/ 2147483647 w 1054"/>
              <a:gd name="T63" fmla="*/ 2147483647 h 90"/>
              <a:gd name="T64" fmla="*/ 2147483647 w 1054"/>
              <a:gd name="T65" fmla="*/ 2147483647 h 90"/>
              <a:gd name="T66" fmla="*/ 2147483647 w 1054"/>
              <a:gd name="T67" fmla="*/ 2147483647 h 90"/>
              <a:gd name="T68" fmla="*/ 2147483647 w 1054"/>
              <a:gd name="T69" fmla="*/ 2147483647 h 90"/>
              <a:gd name="T70" fmla="*/ 2147483647 w 1054"/>
              <a:gd name="T71" fmla="*/ 2147483647 h 90"/>
              <a:gd name="T72" fmla="*/ 2147483647 w 1054"/>
              <a:gd name="T73" fmla="*/ 2147483647 h 90"/>
              <a:gd name="T74" fmla="*/ 2147483647 w 1054"/>
              <a:gd name="T75" fmla="*/ 2147483647 h 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54"/>
              <a:gd name="T115" fmla="*/ 0 h 90"/>
              <a:gd name="T116" fmla="*/ 1054 w 1054"/>
              <a:gd name="T117" fmla="*/ 90 h 9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54" h="90">
                <a:moveTo>
                  <a:pt x="470" y="48"/>
                </a:moveTo>
                <a:lnTo>
                  <a:pt x="507" y="46"/>
                </a:lnTo>
                <a:lnTo>
                  <a:pt x="542" y="45"/>
                </a:lnTo>
                <a:lnTo>
                  <a:pt x="578" y="43"/>
                </a:lnTo>
                <a:lnTo>
                  <a:pt x="613" y="42"/>
                </a:lnTo>
                <a:lnTo>
                  <a:pt x="650" y="41"/>
                </a:lnTo>
                <a:lnTo>
                  <a:pt x="685" y="39"/>
                </a:lnTo>
                <a:lnTo>
                  <a:pt x="721" y="38"/>
                </a:lnTo>
                <a:lnTo>
                  <a:pt x="756" y="36"/>
                </a:lnTo>
                <a:lnTo>
                  <a:pt x="791" y="35"/>
                </a:lnTo>
                <a:lnTo>
                  <a:pt x="828" y="35"/>
                </a:lnTo>
                <a:lnTo>
                  <a:pt x="863" y="35"/>
                </a:lnTo>
                <a:lnTo>
                  <a:pt x="899" y="35"/>
                </a:lnTo>
                <a:lnTo>
                  <a:pt x="934" y="36"/>
                </a:lnTo>
                <a:lnTo>
                  <a:pt x="971" y="39"/>
                </a:lnTo>
                <a:lnTo>
                  <a:pt x="1006" y="42"/>
                </a:lnTo>
                <a:lnTo>
                  <a:pt x="1043" y="46"/>
                </a:lnTo>
                <a:lnTo>
                  <a:pt x="1047" y="46"/>
                </a:lnTo>
                <a:lnTo>
                  <a:pt x="1051" y="43"/>
                </a:lnTo>
                <a:lnTo>
                  <a:pt x="1053" y="42"/>
                </a:lnTo>
                <a:lnTo>
                  <a:pt x="1054" y="38"/>
                </a:lnTo>
                <a:lnTo>
                  <a:pt x="1053" y="33"/>
                </a:lnTo>
                <a:lnTo>
                  <a:pt x="1050" y="27"/>
                </a:lnTo>
                <a:lnTo>
                  <a:pt x="1045" y="23"/>
                </a:lnTo>
                <a:lnTo>
                  <a:pt x="1044" y="22"/>
                </a:lnTo>
                <a:lnTo>
                  <a:pt x="1009" y="14"/>
                </a:lnTo>
                <a:lnTo>
                  <a:pt x="972" y="10"/>
                </a:lnTo>
                <a:lnTo>
                  <a:pt x="937" y="6"/>
                </a:lnTo>
                <a:lnTo>
                  <a:pt x="901" y="3"/>
                </a:lnTo>
                <a:lnTo>
                  <a:pt x="866" y="1"/>
                </a:lnTo>
                <a:lnTo>
                  <a:pt x="829" y="0"/>
                </a:lnTo>
                <a:lnTo>
                  <a:pt x="793" y="0"/>
                </a:lnTo>
                <a:lnTo>
                  <a:pt x="758" y="1"/>
                </a:lnTo>
                <a:lnTo>
                  <a:pt x="721" y="3"/>
                </a:lnTo>
                <a:lnTo>
                  <a:pt x="685" y="4"/>
                </a:lnTo>
                <a:lnTo>
                  <a:pt x="650" y="7"/>
                </a:lnTo>
                <a:lnTo>
                  <a:pt x="613" y="9"/>
                </a:lnTo>
                <a:lnTo>
                  <a:pt x="577" y="11"/>
                </a:lnTo>
                <a:lnTo>
                  <a:pt x="540" y="14"/>
                </a:lnTo>
                <a:lnTo>
                  <a:pt x="505" y="17"/>
                </a:lnTo>
                <a:lnTo>
                  <a:pt x="469" y="19"/>
                </a:lnTo>
                <a:lnTo>
                  <a:pt x="439" y="20"/>
                </a:lnTo>
                <a:lnTo>
                  <a:pt x="410" y="20"/>
                </a:lnTo>
                <a:lnTo>
                  <a:pt x="381" y="22"/>
                </a:lnTo>
                <a:lnTo>
                  <a:pt x="352" y="23"/>
                </a:lnTo>
                <a:lnTo>
                  <a:pt x="321" y="25"/>
                </a:lnTo>
                <a:lnTo>
                  <a:pt x="292" y="26"/>
                </a:lnTo>
                <a:lnTo>
                  <a:pt x="263" y="29"/>
                </a:lnTo>
                <a:lnTo>
                  <a:pt x="233" y="32"/>
                </a:lnTo>
                <a:lnTo>
                  <a:pt x="204" y="35"/>
                </a:lnTo>
                <a:lnTo>
                  <a:pt x="175" y="38"/>
                </a:lnTo>
                <a:lnTo>
                  <a:pt x="146" y="42"/>
                </a:lnTo>
                <a:lnTo>
                  <a:pt x="117" y="48"/>
                </a:lnTo>
                <a:lnTo>
                  <a:pt x="89" y="52"/>
                </a:lnTo>
                <a:lnTo>
                  <a:pt x="60" y="59"/>
                </a:lnTo>
                <a:lnTo>
                  <a:pt x="30" y="67"/>
                </a:lnTo>
                <a:lnTo>
                  <a:pt x="3" y="76"/>
                </a:lnTo>
                <a:lnTo>
                  <a:pt x="0" y="83"/>
                </a:lnTo>
                <a:lnTo>
                  <a:pt x="3" y="87"/>
                </a:lnTo>
                <a:lnTo>
                  <a:pt x="9" y="90"/>
                </a:lnTo>
                <a:lnTo>
                  <a:pt x="11" y="90"/>
                </a:lnTo>
                <a:lnTo>
                  <a:pt x="14" y="90"/>
                </a:lnTo>
                <a:lnTo>
                  <a:pt x="25" y="89"/>
                </a:lnTo>
                <a:lnTo>
                  <a:pt x="41" y="86"/>
                </a:lnTo>
                <a:lnTo>
                  <a:pt x="61" y="84"/>
                </a:lnTo>
                <a:lnTo>
                  <a:pt x="87" y="81"/>
                </a:lnTo>
                <a:lnTo>
                  <a:pt x="117" y="77"/>
                </a:lnTo>
                <a:lnTo>
                  <a:pt x="149" y="74"/>
                </a:lnTo>
                <a:lnTo>
                  <a:pt x="184" y="70"/>
                </a:lnTo>
                <a:lnTo>
                  <a:pt x="220" y="67"/>
                </a:lnTo>
                <a:lnTo>
                  <a:pt x="258" y="62"/>
                </a:lnTo>
                <a:lnTo>
                  <a:pt x="296" y="59"/>
                </a:lnTo>
                <a:lnTo>
                  <a:pt x="334" y="55"/>
                </a:lnTo>
                <a:lnTo>
                  <a:pt x="371" y="52"/>
                </a:lnTo>
                <a:lnTo>
                  <a:pt x="406" y="51"/>
                </a:lnTo>
                <a:lnTo>
                  <a:pt x="439" y="49"/>
                </a:lnTo>
                <a:lnTo>
                  <a:pt x="470" y="48"/>
                </a:lnTo>
                <a:close/>
              </a:path>
            </a:pathLst>
          </a:custGeom>
          <a:solidFill>
            <a:srgbClr val="000000"/>
          </a:solidFill>
          <a:ln w="9525">
            <a:noFill/>
            <a:round/>
            <a:headEnd/>
            <a:tailEnd/>
          </a:ln>
        </p:spPr>
        <p:txBody>
          <a:bodyPr/>
          <a:lstStyle/>
          <a:p>
            <a:endParaRPr lang="en-US"/>
          </a:p>
        </p:txBody>
      </p:sp>
      <p:sp>
        <p:nvSpPr>
          <p:cNvPr id="2126" name="Freeform 809"/>
          <p:cNvSpPr>
            <a:spLocks/>
          </p:cNvSpPr>
          <p:nvPr/>
        </p:nvSpPr>
        <p:spPr bwMode="auto">
          <a:xfrm>
            <a:off x="1155700" y="3675063"/>
            <a:ext cx="47625" cy="111125"/>
          </a:xfrm>
          <a:custGeom>
            <a:avLst/>
            <a:gdLst>
              <a:gd name="T0" fmla="*/ 0 w 89"/>
              <a:gd name="T1" fmla="*/ 2147483647 h 219"/>
              <a:gd name="T2" fmla="*/ 0 w 89"/>
              <a:gd name="T3" fmla="*/ 2147483647 h 219"/>
              <a:gd name="T4" fmla="*/ 2147483647 w 89"/>
              <a:gd name="T5" fmla="*/ 2147483647 h 219"/>
              <a:gd name="T6" fmla="*/ 2147483647 w 89"/>
              <a:gd name="T7" fmla="*/ 2147483647 h 219"/>
              <a:gd name="T8" fmla="*/ 2147483647 w 89"/>
              <a:gd name="T9" fmla="*/ 2147483647 h 219"/>
              <a:gd name="T10" fmla="*/ 2147483647 w 89"/>
              <a:gd name="T11" fmla="*/ 2147483647 h 219"/>
              <a:gd name="T12" fmla="*/ 2147483647 w 89"/>
              <a:gd name="T13" fmla="*/ 2147483647 h 219"/>
              <a:gd name="T14" fmla="*/ 2147483647 w 89"/>
              <a:gd name="T15" fmla="*/ 2147483647 h 219"/>
              <a:gd name="T16" fmla="*/ 2147483647 w 89"/>
              <a:gd name="T17" fmla="*/ 2147483647 h 219"/>
              <a:gd name="T18" fmla="*/ 2147483647 w 89"/>
              <a:gd name="T19" fmla="*/ 2147483647 h 219"/>
              <a:gd name="T20" fmla="*/ 2147483647 w 89"/>
              <a:gd name="T21" fmla="*/ 2147483647 h 219"/>
              <a:gd name="T22" fmla="*/ 2147483647 w 89"/>
              <a:gd name="T23" fmla="*/ 2147483647 h 219"/>
              <a:gd name="T24" fmla="*/ 2147483647 w 89"/>
              <a:gd name="T25" fmla="*/ 2147483647 h 219"/>
              <a:gd name="T26" fmla="*/ 2147483647 w 89"/>
              <a:gd name="T27" fmla="*/ 2147483647 h 219"/>
              <a:gd name="T28" fmla="*/ 2147483647 w 89"/>
              <a:gd name="T29" fmla="*/ 2147483647 h 219"/>
              <a:gd name="T30" fmla="*/ 2147483647 w 89"/>
              <a:gd name="T31" fmla="*/ 2147483647 h 219"/>
              <a:gd name="T32" fmla="*/ 2147483647 w 89"/>
              <a:gd name="T33" fmla="*/ 0 h 219"/>
              <a:gd name="T34" fmla="*/ 2147483647 w 89"/>
              <a:gd name="T35" fmla="*/ 2147483647 h 219"/>
              <a:gd name="T36" fmla="*/ 2147483647 w 89"/>
              <a:gd name="T37" fmla="*/ 2147483647 h 219"/>
              <a:gd name="T38" fmla="*/ 2147483647 w 89"/>
              <a:gd name="T39" fmla="*/ 2147483647 h 219"/>
              <a:gd name="T40" fmla="*/ 2147483647 w 89"/>
              <a:gd name="T41" fmla="*/ 2147483647 h 219"/>
              <a:gd name="T42" fmla="*/ 2147483647 w 89"/>
              <a:gd name="T43" fmla="*/ 2147483647 h 219"/>
              <a:gd name="T44" fmla="*/ 2147483647 w 89"/>
              <a:gd name="T45" fmla="*/ 2147483647 h 219"/>
              <a:gd name="T46" fmla="*/ 2147483647 w 89"/>
              <a:gd name="T47" fmla="*/ 2147483647 h 219"/>
              <a:gd name="T48" fmla="*/ 0 w 89"/>
              <a:gd name="T49" fmla="*/ 2147483647 h 2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9"/>
              <a:gd name="T76" fmla="*/ 0 h 219"/>
              <a:gd name="T77" fmla="*/ 89 w 89"/>
              <a:gd name="T78" fmla="*/ 219 h 2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9" h="219">
                <a:moveTo>
                  <a:pt x="0" y="211"/>
                </a:moveTo>
                <a:lnTo>
                  <a:pt x="0" y="214"/>
                </a:lnTo>
                <a:lnTo>
                  <a:pt x="2" y="217"/>
                </a:lnTo>
                <a:lnTo>
                  <a:pt x="5" y="218"/>
                </a:lnTo>
                <a:lnTo>
                  <a:pt x="8" y="219"/>
                </a:lnTo>
                <a:lnTo>
                  <a:pt x="11" y="219"/>
                </a:lnTo>
                <a:lnTo>
                  <a:pt x="14" y="218"/>
                </a:lnTo>
                <a:lnTo>
                  <a:pt x="15" y="215"/>
                </a:lnTo>
                <a:lnTo>
                  <a:pt x="16" y="212"/>
                </a:lnTo>
                <a:lnTo>
                  <a:pt x="24" y="183"/>
                </a:lnTo>
                <a:lnTo>
                  <a:pt x="34" y="151"/>
                </a:lnTo>
                <a:lnTo>
                  <a:pt x="46" y="118"/>
                </a:lnTo>
                <a:lnTo>
                  <a:pt x="59" y="86"/>
                </a:lnTo>
                <a:lnTo>
                  <a:pt x="70" y="56"/>
                </a:lnTo>
                <a:lnTo>
                  <a:pt x="81" y="30"/>
                </a:lnTo>
                <a:lnTo>
                  <a:pt x="87" y="11"/>
                </a:lnTo>
                <a:lnTo>
                  <a:pt x="89" y="0"/>
                </a:lnTo>
                <a:lnTo>
                  <a:pt x="72" y="14"/>
                </a:lnTo>
                <a:lnTo>
                  <a:pt x="56" y="35"/>
                </a:lnTo>
                <a:lnTo>
                  <a:pt x="43" y="59"/>
                </a:lnTo>
                <a:lnTo>
                  <a:pt x="30" y="87"/>
                </a:lnTo>
                <a:lnTo>
                  <a:pt x="19" y="119"/>
                </a:lnTo>
                <a:lnTo>
                  <a:pt x="11" y="150"/>
                </a:lnTo>
                <a:lnTo>
                  <a:pt x="5" y="182"/>
                </a:lnTo>
                <a:lnTo>
                  <a:pt x="0" y="211"/>
                </a:lnTo>
                <a:close/>
              </a:path>
            </a:pathLst>
          </a:custGeom>
          <a:solidFill>
            <a:srgbClr val="000000"/>
          </a:solidFill>
          <a:ln w="9525">
            <a:noFill/>
            <a:round/>
            <a:headEnd/>
            <a:tailEnd/>
          </a:ln>
        </p:spPr>
        <p:txBody>
          <a:bodyPr/>
          <a:lstStyle/>
          <a:p>
            <a:endParaRPr lang="en-US"/>
          </a:p>
        </p:txBody>
      </p:sp>
      <p:sp>
        <p:nvSpPr>
          <p:cNvPr id="2127" name="Freeform 810"/>
          <p:cNvSpPr>
            <a:spLocks/>
          </p:cNvSpPr>
          <p:nvPr/>
        </p:nvSpPr>
        <p:spPr bwMode="auto">
          <a:xfrm>
            <a:off x="615950" y="3843338"/>
            <a:ext cx="520700" cy="38100"/>
          </a:xfrm>
          <a:custGeom>
            <a:avLst/>
            <a:gdLst>
              <a:gd name="T0" fmla="*/ 2147483647 w 984"/>
              <a:gd name="T1" fmla="*/ 2147483647 h 74"/>
              <a:gd name="T2" fmla="*/ 2147483647 w 984"/>
              <a:gd name="T3" fmla="*/ 2147483647 h 74"/>
              <a:gd name="T4" fmla="*/ 2147483647 w 984"/>
              <a:gd name="T5" fmla="*/ 2147483647 h 74"/>
              <a:gd name="T6" fmla="*/ 2147483647 w 984"/>
              <a:gd name="T7" fmla="*/ 2147483647 h 74"/>
              <a:gd name="T8" fmla="*/ 2147483647 w 984"/>
              <a:gd name="T9" fmla="*/ 2147483647 h 74"/>
              <a:gd name="T10" fmla="*/ 2147483647 w 984"/>
              <a:gd name="T11" fmla="*/ 2147483647 h 74"/>
              <a:gd name="T12" fmla="*/ 2147483647 w 984"/>
              <a:gd name="T13" fmla="*/ 0 h 74"/>
              <a:gd name="T14" fmla="*/ 2147483647 w 984"/>
              <a:gd name="T15" fmla="*/ 0 h 74"/>
              <a:gd name="T16" fmla="*/ 2147483647 w 984"/>
              <a:gd name="T17" fmla="*/ 2147483647 h 74"/>
              <a:gd name="T18" fmla="*/ 2147483647 w 984"/>
              <a:gd name="T19" fmla="*/ 2147483647 h 74"/>
              <a:gd name="T20" fmla="*/ 2147483647 w 984"/>
              <a:gd name="T21" fmla="*/ 2147483647 h 74"/>
              <a:gd name="T22" fmla="*/ 2147483647 w 984"/>
              <a:gd name="T23" fmla="*/ 2147483647 h 74"/>
              <a:gd name="T24" fmla="*/ 2147483647 w 984"/>
              <a:gd name="T25" fmla="*/ 2147483647 h 74"/>
              <a:gd name="T26" fmla="*/ 2147483647 w 984"/>
              <a:gd name="T27" fmla="*/ 2147483647 h 74"/>
              <a:gd name="T28" fmla="*/ 2147483647 w 984"/>
              <a:gd name="T29" fmla="*/ 2147483647 h 74"/>
              <a:gd name="T30" fmla="*/ 2147483647 w 984"/>
              <a:gd name="T31" fmla="*/ 2147483647 h 74"/>
              <a:gd name="T32" fmla="*/ 2147483647 w 984"/>
              <a:gd name="T33" fmla="*/ 2147483647 h 74"/>
              <a:gd name="T34" fmla="*/ 2147483647 w 984"/>
              <a:gd name="T35" fmla="*/ 2147483647 h 74"/>
              <a:gd name="T36" fmla="*/ 2147483647 w 984"/>
              <a:gd name="T37" fmla="*/ 2147483647 h 74"/>
              <a:gd name="T38" fmla="*/ 2147483647 w 984"/>
              <a:gd name="T39" fmla="*/ 2147483647 h 74"/>
              <a:gd name="T40" fmla="*/ 2147483647 w 984"/>
              <a:gd name="T41" fmla="*/ 2147483647 h 74"/>
              <a:gd name="T42" fmla="*/ 2147483647 w 984"/>
              <a:gd name="T43" fmla="*/ 2147483647 h 74"/>
              <a:gd name="T44" fmla="*/ 2147483647 w 984"/>
              <a:gd name="T45" fmla="*/ 2147483647 h 74"/>
              <a:gd name="T46" fmla="*/ 2147483647 w 984"/>
              <a:gd name="T47" fmla="*/ 2147483647 h 74"/>
              <a:gd name="T48" fmla="*/ 2147483647 w 984"/>
              <a:gd name="T49" fmla="*/ 2147483647 h 74"/>
              <a:gd name="T50" fmla="*/ 2147483647 w 984"/>
              <a:gd name="T51" fmla="*/ 2147483647 h 74"/>
              <a:gd name="T52" fmla="*/ 2147483647 w 984"/>
              <a:gd name="T53" fmla="*/ 2147483647 h 74"/>
              <a:gd name="T54" fmla="*/ 2147483647 w 984"/>
              <a:gd name="T55" fmla="*/ 2147483647 h 74"/>
              <a:gd name="T56" fmla="*/ 2147483647 w 984"/>
              <a:gd name="T57" fmla="*/ 2147483647 h 74"/>
              <a:gd name="T58" fmla="*/ 2147483647 w 984"/>
              <a:gd name="T59" fmla="*/ 2147483647 h 74"/>
              <a:gd name="T60" fmla="*/ 2147483647 w 984"/>
              <a:gd name="T61" fmla="*/ 2147483647 h 74"/>
              <a:gd name="T62" fmla="*/ 2147483647 w 984"/>
              <a:gd name="T63" fmla="*/ 2147483647 h 74"/>
              <a:gd name="T64" fmla="*/ 2147483647 w 984"/>
              <a:gd name="T65" fmla="*/ 2147483647 h 74"/>
              <a:gd name="T66" fmla="*/ 2147483647 w 984"/>
              <a:gd name="T67" fmla="*/ 2147483647 h 7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84"/>
              <a:gd name="T103" fmla="*/ 0 h 74"/>
              <a:gd name="T104" fmla="*/ 984 w 984"/>
              <a:gd name="T105" fmla="*/ 74 h 7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84" h="74">
                <a:moveTo>
                  <a:pt x="974" y="26"/>
                </a:moveTo>
                <a:lnTo>
                  <a:pt x="983" y="19"/>
                </a:lnTo>
                <a:lnTo>
                  <a:pt x="984" y="12"/>
                </a:lnTo>
                <a:lnTo>
                  <a:pt x="979" y="6"/>
                </a:lnTo>
                <a:lnTo>
                  <a:pt x="967" y="3"/>
                </a:lnTo>
                <a:lnTo>
                  <a:pt x="938" y="3"/>
                </a:lnTo>
                <a:lnTo>
                  <a:pt x="908" y="4"/>
                </a:lnTo>
                <a:lnTo>
                  <a:pt x="878" y="3"/>
                </a:lnTo>
                <a:lnTo>
                  <a:pt x="847" y="3"/>
                </a:lnTo>
                <a:lnTo>
                  <a:pt x="816" y="3"/>
                </a:lnTo>
                <a:lnTo>
                  <a:pt x="784" y="1"/>
                </a:lnTo>
                <a:lnTo>
                  <a:pt x="754" y="1"/>
                </a:lnTo>
                <a:lnTo>
                  <a:pt x="722" y="0"/>
                </a:lnTo>
                <a:lnTo>
                  <a:pt x="689" y="0"/>
                </a:lnTo>
                <a:lnTo>
                  <a:pt x="659" y="0"/>
                </a:lnTo>
                <a:lnTo>
                  <a:pt x="627" y="0"/>
                </a:lnTo>
                <a:lnTo>
                  <a:pt x="596" y="0"/>
                </a:lnTo>
                <a:lnTo>
                  <a:pt x="565" y="1"/>
                </a:lnTo>
                <a:lnTo>
                  <a:pt x="535" y="3"/>
                </a:lnTo>
                <a:lnTo>
                  <a:pt x="505" y="4"/>
                </a:lnTo>
                <a:lnTo>
                  <a:pt x="476" y="7"/>
                </a:lnTo>
                <a:lnTo>
                  <a:pt x="444" y="10"/>
                </a:lnTo>
                <a:lnTo>
                  <a:pt x="410" y="13"/>
                </a:lnTo>
                <a:lnTo>
                  <a:pt x="374" y="16"/>
                </a:lnTo>
                <a:lnTo>
                  <a:pt x="336" y="19"/>
                </a:lnTo>
                <a:lnTo>
                  <a:pt x="298" y="20"/>
                </a:lnTo>
                <a:lnTo>
                  <a:pt x="259" y="23"/>
                </a:lnTo>
                <a:lnTo>
                  <a:pt x="221" y="26"/>
                </a:lnTo>
                <a:lnTo>
                  <a:pt x="183" y="29"/>
                </a:lnTo>
                <a:lnTo>
                  <a:pt x="148" y="34"/>
                </a:lnTo>
                <a:lnTo>
                  <a:pt x="114" y="36"/>
                </a:lnTo>
                <a:lnTo>
                  <a:pt x="83" y="41"/>
                </a:lnTo>
                <a:lnTo>
                  <a:pt x="57" y="45"/>
                </a:lnTo>
                <a:lnTo>
                  <a:pt x="35" y="51"/>
                </a:lnTo>
                <a:lnTo>
                  <a:pt x="18" y="57"/>
                </a:lnTo>
                <a:lnTo>
                  <a:pt x="6" y="64"/>
                </a:lnTo>
                <a:lnTo>
                  <a:pt x="0" y="71"/>
                </a:lnTo>
                <a:lnTo>
                  <a:pt x="4" y="73"/>
                </a:lnTo>
                <a:lnTo>
                  <a:pt x="13" y="73"/>
                </a:lnTo>
                <a:lnTo>
                  <a:pt x="28" y="74"/>
                </a:lnTo>
                <a:lnTo>
                  <a:pt x="45" y="74"/>
                </a:lnTo>
                <a:lnTo>
                  <a:pt x="69" y="74"/>
                </a:lnTo>
                <a:lnTo>
                  <a:pt x="94" y="74"/>
                </a:lnTo>
                <a:lnTo>
                  <a:pt x="123" y="73"/>
                </a:lnTo>
                <a:lnTo>
                  <a:pt x="155" y="73"/>
                </a:lnTo>
                <a:lnTo>
                  <a:pt x="190" y="71"/>
                </a:lnTo>
                <a:lnTo>
                  <a:pt x="226" y="70"/>
                </a:lnTo>
                <a:lnTo>
                  <a:pt x="266" y="70"/>
                </a:lnTo>
                <a:lnTo>
                  <a:pt x="307" y="67"/>
                </a:lnTo>
                <a:lnTo>
                  <a:pt x="348" y="66"/>
                </a:lnTo>
                <a:lnTo>
                  <a:pt x="391" y="64"/>
                </a:lnTo>
                <a:lnTo>
                  <a:pt x="435" y="63"/>
                </a:lnTo>
                <a:lnTo>
                  <a:pt x="479" y="60"/>
                </a:lnTo>
                <a:lnTo>
                  <a:pt x="523" y="58"/>
                </a:lnTo>
                <a:lnTo>
                  <a:pt x="567" y="55"/>
                </a:lnTo>
                <a:lnTo>
                  <a:pt x="611" y="54"/>
                </a:lnTo>
                <a:lnTo>
                  <a:pt x="653" y="51"/>
                </a:lnTo>
                <a:lnTo>
                  <a:pt x="694" y="50"/>
                </a:lnTo>
                <a:lnTo>
                  <a:pt x="733" y="47"/>
                </a:lnTo>
                <a:lnTo>
                  <a:pt x="771" y="44"/>
                </a:lnTo>
                <a:lnTo>
                  <a:pt x="808" y="42"/>
                </a:lnTo>
                <a:lnTo>
                  <a:pt x="840" y="39"/>
                </a:lnTo>
                <a:lnTo>
                  <a:pt x="871" y="38"/>
                </a:lnTo>
                <a:lnTo>
                  <a:pt x="897" y="35"/>
                </a:lnTo>
                <a:lnTo>
                  <a:pt x="922" y="34"/>
                </a:lnTo>
                <a:lnTo>
                  <a:pt x="941" y="32"/>
                </a:lnTo>
                <a:lnTo>
                  <a:pt x="957" y="29"/>
                </a:lnTo>
                <a:lnTo>
                  <a:pt x="968" y="28"/>
                </a:lnTo>
                <a:lnTo>
                  <a:pt x="974" y="26"/>
                </a:lnTo>
                <a:close/>
              </a:path>
            </a:pathLst>
          </a:custGeom>
          <a:solidFill>
            <a:srgbClr val="000000"/>
          </a:solidFill>
          <a:ln w="9525">
            <a:noFill/>
            <a:round/>
            <a:headEnd/>
            <a:tailEnd/>
          </a:ln>
        </p:spPr>
        <p:txBody>
          <a:bodyPr/>
          <a:lstStyle/>
          <a:p>
            <a:endParaRPr lang="en-US"/>
          </a:p>
        </p:txBody>
      </p:sp>
      <p:sp>
        <p:nvSpPr>
          <p:cNvPr id="2128" name="Freeform 811"/>
          <p:cNvSpPr>
            <a:spLocks/>
          </p:cNvSpPr>
          <p:nvPr/>
        </p:nvSpPr>
        <p:spPr bwMode="auto">
          <a:xfrm>
            <a:off x="630238" y="3751263"/>
            <a:ext cx="36512" cy="22225"/>
          </a:xfrm>
          <a:custGeom>
            <a:avLst/>
            <a:gdLst>
              <a:gd name="T0" fmla="*/ 2147483647 w 68"/>
              <a:gd name="T1" fmla="*/ 2147483647 h 44"/>
              <a:gd name="T2" fmla="*/ 2147483647 w 68"/>
              <a:gd name="T3" fmla="*/ 2147483647 h 44"/>
              <a:gd name="T4" fmla="*/ 2147483647 w 68"/>
              <a:gd name="T5" fmla="*/ 2147483647 h 44"/>
              <a:gd name="T6" fmla="*/ 2147483647 w 68"/>
              <a:gd name="T7" fmla="*/ 2147483647 h 44"/>
              <a:gd name="T8" fmla="*/ 2147483647 w 68"/>
              <a:gd name="T9" fmla="*/ 2147483647 h 44"/>
              <a:gd name="T10" fmla="*/ 2147483647 w 68"/>
              <a:gd name="T11" fmla="*/ 2147483647 h 44"/>
              <a:gd name="T12" fmla="*/ 2147483647 w 68"/>
              <a:gd name="T13" fmla="*/ 2147483647 h 44"/>
              <a:gd name="T14" fmla="*/ 2147483647 w 68"/>
              <a:gd name="T15" fmla="*/ 2147483647 h 44"/>
              <a:gd name="T16" fmla="*/ 2147483647 w 68"/>
              <a:gd name="T17" fmla="*/ 2147483647 h 44"/>
              <a:gd name="T18" fmla="*/ 2147483647 w 68"/>
              <a:gd name="T19" fmla="*/ 2147483647 h 44"/>
              <a:gd name="T20" fmla="*/ 2147483647 w 68"/>
              <a:gd name="T21" fmla="*/ 2147483647 h 44"/>
              <a:gd name="T22" fmla="*/ 2147483647 w 68"/>
              <a:gd name="T23" fmla="*/ 2147483647 h 44"/>
              <a:gd name="T24" fmla="*/ 2147483647 w 68"/>
              <a:gd name="T25" fmla="*/ 2147483647 h 44"/>
              <a:gd name="T26" fmla="*/ 2147483647 w 68"/>
              <a:gd name="T27" fmla="*/ 2147483647 h 44"/>
              <a:gd name="T28" fmla="*/ 2147483647 w 68"/>
              <a:gd name="T29" fmla="*/ 2147483647 h 44"/>
              <a:gd name="T30" fmla="*/ 2147483647 w 68"/>
              <a:gd name="T31" fmla="*/ 2147483647 h 44"/>
              <a:gd name="T32" fmla="*/ 2147483647 w 68"/>
              <a:gd name="T33" fmla="*/ 2147483647 h 44"/>
              <a:gd name="T34" fmla="*/ 2147483647 w 68"/>
              <a:gd name="T35" fmla="*/ 2147483647 h 44"/>
              <a:gd name="T36" fmla="*/ 2147483647 w 68"/>
              <a:gd name="T37" fmla="*/ 2147483647 h 44"/>
              <a:gd name="T38" fmla="*/ 2147483647 w 68"/>
              <a:gd name="T39" fmla="*/ 2147483647 h 44"/>
              <a:gd name="T40" fmla="*/ 2147483647 w 68"/>
              <a:gd name="T41" fmla="*/ 2147483647 h 44"/>
              <a:gd name="T42" fmla="*/ 2147483647 w 68"/>
              <a:gd name="T43" fmla="*/ 2147483647 h 44"/>
              <a:gd name="T44" fmla="*/ 2147483647 w 68"/>
              <a:gd name="T45" fmla="*/ 2147483647 h 44"/>
              <a:gd name="T46" fmla="*/ 2147483647 w 68"/>
              <a:gd name="T47" fmla="*/ 2147483647 h 44"/>
              <a:gd name="T48" fmla="*/ 2147483647 w 68"/>
              <a:gd name="T49" fmla="*/ 0 h 44"/>
              <a:gd name="T50" fmla="*/ 2147483647 w 68"/>
              <a:gd name="T51" fmla="*/ 0 h 44"/>
              <a:gd name="T52" fmla="*/ 2147483647 w 68"/>
              <a:gd name="T53" fmla="*/ 2147483647 h 44"/>
              <a:gd name="T54" fmla="*/ 0 w 68"/>
              <a:gd name="T55" fmla="*/ 2147483647 h 44"/>
              <a:gd name="T56" fmla="*/ 2147483647 w 68"/>
              <a:gd name="T57" fmla="*/ 2147483647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8"/>
              <a:gd name="T88" fmla="*/ 0 h 44"/>
              <a:gd name="T89" fmla="*/ 68 w 68"/>
              <a:gd name="T90" fmla="*/ 44 h 4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8" h="44">
                <a:moveTo>
                  <a:pt x="3" y="35"/>
                </a:moveTo>
                <a:lnTo>
                  <a:pt x="7" y="39"/>
                </a:lnTo>
                <a:lnTo>
                  <a:pt x="14" y="42"/>
                </a:lnTo>
                <a:lnTo>
                  <a:pt x="22" y="44"/>
                </a:lnTo>
                <a:lnTo>
                  <a:pt x="30" y="42"/>
                </a:lnTo>
                <a:lnTo>
                  <a:pt x="39" y="42"/>
                </a:lnTo>
                <a:lnTo>
                  <a:pt x="48" y="41"/>
                </a:lnTo>
                <a:lnTo>
                  <a:pt x="57" y="39"/>
                </a:lnTo>
                <a:lnTo>
                  <a:pt x="64" y="39"/>
                </a:lnTo>
                <a:lnTo>
                  <a:pt x="66" y="39"/>
                </a:lnTo>
                <a:lnTo>
                  <a:pt x="68" y="38"/>
                </a:lnTo>
                <a:lnTo>
                  <a:pt x="68" y="35"/>
                </a:lnTo>
                <a:lnTo>
                  <a:pt x="68" y="32"/>
                </a:lnTo>
                <a:lnTo>
                  <a:pt x="68" y="31"/>
                </a:lnTo>
                <a:lnTo>
                  <a:pt x="67" y="28"/>
                </a:lnTo>
                <a:lnTo>
                  <a:pt x="64" y="28"/>
                </a:lnTo>
                <a:lnTo>
                  <a:pt x="61" y="28"/>
                </a:lnTo>
                <a:lnTo>
                  <a:pt x="42" y="29"/>
                </a:lnTo>
                <a:lnTo>
                  <a:pt x="29" y="26"/>
                </a:lnTo>
                <a:lnTo>
                  <a:pt x="22" y="22"/>
                </a:lnTo>
                <a:lnTo>
                  <a:pt x="19" y="19"/>
                </a:lnTo>
                <a:lnTo>
                  <a:pt x="19" y="18"/>
                </a:lnTo>
                <a:lnTo>
                  <a:pt x="17" y="13"/>
                </a:lnTo>
                <a:lnTo>
                  <a:pt x="17" y="7"/>
                </a:lnTo>
                <a:lnTo>
                  <a:pt x="20" y="0"/>
                </a:lnTo>
                <a:lnTo>
                  <a:pt x="10" y="0"/>
                </a:lnTo>
                <a:lnTo>
                  <a:pt x="3" y="9"/>
                </a:lnTo>
                <a:lnTo>
                  <a:pt x="0" y="22"/>
                </a:lnTo>
                <a:lnTo>
                  <a:pt x="3" y="35"/>
                </a:lnTo>
                <a:close/>
              </a:path>
            </a:pathLst>
          </a:custGeom>
          <a:solidFill>
            <a:srgbClr val="000000"/>
          </a:solidFill>
          <a:ln w="9525">
            <a:noFill/>
            <a:round/>
            <a:headEnd/>
            <a:tailEnd/>
          </a:ln>
        </p:spPr>
        <p:txBody>
          <a:bodyPr/>
          <a:lstStyle/>
          <a:p>
            <a:endParaRPr lang="en-US"/>
          </a:p>
        </p:txBody>
      </p:sp>
      <p:sp>
        <p:nvSpPr>
          <p:cNvPr id="2129" name="Freeform 812"/>
          <p:cNvSpPr>
            <a:spLocks/>
          </p:cNvSpPr>
          <p:nvPr/>
        </p:nvSpPr>
        <p:spPr bwMode="auto">
          <a:xfrm>
            <a:off x="685800" y="3746500"/>
            <a:ext cx="26988" cy="22225"/>
          </a:xfrm>
          <a:custGeom>
            <a:avLst/>
            <a:gdLst>
              <a:gd name="T0" fmla="*/ 2147483647 w 52"/>
              <a:gd name="T1" fmla="*/ 2147483647 h 44"/>
              <a:gd name="T2" fmla="*/ 2147483647 w 52"/>
              <a:gd name="T3" fmla="*/ 2147483647 h 44"/>
              <a:gd name="T4" fmla="*/ 2147483647 w 52"/>
              <a:gd name="T5" fmla="*/ 2147483647 h 44"/>
              <a:gd name="T6" fmla="*/ 2147483647 w 52"/>
              <a:gd name="T7" fmla="*/ 2147483647 h 44"/>
              <a:gd name="T8" fmla="*/ 2147483647 w 52"/>
              <a:gd name="T9" fmla="*/ 2147483647 h 44"/>
              <a:gd name="T10" fmla="*/ 2147483647 w 52"/>
              <a:gd name="T11" fmla="*/ 2147483647 h 44"/>
              <a:gd name="T12" fmla="*/ 2147483647 w 52"/>
              <a:gd name="T13" fmla="*/ 2147483647 h 44"/>
              <a:gd name="T14" fmla="*/ 2147483647 w 52"/>
              <a:gd name="T15" fmla="*/ 2147483647 h 44"/>
              <a:gd name="T16" fmla="*/ 2147483647 w 52"/>
              <a:gd name="T17" fmla="*/ 2147483647 h 44"/>
              <a:gd name="T18" fmla="*/ 2147483647 w 52"/>
              <a:gd name="T19" fmla="*/ 2147483647 h 44"/>
              <a:gd name="T20" fmla="*/ 2147483647 w 52"/>
              <a:gd name="T21" fmla="*/ 2147483647 h 44"/>
              <a:gd name="T22" fmla="*/ 2147483647 w 52"/>
              <a:gd name="T23" fmla="*/ 2147483647 h 44"/>
              <a:gd name="T24" fmla="*/ 2147483647 w 52"/>
              <a:gd name="T25" fmla="*/ 2147483647 h 44"/>
              <a:gd name="T26" fmla="*/ 2147483647 w 52"/>
              <a:gd name="T27" fmla="*/ 2147483647 h 44"/>
              <a:gd name="T28" fmla="*/ 2147483647 w 52"/>
              <a:gd name="T29" fmla="*/ 2147483647 h 44"/>
              <a:gd name="T30" fmla="*/ 2147483647 w 52"/>
              <a:gd name="T31" fmla="*/ 2147483647 h 44"/>
              <a:gd name="T32" fmla="*/ 2147483647 w 52"/>
              <a:gd name="T33" fmla="*/ 2147483647 h 44"/>
              <a:gd name="T34" fmla="*/ 2147483647 w 52"/>
              <a:gd name="T35" fmla="*/ 2147483647 h 44"/>
              <a:gd name="T36" fmla="*/ 2147483647 w 52"/>
              <a:gd name="T37" fmla="*/ 2147483647 h 44"/>
              <a:gd name="T38" fmla="*/ 2147483647 w 52"/>
              <a:gd name="T39" fmla="*/ 2147483647 h 44"/>
              <a:gd name="T40" fmla="*/ 2147483647 w 52"/>
              <a:gd name="T41" fmla="*/ 2147483647 h 44"/>
              <a:gd name="T42" fmla="*/ 2147483647 w 52"/>
              <a:gd name="T43" fmla="*/ 2147483647 h 44"/>
              <a:gd name="T44" fmla="*/ 2147483647 w 52"/>
              <a:gd name="T45" fmla="*/ 2147483647 h 44"/>
              <a:gd name="T46" fmla="*/ 2147483647 w 52"/>
              <a:gd name="T47" fmla="*/ 2147483647 h 44"/>
              <a:gd name="T48" fmla="*/ 2147483647 w 52"/>
              <a:gd name="T49" fmla="*/ 0 h 44"/>
              <a:gd name="T50" fmla="*/ 2147483647 w 52"/>
              <a:gd name="T51" fmla="*/ 0 h 44"/>
              <a:gd name="T52" fmla="*/ 2147483647 w 52"/>
              <a:gd name="T53" fmla="*/ 2147483647 h 44"/>
              <a:gd name="T54" fmla="*/ 0 w 52"/>
              <a:gd name="T55" fmla="*/ 2147483647 h 44"/>
              <a:gd name="T56" fmla="*/ 2147483647 w 52"/>
              <a:gd name="T57" fmla="*/ 2147483647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2"/>
              <a:gd name="T88" fmla="*/ 0 h 44"/>
              <a:gd name="T89" fmla="*/ 52 w 52"/>
              <a:gd name="T90" fmla="*/ 44 h 4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2" h="44">
                <a:moveTo>
                  <a:pt x="2" y="35"/>
                </a:moveTo>
                <a:lnTo>
                  <a:pt x="5" y="41"/>
                </a:lnTo>
                <a:lnTo>
                  <a:pt x="11" y="42"/>
                </a:lnTo>
                <a:lnTo>
                  <a:pt x="17" y="44"/>
                </a:lnTo>
                <a:lnTo>
                  <a:pt x="23" y="44"/>
                </a:lnTo>
                <a:lnTo>
                  <a:pt x="30" y="42"/>
                </a:lnTo>
                <a:lnTo>
                  <a:pt x="36" y="41"/>
                </a:lnTo>
                <a:lnTo>
                  <a:pt x="42" y="41"/>
                </a:lnTo>
                <a:lnTo>
                  <a:pt x="48" y="41"/>
                </a:lnTo>
                <a:lnTo>
                  <a:pt x="49" y="41"/>
                </a:lnTo>
                <a:lnTo>
                  <a:pt x="51" y="39"/>
                </a:lnTo>
                <a:lnTo>
                  <a:pt x="52" y="36"/>
                </a:lnTo>
                <a:lnTo>
                  <a:pt x="52" y="33"/>
                </a:lnTo>
                <a:lnTo>
                  <a:pt x="52" y="32"/>
                </a:lnTo>
                <a:lnTo>
                  <a:pt x="51" y="29"/>
                </a:lnTo>
                <a:lnTo>
                  <a:pt x="48" y="29"/>
                </a:lnTo>
                <a:lnTo>
                  <a:pt x="46" y="29"/>
                </a:lnTo>
                <a:lnTo>
                  <a:pt x="32" y="30"/>
                </a:lnTo>
                <a:lnTo>
                  <a:pt x="21" y="29"/>
                </a:lnTo>
                <a:lnTo>
                  <a:pt x="14" y="26"/>
                </a:lnTo>
                <a:lnTo>
                  <a:pt x="13" y="25"/>
                </a:lnTo>
                <a:lnTo>
                  <a:pt x="11" y="22"/>
                </a:lnTo>
                <a:lnTo>
                  <a:pt x="10" y="14"/>
                </a:lnTo>
                <a:lnTo>
                  <a:pt x="11" y="7"/>
                </a:lnTo>
                <a:lnTo>
                  <a:pt x="16" y="0"/>
                </a:lnTo>
                <a:lnTo>
                  <a:pt x="8" y="0"/>
                </a:lnTo>
                <a:lnTo>
                  <a:pt x="2" y="9"/>
                </a:lnTo>
                <a:lnTo>
                  <a:pt x="0" y="22"/>
                </a:lnTo>
                <a:lnTo>
                  <a:pt x="2" y="35"/>
                </a:lnTo>
                <a:close/>
              </a:path>
            </a:pathLst>
          </a:custGeom>
          <a:solidFill>
            <a:srgbClr val="000000"/>
          </a:solidFill>
          <a:ln w="9525">
            <a:noFill/>
            <a:round/>
            <a:headEnd/>
            <a:tailEnd/>
          </a:ln>
        </p:spPr>
        <p:txBody>
          <a:bodyPr/>
          <a:lstStyle/>
          <a:p>
            <a:endParaRPr lang="en-US"/>
          </a:p>
        </p:txBody>
      </p:sp>
      <p:sp>
        <p:nvSpPr>
          <p:cNvPr id="2130" name="Freeform 813"/>
          <p:cNvSpPr>
            <a:spLocks/>
          </p:cNvSpPr>
          <p:nvPr/>
        </p:nvSpPr>
        <p:spPr bwMode="auto">
          <a:xfrm>
            <a:off x="735013" y="3743325"/>
            <a:ext cx="34925" cy="23813"/>
          </a:xfrm>
          <a:custGeom>
            <a:avLst/>
            <a:gdLst>
              <a:gd name="T0" fmla="*/ 2147483647 w 67"/>
              <a:gd name="T1" fmla="*/ 2147483647 h 46"/>
              <a:gd name="T2" fmla="*/ 2147483647 w 67"/>
              <a:gd name="T3" fmla="*/ 2147483647 h 46"/>
              <a:gd name="T4" fmla="*/ 2147483647 w 67"/>
              <a:gd name="T5" fmla="*/ 2147483647 h 46"/>
              <a:gd name="T6" fmla="*/ 2147483647 w 67"/>
              <a:gd name="T7" fmla="*/ 2147483647 h 46"/>
              <a:gd name="T8" fmla="*/ 2147483647 w 67"/>
              <a:gd name="T9" fmla="*/ 2147483647 h 46"/>
              <a:gd name="T10" fmla="*/ 2147483647 w 67"/>
              <a:gd name="T11" fmla="*/ 2147483647 h 46"/>
              <a:gd name="T12" fmla="*/ 2147483647 w 67"/>
              <a:gd name="T13" fmla="*/ 2147483647 h 46"/>
              <a:gd name="T14" fmla="*/ 2147483647 w 67"/>
              <a:gd name="T15" fmla="*/ 2147483647 h 46"/>
              <a:gd name="T16" fmla="*/ 2147483647 w 67"/>
              <a:gd name="T17" fmla="*/ 2147483647 h 46"/>
              <a:gd name="T18" fmla="*/ 2147483647 w 67"/>
              <a:gd name="T19" fmla="*/ 2147483647 h 46"/>
              <a:gd name="T20" fmla="*/ 2147483647 w 67"/>
              <a:gd name="T21" fmla="*/ 2147483647 h 46"/>
              <a:gd name="T22" fmla="*/ 2147483647 w 67"/>
              <a:gd name="T23" fmla="*/ 2147483647 h 46"/>
              <a:gd name="T24" fmla="*/ 2147483647 w 67"/>
              <a:gd name="T25" fmla="*/ 2147483647 h 46"/>
              <a:gd name="T26" fmla="*/ 2147483647 w 67"/>
              <a:gd name="T27" fmla="*/ 2147483647 h 46"/>
              <a:gd name="T28" fmla="*/ 2147483647 w 67"/>
              <a:gd name="T29" fmla="*/ 2147483647 h 46"/>
              <a:gd name="T30" fmla="*/ 2147483647 w 67"/>
              <a:gd name="T31" fmla="*/ 2147483647 h 46"/>
              <a:gd name="T32" fmla="*/ 2147483647 w 67"/>
              <a:gd name="T33" fmla="*/ 2147483647 h 46"/>
              <a:gd name="T34" fmla="*/ 2147483647 w 67"/>
              <a:gd name="T35" fmla="*/ 2147483647 h 46"/>
              <a:gd name="T36" fmla="*/ 2147483647 w 67"/>
              <a:gd name="T37" fmla="*/ 2147483647 h 46"/>
              <a:gd name="T38" fmla="*/ 2147483647 w 67"/>
              <a:gd name="T39" fmla="*/ 2147483647 h 46"/>
              <a:gd name="T40" fmla="*/ 2147483647 w 67"/>
              <a:gd name="T41" fmla="*/ 2147483647 h 46"/>
              <a:gd name="T42" fmla="*/ 2147483647 w 67"/>
              <a:gd name="T43" fmla="*/ 2147483647 h 46"/>
              <a:gd name="T44" fmla="*/ 2147483647 w 67"/>
              <a:gd name="T45" fmla="*/ 2147483647 h 46"/>
              <a:gd name="T46" fmla="*/ 2147483647 w 67"/>
              <a:gd name="T47" fmla="*/ 2147483647 h 46"/>
              <a:gd name="T48" fmla="*/ 2147483647 w 67"/>
              <a:gd name="T49" fmla="*/ 2147483647 h 46"/>
              <a:gd name="T50" fmla="*/ 2147483647 w 67"/>
              <a:gd name="T51" fmla="*/ 2147483647 h 46"/>
              <a:gd name="T52" fmla="*/ 2147483647 w 67"/>
              <a:gd name="T53" fmla="*/ 2147483647 h 46"/>
              <a:gd name="T54" fmla="*/ 2147483647 w 67"/>
              <a:gd name="T55" fmla="*/ 2147483647 h 46"/>
              <a:gd name="T56" fmla="*/ 2147483647 w 67"/>
              <a:gd name="T57" fmla="*/ 2147483647 h 46"/>
              <a:gd name="T58" fmla="*/ 2147483647 w 67"/>
              <a:gd name="T59" fmla="*/ 0 h 46"/>
              <a:gd name="T60" fmla="*/ 2147483647 w 67"/>
              <a:gd name="T61" fmla="*/ 2147483647 h 46"/>
              <a:gd name="T62" fmla="*/ 0 w 67"/>
              <a:gd name="T63" fmla="*/ 2147483647 h 46"/>
              <a:gd name="T64" fmla="*/ 2147483647 w 67"/>
              <a:gd name="T65" fmla="*/ 2147483647 h 4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7"/>
              <a:gd name="T100" fmla="*/ 0 h 46"/>
              <a:gd name="T101" fmla="*/ 67 w 67"/>
              <a:gd name="T102" fmla="*/ 46 h 4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7" h="46">
                <a:moveTo>
                  <a:pt x="4" y="38"/>
                </a:moveTo>
                <a:lnTo>
                  <a:pt x="9" y="43"/>
                </a:lnTo>
                <a:lnTo>
                  <a:pt x="15" y="46"/>
                </a:lnTo>
                <a:lnTo>
                  <a:pt x="22" y="46"/>
                </a:lnTo>
                <a:lnTo>
                  <a:pt x="31" y="46"/>
                </a:lnTo>
                <a:lnTo>
                  <a:pt x="38" y="44"/>
                </a:lnTo>
                <a:lnTo>
                  <a:pt x="47" y="43"/>
                </a:lnTo>
                <a:lnTo>
                  <a:pt x="54" y="43"/>
                </a:lnTo>
                <a:lnTo>
                  <a:pt x="61" y="43"/>
                </a:lnTo>
                <a:lnTo>
                  <a:pt x="64" y="41"/>
                </a:lnTo>
                <a:lnTo>
                  <a:pt x="66" y="40"/>
                </a:lnTo>
                <a:lnTo>
                  <a:pt x="67" y="38"/>
                </a:lnTo>
                <a:lnTo>
                  <a:pt x="67" y="35"/>
                </a:lnTo>
                <a:lnTo>
                  <a:pt x="67" y="34"/>
                </a:lnTo>
                <a:lnTo>
                  <a:pt x="64" y="31"/>
                </a:lnTo>
                <a:lnTo>
                  <a:pt x="63" y="30"/>
                </a:lnTo>
                <a:lnTo>
                  <a:pt x="60" y="30"/>
                </a:lnTo>
                <a:lnTo>
                  <a:pt x="50" y="33"/>
                </a:lnTo>
                <a:lnTo>
                  <a:pt x="41" y="34"/>
                </a:lnTo>
                <a:lnTo>
                  <a:pt x="32" y="34"/>
                </a:lnTo>
                <a:lnTo>
                  <a:pt x="26" y="33"/>
                </a:lnTo>
                <a:lnTo>
                  <a:pt x="20" y="33"/>
                </a:lnTo>
                <a:lnTo>
                  <a:pt x="16" y="31"/>
                </a:lnTo>
                <a:lnTo>
                  <a:pt x="15" y="30"/>
                </a:lnTo>
                <a:lnTo>
                  <a:pt x="13" y="30"/>
                </a:lnTo>
                <a:lnTo>
                  <a:pt x="13" y="27"/>
                </a:lnTo>
                <a:lnTo>
                  <a:pt x="13" y="18"/>
                </a:lnTo>
                <a:lnTo>
                  <a:pt x="15" y="9"/>
                </a:lnTo>
                <a:lnTo>
                  <a:pt x="20" y="2"/>
                </a:lnTo>
                <a:lnTo>
                  <a:pt x="10" y="0"/>
                </a:lnTo>
                <a:lnTo>
                  <a:pt x="3" y="9"/>
                </a:lnTo>
                <a:lnTo>
                  <a:pt x="0" y="24"/>
                </a:lnTo>
                <a:lnTo>
                  <a:pt x="4" y="38"/>
                </a:lnTo>
                <a:close/>
              </a:path>
            </a:pathLst>
          </a:custGeom>
          <a:solidFill>
            <a:srgbClr val="000000"/>
          </a:solidFill>
          <a:ln w="9525">
            <a:noFill/>
            <a:round/>
            <a:headEnd/>
            <a:tailEnd/>
          </a:ln>
        </p:spPr>
        <p:txBody>
          <a:bodyPr/>
          <a:lstStyle/>
          <a:p>
            <a:endParaRPr lang="en-US"/>
          </a:p>
        </p:txBody>
      </p:sp>
      <p:sp>
        <p:nvSpPr>
          <p:cNvPr id="2131" name="Freeform 814"/>
          <p:cNvSpPr>
            <a:spLocks/>
          </p:cNvSpPr>
          <p:nvPr/>
        </p:nvSpPr>
        <p:spPr bwMode="auto">
          <a:xfrm>
            <a:off x="795338" y="3744913"/>
            <a:ext cx="36512" cy="22225"/>
          </a:xfrm>
          <a:custGeom>
            <a:avLst/>
            <a:gdLst>
              <a:gd name="T0" fmla="*/ 2147483647 w 69"/>
              <a:gd name="T1" fmla="*/ 2147483647 h 45"/>
              <a:gd name="T2" fmla="*/ 2147483647 w 69"/>
              <a:gd name="T3" fmla="*/ 2147483647 h 45"/>
              <a:gd name="T4" fmla="*/ 2147483647 w 69"/>
              <a:gd name="T5" fmla="*/ 2147483647 h 45"/>
              <a:gd name="T6" fmla="*/ 2147483647 w 69"/>
              <a:gd name="T7" fmla="*/ 2147483647 h 45"/>
              <a:gd name="T8" fmla="*/ 2147483647 w 69"/>
              <a:gd name="T9" fmla="*/ 2147483647 h 45"/>
              <a:gd name="T10" fmla="*/ 2147483647 w 69"/>
              <a:gd name="T11" fmla="*/ 2147483647 h 45"/>
              <a:gd name="T12" fmla="*/ 2147483647 w 69"/>
              <a:gd name="T13" fmla="*/ 2147483647 h 45"/>
              <a:gd name="T14" fmla="*/ 2147483647 w 69"/>
              <a:gd name="T15" fmla="*/ 2147483647 h 45"/>
              <a:gd name="T16" fmla="*/ 2147483647 w 69"/>
              <a:gd name="T17" fmla="*/ 2147483647 h 45"/>
              <a:gd name="T18" fmla="*/ 2147483647 w 69"/>
              <a:gd name="T19" fmla="*/ 2147483647 h 45"/>
              <a:gd name="T20" fmla="*/ 2147483647 w 69"/>
              <a:gd name="T21" fmla="*/ 2147483647 h 45"/>
              <a:gd name="T22" fmla="*/ 2147483647 w 69"/>
              <a:gd name="T23" fmla="*/ 2147483647 h 45"/>
              <a:gd name="T24" fmla="*/ 2147483647 w 69"/>
              <a:gd name="T25" fmla="*/ 2147483647 h 45"/>
              <a:gd name="T26" fmla="*/ 2147483647 w 69"/>
              <a:gd name="T27" fmla="*/ 2147483647 h 45"/>
              <a:gd name="T28" fmla="*/ 2147483647 w 69"/>
              <a:gd name="T29" fmla="*/ 2147483647 h 45"/>
              <a:gd name="T30" fmla="*/ 2147483647 w 69"/>
              <a:gd name="T31" fmla="*/ 2147483647 h 45"/>
              <a:gd name="T32" fmla="*/ 2147483647 w 69"/>
              <a:gd name="T33" fmla="*/ 2147483647 h 45"/>
              <a:gd name="T34" fmla="*/ 2147483647 w 69"/>
              <a:gd name="T35" fmla="*/ 2147483647 h 45"/>
              <a:gd name="T36" fmla="*/ 2147483647 w 69"/>
              <a:gd name="T37" fmla="*/ 2147483647 h 45"/>
              <a:gd name="T38" fmla="*/ 2147483647 w 69"/>
              <a:gd name="T39" fmla="*/ 2147483647 h 45"/>
              <a:gd name="T40" fmla="*/ 2147483647 w 69"/>
              <a:gd name="T41" fmla="*/ 2147483647 h 45"/>
              <a:gd name="T42" fmla="*/ 2147483647 w 69"/>
              <a:gd name="T43" fmla="*/ 2147483647 h 45"/>
              <a:gd name="T44" fmla="*/ 2147483647 w 69"/>
              <a:gd name="T45" fmla="*/ 2147483647 h 45"/>
              <a:gd name="T46" fmla="*/ 2147483647 w 69"/>
              <a:gd name="T47" fmla="*/ 2147483647 h 45"/>
              <a:gd name="T48" fmla="*/ 2147483647 w 69"/>
              <a:gd name="T49" fmla="*/ 2147483647 h 45"/>
              <a:gd name="T50" fmla="*/ 2147483647 w 69"/>
              <a:gd name="T51" fmla="*/ 2147483647 h 45"/>
              <a:gd name="T52" fmla="*/ 2147483647 w 69"/>
              <a:gd name="T53" fmla="*/ 2147483647 h 45"/>
              <a:gd name="T54" fmla="*/ 2147483647 w 69"/>
              <a:gd name="T55" fmla="*/ 2147483647 h 45"/>
              <a:gd name="T56" fmla="*/ 2147483647 w 69"/>
              <a:gd name="T57" fmla="*/ 0 h 45"/>
              <a:gd name="T58" fmla="*/ 2147483647 w 69"/>
              <a:gd name="T59" fmla="*/ 0 h 45"/>
              <a:gd name="T60" fmla="*/ 2147483647 w 69"/>
              <a:gd name="T61" fmla="*/ 2147483647 h 45"/>
              <a:gd name="T62" fmla="*/ 0 w 69"/>
              <a:gd name="T63" fmla="*/ 2147483647 h 45"/>
              <a:gd name="T64" fmla="*/ 2147483647 w 69"/>
              <a:gd name="T65" fmla="*/ 2147483647 h 4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9"/>
              <a:gd name="T100" fmla="*/ 0 h 45"/>
              <a:gd name="T101" fmla="*/ 69 w 69"/>
              <a:gd name="T102" fmla="*/ 45 h 4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9" h="45">
                <a:moveTo>
                  <a:pt x="3" y="38"/>
                </a:moveTo>
                <a:lnTo>
                  <a:pt x="8" y="42"/>
                </a:lnTo>
                <a:lnTo>
                  <a:pt x="15" y="45"/>
                </a:lnTo>
                <a:lnTo>
                  <a:pt x="22" y="45"/>
                </a:lnTo>
                <a:lnTo>
                  <a:pt x="31" y="45"/>
                </a:lnTo>
                <a:lnTo>
                  <a:pt x="40" y="44"/>
                </a:lnTo>
                <a:lnTo>
                  <a:pt x="49" y="42"/>
                </a:lnTo>
                <a:lnTo>
                  <a:pt x="57" y="42"/>
                </a:lnTo>
                <a:lnTo>
                  <a:pt x="65" y="42"/>
                </a:lnTo>
                <a:lnTo>
                  <a:pt x="66" y="41"/>
                </a:lnTo>
                <a:lnTo>
                  <a:pt x="69" y="39"/>
                </a:lnTo>
                <a:lnTo>
                  <a:pt x="69" y="36"/>
                </a:lnTo>
                <a:lnTo>
                  <a:pt x="69" y="35"/>
                </a:lnTo>
                <a:lnTo>
                  <a:pt x="69" y="32"/>
                </a:lnTo>
                <a:lnTo>
                  <a:pt x="68" y="29"/>
                </a:lnTo>
                <a:lnTo>
                  <a:pt x="65" y="29"/>
                </a:lnTo>
                <a:lnTo>
                  <a:pt x="62" y="29"/>
                </a:lnTo>
                <a:lnTo>
                  <a:pt x="51" y="31"/>
                </a:lnTo>
                <a:lnTo>
                  <a:pt x="41" y="32"/>
                </a:lnTo>
                <a:lnTo>
                  <a:pt x="34" y="32"/>
                </a:lnTo>
                <a:lnTo>
                  <a:pt x="28" y="31"/>
                </a:lnTo>
                <a:lnTo>
                  <a:pt x="22" y="31"/>
                </a:lnTo>
                <a:lnTo>
                  <a:pt x="19" y="29"/>
                </a:lnTo>
                <a:lnTo>
                  <a:pt x="16" y="28"/>
                </a:lnTo>
                <a:lnTo>
                  <a:pt x="15" y="25"/>
                </a:lnTo>
                <a:lnTo>
                  <a:pt x="14" y="16"/>
                </a:lnTo>
                <a:lnTo>
                  <a:pt x="15" y="7"/>
                </a:lnTo>
                <a:lnTo>
                  <a:pt x="21" y="0"/>
                </a:lnTo>
                <a:lnTo>
                  <a:pt x="11" y="0"/>
                </a:lnTo>
                <a:lnTo>
                  <a:pt x="3" y="9"/>
                </a:lnTo>
                <a:lnTo>
                  <a:pt x="0" y="23"/>
                </a:lnTo>
                <a:lnTo>
                  <a:pt x="3" y="38"/>
                </a:lnTo>
                <a:close/>
              </a:path>
            </a:pathLst>
          </a:custGeom>
          <a:solidFill>
            <a:srgbClr val="000000"/>
          </a:solidFill>
          <a:ln w="9525">
            <a:noFill/>
            <a:round/>
            <a:headEnd/>
            <a:tailEnd/>
          </a:ln>
        </p:spPr>
        <p:txBody>
          <a:bodyPr/>
          <a:lstStyle/>
          <a:p>
            <a:endParaRPr lang="en-US"/>
          </a:p>
        </p:txBody>
      </p:sp>
      <p:sp>
        <p:nvSpPr>
          <p:cNvPr id="2132" name="Freeform 815"/>
          <p:cNvSpPr>
            <a:spLocks/>
          </p:cNvSpPr>
          <p:nvPr/>
        </p:nvSpPr>
        <p:spPr bwMode="auto">
          <a:xfrm>
            <a:off x="860425" y="3741738"/>
            <a:ext cx="34925" cy="22225"/>
          </a:xfrm>
          <a:custGeom>
            <a:avLst/>
            <a:gdLst>
              <a:gd name="T0" fmla="*/ 2147483647 w 67"/>
              <a:gd name="T1" fmla="*/ 2147483647 h 45"/>
              <a:gd name="T2" fmla="*/ 2147483647 w 67"/>
              <a:gd name="T3" fmla="*/ 2147483647 h 45"/>
              <a:gd name="T4" fmla="*/ 2147483647 w 67"/>
              <a:gd name="T5" fmla="*/ 2147483647 h 45"/>
              <a:gd name="T6" fmla="*/ 2147483647 w 67"/>
              <a:gd name="T7" fmla="*/ 2147483647 h 45"/>
              <a:gd name="T8" fmla="*/ 2147483647 w 67"/>
              <a:gd name="T9" fmla="*/ 2147483647 h 45"/>
              <a:gd name="T10" fmla="*/ 2147483647 w 67"/>
              <a:gd name="T11" fmla="*/ 2147483647 h 45"/>
              <a:gd name="T12" fmla="*/ 2147483647 w 67"/>
              <a:gd name="T13" fmla="*/ 2147483647 h 45"/>
              <a:gd name="T14" fmla="*/ 2147483647 w 67"/>
              <a:gd name="T15" fmla="*/ 2147483647 h 45"/>
              <a:gd name="T16" fmla="*/ 2147483647 w 67"/>
              <a:gd name="T17" fmla="*/ 2147483647 h 45"/>
              <a:gd name="T18" fmla="*/ 2147483647 w 67"/>
              <a:gd name="T19" fmla="*/ 2147483647 h 45"/>
              <a:gd name="T20" fmla="*/ 2147483647 w 67"/>
              <a:gd name="T21" fmla="*/ 2147483647 h 45"/>
              <a:gd name="T22" fmla="*/ 2147483647 w 67"/>
              <a:gd name="T23" fmla="*/ 2147483647 h 45"/>
              <a:gd name="T24" fmla="*/ 2147483647 w 67"/>
              <a:gd name="T25" fmla="*/ 2147483647 h 45"/>
              <a:gd name="T26" fmla="*/ 2147483647 w 67"/>
              <a:gd name="T27" fmla="*/ 2147483647 h 45"/>
              <a:gd name="T28" fmla="*/ 2147483647 w 67"/>
              <a:gd name="T29" fmla="*/ 2147483647 h 45"/>
              <a:gd name="T30" fmla="*/ 2147483647 w 67"/>
              <a:gd name="T31" fmla="*/ 2147483647 h 45"/>
              <a:gd name="T32" fmla="*/ 2147483647 w 67"/>
              <a:gd name="T33" fmla="*/ 2147483647 h 45"/>
              <a:gd name="T34" fmla="*/ 2147483647 w 67"/>
              <a:gd name="T35" fmla="*/ 2147483647 h 45"/>
              <a:gd name="T36" fmla="*/ 2147483647 w 67"/>
              <a:gd name="T37" fmla="*/ 2147483647 h 45"/>
              <a:gd name="T38" fmla="*/ 2147483647 w 67"/>
              <a:gd name="T39" fmla="*/ 2147483647 h 45"/>
              <a:gd name="T40" fmla="*/ 2147483647 w 67"/>
              <a:gd name="T41" fmla="*/ 2147483647 h 45"/>
              <a:gd name="T42" fmla="*/ 2147483647 w 67"/>
              <a:gd name="T43" fmla="*/ 2147483647 h 45"/>
              <a:gd name="T44" fmla="*/ 2147483647 w 67"/>
              <a:gd name="T45" fmla="*/ 2147483647 h 45"/>
              <a:gd name="T46" fmla="*/ 2147483647 w 67"/>
              <a:gd name="T47" fmla="*/ 2147483647 h 45"/>
              <a:gd name="T48" fmla="*/ 2147483647 w 67"/>
              <a:gd name="T49" fmla="*/ 2147483647 h 45"/>
              <a:gd name="T50" fmla="*/ 2147483647 w 67"/>
              <a:gd name="T51" fmla="*/ 0 h 45"/>
              <a:gd name="T52" fmla="*/ 2147483647 w 67"/>
              <a:gd name="T53" fmla="*/ 2147483647 h 45"/>
              <a:gd name="T54" fmla="*/ 0 w 67"/>
              <a:gd name="T55" fmla="*/ 2147483647 h 45"/>
              <a:gd name="T56" fmla="*/ 2147483647 w 67"/>
              <a:gd name="T57" fmla="*/ 2147483647 h 4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7"/>
              <a:gd name="T88" fmla="*/ 0 h 45"/>
              <a:gd name="T89" fmla="*/ 67 w 67"/>
              <a:gd name="T90" fmla="*/ 45 h 4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7" h="45">
                <a:moveTo>
                  <a:pt x="4" y="38"/>
                </a:moveTo>
                <a:lnTo>
                  <a:pt x="9" y="42"/>
                </a:lnTo>
                <a:lnTo>
                  <a:pt x="15" y="45"/>
                </a:lnTo>
                <a:lnTo>
                  <a:pt x="22" y="45"/>
                </a:lnTo>
                <a:lnTo>
                  <a:pt x="31" y="45"/>
                </a:lnTo>
                <a:lnTo>
                  <a:pt x="39" y="44"/>
                </a:lnTo>
                <a:lnTo>
                  <a:pt x="48" y="42"/>
                </a:lnTo>
                <a:lnTo>
                  <a:pt x="56" y="42"/>
                </a:lnTo>
                <a:lnTo>
                  <a:pt x="63" y="42"/>
                </a:lnTo>
                <a:lnTo>
                  <a:pt x="64" y="41"/>
                </a:lnTo>
                <a:lnTo>
                  <a:pt x="66" y="39"/>
                </a:lnTo>
                <a:lnTo>
                  <a:pt x="67" y="38"/>
                </a:lnTo>
                <a:lnTo>
                  <a:pt x="67" y="35"/>
                </a:lnTo>
                <a:lnTo>
                  <a:pt x="67" y="34"/>
                </a:lnTo>
                <a:lnTo>
                  <a:pt x="64" y="31"/>
                </a:lnTo>
                <a:lnTo>
                  <a:pt x="63" y="29"/>
                </a:lnTo>
                <a:lnTo>
                  <a:pt x="60" y="29"/>
                </a:lnTo>
                <a:lnTo>
                  <a:pt x="41" y="34"/>
                </a:lnTo>
                <a:lnTo>
                  <a:pt x="29" y="32"/>
                </a:lnTo>
                <a:lnTo>
                  <a:pt x="22" y="31"/>
                </a:lnTo>
                <a:lnTo>
                  <a:pt x="20" y="29"/>
                </a:lnTo>
                <a:lnTo>
                  <a:pt x="19" y="26"/>
                </a:lnTo>
                <a:lnTo>
                  <a:pt x="16" y="18"/>
                </a:lnTo>
                <a:lnTo>
                  <a:pt x="16" y="9"/>
                </a:lnTo>
                <a:lnTo>
                  <a:pt x="20" y="2"/>
                </a:lnTo>
                <a:lnTo>
                  <a:pt x="10" y="0"/>
                </a:lnTo>
                <a:lnTo>
                  <a:pt x="3" y="9"/>
                </a:lnTo>
                <a:lnTo>
                  <a:pt x="0" y="23"/>
                </a:lnTo>
                <a:lnTo>
                  <a:pt x="4" y="38"/>
                </a:lnTo>
                <a:close/>
              </a:path>
            </a:pathLst>
          </a:custGeom>
          <a:solidFill>
            <a:srgbClr val="000000"/>
          </a:solidFill>
          <a:ln w="9525">
            <a:noFill/>
            <a:round/>
            <a:headEnd/>
            <a:tailEnd/>
          </a:ln>
        </p:spPr>
        <p:txBody>
          <a:bodyPr/>
          <a:lstStyle/>
          <a:p>
            <a:endParaRPr lang="en-US"/>
          </a:p>
        </p:txBody>
      </p:sp>
      <p:sp>
        <p:nvSpPr>
          <p:cNvPr id="2133" name="Freeform 816"/>
          <p:cNvSpPr>
            <a:spLocks/>
          </p:cNvSpPr>
          <p:nvPr/>
        </p:nvSpPr>
        <p:spPr bwMode="auto">
          <a:xfrm>
            <a:off x="915988" y="3733800"/>
            <a:ext cx="36512" cy="20638"/>
          </a:xfrm>
          <a:custGeom>
            <a:avLst/>
            <a:gdLst>
              <a:gd name="T0" fmla="*/ 2147483647 w 70"/>
              <a:gd name="T1" fmla="*/ 2147483647 h 42"/>
              <a:gd name="T2" fmla="*/ 2147483647 w 70"/>
              <a:gd name="T3" fmla="*/ 2147483647 h 42"/>
              <a:gd name="T4" fmla="*/ 2147483647 w 70"/>
              <a:gd name="T5" fmla="*/ 2147483647 h 42"/>
              <a:gd name="T6" fmla="*/ 2147483647 w 70"/>
              <a:gd name="T7" fmla="*/ 2147483647 h 42"/>
              <a:gd name="T8" fmla="*/ 2147483647 w 70"/>
              <a:gd name="T9" fmla="*/ 2147483647 h 42"/>
              <a:gd name="T10" fmla="*/ 2147483647 w 70"/>
              <a:gd name="T11" fmla="*/ 2147483647 h 42"/>
              <a:gd name="T12" fmla="*/ 2147483647 w 70"/>
              <a:gd name="T13" fmla="*/ 2147483647 h 42"/>
              <a:gd name="T14" fmla="*/ 2147483647 w 70"/>
              <a:gd name="T15" fmla="*/ 2147483647 h 42"/>
              <a:gd name="T16" fmla="*/ 2147483647 w 70"/>
              <a:gd name="T17" fmla="*/ 2147483647 h 42"/>
              <a:gd name="T18" fmla="*/ 2147483647 w 70"/>
              <a:gd name="T19" fmla="*/ 2147483647 h 42"/>
              <a:gd name="T20" fmla="*/ 2147483647 w 70"/>
              <a:gd name="T21" fmla="*/ 2147483647 h 42"/>
              <a:gd name="T22" fmla="*/ 2147483647 w 70"/>
              <a:gd name="T23" fmla="*/ 2147483647 h 42"/>
              <a:gd name="T24" fmla="*/ 2147483647 w 70"/>
              <a:gd name="T25" fmla="*/ 2147483647 h 42"/>
              <a:gd name="T26" fmla="*/ 2147483647 w 70"/>
              <a:gd name="T27" fmla="*/ 2147483647 h 42"/>
              <a:gd name="T28" fmla="*/ 2147483647 w 70"/>
              <a:gd name="T29" fmla="*/ 2147483647 h 42"/>
              <a:gd name="T30" fmla="*/ 2147483647 w 70"/>
              <a:gd name="T31" fmla="*/ 2147483647 h 42"/>
              <a:gd name="T32" fmla="*/ 2147483647 w 70"/>
              <a:gd name="T33" fmla="*/ 2147483647 h 42"/>
              <a:gd name="T34" fmla="*/ 2147483647 w 70"/>
              <a:gd name="T35" fmla="*/ 2147483647 h 42"/>
              <a:gd name="T36" fmla="*/ 2147483647 w 70"/>
              <a:gd name="T37" fmla="*/ 2147483647 h 42"/>
              <a:gd name="T38" fmla="*/ 2147483647 w 70"/>
              <a:gd name="T39" fmla="*/ 2147483647 h 42"/>
              <a:gd name="T40" fmla="*/ 2147483647 w 70"/>
              <a:gd name="T41" fmla="*/ 2147483647 h 42"/>
              <a:gd name="T42" fmla="*/ 2147483647 w 70"/>
              <a:gd name="T43" fmla="*/ 2147483647 h 42"/>
              <a:gd name="T44" fmla="*/ 2147483647 w 70"/>
              <a:gd name="T45" fmla="*/ 2147483647 h 42"/>
              <a:gd name="T46" fmla="*/ 2147483647 w 70"/>
              <a:gd name="T47" fmla="*/ 2147483647 h 42"/>
              <a:gd name="T48" fmla="*/ 2147483647 w 70"/>
              <a:gd name="T49" fmla="*/ 2147483647 h 42"/>
              <a:gd name="T50" fmla="*/ 2147483647 w 70"/>
              <a:gd name="T51" fmla="*/ 2147483647 h 42"/>
              <a:gd name="T52" fmla="*/ 2147483647 w 70"/>
              <a:gd name="T53" fmla="*/ 2147483647 h 42"/>
              <a:gd name="T54" fmla="*/ 2147483647 w 70"/>
              <a:gd name="T55" fmla="*/ 2147483647 h 42"/>
              <a:gd name="T56" fmla="*/ 2147483647 w 70"/>
              <a:gd name="T57" fmla="*/ 0 h 42"/>
              <a:gd name="T58" fmla="*/ 2147483647 w 70"/>
              <a:gd name="T59" fmla="*/ 0 h 42"/>
              <a:gd name="T60" fmla="*/ 2147483647 w 70"/>
              <a:gd name="T61" fmla="*/ 2147483647 h 42"/>
              <a:gd name="T62" fmla="*/ 0 w 70"/>
              <a:gd name="T63" fmla="*/ 2147483647 h 42"/>
              <a:gd name="T64" fmla="*/ 2147483647 w 70"/>
              <a:gd name="T65" fmla="*/ 2147483647 h 4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0"/>
              <a:gd name="T100" fmla="*/ 0 h 42"/>
              <a:gd name="T101" fmla="*/ 70 w 70"/>
              <a:gd name="T102" fmla="*/ 42 h 4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0" h="42">
                <a:moveTo>
                  <a:pt x="4" y="35"/>
                </a:moveTo>
                <a:lnTo>
                  <a:pt x="8" y="39"/>
                </a:lnTo>
                <a:lnTo>
                  <a:pt x="14" y="42"/>
                </a:lnTo>
                <a:lnTo>
                  <a:pt x="22" y="42"/>
                </a:lnTo>
                <a:lnTo>
                  <a:pt x="30" y="42"/>
                </a:lnTo>
                <a:lnTo>
                  <a:pt x="39" y="41"/>
                </a:lnTo>
                <a:lnTo>
                  <a:pt x="48" y="39"/>
                </a:lnTo>
                <a:lnTo>
                  <a:pt x="57" y="39"/>
                </a:lnTo>
                <a:lnTo>
                  <a:pt x="64" y="39"/>
                </a:lnTo>
                <a:lnTo>
                  <a:pt x="67" y="38"/>
                </a:lnTo>
                <a:lnTo>
                  <a:pt x="70" y="37"/>
                </a:lnTo>
                <a:lnTo>
                  <a:pt x="70" y="34"/>
                </a:lnTo>
                <a:lnTo>
                  <a:pt x="70" y="32"/>
                </a:lnTo>
                <a:lnTo>
                  <a:pt x="70" y="31"/>
                </a:lnTo>
                <a:lnTo>
                  <a:pt x="67" y="28"/>
                </a:lnTo>
                <a:lnTo>
                  <a:pt x="65" y="26"/>
                </a:lnTo>
                <a:lnTo>
                  <a:pt x="63" y="26"/>
                </a:lnTo>
                <a:lnTo>
                  <a:pt x="51" y="29"/>
                </a:lnTo>
                <a:lnTo>
                  <a:pt x="42" y="31"/>
                </a:lnTo>
                <a:lnTo>
                  <a:pt x="32" y="31"/>
                </a:lnTo>
                <a:lnTo>
                  <a:pt x="25" y="29"/>
                </a:lnTo>
                <a:lnTo>
                  <a:pt x="19" y="29"/>
                </a:lnTo>
                <a:lnTo>
                  <a:pt x="14" y="28"/>
                </a:lnTo>
                <a:lnTo>
                  <a:pt x="11" y="26"/>
                </a:lnTo>
                <a:lnTo>
                  <a:pt x="10" y="26"/>
                </a:lnTo>
                <a:lnTo>
                  <a:pt x="10" y="23"/>
                </a:lnTo>
                <a:lnTo>
                  <a:pt x="11" y="15"/>
                </a:lnTo>
                <a:lnTo>
                  <a:pt x="14" y="6"/>
                </a:lnTo>
                <a:lnTo>
                  <a:pt x="22" y="0"/>
                </a:lnTo>
                <a:lnTo>
                  <a:pt x="11" y="0"/>
                </a:lnTo>
                <a:lnTo>
                  <a:pt x="3" y="9"/>
                </a:lnTo>
                <a:lnTo>
                  <a:pt x="0" y="22"/>
                </a:lnTo>
                <a:lnTo>
                  <a:pt x="4" y="35"/>
                </a:lnTo>
                <a:close/>
              </a:path>
            </a:pathLst>
          </a:custGeom>
          <a:solidFill>
            <a:srgbClr val="000000"/>
          </a:solidFill>
          <a:ln w="9525">
            <a:noFill/>
            <a:round/>
            <a:headEnd/>
            <a:tailEnd/>
          </a:ln>
        </p:spPr>
        <p:txBody>
          <a:bodyPr/>
          <a:lstStyle/>
          <a:p>
            <a:endParaRPr lang="en-US"/>
          </a:p>
        </p:txBody>
      </p:sp>
      <p:sp>
        <p:nvSpPr>
          <p:cNvPr id="2134" name="Freeform 817"/>
          <p:cNvSpPr>
            <a:spLocks/>
          </p:cNvSpPr>
          <p:nvPr/>
        </p:nvSpPr>
        <p:spPr bwMode="auto">
          <a:xfrm>
            <a:off x="968375" y="3735388"/>
            <a:ext cx="38100" cy="23812"/>
          </a:xfrm>
          <a:custGeom>
            <a:avLst/>
            <a:gdLst>
              <a:gd name="T0" fmla="*/ 2147483647 w 70"/>
              <a:gd name="T1" fmla="*/ 2147483647 h 44"/>
              <a:gd name="T2" fmla="*/ 2147483647 w 70"/>
              <a:gd name="T3" fmla="*/ 2147483647 h 44"/>
              <a:gd name="T4" fmla="*/ 2147483647 w 70"/>
              <a:gd name="T5" fmla="*/ 2147483647 h 44"/>
              <a:gd name="T6" fmla="*/ 2147483647 w 70"/>
              <a:gd name="T7" fmla="*/ 2147483647 h 44"/>
              <a:gd name="T8" fmla="*/ 2147483647 w 70"/>
              <a:gd name="T9" fmla="*/ 2147483647 h 44"/>
              <a:gd name="T10" fmla="*/ 2147483647 w 70"/>
              <a:gd name="T11" fmla="*/ 2147483647 h 44"/>
              <a:gd name="T12" fmla="*/ 2147483647 w 70"/>
              <a:gd name="T13" fmla="*/ 2147483647 h 44"/>
              <a:gd name="T14" fmla="*/ 2147483647 w 70"/>
              <a:gd name="T15" fmla="*/ 2147483647 h 44"/>
              <a:gd name="T16" fmla="*/ 2147483647 w 70"/>
              <a:gd name="T17" fmla="*/ 2147483647 h 44"/>
              <a:gd name="T18" fmla="*/ 2147483647 w 70"/>
              <a:gd name="T19" fmla="*/ 2147483647 h 44"/>
              <a:gd name="T20" fmla="*/ 2147483647 w 70"/>
              <a:gd name="T21" fmla="*/ 2147483647 h 44"/>
              <a:gd name="T22" fmla="*/ 2147483647 w 70"/>
              <a:gd name="T23" fmla="*/ 2147483647 h 44"/>
              <a:gd name="T24" fmla="*/ 2147483647 w 70"/>
              <a:gd name="T25" fmla="*/ 2147483647 h 44"/>
              <a:gd name="T26" fmla="*/ 2147483647 w 70"/>
              <a:gd name="T27" fmla="*/ 2147483647 h 44"/>
              <a:gd name="T28" fmla="*/ 2147483647 w 70"/>
              <a:gd name="T29" fmla="*/ 2147483647 h 44"/>
              <a:gd name="T30" fmla="*/ 2147483647 w 70"/>
              <a:gd name="T31" fmla="*/ 2147483647 h 44"/>
              <a:gd name="T32" fmla="*/ 2147483647 w 70"/>
              <a:gd name="T33" fmla="*/ 2147483647 h 44"/>
              <a:gd name="T34" fmla="*/ 2147483647 w 70"/>
              <a:gd name="T35" fmla="*/ 2147483647 h 44"/>
              <a:gd name="T36" fmla="*/ 2147483647 w 70"/>
              <a:gd name="T37" fmla="*/ 2147483647 h 44"/>
              <a:gd name="T38" fmla="*/ 2147483647 w 70"/>
              <a:gd name="T39" fmla="*/ 2147483647 h 44"/>
              <a:gd name="T40" fmla="*/ 2147483647 w 70"/>
              <a:gd name="T41" fmla="*/ 2147483647 h 44"/>
              <a:gd name="T42" fmla="*/ 2147483647 w 70"/>
              <a:gd name="T43" fmla="*/ 2147483647 h 44"/>
              <a:gd name="T44" fmla="*/ 2147483647 w 70"/>
              <a:gd name="T45" fmla="*/ 2147483647 h 44"/>
              <a:gd name="T46" fmla="*/ 2147483647 w 70"/>
              <a:gd name="T47" fmla="*/ 2147483647 h 44"/>
              <a:gd name="T48" fmla="*/ 2147483647 w 70"/>
              <a:gd name="T49" fmla="*/ 2147483647 h 44"/>
              <a:gd name="T50" fmla="*/ 2147483647 w 70"/>
              <a:gd name="T51" fmla="*/ 2147483647 h 44"/>
              <a:gd name="T52" fmla="*/ 2147483647 w 70"/>
              <a:gd name="T53" fmla="*/ 2147483647 h 44"/>
              <a:gd name="T54" fmla="*/ 2147483647 w 70"/>
              <a:gd name="T55" fmla="*/ 2147483647 h 44"/>
              <a:gd name="T56" fmla="*/ 2147483647 w 70"/>
              <a:gd name="T57" fmla="*/ 0 h 44"/>
              <a:gd name="T58" fmla="*/ 2147483647 w 70"/>
              <a:gd name="T59" fmla="*/ 0 h 44"/>
              <a:gd name="T60" fmla="*/ 2147483647 w 70"/>
              <a:gd name="T61" fmla="*/ 2147483647 h 44"/>
              <a:gd name="T62" fmla="*/ 0 w 70"/>
              <a:gd name="T63" fmla="*/ 2147483647 h 44"/>
              <a:gd name="T64" fmla="*/ 2147483647 w 70"/>
              <a:gd name="T65" fmla="*/ 2147483647 h 4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0"/>
              <a:gd name="T100" fmla="*/ 0 h 44"/>
              <a:gd name="T101" fmla="*/ 70 w 70"/>
              <a:gd name="T102" fmla="*/ 44 h 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0" h="44">
                <a:moveTo>
                  <a:pt x="4" y="35"/>
                </a:moveTo>
                <a:lnTo>
                  <a:pt x="8" y="40"/>
                </a:lnTo>
                <a:lnTo>
                  <a:pt x="14" y="43"/>
                </a:lnTo>
                <a:lnTo>
                  <a:pt x="21" y="44"/>
                </a:lnTo>
                <a:lnTo>
                  <a:pt x="30" y="43"/>
                </a:lnTo>
                <a:lnTo>
                  <a:pt x="39" y="43"/>
                </a:lnTo>
                <a:lnTo>
                  <a:pt x="48" y="41"/>
                </a:lnTo>
                <a:lnTo>
                  <a:pt x="56" y="40"/>
                </a:lnTo>
                <a:lnTo>
                  <a:pt x="64" y="40"/>
                </a:lnTo>
                <a:lnTo>
                  <a:pt x="67" y="40"/>
                </a:lnTo>
                <a:lnTo>
                  <a:pt x="70" y="38"/>
                </a:lnTo>
                <a:lnTo>
                  <a:pt x="70" y="35"/>
                </a:lnTo>
                <a:lnTo>
                  <a:pt x="70" y="32"/>
                </a:lnTo>
                <a:lnTo>
                  <a:pt x="70" y="31"/>
                </a:lnTo>
                <a:lnTo>
                  <a:pt x="67" y="28"/>
                </a:lnTo>
                <a:lnTo>
                  <a:pt x="65" y="28"/>
                </a:lnTo>
                <a:lnTo>
                  <a:pt x="62" y="28"/>
                </a:lnTo>
                <a:lnTo>
                  <a:pt x="51" y="30"/>
                </a:lnTo>
                <a:lnTo>
                  <a:pt x="42" y="31"/>
                </a:lnTo>
                <a:lnTo>
                  <a:pt x="32" y="31"/>
                </a:lnTo>
                <a:lnTo>
                  <a:pt x="24" y="30"/>
                </a:lnTo>
                <a:lnTo>
                  <a:pt x="18" y="30"/>
                </a:lnTo>
                <a:lnTo>
                  <a:pt x="14" y="28"/>
                </a:lnTo>
                <a:lnTo>
                  <a:pt x="11" y="27"/>
                </a:lnTo>
                <a:lnTo>
                  <a:pt x="10" y="27"/>
                </a:lnTo>
                <a:lnTo>
                  <a:pt x="10" y="24"/>
                </a:lnTo>
                <a:lnTo>
                  <a:pt x="11" y="16"/>
                </a:lnTo>
                <a:lnTo>
                  <a:pt x="14" y="8"/>
                </a:lnTo>
                <a:lnTo>
                  <a:pt x="21" y="0"/>
                </a:lnTo>
                <a:lnTo>
                  <a:pt x="11" y="0"/>
                </a:lnTo>
                <a:lnTo>
                  <a:pt x="2" y="9"/>
                </a:lnTo>
                <a:lnTo>
                  <a:pt x="0" y="22"/>
                </a:lnTo>
                <a:lnTo>
                  <a:pt x="4" y="35"/>
                </a:lnTo>
                <a:close/>
              </a:path>
            </a:pathLst>
          </a:custGeom>
          <a:solidFill>
            <a:srgbClr val="000000"/>
          </a:solidFill>
          <a:ln w="9525">
            <a:noFill/>
            <a:round/>
            <a:headEnd/>
            <a:tailEnd/>
          </a:ln>
        </p:spPr>
        <p:txBody>
          <a:bodyPr/>
          <a:lstStyle/>
          <a:p>
            <a:endParaRPr lang="en-US"/>
          </a:p>
        </p:txBody>
      </p:sp>
      <p:sp>
        <p:nvSpPr>
          <p:cNvPr id="2135" name="Freeform 818"/>
          <p:cNvSpPr>
            <a:spLocks/>
          </p:cNvSpPr>
          <p:nvPr/>
        </p:nvSpPr>
        <p:spPr bwMode="auto">
          <a:xfrm>
            <a:off x="1025525" y="3717925"/>
            <a:ext cx="46038" cy="31750"/>
          </a:xfrm>
          <a:custGeom>
            <a:avLst/>
            <a:gdLst>
              <a:gd name="T0" fmla="*/ 2147483647 w 86"/>
              <a:gd name="T1" fmla="*/ 2147483647 h 64"/>
              <a:gd name="T2" fmla="*/ 2147483647 w 86"/>
              <a:gd name="T3" fmla="*/ 2147483647 h 64"/>
              <a:gd name="T4" fmla="*/ 2147483647 w 86"/>
              <a:gd name="T5" fmla="*/ 2147483647 h 64"/>
              <a:gd name="T6" fmla="*/ 2147483647 w 86"/>
              <a:gd name="T7" fmla="*/ 2147483647 h 64"/>
              <a:gd name="T8" fmla="*/ 2147483647 w 86"/>
              <a:gd name="T9" fmla="*/ 2147483647 h 64"/>
              <a:gd name="T10" fmla="*/ 2147483647 w 86"/>
              <a:gd name="T11" fmla="*/ 2147483647 h 64"/>
              <a:gd name="T12" fmla="*/ 2147483647 w 86"/>
              <a:gd name="T13" fmla="*/ 2147483647 h 64"/>
              <a:gd name="T14" fmla="*/ 2147483647 w 86"/>
              <a:gd name="T15" fmla="*/ 2147483647 h 64"/>
              <a:gd name="T16" fmla="*/ 2147483647 w 86"/>
              <a:gd name="T17" fmla="*/ 2147483647 h 64"/>
              <a:gd name="T18" fmla="*/ 2147483647 w 86"/>
              <a:gd name="T19" fmla="*/ 2147483647 h 64"/>
              <a:gd name="T20" fmla="*/ 2147483647 w 86"/>
              <a:gd name="T21" fmla="*/ 2147483647 h 64"/>
              <a:gd name="T22" fmla="*/ 2147483647 w 86"/>
              <a:gd name="T23" fmla="*/ 2147483647 h 64"/>
              <a:gd name="T24" fmla="*/ 2147483647 w 86"/>
              <a:gd name="T25" fmla="*/ 2147483647 h 64"/>
              <a:gd name="T26" fmla="*/ 2147483647 w 86"/>
              <a:gd name="T27" fmla="*/ 2147483647 h 64"/>
              <a:gd name="T28" fmla="*/ 2147483647 w 86"/>
              <a:gd name="T29" fmla="*/ 2147483647 h 64"/>
              <a:gd name="T30" fmla="*/ 2147483647 w 86"/>
              <a:gd name="T31" fmla="*/ 2147483647 h 64"/>
              <a:gd name="T32" fmla="*/ 2147483647 w 86"/>
              <a:gd name="T33" fmla="*/ 2147483647 h 64"/>
              <a:gd name="T34" fmla="*/ 2147483647 w 86"/>
              <a:gd name="T35" fmla="*/ 2147483647 h 64"/>
              <a:gd name="T36" fmla="*/ 2147483647 w 86"/>
              <a:gd name="T37" fmla="*/ 2147483647 h 64"/>
              <a:gd name="T38" fmla="*/ 2147483647 w 86"/>
              <a:gd name="T39" fmla="*/ 2147483647 h 64"/>
              <a:gd name="T40" fmla="*/ 2147483647 w 86"/>
              <a:gd name="T41" fmla="*/ 2147483647 h 64"/>
              <a:gd name="T42" fmla="*/ 2147483647 w 86"/>
              <a:gd name="T43" fmla="*/ 2147483647 h 64"/>
              <a:gd name="T44" fmla="*/ 2147483647 w 86"/>
              <a:gd name="T45" fmla="*/ 2147483647 h 64"/>
              <a:gd name="T46" fmla="*/ 2147483647 w 86"/>
              <a:gd name="T47" fmla="*/ 2147483647 h 64"/>
              <a:gd name="T48" fmla="*/ 2147483647 w 86"/>
              <a:gd name="T49" fmla="*/ 2147483647 h 64"/>
              <a:gd name="T50" fmla="*/ 2147483647 w 86"/>
              <a:gd name="T51" fmla="*/ 2147483647 h 64"/>
              <a:gd name="T52" fmla="*/ 2147483647 w 86"/>
              <a:gd name="T53" fmla="*/ 2147483647 h 64"/>
              <a:gd name="T54" fmla="*/ 2147483647 w 86"/>
              <a:gd name="T55" fmla="*/ 2147483647 h 64"/>
              <a:gd name="T56" fmla="*/ 2147483647 w 86"/>
              <a:gd name="T57" fmla="*/ 2147483647 h 64"/>
              <a:gd name="T58" fmla="*/ 2147483647 w 86"/>
              <a:gd name="T59" fmla="*/ 0 h 64"/>
              <a:gd name="T60" fmla="*/ 2147483647 w 86"/>
              <a:gd name="T61" fmla="*/ 2147483647 h 64"/>
              <a:gd name="T62" fmla="*/ 0 w 86"/>
              <a:gd name="T63" fmla="*/ 2147483647 h 64"/>
              <a:gd name="T64" fmla="*/ 2147483647 w 86"/>
              <a:gd name="T65" fmla="*/ 2147483647 h 6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6"/>
              <a:gd name="T100" fmla="*/ 0 h 64"/>
              <a:gd name="T101" fmla="*/ 86 w 86"/>
              <a:gd name="T102" fmla="*/ 64 h 6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6" h="64">
                <a:moveTo>
                  <a:pt x="4" y="52"/>
                </a:moveTo>
                <a:lnTo>
                  <a:pt x="10" y="60"/>
                </a:lnTo>
                <a:lnTo>
                  <a:pt x="19" y="63"/>
                </a:lnTo>
                <a:lnTo>
                  <a:pt x="27" y="64"/>
                </a:lnTo>
                <a:lnTo>
                  <a:pt x="38" y="63"/>
                </a:lnTo>
                <a:lnTo>
                  <a:pt x="49" y="61"/>
                </a:lnTo>
                <a:lnTo>
                  <a:pt x="59" y="60"/>
                </a:lnTo>
                <a:lnTo>
                  <a:pt x="71" y="60"/>
                </a:lnTo>
                <a:lnTo>
                  <a:pt x="80" y="60"/>
                </a:lnTo>
                <a:lnTo>
                  <a:pt x="83" y="58"/>
                </a:lnTo>
                <a:lnTo>
                  <a:pt x="86" y="55"/>
                </a:lnTo>
                <a:lnTo>
                  <a:pt x="86" y="52"/>
                </a:lnTo>
                <a:lnTo>
                  <a:pt x="86" y="50"/>
                </a:lnTo>
                <a:lnTo>
                  <a:pt x="84" y="45"/>
                </a:lnTo>
                <a:lnTo>
                  <a:pt x="83" y="42"/>
                </a:lnTo>
                <a:lnTo>
                  <a:pt x="80" y="41"/>
                </a:lnTo>
                <a:lnTo>
                  <a:pt x="77" y="41"/>
                </a:lnTo>
                <a:lnTo>
                  <a:pt x="64" y="44"/>
                </a:lnTo>
                <a:lnTo>
                  <a:pt x="51" y="45"/>
                </a:lnTo>
                <a:lnTo>
                  <a:pt x="39" y="45"/>
                </a:lnTo>
                <a:lnTo>
                  <a:pt x="30" y="44"/>
                </a:lnTo>
                <a:lnTo>
                  <a:pt x="21" y="42"/>
                </a:lnTo>
                <a:lnTo>
                  <a:pt x="16" y="39"/>
                </a:lnTo>
                <a:lnTo>
                  <a:pt x="13" y="38"/>
                </a:lnTo>
                <a:lnTo>
                  <a:pt x="11" y="38"/>
                </a:lnTo>
                <a:lnTo>
                  <a:pt x="11" y="34"/>
                </a:lnTo>
                <a:lnTo>
                  <a:pt x="13" y="23"/>
                </a:lnTo>
                <a:lnTo>
                  <a:pt x="17" y="10"/>
                </a:lnTo>
                <a:lnTo>
                  <a:pt x="26" y="2"/>
                </a:lnTo>
                <a:lnTo>
                  <a:pt x="13" y="0"/>
                </a:lnTo>
                <a:lnTo>
                  <a:pt x="2" y="13"/>
                </a:lnTo>
                <a:lnTo>
                  <a:pt x="0" y="34"/>
                </a:lnTo>
                <a:lnTo>
                  <a:pt x="4" y="52"/>
                </a:lnTo>
                <a:close/>
              </a:path>
            </a:pathLst>
          </a:custGeom>
          <a:solidFill>
            <a:srgbClr val="000000"/>
          </a:solidFill>
          <a:ln w="9525">
            <a:noFill/>
            <a:round/>
            <a:headEnd/>
            <a:tailEnd/>
          </a:ln>
        </p:spPr>
        <p:txBody>
          <a:bodyPr/>
          <a:lstStyle/>
          <a:p>
            <a:endParaRPr lang="en-US"/>
          </a:p>
        </p:txBody>
      </p:sp>
      <p:sp>
        <p:nvSpPr>
          <p:cNvPr id="2136" name="Freeform 819"/>
          <p:cNvSpPr>
            <a:spLocks/>
          </p:cNvSpPr>
          <p:nvPr/>
        </p:nvSpPr>
        <p:spPr bwMode="auto">
          <a:xfrm>
            <a:off x="1092200" y="3724275"/>
            <a:ext cx="34925" cy="22225"/>
          </a:xfrm>
          <a:custGeom>
            <a:avLst/>
            <a:gdLst>
              <a:gd name="T0" fmla="*/ 2147483647 w 67"/>
              <a:gd name="T1" fmla="*/ 2147483647 h 45"/>
              <a:gd name="T2" fmla="*/ 2147483647 w 67"/>
              <a:gd name="T3" fmla="*/ 2147483647 h 45"/>
              <a:gd name="T4" fmla="*/ 2147483647 w 67"/>
              <a:gd name="T5" fmla="*/ 2147483647 h 45"/>
              <a:gd name="T6" fmla="*/ 2147483647 w 67"/>
              <a:gd name="T7" fmla="*/ 2147483647 h 45"/>
              <a:gd name="T8" fmla="*/ 2147483647 w 67"/>
              <a:gd name="T9" fmla="*/ 2147483647 h 45"/>
              <a:gd name="T10" fmla="*/ 2147483647 w 67"/>
              <a:gd name="T11" fmla="*/ 2147483647 h 45"/>
              <a:gd name="T12" fmla="*/ 2147483647 w 67"/>
              <a:gd name="T13" fmla="*/ 2147483647 h 45"/>
              <a:gd name="T14" fmla="*/ 2147483647 w 67"/>
              <a:gd name="T15" fmla="*/ 2147483647 h 45"/>
              <a:gd name="T16" fmla="*/ 2147483647 w 67"/>
              <a:gd name="T17" fmla="*/ 2147483647 h 45"/>
              <a:gd name="T18" fmla="*/ 2147483647 w 67"/>
              <a:gd name="T19" fmla="*/ 2147483647 h 45"/>
              <a:gd name="T20" fmla="*/ 2147483647 w 67"/>
              <a:gd name="T21" fmla="*/ 2147483647 h 45"/>
              <a:gd name="T22" fmla="*/ 2147483647 w 67"/>
              <a:gd name="T23" fmla="*/ 2147483647 h 45"/>
              <a:gd name="T24" fmla="*/ 2147483647 w 67"/>
              <a:gd name="T25" fmla="*/ 2147483647 h 45"/>
              <a:gd name="T26" fmla="*/ 2147483647 w 67"/>
              <a:gd name="T27" fmla="*/ 2147483647 h 45"/>
              <a:gd name="T28" fmla="*/ 2147483647 w 67"/>
              <a:gd name="T29" fmla="*/ 2147483647 h 45"/>
              <a:gd name="T30" fmla="*/ 2147483647 w 67"/>
              <a:gd name="T31" fmla="*/ 2147483647 h 45"/>
              <a:gd name="T32" fmla="*/ 2147483647 w 67"/>
              <a:gd name="T33" fmla="*/ 2147483647 h 45"/>
              <a:gd name="T34" fmla="*/ 2147483647 w 67"/>
              <a:gd name="T35" fmla="*/ 2147483647 h 45"/>
              <a:gd name="T36" fmla="*/ 2147483647 w 67"/>
              <a:gd name="T37" fmla="*/ 2147483647 h 45"/>
              <a:gd name="T38" fmla="*/ 2147483647 w 67"/>
              <a:gd name="T39" fmla="*/ 2147483647 h 45"/>
              <a:gd name="T40" fmla="*/ 2147483647 w 67"/>
              <a:gd name="T41" fmla="*/ 2147483647 h 45"/>
              <a:gd name="T42" fmla="*/ 2147483647 w 67"/>
              <a:gd name="T43" fmla="*/ 2147483647 h 45"/>
              <a:gd name="T44" fmla="*/ 2147483647 w 67"/>
              <a:gd name="T45" fmla="*/ 2147483647 h 45"/>
              <a:gd name="T46" fmla="*/ 2147483647 w 67"/>
              <a:gd name="T47" fmla="*/ 2147483647 h 45"/>
              <a:gd name="T48" fmla="*/ 2147483647 w 67"/>
              <a:gd name="T49" fmla="*/ 2147483647 h 45"/>
              <a:gd name="T50" fmla="*/ 2147483647 w 67"/>
              <a:gd name="T51" fmla="*/ 2147483647 h 45"/>
              <a:gd name="T52" fmla="*/ 2147483647 w 67"/>
              <a:gd name="T53" fmla="*/ 2147483647 h 45"/>
              <a:gd name="T54" fmla="*/ 2147483647 w 67"/>
              <a:gd name="T55" fmla="*/ 2147483647 h 45"/>
              <a:gd name="T56" fmla="*/ 2147483647 w 67"/>
              <a:gd name="T57" fmla="*/ 2147483647 h 45"/>
              <a:gd name="T58" fmla="*/ 2147483647 w 67"/>
              <a:gd name="T59" fmla="*/ 0 h 45"/>
              <a:gd name="T60" fmla="*/ 2147483647 w 67"/>
              <a:gd name="T61" fmla="*/ 2147483647 h 45"/>
              <a:gd name="T62" fmla="*/ 0 w 67"/>
              <a:gd name="T63" fmla="*/ 2147483647 h 45"/>
              <a:gd name="T64" fmla="*/ 2147483647 w 67"/>
              <a:gd name="T65" fmla="*/ 2147483647 h 4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7"/>
              <a:gd name="T100" fmla="*/ 0 h 45"/>
              <a:gd name="T101" fmla="*/ 67 w 67"/>
              <a:gd name="T102" fmla="*/ 45 h 4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7" h="45">
                <a:moveTo>
                  <a:pt x="3" y="38"/>
                </a:moveTo>
                <a:lnTo>
                  <a:pt x="7" y="42"/>
                </a:lnTo>
                <a:lnTo>
                  <a:pt x="14" y="45"/>
                </a:lnTo>
                <a:lnTo>
                  <a:pt x="22" y="45"/>
                </a:lnTo>
                <a:lnTo>
                  <a:pt x="29" y="45"/>
                </a:lnTo>
                <a:lnTo>
                  <a:pt x="38" y="44"/>
                </a:lnTo>
                <a:lnTo>
                  <a:pt x="46" y="42"/>
                </a:lnTo>
                <a:lnTo>
                  <a:pt x="54" y="42"/>
                </a:lnTo>
                <a:lnTo>
                  <a:pt x="61" y="42"/>
                </a:lnTo>
                <a:lnTo>
                  <a:pt x="63" y="41"/>
                </a:lnTo>
                <a:lnTo>
                  <a:pt x="65" y="39"/>
                </a:lnTo>
                <a:lnTo>
                  <a:pt x="67" y="38"/>
                </a:lnTo>
                <a:lnTo>
                  <a:pt x="67" y="35"/>
                </a:lnTo>
                <a:lnTo>
                  <a:pt x="65" y="34"/>
                </a:lnTo>
                <a:lnTo>
                  <a:pt x="64" y="31"/>
                </a:lnTo>
                <a:lnTo>
                  <a:pt x="61" y="29"/>
                </a:lnTo>
                <a:lnTo>
                  <a:pt x="60" y="29"/>
                </a:lnTo>
                <a:lnTo>
                  <a:pt x="48" y="32"/>
                </a:lnTo>
                <a:lnTo>
                  <a:pt x="39" y="32"/>
                </a:lnTo>
                <a:lnTo>
                  <a:pt x="30" y="32"/>
                </a:lnTo>
                <a:lnTo>
                  <a:pt x="23" y="32"/>
                </a:lnTo>
                <a:lnTo>
                  <a:pt x="17" y="31"/>
                </a:lnTo>
                <a:lnTo>
                  <a:pt x="13" y="29"/>
                </a:lnTo>
                <a:lnTo>
                  <a:pt x="10" y="28"/>
                </a:lnTo>
                <a:lnTo>
                  <a:pt x="8" y="28"/>
                </a:lnTo>
                <a:lnTo>
                  <a:pt x="10" y="25"/>
                </a:lnTo>
                <a:lnTo>
                  <a:pt x="11" y="18"/>
                </a:lnTo>
                <a:lnTo>
                  <a:pt x="16" y="9"/>
                </a:lnTo>
                <a:lnTo>
                  <a:pt x="20" y="2"/>
                </a:lnTo>
                <a:lnTo>
                  <a:pt x="10" y="0"/>
                </a:lnTo>
                <a:lnTo>
                  <a:pt x="3" y="9"/>
                </a:lnTo>
                <a:lnTo>
                  <a:pt x="0" y="23"/>
                </a:lnTo>
                <a:lnTo>
                  <a:pt x="3" y="38"/>
                </a:lnTo>
                <a:close/>
              </a:path>
            </a:pathLst>
          </a:custGeom>
          <a:solidFill>
            <a:srgbClr val="000000"/>
          </a:solidFill>
          <a:ln w="9525">
            <a:noFill/>
            <a:round/>
            <a:headEnd/>
            <a:tailEnd/>
          </a:ln>
        </p:spPr>
        <p:txBody>
          <a:bodyPr/>
          <a:lstStyle/>
          <a:p>
            <a:endParaRPr lang="en-US"/>
          </a:p>
        </p:txBody>
      </p:sp>
      <p:sp>
        <p:nvSpPr>
          <p:cNvPr id="2137" name="Freeform 820"/>
          <p:cNvSpPr>
            <a:spLocks/>
          </p:cNvSpPr>
          <p:nvPr/>
        </p:nvSpPr>
        <p:spPr bwMode="auto">
          <a:xfrm>
            <a:off x="1047750" y="3763963"/>
            <a:ext cx="36513" cy="23812"/>
          </a:xfrm>
          <a:custGeom>
            <a:avLst/>
            <a:gdLst>
              <a:gd name="T0" fmla="*/ 2147483647 w 71"/>
              <a:gd name="T1" fmla="*/ 2147483647 h 44"/>
              <a:gd name="T2" fmla="*/ 2147483647 w 71"/>
              <a:gd name="T3" fmla="*/ 2147483647 h 44"/>
              <a:gd name="T4" fmla="*/ 2147483647 w 71"/>
              <a:gd name="T5" fmla="*/ 2147483647 h 44"/>
              <a:gd name="T6" fmla="*/ 2147483647 w 71"/>
              <a:gd name="T7" fmla="*/ 2147483647 h 44"/>
              <a:gd name="T8" fmla="*/ 2147483647 w 71"/>
              <a:gd name="T9" fmla="*/ 2147483647 h 44"/>
              <a:gd name="T10" fmla="*/ 2147483647 w 71"/>
              <a:gd name="T11" fmla="*/ 2147483647 h 44"/>
              <a:gd name="T12" fmla="*/ 2147483647 w 71"/>
              <a:gd name="T13" fmla="*/ 2147483647 h 44"/>
              <a:gd name="T14" fmla="*/ 2147483647 w 71"/>
              <a:gd name="T15" fmla="*/ 2147483647 h 44"/>
              <a:gd name="T16" fmla="*/ 2147483647 w 71"/>
              <a:gd name="T17" fmla="*/ 2147483647 h 44"/>
              <a:gd name="T18" fmla="*/ 2147483647 w 71"/>
              <a:gd name="T19" fmla="*/ 2147483647 h 44"/>
              <a:gd name="T20" fmla="*/ 2147483647 w 71"/>
              <a:gd name="T21" fmla="*/ 2147483647 h 44"/>
              <a:gd name="T22" fmla="*/ 2147483647 w 71"/>
              <a:gd name="T23" fmla="*/ 2147483647 h 44"/>
              <a:gd name="T24" fmla="*/ 2147483647 w 71"/>
              <a:gd name="T25" fmla="*/ 2147483647 h 44"/>
              <a:gd name="T26" fmla="*/ 2147483647 w 71"/>
              <a:gd name="T27" fmla="*/ 2147483647 h 44"/>
              <a:gd name="T28" fmla="*/ 2147483647 w 71"/>
              <a:gd name="T29" fmla="*/ 2147483647 h 44"/>
              <a:gd name="T30" fmla="*/ 2147483647 w 71"/>
              <a:gd name="T31" fmla="*/ 2147483647 h 44"/>
              <a:gd name="T32" fmla="*/ 2147483647 w 71"/>
              <a:gd name="T33" fmla="*/ 2147483647 h 44"/>
              <a:gd name="T34" fmla="*/ 2147483647 w 71"/>
              <a:gd name="T35" fmla="*/ 2147483647 h 44"/>
              <a:gd name="T36" fmla="*/ 2147483647 w 71"/>
              <a:gd name="T37" fmla="*/ 2147483647 h 44"/>
              <a:gd name="T38" fmla="*/ 2147483647 w 71"/>
              <a:gd name="T39" fmla="*/ 2147483647 h 44"/>
              <a:gd name="T40" fmla="*/ 2147483647 w 71"/>
              <a:gd name="T41" fmla="*/ 2147483647 h 44"/>
              <a:gd name="T42" fmla="*/ 2147483647 w 71"/>
              <a:gd name="T43" fmla="*/ 2147483647 h 44"/>
              <a:gd name="T44" fmla="*/ 2147483647 w 71"/>
              <a:gd name="T45" fmla="*/ 2147483647 h 44"/>
              <a:gd name="T46" fmla="*/ 2147483647 w 71"/>
              <a:gd name="T47" fmla="*/ 2147483647 h 44"/>
              <a:gd name="T48" fmla="*/ 2147483647 w 71"/>
              <a:gd name="T49" fmla="*/ 2147483647 h 44"/>
              <a:gd name="T50" fmla="*/ 2147483647 w 71"/>
              <a:gd name="T51" fmla="*/ 2147483647 h 44"/>
              <a:gd name="T52" fmla="*/ 2147483647 w 71"/>
              <a:gd name="T53" fmla="*/ 2147483647 h 44"/>
              <a:gd name="T54" fmla="*/ 2147483647 w 71"/>
              <a:gd name="T55" fmla="*/ 2147483647 h 44"/>
              <a:gd name="T56" fmla="*/ 2147483647 w 71"/>
              <a:gd name="T57" fmla="*/ 0 h 44"/>
              <a:gd name="T58" fmla="*/ 2147483647 w 71"/>
              <a:gd name="T59" fmla="*/ 0 h 44"/>
              <a:gd name="T60" fmla="*/ 2147483647 w 71"/>
              <a:gd name="T61" fmla="*/ 2147483647 h 44"/>
              <a:gd name="T62" fmla="*/ 0 w 71"/>
              <a:gd name="T63" fmla="*/ 2147483647 h 44"/>
              <a:gd name="T64" fmla="*/ 2147483647 w 71"/>
              <a:gd name="T65" fmla="*/ 2147483647 h 4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1"/>
              <a:gd name="T100" fmla="*/ 0 h 44"/>
              <a:gd name="T101" fmla="*/ 71 w 71"/>
              <a:gd name="T102" fmla="*/ 44 h 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1" h="44">
                <a:moveTo>
                  <a:pt x="5" y="35"/>
                </a:moveTo>
                <a:lnTo>
                  <a:pt x="9" y="40"/>
                </a:lnTo>
                <a:lnTo>
                  <a:pt x="15" y="42"/>
                </a:lnTo>
                <a:lnTo>
                  <a:pt x="22" y="44"/>
                </a:lnTo>
                <a:lnTo>
                  <a:pt x="31" y="42"/>
                </a:lnTo>
                <a:lnTo>
                  <a:pt x="40" y="42"/>
                </a:lnTo>
                <a:lnTo>
                  <a:pt x="49" y="41"/>
                </a:lnTo>
                <a:lnTo>
                  <a:pt x="57" y="40"/>
                </a:lnTo>
                <a:lnTo>
                  <a:pt x="65" y="40"/>
                </a:lnTo>
                <a:lnTo>
                  <a:pt x="68" y="40"/>
                </a:lnTo>
                <a:lnTo>
                  <a:pt x="69" y="38"/>
                </a:lnTo>
                <a:lnTo>
                  <a:pt x="71" y="35"/>
                </a:lnTo>
                <a:lnTo>
                  <a:pt x="71" y="32"/>
                </a:lnTo>
                <a:lnTo>
                  <a:pt x="71" y="31"/>
                </a:lnTo>
                <a:lnTo>
                  <a:pt x="68" y="29"/>
                </a:lnTo>
                <a:lnTo>
                  <a:pt x="66" y="28"/>
                </a:lnTo>
                <a:lnTo>
                  <a:pt x="63" y="28"/>
                </a:lnTo>
                <a:lnTo>
                  <a:pt x="53" y="28"/>
                </a:lnTo>
                <a:lnTo>
                  <a:pt x="43" y="28"/>
                </a:lnTo>
                <a:lnTo>
                  <a:pt x="34" y="28"/>
                </a:lnTo>
                <a:lnTo>
                  <a:pt x="27" y="28"/>
                </a:lnTo>
                <a:lnTo>
                  <a:pt x="19" y="28"/>
                </a:lnTo>
                <a:lnTo>
                  <a:pt x="15" y="26"/>
                </a:lnTo>
                <a:lnTo>
                  <a:pt x="12" y="26"/>
                </a:lnTo>
                <a:lnTo>
                  <a:pt x="11" y="26"/>
                </a:lnTo>
                <a:lnTo>
                  <a:pt x="11" y="24"/>
                </a:lnTo>
                <a:lnTo>
                  <a:pt x="12" y="16"/>
                </a:lnTo>
                <a:lnTo>
                  <a:pt x="15" y="8"/>
                </a:lnTo>
                <a:lnTo>
                  <a:pt x="22" y="0"/>
                </a:lnTo>
                <a:lnTo>
                  <a:pt x="12" y="0"/>
                </a:lnTo>
                <a:lnTo>
                  <a:pt x="3" y="9"/>
                </a:lnTo>
                <a:lnTo>
                  <a:pt x="0" y="22"/>
                </a:lnTo>
                <a:lnTo>
                  <a:pt x="5" y="35"/>
                </a:lnTo>
                <a:close/>
              </a:path>
            </a:pathLst>
          </a:custGeom>
          <a:solidFill>
            <a:srgbClr val="000000"/>
          </a:solidFill>
          <a:ln w="9525">
            <a:noFill/>
            <a:round/>
            <a:headEnd/>
            <a:tailEnd/>
          </a:ln>
        </p:spPr>
        <p:txBody>
          <a:bodyPr/>
          <a:lstStyle/>
          <a:p>
            <a:endParaRPr lang="en-US"/>
          </a:p>
        </p:txBody>
      </p:sp>
      <p:sp>
        <p:nvSpPr>
          <p:cNvPr id="2138" name="Freeform 821"/>
          <p:cNvSpPr>
            <a:spLocks/>
          </p:cNvSpPr>
          <p:nvPr/>
        </p:nvSpPr>
        <p:spPr bwMode="auto">
          <a:xfrm>
            <a:off x="984250" y="3773488"/>
            <a:ext cx="36513" cy="20637"/>
          </a:xfrm>
          <a:custGeom>
            <a:avLst/>
            <a:gdLst>
              <a:gd name="T0" fmla="*/ 2147483647 w 68"/>
              <a:gd name="T1" fmla="*/ 2147483647 h 43"/>
              <a:gd name="T2" fmla="*/ 2147483647 w 68"/>
              <a:gd name="T3" fmla="*/ 2147483647 h 43"/>
              <a:gd name="T4" fmla="*/ 2147483647 w 68"/>
              <a:gd name="T5" fmla="*/ 2147483647 h 43"/>
              <a:gd name="T6" fmla="*/ 2147483647 w 68"/>
              <a:gd name="T7" fmla="*/ 2147483647 h 43"/>
              <a:gd name="T8" fmla="*/ 2147483647 w 68"/>
              <a:gd name="T9" fmla="*/ 2147483647 h 43"/>
              <a:gd name="T10" fmla="*/ 2147483647 w 68"/>
              <a:gd name="T11" fmla="*/ 2147483647 h 43"/>
              <a:gd name="T12" fmla="*/ 2147483647 w 68"/>
              <a:gd name="T13" fmla="*/ 2147483647 h 43"/>
              <a:gd name="T14" fmla="*/ 2147483647 w 68"/>
              <a:gd name="T15" fmla="*/ 2147483647 h 43"/>
              <a:gd name="T16" fmla="*/ 2147483647 w 68"/>
              <a:gd name="T17" fmla="*/ 2147483647 h 43"/>
              <a:gd name="T18" fmla="*/ 2147483647 w 68"/>
              <a:gd name="T19" fmla="*/ 2147483647 h 43"/>
              <a:gd name="T20" fmla="*/ 2147483647 w 68"/>
              <a:gd name="T21" fmla="*/ 2147483647 h 43"/>
              <a:gd name="T22" fmla="*/ 2147483647 w 68"/>
              <a:gd name="T23" fmla="*/ 2147483647 h 43"/>
              <a:gd name="T24" fmla="*/ 2147483647 w 68"/>
              <a:gd name="T25" fmla="*/ 2147483647 h 43"/>
              <a:gd name="T26" fmla="*/ 2147483647 w 68"/>
              <a:gd name="T27" fmla="*/ 2147483647 h 43"/>
              <a:gd name="T28" fmla="*/ 2147483647 w 68"/>
              <a:gd name="T29" fmla="*/ 2147483647 h 43"/>
              <a:gd name="T30" fmla="*/ 2147483647 w 68"/>
              <a:gd name="T31" fmla="*/ 2147483647 h 43"/>
              <a:gd name="T32" fmla="*/ 2147483647 w 68"/>
              <a:gd name="T33" fmla="*/ 2147483647 h 43"/>
              <a:gd name="T34" fmla="*/ 2147483647 w 68"/>
              <a:gd name="T35" fmla="*/ 2147483647 h 43"/>
              <a:gd name="T36" fmla="*/ 2147483647 w 68"/>
              <a:gd name="T37" fmla="*/ 2147483647 h 43"/>
              <a:gd name="T38" fmla="*/ 2147483647 w 68"/>
              <a:gd name="T39" fmla="*/ 2147483647 h 43"/>
              <a:gd name="T40" fmla="*/ 2147483647 w 68"/>
              <a:gd name="T41" fmla="*/ 2147483647 h 43"/>
              <a:gd name="T42" fmla="*/ 2147483647 w 68"/>
              <a:gd name="T43" fmla="*/ 2147483647 h 43"/>
              <a:gd name="T44" fmla="*/ 2147483647 w 68"/>
              <a:gd name="T45" fmla="*/ 2147483647 h 43"/>
              <a:gd name="T46" fmla="*/ 2147483647 w 68"/>
              <a:gd name="T47" fmla="*/ 2147483647 h 43"/>
              <a:gd name="T48" fmla="*/ 2147483647 w 68"/>
              <a:gd name="T49" fmla="*/ 2147483647 h 43"/>
              <a:gd name="T50" fmla="*/ 2147483647 w 68"/>
              <a:gd name="T51" fmla="*/ 2147483647 h 43"/>
              <a:gd name="T52" fmla="*/ 2147483647 w 68"/>
              <a:gd name="T53" fmla="*/ 2147483647 h 43"/>
              <a:gd name="T54" fmla="*/ 2147483647 w 68"/>
              <a:gd name="T55" fmla="*/ 2147483647 h 43"/>
              <a:gd name="T56" fmla="*/ 2147483647 w 68"/>
              <a:gd name="T57" fmla="*/ 0 h 43"/>
              <a:gd name="T58" fmla="*/ 2147483647 w 68"/>
              <a:gd name="T59" fmla="*/ 0 h 43"/>
              <a:gd name="T60" fmla="*/ 2147483647 w 68"/>
              <a:gd name="T61" fmla="*/ 2147483647 h 43"/>
              <a:gd name="T62" fmla="*/ 0 w 68"/>
              <a:gd name="T63" fmla="*/ 2147483647 h 43"/>
              <a:gd name="T64" fmla="*/ 2147483647 w 68"/>
              <a:gd name="T65" fmla="*/ 2147483647 h 4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8"/>
              <a:gd name="T100" fmla="*/ 0 h 43"/>
              <a:gd name="T101" fmla="*/ 68 w 68"/>
              <a:gd name="T102" fmla="*/ 43 h 4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8" h="43">
                <a:moveTo>
                  <a:pt x="3" y="35"/>
                </a:moveTo>
                <a:lnTo>
                  <a:pt x="7" y="40"/>
                </a:lnTo>
                <a:lnTo>
                  <a:pt x="14" y="42"/>
                </a:lnTo>
                <a:lnTo>
                  <a:pt x="22" y="43"/>
                </a:lnTo>
                <a:lnTo>
                  <a:pt x="30" y="43"/>
                </a:lnTo>
                <a:lnTo>
                  <a:pt x="39" y="42"/>
                </a:lnTo>
                <a:lnTo>
                  <a:pt x="48" y="40"/>
                </a:lnTo>
                <a:lnTo>
                  <a:pt x="57" y="39"/>
                </a:lnTo>
                <a:lnTo>
                  <a:pt x="64" y="39"/>
                </a:lnTo>
                <a:lnTo>
                  <a:pt x="65" y="39"/>
                </a:lnTo>
                <a:lnTo>
                  <a:pt x="68" y="38"/>
                </a:lnTo>
                <a:lnTo>
                  <a:pt x="68" y="35"/>
                </a:lnTo>
                <a:lnTo>
                  <a:pt x="68" y="33"/>
                </a:lnTo>
                <a:lnTo>
                  <a:pt x="68" y="30"/>
                </a:lnTo>
                <a:lnTo>
                  <a:pt x="67" y="29"/>
                </a:lnTo>
                <a:lnTo>
                  <a:pt x="64" y="27"/>
                </a:lnTo>
                <a:lnTo>
                  <a:pt x="61" y="27"/>
                </a:lnTo>
                <a:lnTo>
                  <a:pt x="51" y="27"/>
                </a:lnTo>
                <a:lnTo>
                  <a:pt x="41" y="27"/>
                </a:lnTo>
                <a:lnTo>
                  <a:pt x="32" y="27"/>
                </a:lnTo>
                <a:lnTo>
                  <a:pt x="25" y="27"/>
                </a:lnTo>
                <a:lnTo>
                  <a:pt x="17" y="27"/>
                </a:lnTo>
                <a:lnTo>
                  <a:pt x="13" y="26"/>
                </a:lnTo>
                <a:lnTo>
                  <a:pt x="10" y="26"/>
                </a:lnTo>
                <a:lnTo>
                  <a:pt x="8" y="26"/>
                </a:lnTo>
                <a:lnTo>
                  <a:pt x="8" y="23"/>
                </a:lnTo>
                <a:lnTo>
                  <a:pt x="10" y="16"/>
                </a:lnTo>
                <a:lnTo>
                  <a:pt x="13" y="7"/>
                </a:lnTo>
                <a:lnTo>
                  <a:pt x="20" y="0"/>
                </a:lnTo>
                <a:lnTo>
                  <a:pt x="10" y="0"/>
                </a:lnTo>
                <a:lnTo>
                  <a:pt x="3" y="8"/>
                </a:lnTo>
                <a:lnTo>
                  <a:pt x="0" y="22"/>
                </a:lnTo>
                <a:lnTo>
                  <a:pt x="3" y="35"/>
                </a:lnTo>
                <a:close/>
              </a:path>
            </a:pathLst>
          </a:custGeom>
          <a:solidFill>
            <a:srgbClr val="000000"/>
          </a:solidFill>
          <a:ln w="9525">
            <a:noFill/>
            <a:round/>
            <a:headEnd/>
            <a:tailEnd/>
          </a:ln>
        </p:spPr>
        <p:txBody>
          <a:bodyPr/>
          <a:lstStyle/>
          <a:p>
            <a:endParaRPr lang="en-US"/>
          </a:p>
        </p:txBody>
      </p:sp>
      <p:sp>
        <p:nvSpPr>
          <p:cNvPr id="2139" name="Freeform 822"/>
          <p:cNvSpPr>
            <a:spLocks/>
          </p:cNvSpPr>
          <p:nvPr/>
        </p:nvSpPr>
        <p:spPr bwMode="auto">
          <a:xfrm>
            <a:off x="935038" y="3773488"/>
            <a:ext cx="34925" cy="23812"/>
          </a:xfrm>
          <a:custGeom>
            <a:avLst/>
            <a:gdLst>
              <a:gd name="T0" fmla="*/ 2147483647 w 67"/>
              <a:gd name="T1" fmla="*/ 2147483647 h 47"/>
              <a:gd name="T2" fmla="*/ 2147483647 w 67"/>
              <a:gd name="T3" fmla="*/ 2147483647 h 47"/>
              <a:gd name="T4" fmla="*/ 2147483647 w 67"/>
              <a:gd name="T5" fmla="*/ 2147483647 h 47"/>
              <a:gd name="T6" fmla="*/ 2147483647 w 67"/>
              <a:gd name="T7" fmla="*/ 2147483647 h 47"/>
              <a:gd name="T8" fmla="*/ 2147483647 w 67"/>
              <a:gd name="T9" fmla="*/ 2147483647 h 47"/>
              <a:gd name="T10" fmla="*/ 2147483647 w 67"/>
              <a:gd name="T11" fmla="*/ 2147483647 h 47"/>
              <a:gd name="T12" fmla="*/ 2147483647 w 67"/>
              <a:gd name="T13" fmla="*/ 2147483647 h 47"/>
              <a:gd name="T14" fmla="*/ 2147483647 w 67"/>
              <a:gd name="T15" fmla="*/ 2147483647 h 47"/>
              <a:gd name="T16" fmla="*/ 2147483647 w 67"/>
              <a:gd name="T17" fmla="*/ 2147483647 h 47"/>
              <a:gd name="T18" fmla="*/ 2147483647 w 67"/>
              <a:gd name="T19" fmla="*/ 2147483647 h 47"/>
              <a:gd name="T20" fmla="*/ 2147483647 w 67"/>
              <a:gd name="T21" fmla="*/ 2147483647 h 47"/>
              <a:gd name="T22" fmla="*/ 2147483647 w 67"/>
              <a:gd name="T23" fmla="*/ 2147483647 h 47"/>
              <a:gd name="T24" fmla="*/ 2147483647 w 67"/>
              <a:gd name="T25" fmla="*/ 2147483647 h 47"/>
              <a:gd name="T26" fmla="*/ 2147483647 w 67"/>
              <a:gd name="T27" fmla="*/ 2147483647 h 47"/>
              <a:gd name="T28" fmla="*/ 2147483647 w 67"/>
              <a:gd name="T29" fmla="*/ 2147483647 h 47"/>
              <a:gd name="T30" fmla="*/ 2147483647 w 67"/>
              <a:gd name="T31" fmla="*/ 2147483647 h 47"/>
              <a:gd name="T32" fmla="*/ 2147483647 w 67"/>
              <a:gd name="T33" fmla="*/ 2147483647 h 47"/>
              <a:gd name="T34" fmla="*/ 2147483647 w 67"/>
              <a:gd name="T35" fmla="*/ 2147483647 h 47"/>
              <a:gd name="T36" fmla="*/ 2147483647 w 67"/>
              <a:gd name="T37" fmla="*/ 2147483647 h 47"/>
              <a:gd name="T38" fmla="*/ 2147483647 w 67"/>
              <a:gd name="T39" fmla="*/ 2147483647 h 47"/>
              <a:gd name="T40" fmla="*/ 2147483647 w 67"/>
              <a:gd name="T41" fmla="*/ 2147483647 h 47"/>
              <a:gd name="T42" fmla="*/ 2147483647 w 67"/>
              <a:gd name="T43" fmla="*/ 2147483647 h 47"/>
              <a:gd name="T44" fmla="*/ 2147483647 w 67"/>
              <a:gd name="T45" fmla="*/ 2147483647 h 47"/>
              <a:gd name="T46" fmla="*/ 2147483647 w 67"/>
              <a:gd name="T47" fmla="*/ 2147483647 h 47"/>
              <a:gd name="T48" fmla="*/ 2147483647 w 67"/>
              <a:gd name="T49" fmla="*/ 2147483647 h 47"/>
              <a:gd name="T50" fmla="*/ 2147483647 w 67"/>
              <a:gd name="T51" fmla="*/ 2147483647 h 47"/>
              <a:gd name="T52" fmla="*/ 2147483647 w 67"/>
              <a:gd name="T53" fmla="*/ 2147483647 h 47"/>
              <a:gd name="T54" fmla="*/ 2147483647 w 67"/>
              <a:gd name="T55" fmla="*/ 2147483647 h 47"/>
              <a:gd name="T56" fmla="*/ 2147483647 w 67"/>
              <a:gd name="T57" fmla="*/ 2147483647 h 47"/>
              <a:gd name="T58" fmla="*/ 2147483647 w 67"/>
              <a:gd name="T59" fmla="*/ 0 h 47"/>
              <a:gd name="T60" fmla="*/ 2147483647 w 67"/>
              <a:gd name="T61" fmla="*/ 2147483647 h 47"/>
              <a:gd name="T62" fmla="*/ 0 w 67"/>
              <a:gd name="T63" fmla="*/ 2147483647 h 47"/>
              <a:gd name="T64" fmla="*/ 2147483647 w 67"/>
              <a:gd name="T65" fmla="*/ 2147483647 h 4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7"/>
              <a:gd name="T100" fmla="*/ 0 h 47"/>
              <a:gd name="T101" fmla="*/ 67 w 67"/>
              <a:gd name="T102" fmla="*/ 47 h 4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7" h="47">
                <a:moveTo>
                  <a:pt x="3" y="38"/>
                </a:moveTo>
                <a:lnTo>
                  <a:pt x="8" y="44"/>
                </a:lnTo>
                <a:lnTo>
                  <a:pt x="15" y="45"/>
                </a:lnTo>
                <a:lnTo>
                  <a:pt x="22" y="47"/>
                </a:lnTo>
                <a:lnTo>
                  <a:pt x="29" y="47"/>
                </a:lnTo>
                <a:lnTo>
                  <a:pt x="38" y="45"/>
                </a:lnTo>
                <a:lnTo>
                  <a:pt x="47" y="44"/>
                </a:lnTo>
                <a:lnTo>
                  <a:pt x="54" y="42"/>
                </a:lnTo>
                <a:lnTo>
                  <a:pt x="62" y="42"/>
                </a:lnTo>
                <a:lnTo>
                  <a:pt x="63" y="42"/>
                </a:lnTo>
                <a:lnTo>
                  <a:pt x="66" y="41"/>
                </a:lnTo>
                <a:lnTo>
                  <a:pt x="67" y="38"/>
                </a:lnTo>
                <a:lnTo>
                  <a:pt x="67" y="35"/>
                </a:lnTo>
                <a:lnTo>
                  <a:pt x="66" y="34"/>
                </a:lnTo>
                <a:lnTo>
                  <a:pt x="65" y="31"/>
                </a:lnTo>
                <a:lnTo>
                  <a:pt x="62" y="31"/>
                </a:lnTo>
                <a:lnTo>
                  <a:pt x="60" y="31"/>
                </a:lnTo>
                <a:lnTo>
                  <a:pt x="50" y="32"/>
                </a:lnTo>
                <a:lnTo>
                  <a:pt x="40" y="32"/>
                </a:lnTo>
                <a:lnTo>
                  <a:pt x="31" y="32"/>
                </a:lnTo>
                <a:lnTo>
                  <a:pt x="24" y="31"/>
                </a:lnTo>
                <a:lnTo>
                  <a:pt x="18" y="31"/>
                </a:lnTo>
                <a:lnTo>
                  <a:pt x="13" y="29"/>
                </a:lnTo>
                <a:lnTo>
                  <a:pt x="10" y="28"/>
                </a:lnTo>
                <a:lnTo>
                  <a:pt x="9" y="28"/>
                </a:lnTo>
                <a:lnTo>
                  <a:pt x="9" y="25"/>
                </a:lnTo>
                <a:lnTo>
                  <a:pt x="10" y="18"/>
                </a:lnTo>
                <a:lnTo>
                  <a:pt x="13" y="9"/>
                </a:lnTo>
                <a:lnTo>
                  <a:pt x="21" y="2"/>
                </a:lnTo>
                <a:lnTo>
                  <a:pt x="10" y="0"/>
                </a:lnTo>
                <a:lnTo>
                  <a:pt x="3" y="10"/>
                </a:lnTo>
                <a:lnTo>
                  <a:pt x="0" y="23"/>
                </a:lnTo>
                <a:lnTo>
                  <a:pt x="3" y="38"/>
                </a:lnTo>
                <a:close/>
              </a:path>
            </a:pathLst>
          </a:custGeom>
          <a:solidFill>
            <a:srgbClr val="000000"/>
          </a:solidFill>
          <a:ln w="9525">
            <a:noFill/>
            <a:round/>
            <a:headEnd/>
            <a:tailEnd/>
          </a:ln>
        </p:spPr>
        <p:txBody>
          <a:bodyPr/>
          <a:lstStyle/>
          <a:p>
            <a:endParaRPr lang="en-US"/>
          </a:p>
        </p:txBody>
      </p:sp>
      <p:sp>
        <p:nvSpPr>
          <p:cNvPr id="2140" name="Freeform 823"/>
          <p:cNvSpPr>
            <a:spLocks/>
          </p:cNvSpPr>
          <p:nvPr/>
        </p:nvSpPr>
        <p:spPr bwMode="auto">
          <a:xfrm>
            <a:off x="857250" y="3779838"/>
            <a:ext cx="33338" cy="23812"/>
          </a:xfrm>
          <a:custGeom>
            <a:avLst/>
            <a:gdLst>
              <a:gd name="T0" fmla="*/ 2147483647 w 63"/>
              <a:gd name="T1" fmla="*/ 2147483647 h 50"/>
              <a:gd name="T2" fmla="*/ 2147483647 w 63"/>
              <a:gd name="T3" fmla="*/ 2147483647 h 50"/>
              <a:gd name="T4" fmla="*/ 2147483647 w 63"/>
              <a:gd name="T5" fmla="*/ 2147483647 h 50"/>
              <a:gd name="T6" fmla="*/ 2147483647 w 63"/>
              <a:gd name="T7" fmla="*/ 2147483647 h 50"/>
              <a:gd name="T8" fmla="*/ 2147483647 w 63"/>
              <a:gd name="T9" fmla="*/ 2147483647 h 50"/>
              <a:gd name="T10" fmla="*/ 2147483647 w 63"/>
              <a:gd name="T11" fmla="*/ 2147483647 h 50"/>
              <a:gd name="T12" fmla="*/ 2147483647 w 63"/>
              <a:gd name="T13" fmla="*/ 2147483647 h 50"/>
              <a:gd name="T14" fmla="*/ 2147483647 w 63"/>
              <a:gd name="T15" fmla="*/ 2147483647 h 50"/>
              <a:gd name="T16" fmla="*/ 2147483647 w 63"/>
              <a:gd name="T17" fmla="*/ 2147483647 h 50"/>
              <a:gd name="T18" fmla="*/ 2147483647 w 63"/>
              <a:gd name="T19" fmla="*/ 2147483647 h 50"/>
              <a:gd name="T20" fmla="*/ 2147483647 w 63"/>
              <a:gd name="T21" fmla="*/ 2147483647 h 50"/>
              <a:gd name="T22" fmla="*/ 2147483647 w 63"/>
              <a:gd name="T23" fmla="*/ 2147483647 h 50"/>
              <a:gd name="T24" fmla="*/ 2147483647 w 63"/>
              <a:gd name="T25" fmla="*/ 2147483647 h 50"/>
              <a:gd name="T26" fmla="*/ 2147483647 w 63"/>
              <a:gd name="T27" fmla="*/ 2147483647 h 50"/>
              <a:gd name="T28" fmla="*/ 2147483647 w 63"/>
              <a:gd name="T29" fmla="*/ 2147483647 h 50"/>
              <a:gd name="T30" fmla="*/ 2147483647 w 63"/>
              <a:gd name="T31" fmla="*/ 2147483647 h 50"/>
              <a:gd name="T32" fmla="*/ 2147483647 w 63"/>
              <a:gd name="T33" fmla="*/ 2147483647 h 50"/>
              <a:gd name="T34" fmla="*/ 2147483647 w 63"/>
              <a:gd name="T35" fmla="*/ 2147483647 h 50"/>
              <a:gd name="T36" fmla="*/ 2147483647 w 63"/>
              <a:gd name="T37" fmla="*/ 2147483647 h 50"/>
              <a:gd name="T38" fmla="*/ 2147483647 w 63"/>
              <a:gd name="T39" fmla="*/ 2147483647 h 50"/>
              <a:gd name="T40" fmla="*/ 2147483647 w 63"/>
              <a:gd name="T41" fmla="*/ 2147483647 h 50"/>
              <a:gd name="T42" fmla="*/ 2147483647 w 63"/>
              <a:gd name="T43" fmla="*/ 2147483647 h 50"/>
              <a:gd name="T44" fmla="*/ 2147483647 w 63"/>
              <a:gd name="T45" fmla="*/ 2147483647 h 50"/>
              <a:gd name="T46" fmla="*/ 2147483647 w 63"/>
              <a:gd name="T47" fmla="*/ 2147483647 h 50"/>
              <a:gd name="T48" fmla="*/ 2147483647 w 63"/>
              <a:gd name="T49" fmla="*/ 2147483647 h 50"/>
              <a:gd name="T50" fmla="*/ 2147483647 w 63"/>
              <a:gd name="T51" fmla="*/ 2147483647 h 50"/>
              <a:gd name="T52" fmla="*/ 2147483647 w 63"/>
              <a:gd name="T53" fmla="*/ 2147483647 h 50"/>
              <a:gd name="T54" fmla="*/ 2147483647 w 63"/>
              <a:gd name="T55" fmla="*/ 2147483647 h 50"/>
              <a:gd name="T56" fmla="*/ 2147483647 w 63"/>
              <a:gd name="T57" fmla="*/ 2147483647 h 50"/>
              <a:gd name="T58" fmla="*/ 2147483647 w 63"/>
              <a:gd name="T59" fmla="*/ 0 h 50"/>
              <a:gd name="T60" fmla="*/ 2147483647 w 63"/>
              <a:gd name="T61" fmla="*/ 2147483647 h 50"/>
              <a:gd name="T62" fmla="*/ 0 w 63"/>
              <a:gd name="T63" fmla="*/ 2147483647 h 50"/>
              <a:gd name="T64" fmla="*/ 2147483647 w 63"/>
              <a:gd name="T65" fmla="*/ 2147483647 h 5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3"/>
              <a:gd name="T100" fmla="*/ 0 h 50"/>
              <a:gd name="T101" fmla="*/ 63 w 63"/>
              <a:gd name="T102" fmla="*/ 50 h 5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3" h="50">
                <a:moveTo>
                  <a:pt x="3" y="41"/>
                </a:moveTo>
                <a:lnTo>
                  <a:pt x="8" y="47"/>
                </a:lnTo>
                <a:lnTo>
                  <a:pt x="13" y="48"/>
                </a:lnTo>
                <a:lnTo>
                  <a:pt x="19" y="50"/>
                </a:lnTo>
                <a:lnTo>
                  <a:pt x="28" y="50"/>
                </a:lnTo>
                <a:lnTo>
                  <a:pt x="35" y="48"/>
                </a:lnTo>
                <a:lnTo>
                  <a:pt x="43" y="47"/>
                </a:lnTo>
                <a:lnTo>
                  <a:pt x="50" y="46"/>
                </a:lnTo>
                <a:lnTo>
                  <a:pt x="57" y="46"/>
                </a:lnTo>
                <a:lnTo>
                  <a:pt x="59" y="46"/>
                </a:lnTo>
                <a:lnTo>
                  <a:pt x="62" y="44"/>
                </a:lnTo>
                <a:lnTo>
                  <a:pt x="63" y="41"/>
                </a:lnTo>
                <a:lnTo>
                  <a:pt x="63" y="38"/>
                </a:lnTo>
                <a:lnTo>
                  <a:pt x="62" y="35"/>
                </a:lnTo>
                <a:lnTo>
                  <a:pt x="60" y="34"/>
                </a:lnTo>
                <a:lnTo>
                  <a:pt x="57" y="32"/>
                </a:lnTo>
                <a:lnTo>
                  <a:pt x="56" y="32"/>
                </a:lnTo>
                <a:lnTo>
                  <a:pt x="45" y="35"/>
                </a:lnTo>
                <a:lnTo>
                  <a:pt x="37" y="35"/>
                </a:lnTo>
                <a:lnTo>
                  <a:pt x="29" y="37"/>
                </a:lnTo>
                <a:lnTo>
                  <a:pt x="24" y="37"/>
                </a:lnTo>
                <a:lnTo>
                  <a:pt x="18" y="37"/>
                </a:lnTo>
                <a:lnTo>
                  <a:pt x="15" y="35"/>
                </a:lnTo>
                <a:lnTo>
                  <a:pt x="13" y="35"/>
                </a:lnTo>
                <a:lnTo>
                  <a:pt x="12" y="35"/>
                </a:lnTo>
                <a:lnTo>
                  <a:pt x="12" y="31"/>
                </a:lnTo>
                <a:lnTo>
                  <a:pt x="10" y="21"/>
                </a:lnTo>
                <a:lnTo>
                  <a:pt x="12" y="11"/>
                </a:lnTo>
                <a:lnTo>
                  <a:pt x="18" y="2"/>
                </a:lnTo>
                <a:lnTo>
                  <a:pt x="9" y="0"/>
                </a:lnTo>
                <a:lnTo>
                  <a:pt x="2" y="11"/>
                </a:lnTo>
                <a:lnTo>
                  <a:pt x="0" y="25"/>
                </a:lnTo>
                <a:lnTo>
                  <a:pt x="3" y="41"/>
                </a:lnTo>
                <a:close/>
              </a:path>
            </a:pathLst>
          </a:custGeom>
          <a:solidFill>
            <a:srgbClr val="000000"/>
          </a:solidFill>
          <a:ln w="9525">
            <a:noFill/>
            <a:round/>
            <a:headEnd/>
            <a:tailEnd/>
          </a:ln>
        </p:spPr>
        <p:txBody>
          <a:bodyPr/>
          <a:lstStyle/>
          <a:p>
            <a:endParaRPr lang="en-US"/>
          </a:p>
        </p:txBody>
      </p:sp>
      <p:sp>
        <p:nvSpPr>
          <p:cNvPr id="2141" name="Freeform 824"/>
          <p:cNvSpPr>
            <a:spLocks/>
          </p:cNvSpPr>
          <p:nvPr/>
        </p:nvSpPr>
        <p:spPr bwMode="auto">
          <a:xfrm>
            <a:off x="795338" y="3787775"/>
            <a:ext cx="36512" cy="22225"/>
          </a:xfrm>
          <a:custGeom>
            <a:avLst/>
            <a:gdLst>
              <a:gd name="T0" fmla="*/ 2147483647 w 70"/>
              <a:gd name="T1" fmla="*/ 2147483647 h 44"/>
              <a:gd name="T2" fmla="*/ 2147483647 w 70"/>
              <a:gd name="T3" fmla="*/ 2147483647 h 44"/>
              <a:gd name="T4" fmla="*/ 2147483647 w 70"/>
              <a:gd name="T5" fmla="*/ 2147483647 h 44"/>
              <a:gd name="T6" fmla="*/ 2147483647 w 70"/>
              <a:gd name="T7" fmla="*/ 2147483647 h 44"/>
              <a:gd name="T8" fmla="*/ 2147483647 w 70"/>
              <a:gd name="T9" fmla="*/ 2147483647 h 44"/>
              <a:gd name="T10" fmla="*/ 2147483647 w 70"/>
              <a:gd name="T11" fmla="*/ 2147483647 h 44"/>
              <a:gd name="T12" fmla="*/ 2147483647 w 70"/>
              <a:gd name="T13" fmla="*/ 2147483647 h 44"/>
              <a:gd name="T14" fmla="*/ 2147483647 w 70"/>
              <a:gd name="T15" fmla="*/ 2147483647 h 44"/>
              <a:gd name="T16" fmla="*/ 2147483647 w 70"/>
              <a:gd name="T17" fmla="*/ 2147483647 h 44"/>
              <a:gd name="T18" fmla="*/ 2147483647 w 70"/>
              <a:gd name="T19" fmla="*/ 2147483647 h 44"/>
              <a:gd name="T20" fmla="*/ 2147483647 w 70"/>
              <a:gd name="T21" fmla="*/ 2147483647 h 44"/>
              <a:gd name="T22" fmla="*/ 2147483647 w 70"/>
              <a:gd name="T23" fmla="*/ 2147483647 h 44"/>
              <a:gd name="T24" fmla="*/ 2147483647 w 70"/>
              <a:gd name="T25" fmla="*/ 2147483647 h 44"/>
              <a:gd name="T26" fmla="*/ 2147483647 w 70"/>
              <a:gd name="T27" fmla="*/ 2147483647 h 44"/>
              <a:gd name="T28" fmla="*/ 2147483647 w 70"/>
              <a:gd name="T29" fmla="*/ 2147483647 h 44"/>
              <a:gd name="T30" fmla="*/ 2147483647 w 70"/>
              <a:gd name="T31" fmla="*/ 2147483647 h 44"/>
              <a:gd name="T32" fmla="*/ 2147483647 w 70"/>
              <a:gd name="T33" fmla="*/ 2147483647 h 44"/>
              <a:gd name="T34" fmla="*/ 2147483647 w 70"/>
              <a:gd name="T35" fmla="*/ 2147483647 h 44"/>
              <a:gd name="T36" fmla="*/ 2147483647 w 70"/>
              <a:gd name="T37" fmla="*/ 2147483647 h 44"/>
              <a:gd name="T38" fmla="*/ 2147483647 w 70"/>
              <a:gd name="T39" fmla="*/ 2147483647 h 44"/>
              <a:gd name="T40" fmla="*/ 2147483647 w 70"/>
              <a:gd name="T41" fmla="*/ 2147483647 h 44"/>
              <a:gd name="T42" fmla="*/ 2147483647 w 70"/>
              <a:gd name="T43" fmla="*/ 2147483647 h 44"/>
              <a:gd name="T44" fmla="*/ 2147483647 w 70"/>
              <a:gd name="T45" fmla="*/ 2147483647 h 44"/>
              <a:gd name="T46" fmla="*/ 2147483647 w 70"/>
              <a:gd name="T47" fmla="*/ 2147483647 h 44"/>
              <a:gd name="T48" fmla="*/ 2147483647 w 70"/>
              <a:gd name="T49" fmla="*/ 2147483647 h 44"/>
              <a:gd name="T50" fmla="*/ 2147483647 w 70"/>
              <a:gd name="T51" fmla="*/ 2147483647 h 44"/>
              <a:gd name="T52" fmla="*/ 2147483647 w 70"/>
              <a:gd name="T53" fmla="*/ 2147483647 h 44"/>
              <a:gd name="T54" fmla="*/ 2147483647 w 70"/>
              <a:gd name="T55" fmla="*/ 2147483647 h 44"/>
              <a:gd name="T56" fmla="*/ 2147483647 w 70"/>
              <a:gd name="T57" fmla="*/ 0 h 44"/>
              <a:gd name="T58" fmla="*/ 2147483647 w 70"/>
              <a:gd name="T59" fmla="*/ 0 h 44"/>
              <a:gd name="T60" fmla="*/ 2147483647 w 70"/>
              <a:gd name="T61" fmla="*/ 2147483647 h 44"/>
              <a:gd name="T62" fmla="*/ 0 w 70"/>
              <a:gd name="T63" fmla="*/ 2147483647 h 44"/>
              <a:gd name="T64" fmla="*/ 2147483647 w 70"/>
              <a:gd name="T65" fmla="*/ 2147483647 h 4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0"/>
              <a:gd name="T100" fmla="*/ 0 h 44"/>
              <a:gd name="T101" fmla="*/ 70 w 70"/>
              <a:gd name="T102" fmla="*/ 44 h 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0" h="44">
                <a:moveTo>
                  <a:pt x="4" y="37"/>
                </a:moveTo>
                <a:lnTo>
                  <a:pt x="9" y="41"/>
                </a:lnTo>
                <a:lnTo>
                  <a:pt x="15" y="44"/>
                </a:lnTo>
                <a:lnTo>
                  <a:pt x="22" y="44"/>
                </a:lnTo>
                <a:lnTo>
                  <a:pt x="31" y="44"/>
                </a:lnTo>
                <a:lnTo>
                  <a:pt x="39" y="43"/>
                </a:lnTo>
                <a:lnTo>
                  <a:pt x="48" y="41"/>
                </a:lnTo>
                <a:lnTo>
                  <a:pt x="57" y="41"/>
                </a:lnTo>
                <a:lnTo>
                  <a:pt x="64" y="41"/>
                </a:lnTo>
                <a:lnTo>
                  <a:pt x="67" y="40"/>
                </a:lnTo>
                <a:lnTo>
                  <a:pt x="69" y="38"/>
                </a:lnTo>
                <a:lnTo>
                  <a:pt x="70" y="35"/>
                </a:lnTo>
                <a:lnTo>
                  <a:pt x="70" y="34"/>
                </a:lnTo>
                <a:lnTo>
                  <a:pt x="70" y="32"/>
                </a:lnTo>
                <a:lnTo>
                  <a:pt x="67" y="30"/>
                </a:lnTo>
                <a:lnTo>
                  <a:pt x="66" y="28"/>
                </a:lnTo>
                <a:lnTo>
                  <a:pt x="63" y="28"/>
                </a:lnTo>
                <a:lnTo>
                  <a:pt x="51" y="30"/>
                </a:lnTo>
                <a:lnTo>
                  <a:pt x="42" y="31"/>
                </a:lnTo>
                <a:lnTo>
                  <a:pt x="32" y="31"/>
                </a:lnTo>
                <a:lnTo>
                  <a:pt x="25" y="30"/>
                </a:lnTo>
                <a:lnTo>
                  <a:pt x="19" y="30"/>
                </a:lnTo>
                <a:lnTo>
                  <a:pt x="15" y="28"/>
                </a:lnTo>
                <a:lnTo>
                  <a:pt x="12" y="27"/>
                </a:lnTo>
                <a:lnTo>
                  <a:pt x="10" y="27"/>
                </a:lnTo>
                <a:lnTo>
                  <a:pt x="10" y="24"/>
                </a:lnTo>
                <a:lnTo>
                  <a:pt x="12" y="16"/>
                </a:lnTo>
                <a:lnTo>
                  <a:pt x="15" y="8"/>
                </a:lnTo>
                <a:lnTo>
                  <a:pt x="22" y="0"/>
                </a:lnTo>
                <a:lnTo>
                  <a:pt x="12" y="0"/>
                </a:lnTo>
                <a:lnTo>
                  <a:pt x="3" y="9"/>
                </a:lnTo>
                <a:lnTo>
                  <a:pt x="0" y="24"/>
                </a:lnTo>
                <a:lnTo>
                  <a:pt x="4" y="37"/>
                </a:lnTo>
                <a:close/>
              </a:path>
            </a:pathLst>
          </a:custGeom>
          <a:solidFill>
            <a:srgbClr val="000000"/>
          </a:solidFill>
          <a:ln w="9525">
            <a:noFill/>
            <a:round/>
            <a:headEnd/>
            <a:tailEnd/>
          </a:ln>
        </p:spPr>
        <p:txBody>
          <a:bodyPr/>
          <a:lstStyle/>
          <a:p>
            <a:endParaRPr lang="en-US"/>
          </a:p>
        </p:txBody>
      </p:sp>
      <p:sp>
        <p:nvSpPr>
          <p:cNvPr id="2142" name="Freeform 825"/>
          <p:cNvSpPr>
            <a:spLocks/>
          </p:cNvSpPr>
          <p:nvPr/>
        </p:nvSpPr>
        <p:spPr bwMode="auto">
          <a:xfrm>
            <a:off x="731838" y="3786188"/>
            <a:ext cx="44450" cy="23812"/>
          </a:xfrm>
          <a:custGeom>
            <a:avLst/>
            <a:gdLst>
              <a:gd name="T0" fmla="*/ 2147483647 w 83"/>
              <a:gd name="T1" fmla="*/ 2147483647 h 50"/>
              <a:gd name="T2" fmla="*/ 2147483647 w 83"/>
              <a:gd name="T3" fmla="*/ 2147483647 h 50"/>
              <a:gd name="T4" fmla="*/ 2147483647 w 83"/>
              <a:gd name="T5" fmla="*/ 2147483647 h 50"/>
              <a:gd name="T6" fmla="*/ 2147483647 w 83"/>
              <a:gd name="T7" fmla="*/ 2147483647 h 50"/>
              <a:gd name="T8" fmla="*/ 2147483647 w 83"/>
              <a:gd name="T9" fmla="*/ 2147483647 h 50"/>
              <a:gd name="T10" fmla="*/ 2147483647 w 83"/>
              <a:gd name="T11" fmla="*/ 2147483647 h 50"/>
              <a:gd name="T12" fmla="*/ 2147483647 w 83"/>
              <a:gd name="T13" fmla="*/ 2147483647 h 50"/>
              <a:gd name="T14" fmla="*/ 2147483647 w 83"/>
              <a:gd name="T15" fmla="*/ 2147483647 h 50"/>
              <a:gd name="T16" fmla="*/ 2147483647 w 83"/>
              <a:gd name="T17" fmla="*/ 2147483647 h 50"/>
              <a:gd name="T18" fmla="*/ 2147483647 w 83"/>
              <a:gd name="T19" fmla="*/ 2147483647 h 50"/>
              <a:gd name="T20" fmla="*/ 2147483647 w 83"/>
              <a:gd name="T21" fmla="*/ 2147483647 h 50"/>
              <a:gd name="T22" fmla="*/ 2147483647 w 83"/>
              <a:gd name="T23" fmla="*/ 2147483647 h 50"/>
              <a:gd name="T24" fmla="*/ 2147483647 w 83"/>
              <a:gd name="T25" fmla="*/ 2147483647 h 50"/>
              <a:gd name="T26" fmla="*/ 2147483647 w 83"/>
              <a:gd name="T27" fmla="*/ 2147483647 h 50"/>
              <a:gd name="T28" fmla="*/ 2147483647 w 83"/>
              <a:gd name="T29" fmla="*/ 2147483647 h 50"/>
              <a:gd name="T30" fmla="*/ 2147483647 w 83"/>
              <a:gd name="T31" fmla="*/ 2147483647 h 50"/>
              <a:gd name="T32" fmla="*/ 2147483647 w 83"/>
              <a:gd name="T33" fmla="*/ 2147483647 h 50"/>
              <a:gd name="T34" fmla="*/ 2147483647 w 83"/>
              <a:gd name="T35" fmla="*/ 2147483647 h 50"/>
              <a:gd name="T36" fmla="*/ 2147483647 w 83"/>
              <a:gd name="T37" fmla="*/ 2147483647 h 50"/>
              <a:gd name="T38" fmla="*/ 2147483647 w 83"/>
              <a:gd name="T39" fmla="*/ 2147483647 h 50"/>
              <a:gd name="T40" fmla="*/ 2147483647 w 83"/>
              <a:gd name="T41" fmla="*/ 2147483647 h 50"/>
              <a:gd name="T42" fmla="*/ 2147483647 w 83"/>
              <a:gd name="T43" fmla="*/ 2147483647 h 50"/>
              <a:gd name="T44" fmla="*/ 2147483647 w 83"/>
              <a:gd name="T45" fmla="*/ 2147483647 h 50"/>
              <a:gd name="T46" fmla="*/ 2147483647 w 83"/>
              <a:gd name="T47" fmla="*/ 2147483647 h 50"/>
              <a:gd name="T48" fmla="*/ 2147483647 w 83"/>
              <a:gd name="T49" fmla="*/ 2147483647 h 50"/>
              <a:gd name="T50" fmla="*/ 2147483647 w 83"/>
              <a:gd name="T51" fmla="*/ 2147483647 h 50"/>
              <a:gd name="T52" fmla="*/ 2147483647 w 83"/>
              <a:gd name="T53" fmla="*/ 2147483647 h 50"/>
              <a:gd name="T54" fmla="*/ 2147483647 w 83"/>
              <a:gd name="T55" fmla="*/ 2147483647 h 50"/>
              <a:gd name="T56" fmla="*/ 2147483647 w 83"/>
              <a:gd name="T57" fmla="*/ 0 h 50"/>
              <a:gd name="T58" fmla="*/ 2147483647 w 83"/>
              <a:gd name="T59" fmla="*/ 0 h 50"/>
              <a:gd name="T60" fmla="*/ 2147483647 w 83"/>
              <a:gd name="T61" fmla="*/ 2147483647 h 50"/>
              <a:gd name="T62" fmla="*/ 0 w 83"/>
              <a:gd name="T63" fmla="*/ 2147483647 h 50"/>
              <a:gd name="T64" fmla="*/ 2147483647 w 83"/>
              <a:gd name="T65" fmla="*/ 2147483647 h 5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3"/>
              <a:gd name="T100" fmla="*/ 0 h 50"/>
              <a:gd name="T101" fmla="*/ 83 w 83"/>
              <a:gd name="T102" fmla="*/ 50 h 5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3" h="50">
                <a:moveTo>
                  <a:pt x="4" y="41"/>
                </a:moveTo>
                <a:lnTo>
                  <a:pt x="10" y="45"/>
                </a:lnTo>
                <a:lnTo>
                  <a:pt x="17" y="48"/>
                </a:lnTo>
                <a:lnTo>
                  <a:pt x="26" y="50"/>
                </a:lnTo>
                <a:lnTo>
                  <a:pt x="36" y="48"/>
                </a:lnTo>
                <a:lnTo>
                  <a:pt x="48" y="47"/>
                </a:lnTo>
                <a:lnTo>
                  <a:pt x="58" y="45"/>
                </a:lnTo>
                <a:lnTo>
                  <a:pt x="68" y="45"/>
                </a:lnTo>
                <a:lnTo>
                  <a:pt x="77" y="45"/>
                </a:lnTo>
                <a:lnTo>
                  <a:pt x="80" y="44"/>
                </a:lnTo>
                <a:lnTo>
                  <a:pt x="83" y="42"/>
                </a:lnTo>
                <a:lnTo>
                  <a:pt x="83" y="39"/>
                </a:lnTo>
                <a:lnTo>
                  <a:pt x="83" y="36"/>
                </a:lnTo>
                <a:lnTo>
                  <a:pt x="81" y="34"/>
                </a:lnTo>
                <a:lnTo>
                  <a:pt x="80" y="32"/>
                </a:lnTo>
                <a:lnTo>
                  <a:pt x="77" y="31"/>
                </a:lnTo>
                <a:lnTo>
                  <a:pt x="74" y="31"/>
                </a:lnTo>
                <a:lnTo>
                  <a:pt x="61" y="34"/>
                </a:lnTo>
                <a:lnTo>
                  <a:pt x="49" y="34"/>
                </a:lnTo>
                <a:lnTo>
                  <a:pt x="38" y="34"/>
                </a:lnTo>
                <a:lnTo>
                  <a:pt x="29" y="34"/>
                </a:lnTo>
                <a:lnTo>
                  <a:pt x="22" y="32"/>
                </a:lnTo>
                <a:lnTo>
                  <a:pt x="16" y="31"/>
                </a:lnTo>
                <a:lnTo>
                  <a:pt x="13" y="29"/>
                </a:lnTo>
                <a:lnTo>
                  <a:pt x="11" y="29"/>
                </a:lnTo>
                <a:lnTo>
                  <a:pt x="11" y="26"/>
                </a:lnTo>
                <a:lnTo>
                  <a:pt x="13" y="17"/>
                </a:lnTo>
                <a:lnTo>
                  <a:pt x="16" y="7"/>
                </a:lnTo>
                <a:lnTo>
                  <a:pt x="24" y="0"/>
                </a:lnTo>
                <a:lnTo>
                  <a:pt x="13" y="0"/>
                </a:lnTo>
                <a:lnTo>
                  <a:pt x="4" y="9"/>
                </a:lnTo>
                <a:lnTo>
                  <a:pt x="0" y="25"/>
                </a:lnTo>
                <a:lnTo>
                  <a:pt x="4" y="41"/>
                </a:lnTo>
                <a:close/>
              </a:path>
            </a:pathLst>
          </a:custGeom>
          <a:solidFill>
            <a:srgbClr val="000000"/>
          </a:solidFill>
          <a:ln w="9525">
            <a:noFill/>
            <a:round/>
            <a:headEnd/>
            <a:tailEnd/>
          </a:ln>
        </p:spPr>
        <p:txBody>
          <a:bodyPr/>
          <a:lstStyle/>
          <a:p>
            <a:endParaRPr lang="en-US"/>
          </a:p>
        </p:txBody>
      </p:sp>
      <p:sp>
        <p:nvSpPr>
          <p:cNvPr id="2143" name="Freeform 826"/>
          <p:cNvSpPr>
            <a:spLocks/>
          </p:cNvSpPr>
          <p:nvPr/>
        </p:nvSpPr>
        <p:spPr bwMode="auto">
          <a:xfrm>
            <a:off x="676275" y="3790950"/>
            <a:ext cx="30163" cy="19050"/>
          </a:xfrm>
          <a:custGeom>
            <a:avLst/>
            <a:gdLst>
              <a:gd name="T0" fmla="*/ 2147483647 w 58"/>
              <a:gd name="T1" fmla="*/ 2147483647 h 41"/>
              <a:gd name="T2" fmla="*/ 2147483647 w 58"/>
              <a:gd name="T3" fmla="*/ 2147483647 h 41"/>
              <a:gd name="T4" fmla="*/ 2147483647 w 58"/>
              <a:gd name="T5" fmla="*/ 2147483647 h 41"/>
              <a:gd name="T6" fmla="*/ 2147483647 w 58"/>
              <a:gd name="T7" fmla="*/ 2147483647 h 41"/>
              <a:gd name="T8" fmla="*/ 2147483647 w 58"/>
              <a:gd name="T9" fmla="*/ 2147483647 h 41"/>
              <a:gd name="T10" fmla="*/ 2147483647 w 58"/>
              <a:gd name="T11" fmla="*/ 2147483647 h 41"/>
              <a:gd name="T12" fmla="*/ 2147483647 w 58"/>
              <a:gd name="T13" fmla="*/ 2147483647 h 41"/>
              <a:gd name="T14" fmla="*/ 2147483647 w 58"/>
              <a:gd name="T15" fmla="*/ 2147483647 h 41"/>
              <a:gd name="T16" fmla="*/ 2147483647 w 58"/>
              <a:gd name="T17" fmla="*/ 2147483647 h 41"/>
              <a:gd name="T18" fmla="*/ 2147483647 w 58"/>
              <a:gd name="T19" fmla="*/ 2147483647 h 41"/>
              <a:gd name="T20" fmla="*/ 2147483647 w 58"/>
              <a:gd name="T21" fmla="*/ 2147483647 h 41"/>
              <a:gd name="T22" fmla="*/ 2147483647 w 58"/>
              <a:gd name="T23" fmla="*/ 2147483647 h 41"/>
              <a:gd name="T24" fmla="*/ 2147483647 w 58"/>
              <a:gd name="T25" fmla="*/ 2147483647 h 41"/>
              <a:gd name="T26" fmla="*/ 2147483647 w 58"/>
              <a:gd name="T27" fmla="*/ 2147483647 h 41"/>
              <a:gd name="T28" fmla="*/ 2147483647 w 58"/>
              <a:gd name="T29" fmla="*/ 2147483647 h 41"/>
              <a:gd name="T30" fmla="*/ 2147483647 w 58"/>
              <a:gd name="T31" fmla="*/ 2147483647 h 41"/>
              <a:gd name="T32" fmla="*/ 2147483647 w 58"/>
              <a:gd name="T33" fmla="*/ 2147483647 h 41"/>
              <a:gd name="T34" fmla="*/ 2147483647 w 58"/>
              <a:gd name="T35" fmla="*/ 2147483647 h 41"/>
              <a:gd name="T36" fmla="*/ 2147483647 w 58"/>
              <a:gd name="T37" fmla="*/ 2147483647 h 41"/>
              <a:gd name="T38" fmla="*/ 2147483647 w 58"/>
              <a:gd name="T39" fmla="*/ 2147483647 h 41"/>
              <a:gd name="T40" fmla="*/ 2147483647 w 58"/>
              <a:gd name="T41" fmla="*/ 2147483647 h 41"/>
              <a:gd name="T42" fmla="*/ 2147483647 w 58"/>
              <a:gd name="T43" fmla="*/ 2147483647 h 41"/>
              <a:gd name="T44" fmla="*/ 2147483647 w 58"/>
              <a:gd name="T45" fmla="*/ 2147483647 h 41"/>
              <a:gd name="T46" fmla="*/ 2147483647 w 58"/>
              <a:gd name="T47" fmla="*/ 2147483647 h 41"/>
              <a:gd name="T48" fmla="*/ 2147483647 w 58"/>
              <a:gd name="T49" fmla="*/ 2147483647 h 41"/>
              <a:gd name="T50" fmla="*/ 2147483647 w 58"/>
              <a:gd name="T51" fmla="*/ 2147483647 h 41"/>
              <a:gd name="T52" fmla="*/ 2147483647 w 58"/>
              <a:gd name="T53" fmla="*/ 2147483647 h 41"/>
              <a:gd name="T54" fmla="*/ 2147483647 w 58"/>
              <a:gd name="T55" fmla="*/ 2147483647 h 41"/>
              <a:gd name="T56" fmla="*/ 2147483647 w 58"/>
              <a:gd name="T57" fmla="*/ 2147483647 h 41"/>
              <a:gd name="T58" fmla="*/ 2147483647 w 58"/>
              <a:gd name="T59" fmla="*/ 0 h 41"/>
              <a:gd name="T60" fmla="*/ 2147483647 w 58"/>
              <a:gd name="T61" fmla="*/ 2147483647 h 41"/>
              <a:gd name="T62" fmla="*/ 0 w 58"/>
              <a:gd name="T63" fmla="*/ 2147483647 h 41"/>
              <a:gd name="T64" fmla="*/ 2147483647 w 58"/>
              <a:gd name="T65" fmla="*/ 2147483647 h 4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8"/>
              <a:gd name="T100" fmla="*/ 0 h 41"/>
              <a:gd name="T101" fmla="*/ 58 w 58"/>
              <a:gd name="T102" fmla="*/ 41 h 4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8" h="41">
                <a:moveTo>
                  <a:pt x="3" y="33"/>
                </a:moveTo>
                <a:lnTo>
                  <a:pt x="7" y="38"/>
                </a:lnTo>
                <a:lnTo>
                  <a:pt x="13" y="39"/>
                </a:lnTo>
                <a:lnTo>
                  <a:pt x="19" y="41"/>
                </a:lnTo>
                <a:lnTo>
                  <a:pt x="26" y="39"/>
                </a:lnTo>
                <a:lnTo>
                  <a:pt x="34" y="39"/>
                </a:lnTo>
                <a:lnTo>
                  <a:pt x="41" y="38"/>
                </a:lnTo>
                <a:lnTo>
                  <a:pt x="48" y="36"/>
                </a:lnTo>
                <a:lnTo>
                  <a:pt x="54" y="36"/>
                </a:lnTo>
                <a:lnTo>
                  <a:pt x="55" y="36"/>
                </a:lnTo>
                <a:lnTo>
                  <a:pt x="57" y="35"/>
                </a:lnTo>
                <a:lnTo>
                  <a:pt x="58" y="32"/>
                </a:lnTo>
                <a:lnTo>
                  <a:pt x="58" y="30"/>
                </a:lnTo>
                <a:lnTo>
                  <a:pt x="58" y="29"/>
                </a:lnTo>
                <a:lnTo>
                  <a:pt x="57" y="26"/>
                </a:lnTo>
                <a:lnTo>
                  <a:pt x="54" y="26"/>
                </a:lnTo>
                <a:lnTo>
                  <a:pt x="53" y="26"/>
                </a:lnTo>
                <a:lnTo>
                  <a:pt x="44" y="27"/>
                </a:lnTo>
                <a:lnTo>
                  <a:pt x="35" y="29"/>
                </a:lnTo>
                <a:lnTo>
                  <a:pt x="28" y="27"/>
                </a:lnTo>
                <a:lnTo>
                  <a:pt x="20" y="27"/>
                </a:lnTo>
                <a:lnTo>
                  <a:pt x="16" y="26"/>
                </a:lnTo>
                <a:lnTo>
                  <a:pt x="12" y="26"/>
                </a:lnTo>
                <a:lnTo>
                  <a:pt x="10" y="25"/>
                </a:lnTo>
                <a:lnTo>
                  <a:pt x="9" y="25"/>
                </a:lnTo>
                <a:lnTo>
                  <a:pt x="9" y="22"/>
                </a:lnTo>
                <a:lnTo>
                  <a:pt x="9" y="14"/>
                </a:lnTo>
                <a:lnTo>
                  <a:pt x="12" y="7"/>
                </a:lnTo>
                <a:lnTo>
                  <a:pt x="18" y="1"/>
                </a:lnTo>
                <a:lnTo>
                  <a:pt x="9" y="0"/>
                </a:lnTo>
                <a:lnTo>
                  <a:pt x="3" y="8"/>
                </a:lnTo>
                <a:lnTo>
                  <a:pt x="0" y="20"/>
                </a:lnTo>
                <a:lnTo>
                  <a:pt x="3" y="33"/>
                </a:lnTo>
                <a:close/>
              </a:path>
            </a:pathLst>
          </a:custGeom>
          <a:solidFill>
            <a:srgbClr val="000000"/>
          </a:solidFill>
          <a:ln w="9525">
            <a:noFill/>
            <a:round/>
            <a:headEnd/>
            <a:tailEnd/>
          </a:ln>
        </p:spPr>
        <p:txBody>
          <a:bodyPr/>
          <a:lstStyle/>
          <a:p>
            <a:endParaRPr lang="en-US"/>
          </a:p>
        </p:txBody>
      </p:sp>
      <p:sp>
        <p:nvSpPr>
          <p:cNvPr id="2144" name="Freeform 827"/>
          <p:cNvSpPr>
            <a:spLocks/>
          </p:cNvSpPr>
          <p:nvPr/>
        </p:nvSpPr>
        <p:spPr bwMode="auto">
          <a:xfrm>
            <a:off x="622300" y="3794125"/>
            <a:ext cx="36513" cy="23813"/>
          </a:xfrm>
          <a:custGeom>
            <a:avLst/>
            <a:gdLst>
              <a:gd name="T0" fmla="*/ 2147483647 w 70"/>
              <a:gd name="T1" fmla="*/ 2147483647 h 45"/>
              <a:gd name="T2" fmla="*/ 2147483647 w 70"/>
              <a:gd name="T3" fmla="*/ 2147483647 h 45"/>
              <a:gd name="T4" fmla="*/ 2147483647 w 70"/>
              <a:gd name="T5" fmla="*/ 2147483647 h 45"/>
              <a:gd name="T6" fmla="*/ 2147483647 w 70"/>
              <a:gd name="T7" fmla="*/ 2147483647 h 45"/>
              <a:gd name="T8" fmla="*/ 2147483647 w 70"/>
              <a:gd name="T9" fmla="*/ 2147483647 h 45"/>
              <a:gd name="T10" fmla="*/ 2147483647 w 70"/>
              <a:gd name="T11" fmla="*/ 2147483647 h 45"/>
              <a:gd name="T12" fmla="*/ 2147483647 w 70"/>
              <a:gd name="T13" fmla="*/ 2147483647 h 45"/>
              <a:gd name="T14" fmla="*/ 2147483647 w 70"/>
              <a:gd name="T15" fmla="*/ 2147483647 h 45"/>
              <a:gd name="T16" fmla="*/ 2147483647 w 70"/>
              <a:gd name="T17" fmla="*/ 2147483647 h 45"/>
              <a:gd name="T18" fmla="*/ 2147483647 w 70"/>
              <a:gd name="T19" fmla="*/ 2147483647 h 45"/>
              <a:gd name="T20" fmla="*/ 2147483647 w 70"/>
              <a:gd name="T21" fmla="*/ 2147483647 h 45"/>
              <a:gd name="T22" fmla="*/ 2147483647 w 70"/>
              <a:gd name="T23" fmla="*/ 2147483647 h 45"/>
              <a:gd name="T24" fmla="*/ 2147483647 w 70"/>
              <a:gd name="T25" fmla="*/ 2147483647 h 45"/>
              <a:gd name="T26" fmla="*/ 2147483647 w 70"/>
              <a:gd name="T27" fmla="*/ 2147483647 h 45"/>
              <a:gd name="T28" fmla="*/ 2147483647 w 70"/>
              <a:gd name="T29" fmla="*/ 2147483647 h 45"/>
              <a:gd name="T30" fmla="*/ 2147483647 w 70"/>
              <a:gd name="T31" fmla="*/ 2147483647 h 45"/>
              <a:gd name="T32" fmla="*/ 2147483647 w 70"/>
              <a:gd name="T33" fmla="*/ 2147483647 h 45"/>
              <a:gd name="T34" fmla="*/ 2147483647 w 70"/>
              <a:gd name="T35" fmla="*/ 2147483647 h 45"/>
              <a:gd name="T36" fmla="*/ 2147483647 w 70"/>
              <a:gd name="T37" fmla="*/ 2147483647 h 45"/>
              <a:gd name="T38" fmla="*/ 2147483647 w 70"/>
              <a:gd name="T39" fmla="*/ 2147483647 h 45"/>
              <a:gd name="T40" fmla="*/ 2147483647 w 70"/>
              <a:gd name="T41" fmla="*/ 2147483647 h 45"/>
              <a:gd name="T42" fmla="*/ 2147483647 w 70"/>
              <a:gd name="T43" fmla="*/ 2147483647 h 45"/>
              <a:gd name="T44" fmla="*/ 2147483647 w 70"/>
              <a:gd name="T45" fmla="*/ 2147483647 h 45"/>
              <a:gd name="T46" fmla="*/ 2147483647 w 70"/>
              <a:gd name="T47" fmla="*/ 2147483647 h 45"/>
              <a:gd name="T48" fmla="*/ 2147483647 w 70"/>
              <a:gd name="T49" fmla="*/ 2147483647 h 45"/>
              <a:gd name="T50" fmla="*/ 2147483647 w 70"/>
              <a:gd name="T51" fmla="*/ 2147483647 h 45"/>
              <a:gd name="T52" fmla="*/ 2147483647 w 70"/>
              <a:gd name="T53" fmla="*/ 2147483647 h 45"/>
              <a:gd name="T54" fmla="*/ 2147483647 w 70"/>
              <a:gd name="T55" fmla="*/ 2147483647 h 45"/>
              <a:gd name="T56" fmla="*/ 2147483647 w 70"/>
              <a:gd name="T57" fmla="*/ 2147483647 h 45"/>
              <a:gd name="T58" fmla="*/ 2147483647 w 70"/>
              <a:gd name="T59" fmla="*/ 0 h 45"/>
              <a:gd name="T60" fmla="*/ 2147483647 w 70"/>
              <a:gd name="T61" fmla="*/ 2147483647 h 45"/>
              <a:gd name="T62" fmla="*/ 0 w 70"/>
              <a:gd name="T63" fmla="*/ 2147483647 h 45"/>
              <a:gd name="T64" fmla="*/ 2147483647 w 70"/>
              <a:gd name="T65" fmla="*/ 2147483647 h 4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0"/>
              <a:gd name="T100" fmla="*/ 0 h 45"/>
              <a:gd name="T101" fmla="*/ 70 w 70"/>
              <a:gd name="T102" fmla="*/ 45 h 4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0" h="45">
                <a:moveTo>
                  <a:pt x="5" y="38"/>
                </a:moveTo>
                <a:lnTo>
                  <a:pt x="9" y="42"/>
                </a:lnTo>
                <a:lnTo>
                  <a:pt x="15" y="45"/>
                </a:lnTo>
                <a:lnTo>
                  <a:pt x="22" y="45"/>
                </a:lnTo>
                <a:lnTo>
                  <a:pt x="31" y="45"/>
                </a:lnTo>
                <a:lnTo>
                  <a:pt x="40" y="44"/>
                </a:lnTo>
                <a:lnTo>
                  <a:pt x="48" y="42"/>
                </a:lnTo>
                <a:lnTo>
                  <a:pt x="57" y="42"/>
                </a:lnTo>
                <a:lnTo>
                  <a:pt x="64" y="42"/>
                </a:lnTo>
                <a:lnTo>
                  <a:pt x="67" y="41"/>
                </a:lnTo>
                <a:lnTo>
                  <a:pt x="69" y="39"/>
                </a:lnTo>
                <a:lnTo>
                  <a:pt x="70" y="36"/>
                </a:lnTo>
                <a:lnTo>
                  <a:pt x="70" y="35"/>
                </a:lnTo>
                <a:lnTo>
                  <a:pt x="70" y="33"/>
                </a:lnTo>
                <a:lnTo>
                  <a:pt x="67" y="31"/>
                </a:lnTo>
                <a:lnTo>
                  <a:pt x="66" y="29"/>
                </a:lnTo>
                <a:lnTo>
                  <a:pt x="63" y="29"/>
                </a:lnTo>
                <a:lnTo>
                  <a:pt x="51" y="32"/>
                </a:lnTo>
                <a:lnTo>
                  <a:pt x="43" y="32"/>
                </a:lnTo>
                <a:lnTo>
                  <a:pt x="32" y="32"/>
                </a:lnTo>
                <a:lnTo>
                  <a:pt x="25" y="32"/>
                </a:lnTo>
                <a:lnTo>
                  <a:pt x="19" y="31"/>
                </a:lnTo>
                <a:lnTo>
                  <a:pt x="15" y="29"/>
                </a:lnTo>
                <a:lnTo>
                  <a:pt x="12" y="28"/>
                </a:lnTo>
                <a:lnTo>
                  <a:pt x="10" y="28"/>
                </a:lnTo>
                <a:lnTo>
                  <a:pt x="10" y="25"/>
                </a:lnTo>
                <a:lnTo>
                  <a:pt x="12" y="16"/>
                </a:lnTo>
                <a:lnTo>
                  <a:pt x="15" y="7"/>
                </a:lnTo>
                <a:lnTo>
                  <a:pt x="22" y="1"/>
                </a:lnTo>
                <a:lnTo>
                  <a:pt x="12" y="0"/>
                </a:lnTo>
                <a:lnTo>
                  <a:pt x="3" y="9"/>
                </a:lnTo>
                <a:lnTo>
                  <a:pt x="0" y="23"/>
                </a:lnTo>
                <a:lnTo>
                  <a:pt x="5" y="38"/>
                </a:lnTo>
                <a:close/>
              </a:path>
            </a:pathLst>
          </a:custGeom>
          <a:solidFill>
            <a:srgbClr val="000000"/>
          </a:solidFill>
          <a:ln w="9525">
            <a:noFill/>
            <a:round/>
            <a:headEnd/>
            <a:tailEnd/>
          </a:ln>
        </p:spPr>
        <p:txBody>
          <a:bodyPr/>
          <a:lstStyle/>
          <a:p>
            <a:endParaRPr lang="en-US"/>
          </a:p>
        </p:txBody>
      </p:sp>
      <p:sp>
        <p:nvSpPr>
          <p:cNvPr id="2145" name="Freeform 828"/>
          <p:cNvSpPr>
            <a:spLocks/>
          </p:cNvSpPr>
          <p:nvPr/>
        </p:nvSpPr>
        <p:spPr bwMode="auto">
          <a:xfrm>
            <a:off x="1174750" y="3656013"/>
            <a:ext cx="79375" cy="163512"/>
          </a:xfrm>
          <a:custGeom>
            <a:avLst/>
            <a:gdLst>
              <a:gd name="T0" fmla="*/ 2147483647 w 149"/>
              <a:gd name="T1" fmla="*/ 2147483647 h 324"/>
              <a:gd name="T2" fmla="*/ 2147483647 w 149"/>
              <a:gd name="T3" fmla="*/ 2147483647 h 324"/>
              <a:gd name="T4" fmla="*/ 2147483647 w 149"/>
              <a:gd name="T5" fmla="*/ 2147483647 h 324"/>
              <a:gd name="T6" fmla="*/ 2147483647 w 149"/>
              <a:gd name="T7" fmla="*/ 2147483647 h 324"/>
              <a:gd name="T8" fmla="*/ 2147483647 w 149"/>
              <a:gd name="T9" fmla="*/ 2147483647 h 324"/>
              <a:gd name="T10" fmla="*/ 2147483647 w 149"/>
              <a:gd name="T11" fmla="*/ 2147483647 h 324"/>
              <a:gd name="T12" fmla="*/ 2147483647 w 149"/>
              <a:gd name="T13" fmla="*/ 2147483647 h 324"/>
              <a:gd name="T14" fmla="*/ 2147483647 w 149"/>
              <a:gd name="T15" fmla="*/ 2147483647 h 324"/>
              <a:gd name="T16" fmla="*/ 2147483647 w 149"/>
              <a:gd name="T17" fmla="*/ 2147483647 h 324"/>
              <a:gd name="T18" fmla="*/ 2147483647 w 149"/>
              <a:gd name="T19" fmla="*/ 2147483647 h 324"/>
              <a:gd name="T20" fmla="*/ 2147483647 w 149"/>
              <a:gd name="T21" fmla="*/ 2147483647 h 324"/>
              <a:gd name="T22" fmla="*/ 2147483647 w 149"/>
              <a:gd name="T23" fmla="*/ 2147483647 h 324"/>
              <a:gd name="T24" fmla="*/ 0 w 149"/>
              <a:gd name="T25" fmla="*/ 2147483647 h 324"/>
              <a:gd name="T26" fmla="*/ 0 w 149"/>
              <a:gd name="T27" fmla="*/ 2147483647 h 324"/>
              <a:gd name="T28" fmla="*/ 2147483647 w 149"/>
              <a:gd name="T29" fmla="*/ 2147483647 h 324"/>
              <a:gd name="T30" fmla="*/ 2147483647 w 149"/>
              <a:gd name="T31" fmla="*/ 2147483647 h 324"/>
              <a:gd name="T32" fmla="*/ 2147483647 w 149"/>
              <a:gd name="T33" fmla="*/ 2147483647 h 324"/>
              <a:gd name="T34" fmla="*/ 2147483647 w 149"/>
              <a:gd name="T35" fmla="*/ 2147483647 h 324"/>
              <a:gd name="T36" fmla="*/ 2147483647 w 149"/>
              <a:gd name="T37" fmla="*/ 2147483647 h 324"/>
              <a:gd name="T38" fmla="*/ 2147483647 w 149"/>
              <a:gd name="T39" fmla="*/ 2147483647 h 324"/>
              <a:gd name="T40" fmla="*/ 2147483647 w 149"/>
              <a:gd name="T41" fmla="*/ 2147483647 h 324"/>
              <a:gd name="T42" fmla="*/ 2147483647 w 149"/>
              <a:gd name="T43" fmla="*/ 2147483647 h 324"/>
              <a:gd name="T44" fmla="*/ 2147483647 w 149"/>
              <a:gd name="T45" fmla="*/ 2147483647 h 324"/>
              <a:gd name="T46" fmla="*/ 2147483647 w 149"/>
              <a:gd name="T47" fmla="*/ 2147483647 h 324"/>
              <a:gd name="T48" fmla="*/ 2147483647 w 149"/>
              <a:gd name="T49" fmla="*/ 2147483647 h 324"/>
              <a:gd name="T50" fmla="*/ 2147483647 w 149"/>
              <a:gd name="T51" fmla="*/ 2147483647 h 324"/>
              <a:gd name="T52" fmla="*/ 2147483647 w 149"/>
              <a:gd name="T53" fmla="*/ 2147483647 h 324"/>
              <a:gd name="T54" fmla="*/ 2147483647 w 149"/>
              <a:gd name="T55" fmla="*/ 2147483647 h 324"/>
              <a:gd name="T56" fmla="*/ 2147483647 w 149"/>
              <a:gd name="T57" fmla="*/ 2147483647 h 324"/>
              <a:gd name="T58" fmla="*/ 2147483647 w 149"/>
              <a:gd name="T59" fmla="*/ 2147483647 h 324"/>
              <a:gd name="T60" fmla="*/ 2147483647 w 149"/>
              <a:gd name="T61" fmla="*/ 2147483647 h 324"/>
              <a:gd name="T62" fmla="*/ 2147483647 w 149"/>
              <a:gd name="T63" fmla="*/ 2147483647 h 324"/>
              <a:gd name="T64" fmla="*/ 2147483647 w 149"/>
              <a:gd name="T65" fmla="*/ 2147483647 h 324"/>
              <a:gd name="T66" fmla="*/ 2147483647 w 149"/>
              <a:gd name="T67" fmla="*/ 2147483647 h 324"/>
              <a:gd name="T68" fmla="*/ 2147483647 w 149"/>
              <a:gd name="T69" fmla="*/ 2147483647 h 324"/>
              <a:gd name="T70" fmla="*/ 2147483647 w 149"/>
              <a:gd name="T71" fmla="*/ 2147483647 h 324"/>
              <a:gd name="T72" fmla="*/ 2147483647 w 149"/>
              <a:gd name="T73" fmla="*/ 2147483647 h 324"/>
              <a:gd name="T74" fmla="*/ 2147483647 w 149"/>
              <a:gd name="T75" fmla="*/ 2147483647 h 324"/>
              <a:gd name="T76" fmla="*/ 2147483647 w 149"/>
              <a:gd name="T77" fmla="*/ 2147483647 h 324"/>
              <a:gd name="T78" fmla="*/ 2147483647 w 149"/>
              <a:gd name="T79" fmla="*/ 2147483647 h 324"/>
              <a:gd name="T80" fmla="*/ 2147483647 w 149"/>
              <a:gd name="T81" fmla="*/ 0 h 324"/>
              <a:gd name="T82" fmla="*/ 2147483647 w 149"/>
              <a:gd name="T83" fmla="*/ 2147483647 h 324"/>
              <a:gd name="T84" fmla="*/ 2147483647 w 149"/>
              <a:gd name="T85" fmla="*/ 2147483647 h 324"/>
              <a:gd name="T86" fmla="*/ 2147483647 w 149"/>
              <a:gd name="T87" fmla="*/ 2147483647 h 324"/>
              <a:gd name="T88" fmla="*/ 2147483647 w 149"/>
              <a:gd name="T89" fmla="*/ 2147483647 h 324"/>
              <a:gd name="T90" fmla="*/ 2147483647 w 149"/>
              <a:gd name="T91" fmla="*/ 2147483647 h 324"/>
              <a:gd name="T92" fmla="*/ 2147483647 w 149"/>
              <a:gd name="T93" fmla="*/ 2147483647 h 324"/>
              <a:gd name="T94" fmla="*/ 2147483647 w 149"/>
              <a:gd name="T95" fmla="*/ 2147483647 h 324"/>
              <a:gd name="T96" fmla="*/ 2147483647 w 149"/>
              <a:gd name="T97" fmla="*/ 2147483647 h 32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49"/>
              <a:gd name="T148" fmla="*/ 0 h 324"/>
              <a:gd name="T149" fmla="*/ 149 w 149"/>
              <a:gd name="T150" fmla="*/ 324 h 32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49" h="324">
                <a:moveTo>
                  <a:pt x="130" y="86"/>
                </a:moveTo>
                <a:lnTo>
                  <a:pt x="119" y="96"/>
                </a:lnTo>
                <a:lnTo>
                  <a:pt x="109" y="107"/>
                </a:lnTo>
                <a:lnTo>
                  <a:pt x="100" y="120"/>
                </a:lnTo>
                <a:lnTo>
                  <a:pt x="91" y="131"/>
                </a:lnTo>
                <a:lnTo>
                  <a:pt x="76" y="152"/>
                </a:lnTo>
                <a:lnTo>
                  <a:pt x="63" y="174"/>
                </a:lnTo>
                <a:lnTo>
                  <a:pt x="50" y="195"/>
                </a:lnTo>
                <a:lnTo>
                  <a:pt x="40" y="216"/>
                </a:lnTo>
                <a:lnTo>
                  <a:pt x="28" y="239"/>
                </a:lnTo>
                <a:lnTo>
                  <a:pt x="18" y="261"/>
                </a:lnTo>
                <a:lnTo>
                  <a:pt x="9" y="283"/>
                </a:lnTo>
                <a:lnTo>
                  <a:pt x="0" y="306"/>
                </a:lnTo>
                <a:lnTo>
                  <a:pt x="0" y="312"/>
                </a:lnTo>
                <a:lnTo>
                  <a:pt x="3" y="318"/>
                </a:lnTo>
                <a:lnTo>
                  <a:pt x="8" y="322"/>
                </a:lnTo>
                <a:lnTo>
                  <a:pt x="12" y="324"/>
                </a:lnTo>
                <a:lnTo>
                  <a:pt x="18" y="324"/>
                </a:lnTo>
                <a:lnTo>
                  <a:pt x="22" y="321"/>
                </a:lnTo>
                <a:lnTo>
                  <a:pt x="25" y="316"/>
                </a:lnTo>
                <a:lnTo>
                  <a:pt x="28" y="312"/>
                </a:lnTo>
                <a:lnTo>
                  <a:pt x="31" y="306"/>
                </a:lnTo>
                <a:lnTo>
                  <a:pt x="38" y="293"/>
                </a:lnTo>
                <a:lnTo>
                  <a:pt x="46" y="277"/>
                </a:lnTo>
                <a:lnTo>
                  <a:pt x="52" y="262"/>
                </a:lnTo>
                <a:lnTo>
                  <a:pt x="62" y="238"/>
                </a:lnTo>
                <a:lnTo>
                  <a:pt x="75" y="211"/>
                </a:lnTo>
                <a:lnTo>
                  <a:pt x="91" y="185"/>
                </a:lnTo>
                <a:lnTo>
                  <a:pt x="107" y="159"/>
                </a:lnTo>
                <a:lnTo>
                  <a:pt x="122" y="136"/>
                </a:lnTo>
                <a:lnTo>
                  <a:pt x="133" y="118"/>
                </a:lnTo>
                <a:lnTo>
                  <a:pt x="142" y="105"/>
                </a:lnTo>
                <a:lnTo>
                  <a:pt x="145" y="101"/>
                </a:lnTo>
                <a:lnTo>
                  <a:pt x="148" y="98"/>
                </a:lnTo>
                <a:lnTo>
                  <a:pt x="149" y="95"/>
                </a:lnTo>
                <a:lnTo>
                  <a:pt x="149" y="92"/>
                </a:lnTo>
                <a:lnTo>
                  <a:pt x="148" y="89"/>
                </a:lnTo>
                <a:lnTo>
                  <a:pt x="144" y="79"/>
                </a:lnTo>
                <a:lnTo>
                  <a:pt x="133" y="56"/>
                </a:lnTo>
                <a:lnTo>
                  <a:pt x="120" y="27"/>
                </a:lnTo>
                <a:lnTo>
                  <a:pt x="109" y="0"/>
                </a:lnTo>
                <a:lnTo>
                  <a:pt x="100" y="15"/>
                </a:lnTo>
                <a:lnTo>
                  <a:pt x="98" y="29"/>
                </a:lnTo>
                <a:lnTo>
                  <a:pt x="101" y="44"/>
                </a:lnTo>
                <a:lnTo>
                  <a:pt x="107" y="57"/>
                </a:lnTo>
                <a:lnTo>
                  <a:pt x="114" y="69"/>
                </a:lnTo>
                <a:lnTo>
                  <a:pt x="123" y="77"/>
                </a:lnTo>
                <a:lnTo>
                  <a:pt x="128" y="85"/>
                </a:lnTo>
                <a:lnTo>
                  <a:pt x="130" y="86"/>
                </a:lnTo>
                <a:close/>
              </a:path>
            </a:pathLst>
          </a:custGeom>
          <a:solidFill>
            <a:srgbClr val="000000"/>
          </a:solidFill>
          <a:ln w="9525">
            <a:noFill/>
            <a:round/>
            <a:headEnd/>
            <a:tailEnd/>
          </a:ln>
        </p:spPr>
        <p:txBody>
          <a:bodyPr/>
          <a:lstStyle/>
          <a:p>
            <a:endParaRPr lang="en-US"/>
          </a:p>
        </p:txBody>
      </p:sp>
      <p:sp>
        <p:nvSpPr>
          <p:cNvPr id="2146" name="Freeform 829"/>
          <p:cNvSpPr>
            <a:spLocks/>
          </p:cNvSpPr>
          <p:nvPr/>
        </p:nvSpPr>
        <p:spPr bwMode="auto">
          <a:xfrm>
            <a:off x="585788" y="3643313"/>
            <a:ext cx="639762" cy="84137"/>
          </a:xfrm>
          <a:custGeom>
            <a:avLst/>
            <a:gdLst>
              <a:gd name="T0" fmla="*/ 2147483647 w 1207"/>
              <a:gd name="T1" fmla="*/ 2147483647 h 167"/>
              <a:gd name="T2" fmla="*/ 2147483647 w 1207"/>
              <a:gd name="T3" fmla="*/ 2147483647 h 167"/>
              <a:gd name="T4" fmla="*/ 2147483647 w 1207"/>
              <a:gd name="T5" fmla="*/ 2147483647 h 167"/>
              <a:gd name="T6" fmla="*/ 2147483647 w 1207"/>
              <a:gd name="T7" fmla="*/ 2147483647 h 167"/>
              <a:gd name="T8" fmla="*/ 2147483647 w 1207"/>
              <a:gd name="T9" fmla="*/ 2147483647 h 167"/>
              <a:gd name="T10" fmla="*/ 2147483647 w 1207"/>
              <a:gd name="T11" fmla="*/ 2147483647 h 167"/>
              <a:gd name="T12" fmla="*/ 2147483647 w 1207"/>
              <a:gd name="T13" fmla="*/ 2147483647 h 167"/>
              <a:gd name="T14" fmla="*/ 2147483647 w 1207"/>
              <a:gd name="T15" fmla="*/ 2147483647 h 167"/>
              <a:gd name="T16" fmla="*/ 2147483647 w 1207"/>
              <a:gd name="T17" fmla="*/ 2147483647 h 167"/>
              <a:gd name="T18" fmla="*/ 2147483647 w 1207"/>
              <a:gd name="T19" fmla="*/ 2147483647 h 167"/>
              <a:gd name="T20" fmla="*/ 2147483647 w 1207"/>
              <a:gd name="T21" fmla="*/ 2147483647 h 167"/>
              <a:gd name="T22" fmla="*/ 2147483647 w 1207"/>
              <a:gd name="T23" fmla="*/ 2147483647 h 167"/>
              <a:gd name="T24" fmla="*/ 2147483647 w 1207"/>
              <a:gd name="T25" fmla="*/ 2147483647 h 167"/>
              <a:gd name="T26" fmla="*/ 2147483647 w 1207"/>
              <a:gd name="T27" fmla="*/ 2147483647 h 167"/>
              <a:gd name="T28" fmla="*/ 2147483647 w 1207"/>
              <a:gd name="T29" fmla="*/ 2147483647 h 167"/>
              <a:gd name="T30" fmla="*/ 2147483647 w 1207"/>
              <a:gd name="T31" fmla="*/ 2147483647 h 167"/>
              <a:gd name="T32" fmla="*/ 2147483647 w 1207"/>
              <a:gd name="T33" fmla="*/ 2147483647 h 167"/>
              <a:gd name="T34" fmla="*/ 2147483647 w 1207"/>
              <a:gd name="T35" fmla="*/ 2147483647 h 167"/>
              <a:gd name="T36" fmla="*/ 2147483647 w 1207"/>
              <a:gd name="T37" fmla="*/ 2147483647 h 167"/>
              <a:gd name="T38" fmla="*/ 2147483647 w 1207"/>
              <a:gd name="T39" fmla="*/ 2147483647 h 167"/>
              <a:gd name="T40" fmla="*/ 2147483647 w 1207"/>
              <a:gd name="T41" fmla="*/ 2147483647 h 167"/>
              <a:gd name="T42" fmla="*/ 2147483647 w 1207"/>
              <a:gd name="T43" fmla="*/ 2147483647 h 167"/>
              <a:gd name="T44" fmla="*/ 2147483647 w 1207"/>
              <a:gd name="T45" fmla="*/ 2147483647 h 167"/>
              <a:gd name="T46" fmla="*/ 2147483647 w 1207"/>
              <a:gd name="T47" fmla="*/ 2147483647 h 167"/>
              <a:gd name="T48" fmla="*/ 2147483647 w 1207"/>
              <a:gd name="T49" fmla="*/ 2147483647 h 167"/>
              <a:gd name="T50" fmla="*/ 2147483647 w 1207"/>
              <a:gd name="T51" fmla="*/ 2147483647 h 167"/>
              <a:gd name="T52" fmla="*/ 2147483647 w 1207"/>
              <a:gd name="T53" fmla="*/ 2147483647 h 167"/>
              <a:gd name="T54" fmla="*/ 2147483647 w 1207"/>
              <a:gd name="T55" fmla="*/ 2147483647 h 167"/>
              <a:gd name="T56" fmla="*/ 2147483647 w 1207"/>
              <a:gd name="T57" fmla="*/ 2147483647 h 167"/>
              <a:gd name="T58" fmla="*/ 2147483647 w 1207"/>
              <a:gd name="T59" fmla="*/ 2147483647 h 167"/>
              <a:gd name="T60" fmla="*/ 2147483647 w 1207"/>
              <a:gd name="T61" fmla="*/ 2147483647 h 167"/>
              <a:gd name="T62" fmla="*/ 2147483647 w 1207"/>
              <a:gd name="T63" fmla="*/ 2147483647 h 167"/>
              <a:gd name="T64" fmla="*/ 2147483647 w 1207"/>
              <a:gd name="T65" fmla="*/ 2147483647 h 167"/>
              <a:gd name="T66" fmla="*/ 2147483647 w 1207"/>
              <a:gd name="T67" fmla="*/ 2147483647 h 167"/>
              <a:gd name="T68" fmla="*/ 2147483647 w 1207"/>
              <a:gd name="T69" fmla="*/ 2147483647 h 167"/>
              <a:gd name="T70" fmla="*/ 2147483647 w 1207"/>
              <a:gd name="T71" fmla="*/ 2147483647 h 167"/>
              <a:gd name="T72" fmla="*/ 2147483647 w 1207"/>
              <a:gd name="T73" fmla="*/ 2147483647 h 167"/>
              <a:gd name="T74" fmla="*/ 2147483647 w 1207"/>
              <a:gd name="T75" fmla="*/ 2147483647 h 167"/>
              <a:gd name="T76" fmla="*/ 2147483647 w 1207"/>
              <a:gd name="T77" fmla="*/ 2147483647 h 167"/>
              <a:gd name="T78" fmla="*/ 2147483647 w 1207"/>
              <a:gd name="T79" fmla="*/ 2147483647 h 167"/>
              <a:gd name="T80" fmla="*/ 2147483647 w 1207"/>
              <a:gd name="T81" fmla="*/ 2147483647 h 167"/>
              <a:gd name="T82" fmla="*/ 2147483647 w 1207"/>
              <a:gd name="T83" fmla="*/ 2147483647 h 16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207"/>
              <a:gd name="T127" fmla="*/ 0 h 167"/>
              <a:gd name="T128" fmla="*/ 1207 w 1207"/>
              <a:gd name="T129" fmla="*/ 167 h 16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207" h="167">
                <a:moveTo>
                  <a:pt x="655" y="129"/>
                </a:moveTo>
                <a:lnTo>
                  <a:pt x="692" y="126"/>
                </a:lnTo>
                <a:lnTo>
                  <a:pt x="731" y="123"/>
                </a:lnTo>
                <a:lnTo>
                  <a:pt x="774" y="119"/>
                </a:lnTo>
                <a:lnTo>
                  <a:pt x="816" y="113"/>
                </a:lnTo>
                <a:lnTo>
                  <a:pt x="860" y="106"/>
                </a:lnTo>
                <a:lnTo>
                  <a:pt x="904" y="99"/>
                </a:lnTo>
                <a:lnTo>
                  <a:pt x="947" y="91"/>
                </a:lnTo>
                <a:lnTo>
                  <a:pt x="990" y="84"/>
                </a:lnTo>
                <a:lnTo>
                  <a:pt x="1029" y="75"/>
                </a:lnTo>
                <a:lnTo>
                  <a:pt x="1067" y="67"/>
                </a:lnTo>
                <a:lnTo>
                  <a:pt x="1102" y="59"/>
                </a:lnTo>
                <a:lnTo>
                  <a:pt x="1133" y="51"/>
                </a:lnTo>
                <a:lnTo>
                  <a:pt x="1159" y="43"/>
                </a:lnTo>
                <a:lnTo>
                  <a:pt x="1180" y="37"/>
                </a:lnTo>
                <a:lnTo>
                  <a:pt x="1196" y="32"/>
                </a:lnTo>
                <a:lnTo>
                  <a:pt x="1204" y="26"/>
                </a:lnTo>
                <a:lnTo>
                  <a:pt x="1207" y="20"/>
                </a:lnTo>
                <a:lnTo>
                  <a:pt x="1207" y="14"/>
                </a:lnTo>
                <a:lnTo>
                  <a:pt x="1203" y="7"/>
                </a:lnTo>
                <a:lnTo>
                  <a:pt x="1194" y="0"/>
                </a:lnTo>
                <a:lnTo>
                  <a:pt x="1190" y="1"/>
                </a:lnTo>
                <a:lnTo>
                  <a:pt x="1183" y="2"/>
                </a:lnTo>
                <a:lnTo>
                  <a:pt x="1172" y="5"/>
                </a:lnTo>
                <a:lnTo>
                  <a:pt x="1161" y="10"/>
                </a:lnTo>
                <a:lnTo>
                  <a:pt x="1146" y="16"/>
                </a:lnTo>
                <a:lnTo>
                  <a:pt x="1130" y="20"/>
                </a:lnTo>
                <a:lnTo>
                  <a:pt x="1112" y="26"/>
                </a:lnTo>
                <a:lnTo>
                  <a:pt x="1095" y="33"/>
                </a:lnTo>
                <a:lnTo>
                  <a:pt x="1076" y="39"/>
                </a:lnTo>
                <a:lnTo>
                  <a:pt x="1055" y="45"/>
                </a:lnTo>
                <a:lnTo>
                  <a:pt x="1035" y="52"/>
                </a:lnTo>
                <a:lnTo>
                  <a:pt x="1015" y="56"/>
                </a:lnTo>
                <a:lnTo>
                  <a:pt x="996" y="62"/>
                </a:lnTo>
                <a:lnTo>
                  <a:pt x="977" y="67"/>
                </a:lnTo>
                <a:lnTo>
                  <a:pt x="958" y="69"/>
                </a:lnTo>
                <a:lnTo>
                  <a:pt x="940" y="72"/>
                </a:lnTo>
                <a:lnTo>
                  <a:pt x="918" y="75"/>
                </a:lnTo>
                <a:lnTo>
                  <a:pt x="889" y="78"/>
                </a:lnTo>
                <a:lnTo>
                  <a:pt x="854" y="83"/>
                </a:lnTo>
                <a:lnTo>
                  <a:pt x="813" y="85"/>
                </a:lnTo>
                <a:lnTo>
                  <a:pt x="768" y="90"/>
                </a:lnTo>
                <a:lnTo>
                  <a:pt x="720" y="94"/>
                </a:lnTo>
                <a:lnTo>
                  <a:pt x="670" y="100"/>
                </a:lnTo>
                <a:lnTo>
                  <a:pt x="617" y="104"/>
                </a:lnTo>
                <a:lnTo>
                  <a:pt x="566" y="109"/>
                </a:lnTo>
                <a:lnTo>
                  <a:pt x="514" y="115"/>
                </a:lnTo>
                <a:lnTo>
                  <a:pt x="464" y="119"/>
                </a:lnTo>
                <a:lnTo>
                  <a:pt x="416" y="123"/>
                </a:lnTo>
                <a:lnTo>
                  <a:pt x="372" y="128"/>
                </a:lnTo>
                <a:lnTo>
                  <a:pt x="333" y="132"/>
                </a:lnTo>
                <a:lnTo>
                  <a:pt x="299" y="136"/>
                </a:lnTo>
                <a:lnTo>
                  <a:pt x="271" y="139"/>
                </a:lnTo>
                <a:lnTo>
                  <a:pt x="254" y="141"/>
                </a:lnTo>
                <a:lnTo>
                  <a:pt x="233" y="144"/>
                </a:lnTo>
                <a:lnTo>
                  <a:pt x="213" y="145"/>
                </a:lnTo>
                <a:lnTo>
                  <a:pt x="191" y="145"/>
                </a:lnTo>
                <a:lnTo>
                  <a:pt x="169" y="147"/>
                </a:lnTo>
                <a:lnTo>
                  <a:pt x="147" y="148"/>
                </a:lnTo>
                <a:lnTo>
                  <a:pt x="125" y="150"/>
                </a:lnTo>
                <a:lnTo>
                  <a:pt x="103" y="150"/>
                </a:lnTo>
                <a:lnTo>
                  <a:pt x="83" y="151"/>
                </a:lnTo>
                <a:lnTo>
                  <a:pt x="64" y="151"/>
                </a:lnTo>
                <a:lnTo>
                  <a:pt x="46" y="152"/>
                </a:lnTo>
                <a:lnTo>
                  <a:pt x="32" y="154"/>
                </a:lnTo>
                <a:lnTo>
                  <a:pt x="19" y="155"/>
                </a:lnTo>
                <a:lnTo>
                  <a:pt x="8" y="157"/>
                </a:lnTo>
                <a:lnTo>
                  <a:pt x="3" y="158"/>
                </a:lnTo>
                <a:lnTo>
                  <a:pt x="0" y="161"/>
                </a:lnTo>
                <a:lnTo>
                  <a:pt x="13" y="164"/>
                </a:lnTo>
                <a:lnTo>
                  <a:pt x="33" y="167"/>
                </a:lnTo>
                <a:lnTo>
                  <a:pt x="59" y="167"/>
                </a:lnTo>
                <a:lnTo>
                  <a:pt x="92" y="167"/>
                </a:lnTo>
                <a:lnTo>
                  <a:pt x="130" y="166"/>
                </a:lnTo>
                <a:lnTo>
                  <a:pt x="170" y="163"/>
                </a:lnTo>
                <a:lnTo>
                  <a:pt x="216" y="161"/>
                </a:lnTo>
                <a:lnTo>
                  <a:pt x="264" y="157"/>
                </a:lnTo>
                <a:lnTo>
                  <a:pt x="314" y="154"/>
                </a:lnTo>
                <a:lnTo>
                  <a:pt x="365" y="150"/>
                </a:lnTo>
                <a:lnTo>
                  <a:pt x="416" y="145"/>
                </a:lnTo>
                <a:lnTo>
                  <a:pt x="467" y="141"/>
                </a:lnTo>
                <a:lnTo>
                  <a:pt x="518" y="138"/>
                </a:lnTo>
                <a:lnTo>
                  <a:pt x="566" y="135"/>
                </a:lnTo>
                <a:lnTo>
                  <a:pt x="613" y="132"/>
                </a:lnTo>
                <a:lnTo>
                  <a:pt x="655" y="129"/>
                </a:lnTo>
                <a:close/>
              </a:path>
            </a:pathLst>
          </a:custGeom>
          <a:solidFill>
            <a:srgbClr val="000000"/>
          </a:solidFill>
          <a:ln w="9525">
            <a:noFill/>
            <a:round/>
            <a:headEnd/>
            <a:tailEnd/>
          </a:ln>
        </p:spPr>
        <p:txBody>
          <a:bodyPr/>
          <a:lstStyle/>
          <a:p>
            <a:endParaRPr lang="en-US"/>
          </a:p>
        </p:txBody>
      </p:sp>
      <p:sp>
        <p:nvSpPr>
          <p:cNvPr id="2147" name="Freeform 830"/>
          <p:cNvSpPr>
            <a:spLocks/>
          </p:cNvSpPr>
          <p:nvPr/>
        </p:nvSpPr>
        <p:spPr bwMode="auto">
          <a:xfrm>
            <a:off x="1373188" y="3729038"/>
            <a:ext cx="184150" cy="182562"/>
          </a:xfrm>
          <a:custGeom>
            <a:avLst/>
            <a:gdLst>
              <a:gd name="T0" fmla="*/ 0 w 347"/>
              <a:gd name="T1" fmla="*/ 2147483647 h 364"/>
              <a:gd name="T2" fmla="*/ 2147483647 w 347"/>
              <a:gd name="T3" fmla="*/ 2147483647 h 364"/>
              <a:gd name="T4" fmla="*/ 2147483647 w 347"/>
              <a:gd name="T5" fmla="*/ 2147483647 h 364"/>
              <a:gd name="T6" fmla="*/ 2147483647 w 347"/>
              <a:gd name="T7" fmla="*/ 2147483647 h 364"/>
              <a:gd name="T8" fmla="*/ 2147483647 w 347"/>
              <a:gd name="T9" fmla="*/ 2147483647 h 364"/>
              <a:gd name="T10" fmla="*/ 2147483647 w 347"/>
              <a:gd name="T11" fmla="*/ 2147483647 h 364"/>
              <a:gd name="T12" fmla="*/ 2147483647 w 347"/>
              <a:gd name="T13" fmla="*/ 2147483647 h 364"/>
              <a:gd name="T14" fmla="*/ 2147483647 w 347"/>
              <a:gd name="T15" fmla="*/ 2147483647 h 364"/>
              <a:gd name="T16" fmla="*/ 2147483647 w 347"/>
              <a:gd name="T17" fmla="*/ 0 h 364"/>
              <a:gd name="T18" fmla="*/ 2147483647 w 347"/>
              <a:gd name="T19" fmla="*/ 2147483647 h 364"/>
              <a:gd name="T20" fmla="*/ 2147483647 w 347"/>
              <a:gd name="T21" fmla="*/ 2147483647 h 364"/>
              <a:gd name="T22" fmla="*/ 2147483647 w 347"/>
              <a:gd name="T23" fmla="*/ 2147483647 h 364"/>
              <a:gd name="T24" fmla="*/ 2147483647 w 347"/>
              <a:gd name="T25" fmla="*/ 2147483647 h 364"/>
              <a:gd name="T26" fmla="*/ 2147483647 w 347"/>
              <a:gd name="T27" fmla="*/ 2147483647 h 364"/>
              <a:gd name="T28" fmla="*/ 2147483647 w 347"/>
              <a:gd name="T29" fmla="*/ 2147483647 h 364"/>
              <a:gd name="T30" fmla="*/ 2147483647 w 347"/>
              <a:gd name="T31" fmla="*/ 2147483647 h 364"/>
              <a:gd name="T32" fmla="*/ 2147483647 w 347"/>
              <a:gd name="T33" fmla="*/ 2147483647 h 364"/>
              <a:gd name="T34" fmla="*/ 2147483647 w 347"/>
              <a:gd name="T35" fmla="*/ 2147483647 h 364"/>
              <a:gd name="T36" fmla="*/ 2147483647 w 347"/>
              <a:gd name="T37" fmla="*/ 2147483647 h 364"/>
              <a:gd name="T38" fmla="*/ 2147483647 w 347"/>
              <a:gd name="T39" fmla="*/ 2147483647 h 364"/>
              <a:gd name="T40" fmla="*/ 2147483647 w 347"/>
              <a:gd name="T41" fmla="*/ 2147483647 h 364"/>
              <a:gd name="T42" fmla="*/ 2147483647 w 347"/>
              <a:gd name="T43" fmla="*/ 2147483647 h 364"/>
              <a:gd name="T44" fmla="*/ 2147483647 w 347"/>
              <a:gd name="T45" fmla="*/ 2147483647 h 364"/>
              <a:gd name="T46" fmla="*/ 2147483647 w 347"/>
              <a:gd name="T47" fmla="*/ 2147483647 h 364"/>
              <a:gd name="T48" fmla="*/ 2147483647 w 347"/>
              <a:gd name="T49" fmla="*/ 2147483647 h 364"/>
              <a:gd name="T50" fmla="*/ 2147483647 w 347"/>
              <a:gd name="T51" fmla="*/ 2147483647 h 364"/>
              <a:gd name="T52" fmla="*/ 2147483647 w 347"/>
              <a:gd name="T53" fmla="*/ 2147483647 h 364"/>
              <a:gd name="T54" fmla="*/ 2147483647 w 347"/>
              <a:gd name="T55" fmla="*/ 2147483647 h 364"/>
              <a:gd name="T56" fmla="*/ 2147483647 w 347"/>
              <a:gd name="T57" fmla="*/ 2147483647 h 364"/>
              <a:gd name="T58" fmla="*/ 2147483647 w 347"/>
              <a:gd name="T59" fmla="*/ 2147483647 h 364"/>
              <a:gd name="T60" fmla="*/ 2147483647 w 347"/>
              <a:gd name="T61" fmla="*/ 2147483647 h 364"/>
              <a:gd name="T62" fmla="*/ 2147483647 w 347"/>
              <a:gd name="T63" fmla="*/ 2147483647 h 364"/>
              <a:gd name="T64" fmla="*/ 0 w 347"/>
              <a:gd name="T65" fmla="*/ 2147483647 h 36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47"/>
              <a:gd name="T100" fmla="*/ 0 h 364"/>
              <a:gd name="T101" fmla="*/ 347 w 347"/>
              <a:gd name="T102" fmla="*/ 364 h 36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47" h="364">
                <a:moveTo>
                  <a:pt x="0" y="51"/>
                </a:moveTo>
                <a:lnTo>
                  <a:pt x="16" y="41"/>
                </a:lnTo>
                <a:lnTo>
                  <a:pt x="36" y="32"/>
                </a:lnTo>
                <a:lnTo>
                  <a:pt x="63" y="24"/>
                </a:lnTo>
                <a:lnTo>
                  <a:pt x="92" y="16"/>
                </a:lnTo>
                <a:lnTo>
                  <a:pt x="122" y="11"/>
                </a:lnTo>
                <a:lnTo>
                  <a:pt x="156" y="5"/>
                </a:lnTo>
                <a:lnTo>
                  <a:pt x="188" y="2"/>
                </a:lnTo>
                <a:lnTo>
                  <a:pt x="220" y="0"/>
                </a:lnTo>
                <a:lnTo>
                  <a:pt x="238" y="28"/>
                </a:lnTo>
                <a:lnTo>
                  <a:pt x="257" y="60"/>
                </a:lnTo>
                <a:lnTo>
                  <a:pt x="276" y="97"/>
                </a:lnTo>
                <a:lnTo>
                  <a:pt x="295" y="136"/>
                </a:lnTo>
                <a:lnTo>
                  <a:pt x="312" y="175"/>
                </a:lnTo>
                <a:lnTo>
                  <a:pt x="327" y="214"/>
                </a:lnTo>
                <a:lnTo>
                  <a:pt x="339" y="252"/>
                </a:lnTo>
                <a:lnTo>
                  <a:pt x="347" y="287"/>
                </a:lnTo>
                <a:lnTo>
                  <a:pt x="324" y="292"/>
                </a:lnTo>
                <a:lnTo>
                  <a:pt x="299" y="300"/>
                </a:lnTo>
                <a:lnTo>
                  <a:pt x="270" y="312"/>
                </a:lnTo>
                <a:lnTo>
                  <a:pt x="242" y="325"/>
                </a:lnTo>
                <a:lnTo>
                  <a:pt x="213" y="337"/>
                </a:lnTo>
                <a:lnTo>
                  <a:pt x="187" y="348"/>
                </a:lnTo>
                <a:lnTo>
                  <a:pt x="163" y="359"/>
                </a:lnTo>
                <a:lnTo>
                  <a:pt x="143" y="364"/>
                </a:lnTo>
                <a:lnTo>
                  <a:pt x="130" y="344"/>
                </a:lnTo>
                <a:lnTo>
                  <a:pt x="112" y="306"/>
                </a:lnTo>
                <a:lnTo>
                  <a:pt x="95" y="258"/>
                </a:lnTo>
                <a:lnTo>
                  <a:pt x="74" y="206"/>
                </a:lnTo>
                <a:lnTo>
                  <a:pt x="54" y="152"/>
                </a:lnTo>
                <a:lnTo>
                  <a:pt x="33" y="105"/>
                </a:lnTo>
                <a:lnTo>
                  <a:pt x="16" y="70"/>
                </a:lnTo>
                <a:lnTo>
                  <a:pt x="0" y="51"/>
                </a:lnTo>
                <a:close/>
              </a:path>
            </a:pathLst>
          </a:custGeom>
          <a:solidFill>
            <a:srgbClr val="7FC6FF"/>
          </a:solidFill>
          <a:ln w="9525">
            <a:noFill/>
            <a:round/>
            <a:headEnd/>
            <a:tailEnd/>
          </a:ln>
        </p:spPr>
        <p:txBody>
          <a:bodyPr/>
          <a:lstStyle/>
          <a:p>
            <a:endParaRPr lang="en-US"/>
          </a:p>
        </p:txBody>
      </p:sp>
      <p:sp>
        <p:nvSpPr>
          <p:cNvPr id="2148" name="Freeform 831"/>
          <p:cNvSpPr>
            <a:spLocks/>
          </p:cNvSpPr>
          <p:nvPr/>
        </p:nvSpPr>
        <p:spPr bwMode="auto">
          <a:xfrm>
            <a:off x="1404938" y="3738563"/>
            <a:ext cx="73025" cy="60325"/>
          </a:xfrm>
          <a:custGeom>
            <a:avLst/>
            <a:gdLst>
              <a:gd name="T0" fmla="*/ 2147483647 w 140"/>
              <a:gd name="T1" fmla="*/ 2147483647 h 120"/>
              <a:gd name="T2" fmla="*/ 2147483647 w 140"/>
              <a:gd name="T3" fmla="*/ 2147483647 h 120"/>
              <a:gd name="T4" fmla="*/ 2147483647 w 140"/>
              <a:gd name="T5" fmla="*/ 2147483647 h 120"/>
              <a:gd name="T6" fmla="*/ 2147483647 w 140"/>
              <a:gd name="T7" fmla="*/ 2147483647 h 120"/>
              <a:gd name="T8" fmla="*/ 2147483647 w 140"/>
              <a:gd name="T9" fmla="*/ 2147483647 h 120"/>
              <a:gd name="T10" fmla="*/ 2147483647 w 140"/>
              <a:gd name="T11" fmla="*/ 2147483647 h 120"/>
              <a:gd name="T12" fmla="*/ 2147483647 w 140"/>
              <a:gd name="T13" fmla="*/ 2147483647 h 120"/>
              <a:gd name="T14" fmla="*/ 2147483647 w 140"/>
              <a:gd name="T15" fmla="*/ 2147483647 h 120"/>
              <a:gd name="T16" fmla="*/ 2147483647 w 140"/>
              <a:gd name="T17" fmla="*/ 2147483647 h 120"/>
              <a:gd name="T18" fmla="*/ 2147483647 w 140"/>
              <a:gd name="T19" fmla="*/ 2147483647 h 120"/>
              <a:gd name="T20" fmla="*/ 2147483647 w 140"/>
              <a:gd name="T21" fmla="*/ 2147483647 h 120"/>
              <a:gd name="T22" fmla="*/ 2147483647 w 140"/>
              <a:gd name="T23" fmla="*/ 2147483647 h 120"/>
              <a:gd name="T24" fmla="*/ 2147483647 w 140"/>
              <a:gd name="T25" fmla="*/ 2147483647 h 120"/>
              <a:gd name="T26" fmla="*/ 2147483647 w 140"/>
              <a:gd name="T27" fmla="*/ 2147483647 h 120"/>
              <a:gd name="T28" fmla="*/ 2147483647 w 140"/>
              <a:gd name="T29" fmla="*/ 2147483647 h 120"/>
              <a:gd name="T30" fmla="*/ 2147483647 w 140"/>
              <a:gd name="T31" fmla="*/ 2147483647 h 120"/>
              <a:gd name="T32" fmla="*/ 2147483647 w 140"/>
              <a:gd name="T33" fmla="*/ 0 h 120"/>
              <a:gd name="T34" fmla="*/ 2147483647 w 140"/>
              <a:gd name="T35" fmla="*/ 2147483647 h 120"/>
              <a:gd name="T36" fmla="*/ 2147483647 w 140"/>
              <a:gd name="T37" fmla="*/ 2147483647 h 120"/>
              <a:gd name="T38" fmla="*/ 2147483647 w 140"/>
              <a:gd name="T39" fmla="*/ 2147483647 h 120"/>
              <a:gd name="T40" fmla="*/ 2147483647 w 140"/>
              <a:gd name="T41" fmla="*/ 2147483647 h 120"/>
              <a:gd name="T42" fmla="*/ 2147483647 w 140"/>
              <a:gd name="T43" fmla="*/ 2147483647 h 120"/>
              <a:gd name="T44" fmla="*/ 2147483647 w 140"/>
              <a:gd name="T45" fmla="*/ 2147483647 h 120"/>
              <a:gd name="T46" fmla="*/ 2147483647 w 140"/>
              <a:gd name="T47" fmla="*/ 2147483647 h 120"/>
              <a:gd name="T48" fmla="*/ 2147483647 w 140"/>
              <a:gd name="T49" fmla="*/ 2147483647 h 120"/>
              <a:gd name="T50" fmla="*/ 2147483647 w 140"/>
              <a:gd name="T51" fmla="*/ 2147483647 h 120"/>
              <a:gd name="T52" fmla="*/ 2147483647 w 140"/>
              <a:gd name="T53" fmla="*/ 2147483647 h 120"/>
              <a:gd name="T54" fmla="*/ 2147483647 w 140"/>
              <a:gd name="T55" fmla="*/ 2147483647 h 120"/>
              <a:gd name="T56" fmla="*/ 2147483647 w 140"/>
              <a:gd name="T57" fmla="*/ 2147483647 h 120"/>
              <a:gd name="T58" fmla="*/ 2147483647 w 140"/>
              <a:gd name="T59" fmla="*/ 2147483647 h 120"/>
              <a:gd name="T60" fmla="*/ 2147483647 w 140"/>
              <a:gd name="T61" fmla="*/ 2147483647 h 120"/>
              <a:gd name="T62" fmla="*/ 2147483647 w 140"/>
              <a:gd name="T63" fmla="*/ 2147483647 h 120"/>
              <a:gd name="T64" fmla="*/ 2147483647 w 140"/>
              <a:gd name="T65" fmla="*/ 2147483647 h 120"/>
              <a:gd name="T66" fmla="*/ 2147483647 w 140"/>
              <a:gd name="T67" fmla="*/ 2147483647 h 120"/>
              <a:gd name="T68" fmla="*/ 2147483647 w 140"/>
              <a:gd name="T69" fmla="*/ 2147483647 h 120"/>
              <a:gd name="T70" fmla="*/ 2147483647 w 140"/>
              <a:gd name="T71" fmla="*/ 2147483647 h 120"/>
              <a:gd name="T72" fmla="*/ 2147483647 w 140"/>
              <a:gd name="T73" fmla="*/ 2147483647 h 120"/>
              <a:gd name="T74" fmla="*/ 2147483647 w 140"/>
              <a:gd name="T75" fmla="*/ 2147483647 h 120"/>
              <a:gd name="T76" fmla="*/ 2147483647 w 140"/>
              <a:gd name="T77" fmla="*/ 2147483647 h 120"/>
              <a:gd name="T78" fmla="*/ 2147483647 w 140"/>
              <a:gd name="T79" fmla="*/ 2147483647 h 120"/>
              <a:gd name="T80" fmla="*/ 2147483647 w 140"/>
              <a:gd name="T81" fmla="*/ 2147483647 h 120"/>
              <a:gd name="T82" fmla="*/ 2147483647 w 140"/>
              <a:gd name="T83" fmla="*/ 2147483647 h 120"/>
              <a:gd name="T84" fmla="*/ 2147483647 w 140"/>
              <a:gd name="T85" fmla="*/ 2147483647 h 120"/>
              <a:gd name="T86" fmla="*/ 2147483647 w 140"/>
              <a:gd name="T87" fmla="*/ 2147483647 h 120"/>
              <a:gd name="T88" fmla="*/ 2147483647 w 140"/>
              <a:gd name="T89" fmla="*/ 2147483647 h 120"/>
              <a:gd name="T90" fmla="*/ 0 w 140"/>
              <a:gd name="T91" fmla="*/ 2147483647 h 120"/>
              <a:gd name="T92" fmla="*/ 2147483647 w 140"/>
              <a:gd name="T93" fmla="*/ 2147483647 h 120"/>
              <a:gd name="T94" fmla="*/ 2147483647 w 140"/>
              <a:gd name="T95" fmla="*/ 2147483647 h 120"/>
              <a:gd name="T96" fmla="*/ 2147483647 w 140"/>
              <a:gd name="T97" fmla="*/ 2147483647 h 12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40"/>
              <a:gd name="T148" fmla="*/ 0 h 120"/>
              <a:gd name="T149" fmla="*/ 140 w 140"/>
              <a:gd name="T150" fmla="*/ 120 h 12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40" h="120">
                <a:moveTo>
                  <a:pt x="13" y="120"/>
                </a:moveTo>
                <a:lnTo>
                  <a:pt x="29" y="118"/>
                </a:lnTo>
                <a:lnTo>
                  <a:pt x="47" y="114"/>
                </a:lnTo>
                <a:lnTo>
                  <a:pt x="64" y="107"/>
                </a:lnTo>
                <a:lnTo>
                  <a:pt x="83" y="98"/>
                </a:lnTo>
                <a:lnTo>
                  <a:pt x="101" y="89"/>
                </a:lnTo>
                <a:lnTo>
                  <a:pt x="117" y="79"/>
                </a:lnTo>
                <a:lnTo>
                  <a:pt x="130" y="70"/>
                </a:lnTo>
                <a:lnTo>
                  <a:pt x="140" y="63"/>
                </a:lnTo>
                <a:lnTo>
                  <a:pt x="140" y="54"/>
                </a:lnTo>
                <a:lnTo>
                  <a:pt x="139" y="44"/>
                </a:lnTo>
                <a:lnTo>
                  <a:pt x="135" y="32"/>
                </a:lnTo>
                <a:lnTo>
                  <a:pt x="127" y="22"/>
                </a:lnTo>
                <a:lnTo>
                  <a:pt x="120" y="13"/>
                </a:lnTo>
                <a:lnTo>
                  <a:pt x="111" y="6"/>
                </a:lnTo>
                <a:lnTo>
                  <a:pt x="104" y="2"/>
                </a:lnTo>
                <a:lnTo>
                  <a:pt x="95" y="0"/>
                </a:lnTo>
                <a:lnTo>
                  <a:pt x="82" y="5"/>
                </a:lnTo>
                <a:lnTo>
                  <a:pt x="70" y="10"/>
                </a:lnTo>
                <a:lnTo>
                  <a:pt x="62" y="15"/>
                </a:lnTo>
                <a:lnTo>
                  <a:pt x="60" y="19"/>
                </a:lnTo>
                <a:lnTo>
                  <a:pt x="63" y="22"/>
                </a:lnTo>
                <a:lnTo>
                  <a:pt x="66" y="24"/>
                </a:lnTo>
                <a:lnTo>
                  <a:pt x="70" y="24"/>
                </a:lnTo>
                <a:lnTo>
                  <a:pt x="72" y="24"/>
                </a:lnTo>
                <a:lnTo>
                  <a:pt x="76" y="22"/>
                </a:lnTo>
                <a:lnTo>
                  <a:pt x="83" y="19"/>
                </a:lnTo>
                <a:lnTo>
                  <a:pt x="89" y="16"/>
                </a:lnTo>
                <a:lnTo>
                  <a:pt x="92" y="15"/>
                </a:lnTo>
                <a:lnTo>
                  <a:pt x="97" y="19"/>
                </a:lnTo>
                <a:lnTo>
                  <a:pt x="105" y="31"/>
                </a:lnTo>
                <a:lnTo>
                  <a:pt x="113" y="47"/>
                </a:lnTo>
                <a:lnTo>
                  <a:pt x="111" y="63"/>
                </a:lnTo>
                <a:lnTo>
                  <a:pt x="101" y="67"/>
                </a:lnTo>
                <a:lnTo>
                  <a:pt x="88" y="73"/>
                </a:lnTo>
                <a:lnTo>
                  <a:pt x="73" y="77"/>
                </a:lnTo>
                <a:lnTo>
                  <a:pt x="57" y="83"/>
                </a:lnTo>
                <a:lnTo>
                  <a:pt x="41" y="89"/>
                </a:lnTo>
                <a:lnTo>
                  <a:pt x="29" y="92"/>
                </a:lnTo>
                <a:lnTo>
                  <a:pt x="21" y="95"/>
                </a:lnTo>
                <a:lnTo>
                  <a:pt x="16" y="96"/>
                </a:lnTo>
                <a:lnTo>
                  <a:pt x="16" y="95"/>
                </a:lnTo>
                <a:lnTo>
                  <a:pt x="16" y="89"/>
                </a:lnTo>
                <a:lnTo>
                  <a:pt x="13" y="85"/>
                </a:lnTo>
                <a:lnTo>
                  <a:pt x="7" y="83"/>
                </a:lnTo>
                <a:lnTo>
                  <a:pt x="0" y="96"/>
                </a:lnTo>
                <a:lnTo>
                  <a:pt x="3" y="108"/>
                </a:lnTo>
                <a:lnTo>
                  <a:pt x="9" y="117"/>
                </a:lnTo>
                <a:lnTo>
                  <a:pt x="13" y="120"/>
                </a:lnTo>
                <a:close/>
              </a:path>
            </a:pathLst>
          </a:custGeom>
          <a:solidFill>
            <a:srgbClr val="FFFFFF"/>
          </a:solidFill>
          <a:ln w="9525">
            <a:noFill/>
            <a:round/>
            <a:headEnd/>
            <a:tailEnd/>
          </a:ln>
        </p:spPr>
        <p:txBody>
          <a:bodyPr/>
          <a:lstStyle/>
          <a:p>
            <a:endParaRPr lang="en-US"/>
          </a:p>
        </p:txBody>
      </p:sp>
      <p:sp>
        <p:nvSpPr>
          <p:cNvPr id="2149" name="Freeform 832"/>
          <p:cNvSpPr>
            <a:spLocks/>
          </p:cNvSpPr>
          <p:nvPr/>
        </p:nvSpPr>
        <p:spPr bwMode="auto">
          <a:xfrm>
            <a:off x="1206500" y="3570288"/>
            <a:ext cx="398463" cy="149225"/>
          </a:xfrm>
          <a:custGeom>
            <a:avLst/>
            <a:gdLst>
              <a:gd name="T0" fmla="*/ 2147483647 w 753"/>
              <a:gd name="T1" fmla="*/ 2147483647 h 296"/>
              <a:gd name="T2" fmla="*/ 2147483647 w 753"/>
              <a:gd name="T3" fmla="*/ 2147483647 h 296"/>
              <a:gd name="T4" fmla="*/ 2147483647 w 753"/>
              <a:gd name="T5" fmla="*/ 2147483647 h 296"/>
              <a:gd name="T6" fmla="*/ 2147483647 w 753"/>
              <a:gd name="T7" fmla="*/ 2147483647 h 296"/>
              <a:gd name="T8" fmla="*/ 2147483647 w 753"/>
              <a:gd name="T9" fmla="*/ 2147483647 h 296"/>
              <a:gd name="T10" fmla="*/ 2147483647 w 753"/>
              <a:gd name="T11" fmla="*/ 2147483647 h 296"/>
              <a:gd name="T12" fmla="*/ 2147483647 w 753"/>
              <a:gd name="T13" fmla="*/ 2147483647 h 296"/>
              <a:gd name="T14" fmla="*/ 2147483647 w 753"/>
              <a:gd name="T15" fmla="*/ 2147483647 h 296"/>
              <a:gd name="T16" fmla="*/ 2147483647 w 753"/>
              <a:gd name="T17" fmla="*/ 2147483647 h 296"/>
              <a:gd name="T18" fmla="*/ 2147483647 w 753"/>
              <a:gd name="T19" fmla="*/ 2147483647 h 296"/>
              <a:gd name="T20" fmla="*/ 2147483647 w 753"/>
              <a:gd name="T21" fmla="*/ 2147483647 h 296"/>
              <a:gd name="T22" fmla="*/ 2147483647 w 753"/>
              <a:gd name="T23" fmla="*/ 2147483647 h 296"/>
              <a:gd name="T24" fmla="*/ 2147483647 w 753"/>
              <a:gd name="T25" fmla="*/ 2147483647 h 296"/>
              <a:gd name="T26" fmla="*/ 2147483647 w 753"/>
              <a:gd name="T27" fmla="*/ 2147483647 h 296"/>
              <a:gd name="T28" fmla="*/ 2147483647 w 753"/>
              <a:gd name="T29" fmla="*/ 2147483647 h 296"/>
              <a:gd name="T30" fmla="*/ 2147483647 w 753"/>
              <a:gd name="T31" fmla="*/ 2147483647 h 296"/>
              <a:gd name="T32" fmla="*/ 2147483647 w 753"/>
              <a:gd name="T33" fmla="*/ 2147483647 h 296"/>
              <a:gd name="T34" fmla="*/ 2147483647 w 753"/>
              <a:gd name="T35" fmla="*/ 2147483647 h 296"/>
              <a:gd name="T36" fmla="*/ 2147483647 w 753"/>
              <a:gd name="T37" fmla="*/ 2147483647 h 296"/>
              <a:gd name="T38" fmla="*/ 2147483647 w 753"/>
              <a:gd name="T39" fmla="*/ 2147483647 h 296"/>
              <a:gd name="T40" fmla="*/ 2147483647 w 753"/>
              <a:gd name="T41" fmla="*/ 2147483647 h 296"/>
              <a:gd name="T42" fmla="*/ 2147483647 w 753"/>
              <a:gd name="T43" fmla="*/ 2147483647 h 296"/>
              <a:gd name="T44" fmla="*/ 2147483647 w 753"/>
              <a:gd name="T45" fmla="*/ 2147483647 h 296"/>
              <a:gd name="T46" fmla="*/ 2147483647 w 753"/>
              <a:gd name="T47" fmla="*/ 2147483647 h 296"/>
              <a:gd name="T48" fmla="*/ 2147483647 w 753"/>
              <a:gd name="T49" fmla="*/ 2147483647 h 296"/>
              <a:gd name="T50" fmla="*/ 2147483647 w 753"/>
              <a:gd name="T51" fmla="*/ 2147483647 h 296"/>
              <a:gd name="T52" fmla="*/ 2147483647 w 753"/>
              <a:gd name="T53" fmla="*/ 2147483647 h 296"/>
              <a:gd name="T54" fmla="*/ 2147483647 w 753"/>
              <a:gd name="T55" fmla="*/ 2147483647 h 296"/>
              <a:gd name="T56" fmla="*/ 2147483647 w 753"/>
              <a:gd name="T57" fmla="*/ 2147483647 h 296"/>
              <a:gd name="T58" fmla="*/ 2147483647 w 753"/>
              <a:gd name="T59" fmla="*/ 2147483647 h 296"/>
              <a:gd name="T60" fmla="*/ 2147483647 w 753"/>
              <a:gd name="T61" fmla="*/ 2147483647 h 296"/>
              <a:gd name="T62" fmla="*/ 2147483647 w 753"/>
              <a:gd name="T63" fmla="*/ 2147483647 h 296"/>
              <a:gd name="T64" fmla="*/ 2147483647 w 753"/>
              <a:gd name="T65" fmla="*/ 2147483647 h 296"/>
              <a:gd name="T66" fmla="*/ 2147483647 w 753"/>
              <a:gd name="T67" fmla="*/ 2147483647 h 296"/>
              <a:gd name="T68" fmla="*/ 2147483647 w 753"/>
              <a:gd name="T69" fmla="*/ 2147483647 h 296"/>
              <a:gd name="T70" fmla="*/ 2147483647 w 753"/>
              <a:gd name="T71" fmla="*/ 2147483647 h 296"/>
              <a:gd name="T72" fmla="*/ 2147483647 w 753"/>
              <a:gd name="T73" fmla="*/ 2147483647 h 296"/>
              <a:gd name="T74" fmla="*/ 2147483647 w 753"/>
              <a:gd name="T75" fmla="*/ 2147483647 h 296"/>
              <a:gd name="T76" fmla="*/ 2147483647 w 753"/>
              <a:gd name="T77" fmla="*/ 2147483647 h 296"/>
              <a:gd name="T78" fmla="*/ 2147483647 w 753"/>
              <a:gd name="T79" fmla="*/ 2147483647 h 296"/>
              <a:gd name="T80" fmla="*/ 2147483647 w 753"/>
              <a:gd name="T81" fmla="*/ 2147483647 h 296"/>
              <a:gd name="T82" fmla="*/ 2147483647 w 753"/>
              <a:gd name="T83" fmla="*/ 2147483647 h 296"/>
              <a:gd name="T84" fmla="*/ 2147483647 w 753"/>
              <a:gd name="T85" fmla="*/ 2147483647 h 296"/>
              <a:gd name="T86" fmla="*/ 2147483647 w 753"/>
              <a:gd name="T87" fmla="*/ 2147483647 h 296"/>
              <a:gd name="T88" fmla="*/ 2147483647 w 753"/>
              <a:gd name="T89" fmla="*/ 2147483647 h 296"/>
              <a:gd name="T90" fmla="*/ 2147483647 w 753"/>
              <a:gd name="T91" fmla="*/ 2147483647 h 296"/>
              <a:gd name="T92" fmla="*/ 2147483647 w 753"/>
              <a:gd name="T93" fmla="*/ 2147483647 h 296"/>
              <a:gd name="T94" fmla="*/ 2147483647 w 753"/>
              <a:gd name="T95" fmla="*/ 2147483647 h 296"/>
              <a:gd name="T96" fmla="*/ 2147483647 w 753"/>
              <a:gd name="T97" fmla="*/ 2147483647 h 296"/>
              <a:gd name="T98" fmla="*/ 0 w 753"/>
              <a:gd name="T99" fmla="*/ 2147483647 h 296"/>
              <a:gd name="T100" fmla="*/ 2147483647 w 753"/>
              <a:gd name="T101" fmla="*/ 2147483647 h 296"/>
              <a:gd name="T102" fmla="*/ 2147483647 w 753"/>
              <a:gd name="T103" fmla="*/ 2147483647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753"/>
              <a:gd name="T157" fmla="*/ 0 h 296"/>
              <a:gd name="T158" fmla="*/ 753 w 753"/>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753" h="296">
                <a:moveTo>
                  <a:pt x="48" y="271"/>
                </a:moveTo>
                <a:lnTo>
                  <a:pt x="67" y="260"/>
                </a:lnTo>
                <a:lnTo>
                  <a:pt x="85" y="248"/>
                </a:lnTo>
                <a:lnTo>
                  <a:pt x="102" y="235"/>
                </a:lnTo>
                <a:lnTo>
                  <a:pt x="121" y="223"/>
                </a:lnTo>
                <a:lnTo>
                  <a:pt x="139" y="210"/>
                </a:lnTo>
                <a:lnTo>
                  <a:pt x="156" y="198"/>
                </a:lnTo>
                <a:lnTo>
                  <a:pt x="174" y="185"/>
                </a:lnTo>
                <a:lnTo>
                  <a:pt x="191" y="174"/>
                </a:lnTo>
                <a:lnTo>
                  <a:pt x="209" y="161"/>
                </a:lnTo>
                <a:lnTo>
                  <a:pt x="228" y="149"/>
                </a:lnTo>
                <a:lnTo>
                  <a:pt x="245" y="137"/>
                </a:lnTo>
                <a:lnTo>
                  <a:pt x="264" y="127"/>
                </a:lnTo>
                <a:lnTo>
                  <a:pt x="282" y="115"/>
                </a:lnTo>
                <a:lnTo>
                  <a:pt x="301" y="105"/>
                </a:lnTo>
                <a:lnTo>
                  <a:pt x="320" y="95"/>
                </a:lnTo>
                <a:lnTo>
                  <a:pt x="340" y="86"/>
                </a:lnTo>
                <a:lnTo>
                  <a:pt x="355" y="80"/>
                </a:lnTo>
                <a:lnTo>
                  <a:pt x="369" y="73"/>
                </a:lnTo>
                <a:lnTo>
                  <a:pt x="384" y="67"/>
                </a:lnTo>
                <a:lnTo>
                  <a:pt x="399" y="62"/>
                </a:lnTo>
                <a:lnTo>
                  <a:pt x="413" y="56"/>
                </a:lnTo>
                <a:lnTo>
                  <a:pt x="428" y="51"/>
                </a:lnTo>
                <a:lnTo>
                  <a:pt x="442" y="46"/>
                </a:lnTo>
                <a:lnTo>
                  <a:pt x="458" y="41"/>
                </a:lnTo>
                <a:lnTo>
                  <a:pt x="473" y="38"/>
                </a:lnTo>
                <a:lnTo>
                  <a:pt x="488" y="34"/>
                </a:lnTo>
                <a:lnTo>
                  <a:pt x="502" y="31"/>
                </a:lnTo>
                <a:lnTo>
                  <a:pt x="518" y="28"/>
                </a:lnTo>
                <a:lnTo>
                  <a:pt x="533" y="25"/>
                </a:lnTo>
                <a:lnTo>
                  <a:pt x="549" y="24"/>
                </a:lnTo>
                <a:lnTo>
                  <a:pt x="564" y="22"/>
                </a:lnTo>
                <a:lnTo>
                  <a:pt x="580" y="22"/>
                </a:lnTo>
                <a:lnTo>
                  <a:pt x="600" y="22"/>
                </a:lnTo>
                <a:lnTo>
                  <a:pt x="621" y="22"/>
                </a:lnTo>
                <a:lnTo>
                  <a:pt x="642" y="25"/>
                </a:lnTo>
                <a:lnTo>
                  <a:pt x="663" y="30"/>
                </a:lnTo>
                <a:lnTo>
                  <a:pt x="683" y="37"/>
                </a:lnTo>
                <a:lnTo>
                  <a:pt x="701" y="47"/>
                </a:lnTo>
                <a:lnTo>
                  <a:pt x="717" y="62"/>
                </a:lnTo>
                <a:lnTo>
                  <a:pt x="730" y="79"/>
                </a:lnTo>
                <a:lnTo>
                  <a:pt x="729" y="95"/>
                </a:lnTo>
                <a:lnTo>
                  <a:pt x="720" y="110"/>
                </a:lnTo>
                <a:lnTo>
                  <a:pt x="710" y="121"/>
                </a:lnTo>
                <a:lnTo>
                  <a:pt x="698" y="130"/>
                </a:lnTo>
                <a:lnTo>
                  <a:pt x="685" y="139"/>
                </a:lnTo>
                <a:lnTo>
                  <a:pt x="669" y="145"/>
                </a:lnTo>
                <a:lnTo>
                  <a:pt x="654" y="150"/>
                </a:lnTo>
                <a:lnTo>
                  <a:pt x="638" y="156"/>
                </a:lnTo>
                <a:lnTo>
                  <a:pt x="622" y="161"/>
                </a:lnTo>
                <a:lnTo>
                  <a:pt x="596" y="168"/>
                </a:lnTo>
                <a:lnTo>
                  <a:pt x="569" y="174"/>
                </a:lnTo>
                <a:lnTo>
                  <a:pt x="543" y="178"/>
                </a:lnTo>
                <a:lnTo>
                  <a:pt x="517" y="182"/>
                </a:lnTo>
                <a:lnTo>
                  <a:pt x="491" y="188"/>
                </a:lnTo>
                <a:lnTo>
                  <a:pt x="464" y="194"/>
                </a:lnTo>
                <a:lnTo>
                  <a:pt x="438" y="203"/>
                </a:lnTo>
                <a:lnTo>
                  <a:pt x="413" y="213"/>
                </a:lnTo>
                <a:lnTo>
                  <a:pt x="401" y="219"/>
                </a:lnTo>
                <a:lnTo>
                  <a:pt x="385" y="228"/>
                </a:lnTo>
                <a:lnTo>
                  <a:pt x="368" y="238"/>
                </a:lnTo>
                <a:lnTo>
                  <a:pt x="352" y="249"/>
                </a:lnTo>
                <a:lnTo>
                  <a:pt x="342" y="261"/>
                </a:lnTo>
                <a:lnTo>
                  <a:pt x="339" y="273"/>
                </a:lnTo>
                <a:lnTo>
                  <a:pt x="347" y="283"/>
                </a:lnTo>
                <a:lnTo>
                  <a:pt x="369" y="290"/>
                </a:lnTo>
                <a:lnTo>
                  <a:pt x="378" y="292"/>
                </a:lnTo>
                <a:lnTo>
                  <a:pt x="387" y="293"/>
                </a:lnTo>
                <a:lnTo>
                  <a:pt x="393" y="295"/>
                </a:lnTo>
                <a:lnTo>
                  <a:pt x="400" y="295"/>
                </a:lnTo>
                <a:lnTo>
                  <a:pt x="406" y="296"/>
                </a:lnTo>
                <a:lnTo>
                  <a:pt x="412" y="296"/>
                </a:lnTo>
                <a:lnTo>
                  <a:pt x="418" y="296"/>
                </a:lnTo>
                <a:lnTo>
                  <a:pt x="423" y="296"/>
                </a:lnTo>
                <a:lnTo>
                  <a:pt x="429" y="295"/>
                </a:lnTo>
                <a:lnTo>
                  <a:pt x="432" y="292"/>
                </a:lnTo>
                <a:lnTo>
                  <a:pt x="435" y="289"/>
                </a:lnTo>
                <a:lnTo>
                  <a:pt x="437" y="283"/>
                </a:lnTo>
                <a:lnTo>
                  <a:pt x="435" y="279"/>
                </a:lnTo>
                <a:lnTo>
                  <a:pt x="431" y="276"/>
                </a:lnTo>
                <a:lnTo>
                  <a:pt x="425" y="273"/>
                </a:lnTo>
                <a:lnTo>
                  <a:pt x="423" y="273"/>
                </a:lnTo>
                <a:lnTo>
                  <a:pt x="418" y="273"/>
                </a:lnTo>
                <a:lnTo>
                  <a:pt x="412" y="273"/>
                </a:lnTo>
                <a:lnTo>
                  <a:pt x="404" y="273"/>
                </a:lnTo>
                <a:lnTo>
                  <a:pt x="397" y="273"/>
                </a:lnTo>
                <a:lnTo>
                  <a:pt x="390" y="273"/>
                </a:lnTo>
                <a:lnTo>
                  <a:pt x="384" y="271"/>
                </a:lnTo>
                <a:lnTo>
                  <a:pt x="380" y="267"/>
                </a:lnTo>
                <a:lnTo>
                  <a:pt x="378" y="261"/>
                </a:lnTo>
                <a:lnTo>
                  <a:pt x="388" y="245"/>
                </a:lnTo>
                <a:lnTo>
                  <a:pt x="401" y="233"/>
                </a:lnTo>
                <a:lnTo>
                  <a:pt x="416" y="223"/>
                </a:lnTo>
                <a:lnTo>
                  <a:pt x="435" y="214"/>
                </a:lnTo>
                <a:lnTo>
                  <a:pt x="456" y="207"/>
                </a:lnTo>
                <a:lnTo>
                  <a:pt x="477" y="203"/>
                </a:lnTo>
                <a:lnTo>
                  <a:pt x="501" y="198"/>
                </a:lnTo>
                <a:lnTo>
                  <a:pt x="526" y="194"/>
                </a:lnTo>
                <a:lnTo>
                  <a:pt x="552" y="191"/>
                </a:lnTo>
                <a:lnTo>
                  <a:pt x="578" y="187"/>
                </a:lnTo>
                <a:lnTo>
                  <a:pt x="603" y="182"/>
                </a:lnTo>
                <a:lnTo>
                  <a:pt x="629" y="177"/>
                </a:lnTo>
                <a:lnTo>
                  <a:pt x="654" y="169"/>
                </a:lnTo>
                <a:lnTo>
                  <a:pt x="679" y="161"/>
                </a:lnTo>
                <a:lnTo>
                  <a:pt x="702" y="150"/>
                </a:lnTo>
                <a:lnTo>
                  <a:pt x="724" y="137"/>
                </a:lnTo>
                <a:lnTo>
                  <a:pt x="739" y="126"/>
                </a:lnTo>
                <a:lnTo>
                  <a:pt x="748" y="114"/>
                </a:lnTo>
                <a:lnTo>
                  <a:pt x="752" y="102"/>
                </a:lnTo>
                <a:lnTo>
                  <a:pt x="753" y="92"/>
                </a:lnTo>
                <a:lnTo>
                  <a:pt x="752" y="82"/>
                </a:lnTo>
                <a:lnTo>
                  <a:pt x="751" y="75"/>
                </a:lnTo>
                <a:lnTo>
                  <a:pt x="749" y="70"/>
                </a:lnTo>
                <a:lnTo>
                  <a:pt x="748" y="69"/>
                </a:lnTo>
                <a:lnTo>
                  <a:pt x="733" y="48"/>
                </a:lnTo>
                <a:lnTo>
                  <a:pt x="715" y="32"/>
                </a:lnTo>
                <a:lnTo>
                  <a:pt x="695" y="21"/>
                </a:lnTo>
                <a:lnTo>
                  <a:pt x="673" y="12"/>
                </a:lnTo>
                <a:lnTo>
                  <a:pt x="648" y="5"/>
                </a:lnTo>
                <a:lnTo>
                  <a:pt x="625" y="2"/>
                </a:lnTo>
                <a:lnTo>
                  <a:pt x="600" y="0"/>
                </a:lnTo>
                <a:lnTo>
                  <a:pt x="577" y="0"/>
                </a:lnTo>
                <a:lnTo>
                  <a:pt x="549" y="2"/>
                </a:lnTo>
                <a:lnTo>
                  <a:pt x="523" y="6"/>
                </a:lnTo>
                <a:lnTo>
                  <a:pt x="496" y="11"/>
                </a:lnTo>
                <a:lnTo>
                  <a:pt x="469" y="16"/>
                </a:lnTo>
                <a:lnTo>
                  <a:pt x="442" y="24"/>
                </a:lnTo>
                <a:lnTo>
                  <a:pt x="416" y="32"/>
                </a:lnTo>
                <a:lnTo>
                  <a:pt x="391" y="43"/>
                </a:lnTo>
                <a:lnTo>
                  <a:pt x="365" y="53"/>
                </a:lnTo>
                <a:lnTo>
                  <a:pt x="343" y="63"/>
                </a:lnTo>
                <a:lnTo>
                  <a:pt x="321" y="73"/>
                </a:lnTo>
                <a:lnTo>
                  <a:pt x="299" y="83"/>
                </a:lnTo>
                <a:lnTo>
                  <a:pt x="279" y="95"/>
                </a:lnTo>
                <a:lnTo>
                  <a:pt x="258" y="107"/>
                </a:lnTo>
                <a:lnTo>
                  <a:pt x="238" y="120"/>
                </a:lnTo>
                <a:lnTo>
                  <a:pt x="219" y="133"/>
                </a:lnTo>
                <a:lnTo>
                  <a:pt x="198" y="146"/>
                </a:lnTo>
                <a:lnTo>
                  <a:pt x="179" y="159"/>
                </a:lnTo>
                <a:lnTo>
                  <a:pt x="161" y="172"/>
                </a:lnTo>
                <a:lnTo>
                  <a:pt x="140" y="187"/>
                </a:lnTo>
                <a:lnTo>
                  <a:pt x="121" y="201"/>
                </a:lnTo>
                <a:lnTo>
                  <a:pt x="102" y="216"/>
                </a:lnTo>
                <a:lnTo>
                  <a:pt x="82" y="230"/>
                </a:lnTo>
                <a:lnTo>
                  <a:pt x="63" y="246"/>
                </a:lnTo>
                <a:lnTo>
                  <a:pt x="42" y="261"/>
                </a:lnTo>
                <a:lnTo>
                  <a:pt x="32" y="268"/>
                </a:lnTo>
                <a:lnTo>
                  <a:pt x="22" y="274"/>
                </a:lnTo>
                <a:lnTo>
                  <a:pt x="12" y="280"/>
                </a:lnTo>
                <a:lnTo>
                  <a:pt x="0" y="286"/>
                </a:lnTo>
                <a:lnTo>
                  <a:pt x="3" y="289"/>
                </a:lnTo>
                <a:lnTo>
                  <a:pt x="7" y="289"/>
                </a:lnTo>
                <a:lnTo>
                  <a:pt x="14" y="289"/>
                </a:lnTo>
                <a:lnTo>
                  <a:pt x="20" y="286"/>
                </a:lnTo>
                <a:lnTo>
                  <a:pt x="28" y="283"/>
                </a:lnTo>
                <a:lnTo>
                  <a:pt x="35" y="279"/>
                </a:lnTo>
                <a:lnTo>
                  <a:pt x="42" y="276"/>
                </a:lnTo>
                <a:lnTo>
                  <a:pt x="48" y="271"/>
                </a:lnTo>
                <a:close/>
              </a:path>
            </a:pathLst>
          </a:custGeom>
          <a:solidFill>
            <a:srgbClr val="000000"/>
          </a:solidFill>
          <a:ln w="9525">
            <a:noFill/>
            <a:round/>
            <a:headEnd/>
            <a:tailEnd/>
          </a:ln>
        </p:spPr>
        <p:txBody>
          <a:bodyPr/>
          <a:lstStyle/>
          <a:p>
            <a:endParaRPr lang="en-US"/>
          </a:p>
        </p:txBody>
      </p:sp>
      <p:sp>
        <p:nvSpPr>
          <p:cNvPr id="2150" name="Freeform 833"/>
          <p:cNvSpPr>
            <a:spLocks/>
          </p:cNvSpPr>
          <p:nvPr/>
        </p:nvSpPr>
        <p:spPr bwMode="auto">
          <a:xfrm>
            <a:off x="1370013" y="3717925"/>
            <a:ext cx="127000" cy="34925"/>
          </a:xfrm>
          <a:custGeom>
            <a:avLst/>
            <a:gdLst>
              <a:gd name="T0" fmla="*/ 2147483647 w 238"/>
              <a:gd name="T1" fmla="*/ 2147483647 h 69"/>
              <a:gd name="T2" fmla="*/ 2147483647 w 238"/>
              <a:gd name="T3" fmla="*/ 2147483647 h 69"/>
              <a:gd name="T4" fmla="*/ 2147483647 w 238"/>
              <a:gd name="T5" fmla="*/ 2147483647 h 69"/>
              <a:gd name="T6" fmla="*/ 2147483647 w 238"/>
              <a:gd name="T7" fmla="*/ 2147483647 h 69"/>
              <a:gd name="T8" fmla="*/ 2147483647 w 238"/>
              <a:gd name="T9" fmla="*/ 2147483647 h 69"/>
              <a:gd name="T10" fmla="*/ 2147483647 w 238"/>
              <a:gd name="T11" fmla="*/ 2147483647 h 69"/>
              <a:gd name="T12" fmla="*/ 2147483647 w 238"/>
              <a:gd name="T13" fmla="*/ 2147483647 h 69"/>
              <a:gd name="T14" fmla="*/ 2147483647 w 238"/>
              <a:gd name="T15" fmla="*/ 2147483647 h 69"/>
              <a:gd name="T16" fmla="*/ 2147483647 w 238"/>
              <a:gd name="T17" fmla="*/ 2147483647 h 69"/>
              <a:gd name="T18" fmla="*/ 2147483647 w 238"/>
              <a:gd name="T19" fmla="*/ 2147483647 h 69"/>
              <a:gd name="T20" fmla="*/ 2147483647 w 238"/>
              <a:gd name="T21" fmla="*/ 2147483647 h 69"/>
              <a:gd name="T22" fmla="*/ 2147483647 w 238"/>
              <a:gd name="T23" fmla="*/ 2147483647 h 69"/>
              <a:gd name="T24" fmla="*/ 2147483647 w 238"/>
              <a:gd name="T25" fmla="*/ 0 h 69"/>
              <a:gd name="T26" fmla="*/ 2147483647 w 238"/>
              <a:gd name="T27" fmla="*/ 2147483647 h 69"/>
              <a:gd name="T28" fmla="*/ 2147483647 w 238"/>
              <a:gd name="T29" fmla="*/ 2147483647 h 69"/>
              <a:gd name="T30" fmla="*/ 2147483647 w 238"/>
              <a:gd name="T31" fmla="*/ 2147483647 h 69"/>
              <a:gd name="T32" fmla="*/ 2147483647 w 238"/>
              <a:gd name="T33" fmla="*/ 2147483647 h 69"/>
              <a:gd name="T34" fmla="*/ 2147483647 w 238"/>
              <a:gd name="T35" fmla="*/ 2147483647 h 69"/>
              <a:gd name="T36" fmla="*/ 2147483647 w 238"/>
              <a:gd name="T37" fmla="*/ 2147483647 h 69"/>
              <a:gd name="T38" fmla="*/ 2147483647 w 238"/>
              <a:gd name="T39" fmla="*/ 2147483647 h 69"/>
              <a:gd name="T40" fmla="*/ 2147483647 w 238"/>
              <a:gd name="T41" fmla="*/ 2147483647 h 69"/>
              <a:gd name="T42" fmla="*/ 2147483647 w 238"/>
              <a:gd name="T43" fmla="*/ 2147483647 h 69"/>
              <a:gd name="T44" fmla="*/ 2147483647 w 238"/>
              <a:gd name="T45" fmla="*/ 2147483647 h 69"/>
              <a:gd name="T46" fmla="*/ 2147483647 w 238"/>
              <a:gd name="T47" fmla="*/ 2147483647 h 69"/>
              <a:gd name="T48" fmla="*/ 0 w 238"/>
              <a:gd name="T49" fmla="*/ 2147483647 h 69"/>
              <a:gd name="T50" fmla="*/ 2147483647 w 238"/>
              <a:gd name="T51" fmla="*/ 2147483647 h 69"/>
              <a:gd name="T52" fmla="*/ 2147483647 w 238"/>
              <a:gd name="T53" fmla="*/ 2147483647 h 69"/>
              <a:gd name="T54" fmla="*/ 2147483647 w 238"/>
              <a:gd name="T55" fmla="*/ 2147483647 h 69"/>
              <a:gd name="T56" fmla="*/ 2147483647 w 238"/>
              <a:gd name="T57" fmla="*/ 2147483647 h 6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38"/>
              <a:gd name="T88" fmla="*/ 0 h 69"/>
              <a:gd name="T89" fmla="*/ 238 w 238"/>
              <a:gd name="T90" fmla="*/ 69 h 6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38" h="69">
                <a:moveTo>
                  <a:pt x="10" y="69"/>
                </a:moveTo>
                <a:lnTo>
                  <a:pt x="39" y="62"/>
                </a:lnTo>
                <a:lnTo>
                  <a:pt x="71" y="55"/>
                </a:lnTo>
                <a:lnTo>
                  <a:pt x="105" y="48"/>
                </a:lnTo>
                <a:lnTo>
                  <a:pt x="137" y="39"/>
                </a:lnTo>
                <a:lnTo>
                  <a:pt x="168" y="32"/>
                </a:lnTo>
                <a:lnTo>
                  <a:pt x="196" y="24"/>
                </a:lnTo>
                <a:lnTo>
                  <a:pt x="219" y="17"/>
                </a:lnTo>
                <a:lnTo>
                  <a:pt x="237" y="10"/>
                </a:lnTo>
                <a:lnTo>
                  <a:pt x="238" y="7"/>
                </a:lnTo>
                <a:lnTo>
                  <a:pt x="235" y="4"/>
                </a:lnTo>
                <a:lnTo>
                  <a:pt x="231" y="1"/>
                </a:lnTo>
                <a:lnTo>
                  <a:pt x="225" y="0"/>
                </a:lnTo>
                <a:lnTo>
                  <a:pt x="200" y="1"/>
                </a:lnTo>
                <a:lnTo>
                  <a:pt x="174" y="5"/>
                </a:lnTo>
                <a:lnTo>
                  <a:pt x="149" y="10"/>
                </a:lnTo>
                <a:lnTo>
                  <a:pt x="124" y="17"/>
                </a:lnTo>
                <a:lnTo>
                  <a:pt x="99" y="24"/>
                </a:lnTo>
                <a:lnTo>
                  <a:pt x="74" y="32"/>
                </a:lnTo>
                <a:lnTo>
                  <a:pt x="50" y="40"/>
                </a:lnTo>
                <a:lnTo>
                  <a:pt x="25" y="49"/>
                </a:lnTo>
                <a:lnTo>
                  <a:pt x="17" y="53"/>
                </a:lnTo>
                <a:lnTo>
                  <a:pt x="9" y="61"/>
                </a:lnTo>
                <a:lnTo>
                  <a:pt x="3" y="65"/>
                </a:lnTo>
                <a:lnTo>
                  <a:pt x="0" y="68"/>
                </a:lnTo>
                <a:lnTo>
                  <a:pt x="1" y="68"/>
                </a:lnTo>
                <a:lnTo>
                  <a:pt x="4" y="69"/>
                </a:lnTo>
                <a:lnTo>
                  <a:pt x="7" y="69"/>
                </a:lnTo>
                <a:lnTo>
                  <a:pt x="10" y="69"/>
                </a:lnTo>
                <a:close/>
              </a:path>
            </a:pathLst>
          </a:custGeom>
          <a:solidFill>
            <a:srgbClr val="000000"/>
          </a:solidFill>
          <a:ln w="9525">
            <a:noFill/>
            <a:round/>
            <a:headEnd/>
            <a:tailEnd/>
          </a:ln>
        </p:spPr>
        <p:txBody>
          <a:bodyPr/>
          <a:lstStyle/>
          <a:p>
            <a:endParaRPr lang="en-US"/>
          </a:p>
        </p:txBody>
      </p:sp>
      <p:sp>
        <p:nvSpPr>
          <p:cNvPr id="2151" name="Freeform 834"/>
          <p:cNvSpPr>
            <a:spLocks/>
          </p:cNvSpPr>
          <p:nvPr/>
        </p:nvSpPr>
        <p:spPr bwMode="auto">
          <a:xfrm>
            <a:off x="1371600" y="3754438"/>
            <a:ext cx="71438" cy="158750"/>
          </a:xfrm>
          <a:custGeom>
            <a:avLst/>
            <a:gdLst>
              <a:gd name="T0" fmla="*/ 2147483647 w 135"/>
              <a:gd name="T1" fmla="*/ 2147483647 h 319"/>
              <a:gd name="T2" fmla="*/ 2147483647 w 135"/>
              <a:gd name="T3" fmla="*/ 2147483647 h 319"/>
              <a:gd name="T4" fmla="*/ 2147483647 w 135"/>
              <a:gd name="T5" fmla="*/ 2147483647 h 319"/>
              <a:gd name="T6" fmla="*/ 2147483647 w 135"/>
              <a:gd name="T7" fmla="*/ 2147483647 h 319"/>
              <a:gd name="T8" fmla="*/ 2147483647 w 135"/>
              <a:gd name="T9" fmla="*/ 2147483647 h 319"/>
              <a:gd name="T10" fmla="*/ 2147483647 w 135"/>
              <a:gd name="T11" fmla="*/ 2147483647 h 319"/>
              <a:gd name="T12" fmla="*/ 2147483647 w 135"/>
              <a:gd name="T13" fmla="*/ 2147483647 h 319"/>
              <a:gd name="T14" fmla="*/ 2147483647 w 135"/>
              <a:gd name="T15" fmla="*/ 2147483647 h 319"/>
              <a:gd name="T16" fmla="*/ 2147483647 w 135"/>
              <a:gd name="T17" fmla="*/ 2147483647 h 319"/>
              <a:gd name="T18" fmla="*/ 2147483647 w 135"/>
              <a:gd name="T19" fmla="*/ 2147483647 h 319"/>
              <a:gd name="T20" fmla="*/ 2147483647 w 135"/>
              <a:gd name="T21" fmla="*/ 2147483647 h 319"/>
              <a:gd name="T22" fmla="*/ 2147483647 w 135"/>
              <a:gd name="T23" fmla="*/ 2147483647 h 319"/>
              <a:gd name="T24" fmla="*/ 2147483647 w 135"/>
              <a:gd name="T25" fmla="*/ 2147483647 h 319"/>
              <a:gd name="T26" fmla="*/ 2147483647 w 135"/>
              <a:gd name="T27" fmla="*/ 2147483647 h 319"/>
              <a:gd name="T28" fmla="*/ 2147483647 w 135"/>
              <a:gd name="T29" fmla="*/ 2147483647 h 319"/>
              <a:gd name="T30" fmla="*/ 2147483647 w 135"/>
              <a:gd name="T31" fmla="*/ 2147483647 h 319"/>
              <a:gd name="T32" fmla="*/ 2147483647 w 135"/>
              <a:gd name="T33" fmla="*/ 2147483647 h 319"/>
              <a:gd name="T34" fmla="*/ 2147483647 w 135"/>
              <a:gd name="T35" fmla="*/ 2147483647 h 319"/>
              <a:gd name="T36" fmla="*/ 2147483647 w 135"/>
              <a:gd name="T37" fmla="*/ 2147483647 h 319"/>
              <a:gd name="T38" fmla="*/ 2147483647 w 135"/>
              <a:gd name="T39" fmla="*/ 2147483647 h 319"/>
              <a:gd name="T40" fmla="*/ 2147483647 w 135"/>
              <a:gd name="T41" fmla="*/ 2147483647 h 319"/>
              <a:gd name="T42" fmla="*/ 2147483647 w 135"/>
              <a:gd name="T43" fmla="*/ 2147483647 h 319"/>
              <a:gd name="T44" fmla="*/ 2147483647 w 135"/>
              <a:gd name="T45" fmla="*/ 2147483647 h 319"/>
              <a:gd name="T46" fmla="*/ 2147483647 w 135"/>
              <a:gd name="T47" fmla="*/ 2147483647 h 319"/>
              <a:gd name="T48" fmla="*/ 2147483647 w 135"/>
              <a:gd name="T49" fmla="*/ 2147483647 h 319"/>
              <a:gd name="T50" fmla="*/ 2147483647 w 135"/>
              <a:gd name="T51" fmla="*/ 2147483647 h 319"/>
              <a:gd name="T52" fmla="*/ 2147483647 w 135"/>
              <a:gd name="T53" fmla="*/ 2147483647 h 319"/>
              <a:gd name="T54" fmla="*/ 2147483647 w 135"/>
              <a:gd name="T55" fmla="*/ 2147483647 h 319"/>
              <a:gd name="T56" fmla="*/ 2147483647 w 135"/>
              <a:gd name="T57" fmla="*/ 2147483647 h 319"/>
              <a:gd name="T58" fmla="*/ 2147483647 w 135"/>
              <a:gd name="T59" fmla="*/ 2147483647 h 319"/>
              <a:gd name="T60" fmla="*/ 2147483647 w 135"/>
              <a:gd name="T61" fmla="*/ 2147483647 h 319"/>
              <a:gd name="T62" fmla="*/ 2147483647 w 135"/>
              <a:gd name="T63" fmla="*/ 2147483647 h 319"/>
              <a:gd name="T64" fmla="*/ 2147483647 w 135"/>
              <a:gd name="T65" fmla="*/ 0 h 319"/>
              <a:gd name="T66" fmla="*/ 0 w 135"/>
              <a:gd name="T67" fmla="*/ 2147483647 h 319"/>
              <a:gd name="T68" fmla="*/ 2147483647 w 135"/>
              <a:gd name="T69" fmla="*/ 2147483647 h 319"/>
              <a:gd name="T70" fmla="*/ 2147483647 w 135"/>
              <a:gd name="T71" fmla="*/ 2147483647 h 319"/>
              <a:gd name="T72" fmla="*/ 2147483647 w 135"/>
              <a:gd name="T73" fmla="*/ 2147483647 h 319"/>
              <a:gd name="T74" fmla="*/ 2147483647 w 135"/>
              <a:gd name="T75" fmla="*/ 2147483647 h 319"/>
              <a:gd name="T76" fmla="*/ 2147483647 w 135"/>
              <a:gd name="T77" fmla="*/ 2147483647 h 319"/>
              <a:gd name="T78" fmla="*/ 2147483647 w 135"/>
              <a:gd name="T79" fmla="*/ 2147483647 h 319"/>
              <a:gd name="T80" fmla="*/ 2147483647 w 135"/>
              <a:gd name="T81" fmla="*/ 2147483647 h 31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35"/>
              <a:gd name="T124" fmla="*/ 0 h 319"/>
              <a:gd name="T125" fmla="*/ 135 w 135"/>
              <a:gd name="T126" fmla="*/ 319 h 31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35" h="319">
                <a:moveTo>
                  <a:pt x="62" y="139"/>
                </a:moveTo>
                <a:lnTo>
                  <a:pt x="69" y="161"/>
                </a:lnTo>
                <a:lnTo>
                  <a:pt x="75" y="182"/>
                </a:lnTo>
                <a:lnTo>
                  <a:pt x="79" y="204"/>
                </a:lnTo>
                <a:lnTo>
                  <a:pt x="84" y="226"/>
                </a:lnTo>
                <a:lnTo>
                  <a:pt x="89" y="248"/>
                </a:lnTo>
                <a:lnTo>
                  <a:pt x="95" y="270"/>
                </a:lnTo>
                <a:lnTo>
                  <a:pt x="103" y="292"/>
                </a:lnTo>
                <a:lnTo>
                  <a:pt x="111" y="312"/>
                </a:lnTo>
                <a:lnTo>
                  <a:pt x="114" y="316"/>
                </a:lnTo>
                <a:lnTo>
                  <a:pt x="117" y="318"/>
                </a:lnTo>
                <a:lnTo>
                  <a:pt x="122" y="319"/>
                </a:lnTo>
                <a:lnTo>
                  <a:pt x="127" y="319"/>
                </a:lnTo>
                <a:lnTo>
                  <a:pt x="132" y="316"/>
                </a:lnTo>
                <a:lnTo>
                  <a:pt x="133" y="312"/>
                </a:lnTo>
                <a:lnTo>
                  <a:pt x="135" y="308"/>
                </a:lnTo>
                <a:lnTo>
                  <a:pt x="133" y="303"/>
                </a:lnTo>
                <a:lnTo>
                  <a:pt x="126" y="281"/>
                </a:lnTo>
                <a:lnTo>
                  <a:pt x="120" y="260"/>
                </a:lnTo>
                <a:lnTo>
                  <a:pt x="114" y="238"/>
                </a:lnTo>
                <a:lnTo>
                  <a:pt x="110" y="216"/>
                </a:lnTo>
                <a:lnTo>
                  <a:pt x="104" y="194"/>
                </a:lnTo>
                <a:lnTo>
                  <a:pt x="98" y="172"/>
                </a:lnTo>
                <a:lnTo>
                  <a:pt x="91" y="150"/>
                </a:lnTo>
                <a:lnTo>
                  <a:pt x="84" y="129"/>
                </a:lnTo>
                <a:lnTo>
                  <a:pt x="76" y="110"/>
                </a:lnTo>
                <a:lnTo>
                  <a:pt x="68" y="91"/>
                </a:lnTo>
                <a:lnTo>
                  <a:pt x="57" y="70"/>
                </a:lnTo>
                <a:lnTo>
                  <a:pt x="46" y="51"/>
                </a:lnTo>
                <a:lnTo>
                  <a:pt x="35" y="32"/>
                </a:lnTo>
                <a:lnTo>
                  <a:pt x="24" y="18"/>
                </a:lnTo>
                <a:lnTo>
                  <a:pt x="14" y="6"/>
                </a:lnTo>
                <a:lnTo>
                  <a:pt x="5" y="0"/>
                </a:lnTo>
                <a:lnTo>
                  <a:pt x="0" y="6"/>
                </a:lnTo>
                <a:lnTo>
                  <a:pt x="3" y="18"/>
                </a:lnTo>
                <a:lnTo>
                  <a:pt x="9" y="34"/>
                </a:lnTo>
                <a:lnTo>
                  <a:pt x="19" y="54"/>
                </a:lnTo>
                <a:lnTo>
                  <a:pt x="31" y="75"/>
                </a:lnTo>
                <a:lnTo>
                  <a:pt x="43" y="98"/>
                </a:lnTo>
                <a:lnTo>
                  <a:pt x="54" y="120"/>
                </a:lnTo>
                <a:lnTo>
                  <a:pt x="62" y="139"/>
                </a:lnTo>
                <a:close/>
              </a:path>
            </a:pathLst>
          </a:custGeom>
          <a:solidFill>
            <a:srgbClr val="000000"/>
          </a:solidFill>
          <a:ln w="9525">
            <a:noFill/>
            <a:round/>
            <a:headEnd/>
            <a:tailEnd/>
          </a:ln>
        </p:spPr>
        <p:txBody>
          <a:bodyPr/>
          <a:lstStyle/>
          <a:p>
            <a:endParaRPr lang="en-US"/>
          </a:p>
        </p:txBody>
      </p:sp>
      <p:sp>
        <p:nvSpPr>
          <p:cNvPr id="2152" name="Freeform 835"/>
          <p:cNvSpPr>
            <a:spLocks/>
          </p:cNvSpPr>
          <p:nvPr/>
        </p:nvSpPr>
        <p:spPr bwMode="auto">
          <a:xfrm>
            <a:off x="1487488" y="3729038"/>
            <a:ext cx="74612" cy="131762"/>
          </a:xfrm>
          <a:custGeom>
            <a:avLst/>
            <a:gdLst>
              <a:gd name="T0" fmla="*/ 2147483647 w 140"/>
              <a:gd name="T1" fmla="*/ 2147483647 h 264"/>
              <a:gd name="T2" fmla="*/ 2147483647 w 140"/>
              <a:gd name="T3" fmla="*/ 2147483647 h 264"/>
              <a:gd name="T4" fmla="*/ 2147483647 w 140"/>
              <a:gd name="T5" fmla="*/ 2147483647 h 264"/>
              <a:gd name="T6" fmla="*/ 2147483647 w 140"/>
              <a:gd name="T7" fmla="*/ 2147483647 h 264"/>
              <a:gd name="T8" fmla="*/ 2147483647 w 140"/>
              <a:gd name="T9" fmla="*/ 2147483647 h 264"/>
              <a:gd name="T10" fmla="*/ 2147483647 w 140"/>
              <a:gd name="T11" fmla="*/ 2147483647 h 264"/>
              <a:gd name="T12" fmla="*/ 2147483647 w 140"/>
              <a:gd name="T13" fmla="*/ 2147483647 h 264"/>
              <a:gd name="T14" fmla="*/ 2147483647 w 140"/>
              <a:gd name="T15" fmla="*/ 2147483647 h 264"/>
              <a:gd name="T16" fmla="*/ 2147483647 w 140"/>
              <a:gd name="T17" fmla="*/ 2147483647 h 264"/>
              <a:gd name="T18" fmla="*/ 2147483647 w 140"/>
              <a:gd name="T19" fmla="*/ 2147483647 h 264"/>
              <a:gd name="T20" fmla="*/ 2147483647 w 140"/>
              <a:gd name="T21" fmla="*/ 2147483647 h 264"/>
              <a:gd name="T22" fmla="*/ 2147483647 w 140"/>
              <a:gd name="T23" fmla="*/ 2147483647 h 264"/>
              <a:gd name="T24" fmla="*/ 2147483647 w 140"/>
              <a:gd name="T25" fmla="*/ 2147483647 h 264"/>
              <a:gd name="T26" fmla="*/ 2147483647 w 140"/>
              <a:gd name="T27" fmla="*/ 2147483647 h 264"/>
              <a:gd name="T28" fmla="*/ 2147483647 w 140"/>
              <a:gd name="T29" fmla="*/ 2147483647 h 264"/>
              <a:gd name="T30" fmla="*/ 2147483647 w 140"/>
              <a:gd name="T31" fmla="*/ 2147483647 h 264"/>
              <a:gd name="T32" fmla="*/ 2147483647 w 140"/>
              <a:gd name="T33" fmla="*/ 2147483647 h 264"/>
              <a:gd name="T34" fmla="*/ 2147483647 w 140"/>
              <a:gd name="T35" fmla="*/ 2147483647 h 264"/>
              <a:gd name="T36" fmla="*/ 2147483647 w 140"/>
              <a:gd name="T37" fmla="*/ 2147483647 h 264"/>
              <a:gd name="T38" fmla="*/ 2147483647 w 140"/>
              <a:gd name="T39" fmla="*/ 2147483647 h 264"/>
              <a:gd name="T40" fmla="*/ 2147483647 w 140"/>
              <a:gd name="T41" fmla="*/ 2147483647 h 264"/>
              <a:gd name="T42" fmla="*/ 2147483647 w 140"/>
              <a:gd name="T43" fmla="*/ 2147483647 h 264"/>
              <a:gd name="T44" fmla="*/ 2147483647 w 140"/>
              <a:gd name="T45" fmla="*/ 2147483647 h 264"/>
              <a:gd name="T46" fmla="*/ 2147483647 w 140"/>
              <a:gd name="T47" fmla="*/ 2147483647 h 264"/>
              <a:gd name="T48" fmla="*/ 2147483647 w 140"/>
              <a:gd name="T49" fmla="*/ 0 h 264"/>
              <a:gd name="T50" fmla="*/ 0 w 140"/>
              <a:gd name="T51" fmla="*/ 2147483647 h 264"/>
              <a:gd name="T52" fmla="*/ 2147483647 w 140"/>
              <a:gd name="T53" fmla="*/ 2147483647 h 264"/>
              <a:gd name="T54" fmla="*/ 2147483647 w 140"/>
              <a:gd name="T55" fmla="*/ 2147483647 h 264"/>
              <a:gd name="T56" fmla="*/ 2147483647 w 140"/>
              <a:gd name="T57" fmla="*/ 2147483647 h 26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40"/>
              <a:gd name="T88" fmla="*/ 0 h 264"/>
              <a:gd name="T89" fmla="*/ 140 w 140"/>
              <a:gd name="T90" fmla="*/ 264 h 26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40" h="264">
                <a:moveTo>
                  <a:pt x="15" y="50"/>
                </a:moveTo>
                <a:lnTo>
                  <a:pt x="28" y="76"/>
                </a:lnTo>
                <a:lnTo>
                  <a:pt x="41" y="101"/>
                </a:lnTo>
                <a:lnTo>
                  <a:pt x="55" y="127"/>
                </a:lnTo>
                <a:lnTo>
                  <a:pt x="69" y="152"/>
                </a:lnTo>
                <a:lnTo>
                  <a:pt x="82" y="178"/>
                </a:lnTo>
                <a:lnTo>
                  <a:pt x="95" y="203"/>
                </a:lnTo>
                <a:lnTo>
                  <a:pt x="107" y="230"/>
                </a:lnTo>
                <a:lnTo>
                  <a:pt x="117" y="257"/>
                </a:lnTo>
                <a:lnTo>
                  <a:pt x="120" y="261"/>
                </a:lnTo>
                <a:lnTo>
                  <a:pt x="123" y="263"/>
                </a:lnTo>
                <a:lnTo>
                  <a:pt x="127" y="264"/>
                </a:lnTo>
                <a:lnTo>
                  <a:pt x="133" y="264"/>
                </a:lnTo>
                <a:lnTo>
                  <a:pt x="137" y="261"/>
                </a:lnTo>
                <a:lnTo>
                  <a:pt x="139" y="257"/>
                </a:lnTo>
                <a:lnTo>
                  <a:pt x="140" y="252"/>
                </a:lnTo>
                <a:lnTo>
                  <a:pt x="139" y="248"/>
                </a:lnTo>
                <a:lnTo>
                  <a:pt x="127" y="212"/>
                </a:lnTo>
                <a:lnTo>
                  <a:pt x="109" y="172"/>
                </a:lnTo>
                <a:lnTo>
                  <a:pt x="89" y="131"/>
                </a:lnTo>
                <a:lnTo>
                  <a:pt x="67" y="94"/>
                </a:lnTo>
                <a:lnTo>
                  <a:pt x="47" y="59"/>
                </a:lnTo>
                <a:lnTo>
                  <a:pt x="28" y="31"/>
                </a:lnTo>
                <a:lnTo>
                  <a:pt x="13" y="11"/>
                </a:lnTo>
                <a:lnTo>
                  <a:pt x="4" y="0"/>
                </a:lnTo>
                <a:lnTo>
                  <a:pt x="0" y="5"/>
                </a:lnTo>
                <a:lnTo>
                  <a:pt x="1" y="18"/>
                </a:lnTo>
                <a:lnTo>
                  <a:pt x="9" y="35"/>
                </a:lnTo>
                <a:lnTo>
                  <a:pt x="15" y="50"/>
                </a:lnTo>
                <a:close/>
              </a:path>
            </a:pathLst>
          </a:custGeom>
          <a:solidFill>
            <a:srgbClr val="000000"/>
          </a:solidFill>
          <a:ln w="9525">
            <a:noFill/>
            <a:round/>
            <a:headEnd/>
            <a:tailEnd/>
          </a:ln>
        </p:spPr>
        <p:txBody>
          <a:bodyPr/>
          <a:lstStyle/>
          <a:p>
            <a:endParaRPr lang="en-US"/>
          </a:p>
        </p:txBody>
      </p:sp>
      <p:sp>
        <p:nvSpPr>
          <p:cNvPr id="2153" name="Freeform 836"/>
          <p:cNvSpPr>
            <a:spLocks/>
          </p:cNvSpPr>
          <p:nvPr/>
        </p:nvSpPr>
        <p:spPr bwMode="auto">
          <a:xfrm>
            <a:off x="1474788" y="3867150"/>
            <a:ext cx="90487" cy="41275"/>
          </a:xfrm>
          <a:custGeom>
            <a:avLst/>
            <a:gdLst>
              <a:gd name="T0" fmla="*/ 2147483647 w 171"/>
              <a:gd name="T1" fmla="*/ 2147483647 h 80"/>
              <a:gd name="T2" fmla="*/ 2147483647 w 171"/>
              <a:gd name="T3" fmla="*/ 2147483647 h 80"/>
              <a:gd name="T4" fmla="*/ 2147483647 w 171"/>
              <a:gd name="T5" fmla="*/ 2147483647 h 80"/>
              <a:gd name="T6" fmla="*/ 2147483647 w 171"/>
              <a:gd name="T7" fmla="*/ 2147483647 h 80"/>
              <a:gd name="T8" fmla="*/ 2147483647 w 171"/>
              <a:gd name="T9" fmla="*/ 2147483647 h 80"/>
              <a:gd name="T10" fmla="*/ 2147483647 w 171"/>
              <a:gd name="T11" fmla="*/ 2147483647 h 80"/>
              <a:gd name="T12" fmla="*/ 2147483647 w 171"/>
              <a:gd name="T13" fmla="*/ 2147483647 h 80"/>
              <a:gd name="T14" fmla="*/ 2147483647 w 171"/>
              <a:gd name="T15" fmla="*/ 2147483647 h 80"/>
              <a:gd name="T16" fmla="*/ 2147483647 w 171"/>
              <a:gd name="T17" fmla="*/ 2147483647 h 80"/>
              <a:gd name="T18" fmla="*/ 2147483647 w 171"/>
              <a:gd name="T19" fmla="*/ 0 h 80"/>
              <a:gd name="T20" fmla="*/ 2147483647 w 171"/>
              <a:gd name="T21" fmla="*/ 2147483647 h 80"/>
              <a:gd name="T22" fmla="*/ 2147483647 w 171"/>
              <a:gd name="T23" fmla="*/ 2147483647 h 80"/>
              <a:gd name="T24" fmla="*/ 2147483647 w 171"/>
              <a:gd name="T25" fmla="*/ 2147483647 h 80"/>
              <a:gd name="T26" fmla="*/ 2147483647 w 171"/>
              <a:gd name="T27" fmla="*/ 2147483647 h 80"/>
              <a:gd name="T28" fmla="*/ 2147483647 w 171"/>
              <a:gd name="T29" fmla="*/ 2147483647 h 80"/>
              <a:gd name="T30" fmla="*/ 2147483647 w 171"/>
              <a:gd name="T31" fmla="*/ 2147483647 h 80"/>
              <a:gd name="T32" fmla="*/ 0 w 171"/>
              <a:gd name="T33" fmla="*/ 2147483647 h 80"/>
              <a:gd name="T34" fmla="*/ 2147483647 w 171"/>
              <a:gd name="T35" fmla="*/ 2147483647 h 80"/>
              <a:gd name="T36" fmla="*/ 2147483647 w 171"/>
              <a:gd name="T37" fmla="*/ 2147483647 h 80"/>
              <a:gd name="T38" fmla="*/ 2147483647 w 171"/>
              <a:gd name="T39" fmla="*/ 2147483647 h 80"/>
              <a:gd name="T40" fmla="*/ 2147483647 w 171"/>
              <a:gd name="T41" fmla="*/ 2147483647 h 80"/>
              <a:gd name="T42" fmla="*/ 2147483647 w 171"/>
              <a:gd name="T43" fmla="*/ 2147483647 h 80"/>
              <a:gd name="T44" fmla="*/ 2147483647 w 171"/>
              <a:gd name="T45" fmla="*/ 2147483647 h 80"/>
              <a:gd name="T46" fmla="*/ 2147483647 w 171"/>
              <a:gd name="T47" fmla="*/ 2147483647 h 80"/>
              <a:gd name="T48" fmla="*/ 2147483647 w 171"/>
              <a:gd name="T49" fmla="*/ 2147483647 h 8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71"/>
              <a:gd name="T76" fmla="*/ 0 h 80"/>
              <a:gd name="T77" fmla="*/ 171 w 171"/>
              <a:gd name="T78" fmla="*/ 80 h 8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71" h="80">
                <a:moveTo>
                  <a:pt x="159" y="26"/>
                </a:moveTo>
                <a:lnTo>
                  <a:pt x="163" y="25"/>
                </a:lnTo>
                <a:lnTo>
                  <a:pt x="168" y="22"/>
                </a:lnTo>
                <a:lnTo>
                  <a:pt x="169" y="18"/>
                </a:lnTo>
                <a:lnTo>
                  <a:pt x="171" y="13"/>
                </a:lnTo>
                <a:lnTo>
                  <a:pt x="169" y="9"/>
                </a:lnTo>
                <a:lnTo>
                  <a:pt x="168" y="4"/>
                </a:lnTo>
                <a:lnTo>
                  <a:pt x="163" y="3"/>
                </a:lnTo>
                <a:lnTo>
                  <a:pt x="157" y="2"/>
                </a:lnTo>
                <a:lnTo>
                  <a:pt x="137" y="0"/>
                </a:lnTo>
                <a:lnTo>
                  <a:pt x="115" y="4"/>
                </a:lnTo>
                <a:lnTo>
                  <a:pt x="92" y="13"/>
                </a:lnTo>
                <a:lnTo>
                  <a:pt x="70" y="25"/>
                </a:lnTo>
                <a:lnTo>
                  <a:pt x="49" y="38"/>
                </a:lnTo>
                <a:lnTo>
                  <a:pt x="30" y="52"/>
                </a:lnTo>
                <a:lnTo>
                  <a:pt x="13" y="66"/>
                </a:lnTo>
                <a:lnTo>
                  <a:pt x="0" y="77"/>
                </a:lnTo>
                <a:lnTo>
                  <a:pt x="7" y="80"/>
                </a:lnTo>
                <a:lnTo>
                  <a:pt x="20" y="77"/>
                </a:lnTo>
                <a:lnTo>
                  <a:pt x="39" y="70"/>
                </a:lnTo>
                <a:lnTo>
                  <a:pt x="61" y="58"/>
                </a:lnTo>
                <a:lnTo>
                  <a:pt x="86" y="47"/>
                </a:lnTo>
                <a:lnTo>
                  <a:pt x="111" y="36"/>
                </a:lnTo>
                <a:lnTo>
                  <a:pt x="135" y="29"/>
                </a:lnTo>
                <a:lnTo>
                  <a:pt x="159" y="26"/>
                </a:lnTo>
                <a:close/>
              </a:path>
            </a:pathLst>
          </a:custGeom>
          <a:solidFill>
            <a:srgbClr val="000000"/>
          </a:solidFill>
          <a:ln w="9525">
            <a:noFill/>
            <a:round/>
            <a:headEnd/>
            <a:tailEnd/>
          </a:ln>
        </p:spPr>
        <p:txBody>
          <a:bodyPr/>
          <a:lstStyle/>
          <a:p>
            <a:endParaRPr lang="en-US"/>
          </a:p>
        </p:txBody>
      </p:sp>
      <p:sp>
        <p:nvSpPr>
          <p:cNvPr id="2154" name="Freeform 837"/>
          <p:cNvSpPr>
            <a:spLocks/>
          </p:cNvSpPr>
          <p:nvPr/>
        </p:nvSpPr>
        <p:spPr bwMode="auto">
          <a:xfrm>
            <a:off x="1417638" y="3741738"/>
            <a:ext cx="76200" cy="58737"/>
          </a:xfrm>
          <a:custGeom>
            <a:avLst/>
            <a:gdLst>
              <a:gd name="T0" fmla="*/ 2147483647 w 142"/>
              <a:gd name="T1" fmla="*/ 2147483647 h 119"/>
              <a:gd name="T2" fmla="*/ 2147483647 w 142"/>
              <a:gd name="T3" fmla="*/ 2147483647 h 119"/>
              <a:gd name="T4" fmla="*/ 2147483647 w 142"/>
              <a:gd name="T5" fmla="*/ 2147483647 h 119"/>
              <a:gd name="T6" fmla="*/ 2147483647 w 142"/>
              <a:gd name="T7" fmla="*/ 2147483647 h 119"/>
              <a:gd name="T8" fmla="*/ 2147483647 w 142"/>
              <a:gd name="T9" fmla="*/ 2147483647 h 119"/>
              <a:gd name="T10" fmla="*/ 2147483647 w 142"/>
              <a:gd name="T11" fmla="*/ 2147483647 h 119"/>
              <a:gd name="T12" fmla="*/ 2147483647 w 142"/>
              <a:gd name="T13" fmla="*/ 2147483647 h 119"/>
              <a:gd name="T14" fmla="*/ 2147483647 w 142"/>
              <a:gd name="T15" fmla="*/ 2147483647 h 119"/>
              <a:gd name="T16" fmla="*/ 2147483647 w 142"/>
              <a:gd name="T17" fmla="*/ 2147483647 h 119"/>
              <a:gd name="T18" fmla="*/ 2147483647 w 142"/>
              <a:gd name="T19" fmla="*/ 2147483647 h 119"/>
              <a:gd name="T20" fmla="*/ 2147483647 w 142"/>
              <a:gd name="T21" fmla="*/ 2147483647 h 119"/>
              <a:gd name="T22" fmla="*/ 2147483647 w 142"/>
              <a:gd name="T23" fmla="*/ 2147483647 h 119"/>
              <a:gd name="T24" fmla="*/ 2147483647 w 142"/>
              <a:gd name="T25" fmla="*/ 2147483647 h 119"/>
              <a:gd name="T26" fmla="*/ 2147483647 w 142"/>
              <a:gd name="T27" fmla="*/ 2147483647 h 119"/>
              <a:gd name="T28" fmla="*/ 2147483647 w 142"/>
              <a:gd name="T29" fmla="*/ 2147483647 h 119"/>
              <a:gd name="T30" fmla="*/ 2147483647 w 142"/>
              <a:gd name="T31" fmla="*/ 2147483647 h 119"/>
              <a:gd name="T32" fmla="*/ 2147483647 w 142"/>
              <a:gd name="T33" fmla="*/ 0 h 119"/>
              <a:gd name="T34" fmla="*/ 2147483647 w 142"/>
              <a:gd name="T35" fmla="*/ 2147483647 h 119"/>
              <a:gd name="T36" fmla="*/ 2147483647 w 142"/>
              <a:gd name="T37" fmla="*/ 2147483647 h 119"/>
              <a:gd name="T38" fmla="*/ 2147483647 w 142"/>
              <a:gd name="T39" fmla="*/ 2147483647 h 119"/>
              <a:gd name="T40" fmla="*/ 2147483647 w 142"/>
              <a:gd name="T41" fmla="*/ 2147483647 h 119"/>
              <a:gd name="T42" fmla="*/ 2147483647 w 142"/>
              <a:gd name="T43" fmla="*/ 2147483647 h 119"/>
              <a:gd name="T44" fmla="*/ 2147483647 w 142"/>
              <a:gd name="T45" fmla="*/ 2147483647 h 119"/>
              <a:gd name="T46" fmla="*/ 2147483647 w 142"/>
              <a:gd name="T47" fmla="*/ 2147483647 h 119"/>
              <a:gd name="T48" fmla="*/ 2147483647 w 142"/>
              <a:gd name="T49" fmla="*/ 2147483647 h 119"/>
              <a:gd name="T50" fmla="*/ 2147483647 w 142"/>
              <a:gd name="T51" fmla="*/ 2147483647 h 119"/>
              <a:gd name="T52" fmla="*/ 2147483647 w 142"/>
              <a:gd name="T53" fmla="*/ 2147483647 h 119"/>
              <a:gd name="T54" fmla="*/ 2147483647 w 142"/>
              <a:gd name="T55" fmla="*/ 2147483647 h 119"/>
              <a:gd name="T56" fmla="*/ 2147483647 w 142"/>
              <a:gd name="T57" fmla="*/ 2147483647 h 119"/>
              <a:gd name="T58" fmla="*/ 2147483647 w 142"/>
              <a:gd name="T59" fmla="*/ 2147483647 h 119"/>
              <a:gd name="T60" fmla="*/ 2147483647 w 142"/>
              <a:gd name="T61" fmla="*/ 2147483647 h 119"/>
              <a:gd name="T62" fmla="*/ 2147483647 w 142"/>
              <a:gd name="T63" fmla="*/ 2147483647 h 119"/>
              <a:gd name="T64" fmla="*/ 2147483647 w 142"/>
              <a:gd name="T65" fmla="*/ 2147483647 h 119"/>
              <a:gd name="T66" fmla="*/ 2147483647 w 142"/>
              <a:gd name="T67" fmla="*/ 2147483647 h 119"/>
              <a:gd name="T68" fmla="*/ 2147483647 w 142"/>
              <a:gd name="T69" fmla="*/ 2147483647 h 119"/>
              <a:gd name="T70" fmla="*/ 2147483647 w 142"/>
              <a:gd name="T71" fmla="*/ 2147483647 h 119"/>
              <a:gd name="T72" fmla="*/ 2147483647 w 142"/>
              <a:gd name="T73" fmla="*/ 2147483647 h 119"/>
              <a:gd name="T74" fmla="*/ 2147483647 w 142"/>
              <a:gd name="T75" fmla="*/ 2147483647 h 119"/>
              <a:gd name="T76" fmla="*/ 2147483647 w 142"/>
              <a:gd name="T77" fmla="*/ 2147483647 h 119"/>
              <a:gd name="T78" fmla="*/ 2147483647 w 142"/>
              <a:gd name="T79" fmla="*/ 2147483647 h 119"/>
              <a:gd name="T80" fmla="*/ 2147483647 w 142"/>
              <a:gd name="T81" fmla="*/ 2147483647 h 119"/>
              <a:gd name="T82" fmla="*/ 2147483647 w 142"/>
              <a:gd name="T83" fmla="*/ 2147483647 h 119"/>
              <a:gd name="T84" fmla="*/ 2147483647 w 142"/>
              <a:gd name="T85" fmla="*/ 2147483647 h 119"/>
              <a:gd name="T86" fmla="*/ 2147483647 w 142"/>
              <a:gd name="T87" fmla="*/ 2147483647 h 119"/>
              <a:gd name="T88" fmla="*/ 2147483647 w 142"/>
              <a:gd name="T89" fmla="*/ 2147483647 h 119"/>
              <a:gd name="T90" fmla="*/ 0 w 142"/>
              <a:gd name="T91" fmla="*/ 2147483647 h 119"/>
              <a:gd name="T92" fmla="*/ 2147483647 w 142"/>
              <a:gd name="T93" fmla="*/ 2147483647 h 119"/>
              <a:gd name="T94" fmla="*/ 2147483647 w 142"/>
              <a:gd name="T95" fmla="*/ 2147483647 h 119"/>
              <a:gd name="T96" fmla="*/ 2147483647 w 142"/>
              <a:gd name="T97" fmla="*/ 2147483647 h 11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42"/>
              <a:gd name="T148" fmla="*/ 0 h 119"/>
              <a:gd name="T149" fmla="*/ 142 w 142"/>
              <a:gd name="T150" fmla="*/ 119 h 11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42" h="119">
                <a:moveTo>
                  <a:pt x="15" y="119"/>
                </a:moveTo>
                <a:lnTo>
                  <a:pt x="31" y="118"/>
                </a:lnTo>
                <a:lnTo>
                  <a:pt x="47" y="113"/>
                </a:lnTo>
                <a:lnTo>
                  <a:pt x="66" y="106"/>
                </a:lnTo>
                <a:lnTo>
                  <a:pt x="84" y="97"/>
                </a:lnTo>
                <a:lnTo>
                  <a:pt x="101" y="88"/>
                </a:lnTo>
                <a:lnTo>
                  <a:pt x="117" y="78"/>
                </a:lnTo>
                <a:lnTo>
                  <a:pt x="132" y="70"/>
                </a:lnTo>
                <a:lnTo>
                  <a:pt x="142" y="62"/>
                </a:lnTo>
                <a:lnTo>
                  <a:pt x="142" y="54"/>
                </a:lnTo>
                <a:lnTo>
                  <a:pt x="141" y="43"/>
                </a:lnTo>
                <a:lnTo>
                  <a:pt x="135" y="32"/>
                </a:lnTo>
                <a:lnTo>
                  <a:pt x="129" y="21"/>
                </a:lnTo>
                <a:lnTo>
                  <a:pt x="120" y="13"/>
                </a:lnTo>
                <a:lnTo>
                  <a:pt x="111" y="5"/>
                </a:lnTo>
                <a:lnTo>
                  <a:pt x="104" y="1"/>
                </a:lnTo>
                <a:lnTo>
                  <a:pt x="97" y="0"/>
                </a:lnTo>
                <a:lnTo>
                  <a:pt x="82" y="4"/>
                </a:lnTo>
                <a:lnTo>
                  <a:pt x="71" y="10"/>
                </a:lnTo>
                <a:lnTo>
                  <a:pt x="63" y="14"/>
                </a:lnTo>
                <a:lnTo>
                  <a:pt x="60" y="19"/>
                </a:lnTo>
                <a:lnTo>
                  <a:pt x="63" y="21"/>
                </a:lnTo>
                <a:lnTo>
                  <a:pt x="68" y="23"/>
                </a:lnTo>
                <a:lnTo>
                  <a:pt x="71" y="23"/>
                </a:lnTo>
                <a:lnTo>
                  <a:pt x="72" y="23"/>
                </a:lnTo>
                <a:lnTo>
                  <a:pt x="76" y="21"/>
                </a:lnTo>
                <a:lnTo>
                  <a:pt x="84" y="19"/>
                </a:lnTo>
                <a:lnTo>
                  <a:pt x="90" y="16"/>
                </a:lnTo>
                <a:lnTo>
                  <a:pt x="92" y="14"/>
                </a:lnTo>
                <a:lnTo>
                  <a:pt x="97" y="19"/>
                </a:lnTo>
                <a:lnTo>
                  <a:pt x="106" y="30"/>
                </a:lnTo>
                <a:lnTo>
                  <a:pt x="113" y="46"/>
                </a:lnTo>
                <a:lnTo>
                  <a:pt x="113" y="62"/>
                </a:lnTo>
                <a:lnTo>
                  <a:pt x="103" y="67"/>
                </a:lnTo>
                <a:lnTo>
                  <a:pt x="90" y="72"/>
                </a:lnTo>
                <a:lnTo>
                  <a:pt x="75" y="77"/>
                </a:lnTo>
                <a:lnTo>
                  <a:pt x="59" y="83"/>
                </a:lnTo>
                <a:lnTo>
                  <a:pt x="43" y="88"/>
                </a:lnTo>
                <a:lnTo>
                  <a:pt x="31" y="91"/>
                </a:lnTo>
                <a:lnTo>
                  <a:pt x="22" y="94"/>
                </a:lnTo>
                <a:lnTo>
                  <a:pt x="18" y="96"/>
                </a:lnTo>
                <a:lnTo>
                  <a:pt x="17" y="94"/>
                </a:lnTo>
                <a:lnTo>
                  <a:pt x="15" y="88"/>
                </a:lnTo>
                <a:lnTo>
                  <a:pt x="12" y="84"/>
                </a:lnTo>
                <a:lnTo>
                  <a:pt x="9" y="83"/>
                </a:lnTo>
                <a:lnTo>
                  <a:pt x="0" y="96"/>
                </a:lnTo>
                <a:lnTo>
                  <a:pt x="3" y="107"/>
                </a:lnTo>
                <a:lnTo>
                  <a:pt x="11" y="116"/>
                </a:lnTo>
                <a:lnTo>
                  <a:pt x="15" y="119"/>
                </a:lnTo>
                <a:close/>
              </a:path>
            </a:pathLst>
          </a:custGeom>
          <a:solidFill>
            <a:srgbClr val="000000"/>
          </a:solidFill>
          <a:ln w="9525">
            <a:noFill/>
            <a:round/>
            <a:headEnd/>
            <a:tailEnd/>
          </a:ln>
        </p:spPr>
        <p:txBody>
          <a:bodyPr/>
          <a:lstStyle/>
          <a:p>
            <a:endParaRPr lang="en-US"/>
          </a:p>
        </p:txBody>
      </p:sp>
      <p:sp>
        <p:nvSpPr>
          <p:cNvPr id="2155" name="Freeform 838"/>
          <p:cNvSpPr>
            <a:spLocks/>
          </p:cNvSpPr>
          <p:nvPr/>
        </p:nvSpPr>
        <p:spPr bwMode="auto">
          <a:xfrm>
            <a:off x="1566863" y="3794125"/>
            <a:ext cx="55562" cy="122238"/>
          </a:xfrm>
          <a:custGeom>
            <a:avLst/>
            <a:gdLst>
              <a:gd name="T0" fmla="*/ 2147483647 w 103"/>
              <a:gd name="T1" fmla="*/ 2147483647 h 246"/>
              <a:gd name="T2" fmla="*/ 2147483647 w 103"/>
              <a:gd name="T3" fmla="*/ 2147483647 h 246"/>
              <a:gd name="T4" fmla="*/ 2147483647 w 103"/>
              <a:gd name="T5" fmla="*/ 2147483647 h 246"/>
              <a:gd name="T6" fmla="*/ 2147483647 w 103"/>
              <a:gd name="T7" fmla="*/ 2147483647 h 246"/>
              <a:gd name="T8" fmla="*/ 2147483647 w 103"/>
              <a:gd name="T9" fmla="*/ 2147483647 h 246"/>
              <a:gd name="T10" fmla="*/ 2147483647 w 103"/>
              <a:gd name="T11" fmla="*/ 2147483647 h 246"/>
              <a:gd name="T12" fmla="*/ 2147483647 w 103"/>
              <a:gd name="T13" fmla="*/ 2147483647 h 246"/>
              <a:gd name="T14" fmla="*/ 2147483647 w 103"/>
              <a:gd name="T15" fmla="*/ 2147483647 h 246"/>
              <a:gd name="T16" fmla="*/ 2147483647 w 103"/>
              <a:gd name="T17" fmla="*/ 2147483647 h 246"/>
              <a:gd name="T18" fmla="*/ 2147483647 w 103"/>
              <a:gd name="T19" fmla="*/ 2147483647 h 246"/>
              <a:gd name="T20" fmla="*/ 2147483647 w 103"/>
              <a:gd name="T21" fmla="*/ 2147483647 h 246"/>
              <a:gd name="T22" fmla="*/ 2147483647 w 103"/>
              <a:gd name="T23" fmla="*/ 2147483647 h 246"/>
              <a:gd name="T24" fmla="*/ 2147483647 w 103"/>
              <a:gd name="T25" fmla="*/ 2147483647 h 246"/>
              <a:gd name="T26" fmla="*/ 2147483647 w 103"/>
              <a:gd name="T27" fmla="*/ 2147483647 h 246"/>
              <a:gd name="T28" fmla="*/ 2147483647 w 103"/>
              <a:gd name="T29" fmla="*/ 2147483647 h 246"/>
              <a:gd name="T30" fmla="*/ 2147483647 w 103"/>
              <a:gd name="T31" fmla="*/ 2147483647 h 246"/>
              <a:gd name="T32" fmla="*/ 2147483647 w 103"/>
              <a:gd name="T33" fmla="*/ 2147483647 h 246"/>
              <a:gd name="T34" fmla="*/ 2147483647 w 103"/>
              <a:gd name="T35" fmla="*/ 2147483647 h 246"/>
              <a:gd name="T36" fmla="*/ 2147483647 w 103"/>
              <a:gd name="T37" fmla="*/ 2147483647 h 246"/>
              <a:gd name="T38" fmla="*/ 0 w 103"/>
              <a:gd name="T39" fmla="*/ 2147483647 h 246"/>
              <a:gd name="T40" fmla="*/ 0 w 103"/>
              <a:gd name="T41" fmla="*/ 2147483647 h 246"/>
              <a:gd name="T42" fmla="*/ 2147483647 w 103"/>
              <a:gd name="T43" fmla="*/ 2147483647 h 246"/>
              <a:gd name="T44" fmla="*/ 2147483647 w 103"/>
              <a:gd name="T45" fmla="*/ 2147483647 h 246"/>
              <a:gd name="T46" fmla="*/ 2147483647 w 103"/>
              <a:gd name="T47" fmla="*/ 2147483647 h 246"/>
              <a:gd name="T48" fmla="*/ 2147483647 w 103"/>
              <a:gd name="T49" fmla="*/ 2147483647 h 246"/>
              <a:gd name="T50" fmla="*/ 2147483647 w 103"/>
              <a:gd name="T51" fmla="*/ 2147483647 h 246"/>
              <a:gd name="T52" fmla="*/ 2147483647 w 103"/>
              <a:gd name="T53" fmla="*/ 2147483647 h 246"/>
              <a:gd name="T54" fmla="*/ 2147483647 w 103"/>
              <a:gd name="T55" fmla="*/ 2147483647 h 246"/>
              <a:gd name="T56" fmla="*/ 2147483647 w 103"/>
              <a:gd name="T57" fmla="*/ 2147483647 h 246"/>
              <a:gd name="T58" fmla="*/ 2147483647 w 103"/>
              <a:gd name="T59" fmla="*/ 2147483647 h 246"/>
              <a:gd name="T60" fmla="*/ 2147483647 w 103"/>
              <a:gd name="T61" fmla="*/ 2147483647 h 246"/>
              <a:gd name="T62" fmla="*/ 2147483647 w 103"/>
              <a:gd name="T63" fmla="*/ 2147483647 h 246"/>
              <a:gd name="T64" fmla="*/ 2147483647 w 103"/>
              <a:gd name="T65" fmla="*/ 2147483647 h 246"/>
              <a:gd name="T66" fmla="*/ 2147483647 w 103"/>
              <a:gd name="T67" fmla="*/ 2147483647 h 246"/>
              <a:gd name="T68" fmla="*/ 2147483647 w 103"/>
              <a:gd name="T69" fmla="*/ 2147483647 h 246"/>
              <a:gd name="T70" fmla="*/ 2147483647 w 103"/>
              <a:gd name="T71" fmla="*/ 2147483647 h 246"/>
              <a:gd name="T72" fmla="*/ 2147483647 w 103"/>
              <a:gd name="T73" fmla="*/ 2147483647 h 246"/>
              <a:gd name="T74" fmla="*/ 2147483647 w 103"/>
              <a:gd name="T75" fmla="*/ 2147483647 h 246"/>
              <a:gd name="T76" fmla="*/ 2147483647 w 103"/>
              <a:gd name="T77" fmla="*/ 2147483647 h 246"/>
              <a:gd name="T78" fmla="*/ 2147483647 w 103"/>
              <a:gd name="T79" fmla="*/ 2147483647 h 246"/>
              <a:gd name="T80" fmla="*/ 2147483647 w 103"/>
              <a:gd name="T81" fmla="*/ 2147483647 h 246"/>
              <a:gd name="T82" fmla="*/ 2147483647 w 103"/>
              <a:gd name="T83" fmla="*/ 2147483647 h 246"/>
              <a:gd name="T84" fmla="*/ 2147483647 w 103"/>
              <a:gd name="T85" fmla="*/ 2147483647 h 246"/>
              <a:gd name="T86" fmla="*/ 2147483647 w 103"/>
              <a:gd name="T87" fmla="*/ 2147483647 h 246"/>
              <a:gd name="T88" fmla="*/ 2147483647 w 103"/>
              <a:gd name="T89" fmla="*/ 0 h 246"/>
              <a:gd name="T90" fmla="*/ 2147483647 w 103"/>
              <a:gd name="T91" fmla="*/ 0 h 246"/>
              <a:gd name="T92" fmla="*/ 2147483647 w 103"/>
              <a:gd name="T93" fmla="*/ 0 h 246"/>
              <a:gd name="T94" fmla="*/ 2147483647 w 103"/>
              <a:gd name="T95" fmla="*/ 0 h 246"/>
              <a:gd name="T96" fmla="*/ 2147483647 w 103"/>
              <a:gd name="T97" fmla="*/ 2147483647 h 246"/>
              <a:gd name="T98" fmla="*/ 2147483647 w 103"/>
              <a:gd name="T99" fmla="*/ 2147483647 h 24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03"/>
              <a:gd name="T151" fmla="*/ 0 h 246"/>
              <a:gd name="T152" fmla="*/ 103 w 103"/>
              <a:gd name="T153" fmla="*/ 246 h 24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03" h="246">
                <a:moveTo>
                  <a:pt x="18" y="1"/>
                </a:moveTo>
                <a:lnTo>
                  <a:pt x="24" y="28"/>
                </a:lnTo>
                <a:lnTo>
                  <a:pt x="31" y="58"/>
                </a:lnTo>
                <a:lnTo>
                  <a:pt x="38" y="90"/>
                </a:lnTo>
                <a:lnTo>
                  <a:pt x="47" y="121"/>
                </a:lnTo>
                <a:lnTo>
                  <a:pt x="54" y="150"/>
                </a:lnTo>
                <a:lnTo>
                  <a:pt x="60" y="173"/>
                </a:lnTo>
                <a:lnTo>
                  <a:pt x="65" y="188"/>
                </a:lnTo>
                <a:lnTo>
                  <a:pt x="66" y="194"/>
                </a:lnTo>
                <a:lnTo>
                  <a:pt x="65" y="194"/>
                </a:lnTo>
                <a:lnTo>
                  <a:pt x="59" y="195"/>
                </a:lnTo>
                <a:lnTo>
                  <a:pt x="53" y="197"/>
                </a:lnTo>
                <a:lnTo>
                  <a:pt x="44" y="198"/>
                </a:lnTo>
                <a:lnTo>
                  <a:pt x="35" y="201"/>
                </a:lnTo>
                <a:lnTo>
                  <a:pt x="27" y="204"/>
                </a:lnTo>
                <a:lnTo>
                  <a:pt x="18" y="208"/>
                </a:lnTo>
                <a:lnTo>
                  <a:pt x="12" y="213"/>
                </a:lnTo>
                <a:lnTo>
                  <a:pt x="6" y="216"/>
                </a:lnTo>
                <a:lnTo>
                  <a:pt x="2" y="221"/>
                </a:lnTo>
                <a:lnTo>
                  <a:pt x="0" y="227"/>
                </a:lnTo>
                <a:lnTo>
                  <a:pt x="0" y="234"/>
                </a:lnTo>
                <a:lnTo>
                  <a:pt x="3" y="240"/>
                </a:lnTo>
                <a:lnTo>
                  <a:pt x="9" y="245"/>
                </a:lnTo>
                <a:lnTo>
                  <a:pt x="15" y="246"/>
                </a:lnTo>
                <a:lnTo>
                  <a:pt x="22" y="246"/>
                </a:lnTo>
                <a:lnTo>
                  <a:pt x="27" y="246"/>
                </a:lnTo>
                <a:lnTo>
                  <a:pt x="35" y="245"/>
                </a:lnTo>
                <a:lnTo>
                  <a:pt x="47" y="242"/>
                </a:lnTo>
                <a:lnTo>
                  <a:pt x="60" y="239"/>
                </a:lnTo>
                <a:lnTo>
                  <a:pt x="73" y="234"/>
                </a:lnTo>
                <a:lnTo>
                  <a:pt x="85" y="229"/>
                </a:lnTo>
                <a:lnTo>
                  <a:pt x="95" y="221"/>
                </a:lnTo>
                <a:lnTo>
                  <a:pt x="101" y="213"/>
                </a:lnTo>
                <a:lnTo>
                  <a:pt x="103" y="188"/>
                </a:lnTo>
                <a:lnTo>
                  <a:pt x="94" y="159"/>
                </a:lnTo>
                <a:lnTo>
                  <a:pt x="81" y="134"/>
                </a:lnTo>
                <a:lnTo>
                  <a:pt x="73" y="115"/>
                </a:lnTo>
                <a:lnTo>
                  <a:pt x="69" y="99"/>
                </a:lnTo>
                <a:lnTo>
                  <a:pt x="63" y="84"/>
                </a:lnTo>
                <a:lnTo>
                  <a:pt x="57" y="70"/>
                </a:lnTo>
                <a:lnTo>
                  <a:pt x="51" y="55"/>
                </a:lnTo>
                <a:lnTo>
                  <a:pt x="46" y="42"/>
                </a:lnTo>
                <a:lnTo>
                  <a:pt x="38" y="28"/>
                </a:lnTo>
                <a:lnTo>
                  <a:pt x="32" y="15"/>
                </a:lnTo>
                <a:lnTo>
                  <a:pt x="25" y="0"/>
                </a:lnTo>
                <a:lnTo>
                  <a:pt x="24" y="0"/>
                </a:lnTo>
                <a:lnTo>
                  <a:pt x="22" y="0"/>
                </a:lnTo>
                <a:lnTo>
                  <a:pt x="19" y="0"/>
                </a:lnTo>
                <a:lnTo>
                  <a:pt x="18" y="1"/>
                </a:lnTo>
                <a:close/>
              </a:path>
            </a:pathLst>
          </a:custGeom>
          <a:solidFill>
            <a:srgbClr val="000000"/>
          </a:solidFill>
          <a:ln w="9525">
            <a:noFill/>
            <a:round/>
            <a:headEnd/>
            <a:tailEnd/>
          </a:ln>
        </p:spPr>
        <p:txBody>
          <a:bodyPr/>
          <a:lstStyle/>
          <a:p>
            <a:endParaRPr lang="en-US"/>
          </a:p>
        </p:txBody>
      </p:sp>
      <p:sp>
        <p:nvSpPr>
          <p:cNvPr id="2156" name="Freeform 839"/>
          <p:cNvSpPr>
            <a:spLocks/>
          </p:cNvSpPr>
          <p:nvPr/>
        </p:nvSpPr>
        <p:spPr bwMode="auto">
          <a:xfrm>
            <a:off x="1631950" y="3843338"/>
            <a:ext cx="20638" cy="46037"/>
          </a:xfrm>
          <a:custGeom>
            <a:avLst/>
            <a:gdLst>
              <a:gd name="T0" fmla="*/ 2147483647 w 37"/>
              <a:gd name="T1" fmla="*/ 2147483647 h 93"/>
              <a:gd name="T2" fmla="*/ 2147483647 w 37"/>
              <a:gd name="T3" fmla="*/ 2147483647 h 93"/>
              <a:gd name="T4" fmla="*/ 2147483647 w 37"/>
              <a:gd name="T5" fmla="*/ 2147483647 h 93"/>
              <a:gd name="T6" fmla="*/ 2147483647 w 37"/>
              <a:gd name="T7" fmla="*/ 2147483647 h 93"/>
              <a:gd name="T8" fmla="*/ 2147483647 w 37"/>
              <a:gd name="T9" fmla="*/ 2147483647 h 93"/>
              <a:gd name="T10" fmla="*/ 2147483647 w 37"/>
              <a:gd name="T11" fmla="*/ 2147483647 h 93"/>
              <a:gd name="T12" fmla="*/ 2147483647 w 37"/>
              <a:gd name="T13" fmla="*/ 2147483647 h 93"/>
              <a:gd name="T14" fmla="*/ 2147483647 w 37"/>
              <a:gd name="T15" fmla="*/ 2147483647 h 93"/>
              <a:gd name="T16" fmla="*/ 2147483647 w 37"/>
              <a:gd name="T17" fmla="*/ 2147483647 h 93"/>
              <a:gd name="T18" fmla="*/ 2147483647 w 37"/>
              <a:gd name="T19" fmla="*/ 2147483647 h 93"/>
              <a:gd name="T20" fmla="*/ 2147483647 w 37"/>
              <a:gd name="T21" fmla="*/ 2147483647 h 93"/>
              <a:gd name="T22" fmla="*/ 2147483647 w 37"/>
              <a:gd name="T23" fmla="*/ 2147483647 h 93"/>
              <a:gd name="T24" fmla="*/ 2147483647 w 37"/>
              <a:gd name="T25" fmla="*/ 0 h 93"/>
              <a:gd name="T26" fmla="*/ 0 w 37"/>
              <a:gd name="T27" fmla="*/ 2147483647 h 93"/>
              <a:gd name="T28" fmla="*/ 2147483647 w 37"/>
              <a:gd name="T29" fmla="*/ 2147483647 h 93"/>
              <a:gd name="T30" fmla="*/ 2147483647 w 37"/>
              <a:gd name="T31" fmla="*/ 2147483647 h 93"/>
              <a:gd name="T32" fmla="*/ 2147483647 w 37"/>
              <a:gd name="T33" fmla="*/ 2147483647 h 9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
              <a:gd name="T52" fmla="*/ 0 h 93"/>
              <a:gd name="T53" fmla="*/ 37 w 37"/>
              <a:gd name="T54" fmla="*/ 93 h 9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 h="93">
                <a:moveTo>
                  <a:pt x="16" y="87"/>
                </a:moveTo>
                <a:lnTo>
                  <a:pt x="18" y="90"/>
                </a:lnTo>
                <a:lnTo>
                  <a:pt x="20" y="91"/>
                </a:lnTo>
                <a:lnTo>
                  <a:pt x="25" y="93"/>
                </a:lnTo>
                <a:lnTo>
                  <a:pt x="28" y="93"/>
                </a:lnTo>
                <a:lnTo>
                  <a:pt x="32" y="91"/>
                </a:lnTo>
                <a:lnTo>
                  <a:pt x="35" y="88"/>
                </a:lnTo>
                <a:lnTo>
                  <a:pt x="37" y="84"/>
                </a:lnTo>
                <a:lnTo>
                  <a:pt x="37" y="81"/>
                </a:lnTo>
                <a:lnTo>
                  <a:pt x="29" y="56"/>
                </a:lnTo>
                <a:lnTo>
                  <a:pt x="20" y="29"/>
                </a:lnTo>
                <a:lnTo>
                  <a:pt x="10" y="7"/>
                </a:lnTo>
                <a:lnTo>
                  <a:pt x="1" y="0"/>
                </a:lnTo>
                <a:lnTo>
                  <a:pt x="0" y="16"/>
                </a:lnTo>
                <a:lnTo>
                  <a:pt x="3" y="39"/>
                </a:lnTo>
                <a:lnTo>
                  <a:pt x="9" y="64"/>
                </a:lnTo>
                <a:lnTo>
                  <a:pt x="16" y="87"/>
                </a:lnTo>
                <a:close/>
              </a:path>
            </a:pathLst>
          </a:custGeom>
          <a:solidFill>
            <a:srgbClr val="000000"/>
          </a:solidFill>
          <a:ln w="9525">
            <a:noFill/>
            <a:round/>
            <a:headEnd/>
            <a:tailEnd/>
          </a:ln>
        </p:spPr>
        <p:txBody>
          <a:bodyPr/>
          <a:lstStyle/>
          <a:p>
            <a:endParaRPr lang="en-US"/>
          </a:p>
        </p:txBody>
      </p:sp>
      <p:grpSp>
        <p:nvGrpSpPr>
          <p:cNvPr id="2157" name="Group 63"/>
          <p:cNvGrpSpPr>
            <a:grpSpLocks noChangeAspect="1"/>
          </p:cNvGrpSpPr>
          <p:nvPr/>
        </p:nvGrpSpPr>
        <p:grpSpPr bwMode="auto">
          <a:xfrm rot="20624333" flipH="1">
            <a:off x="4208463" y="1579563"/>
            <a:ext cx="742950" cy="331787"/>
            <a:chOff x="307" y="16318"/>
            <a:chExt cx="3570" cy="1818"/>
          </a:xfrm>
        </p:grpSpPr>
        <p:sp>
          <p:nvSpPr>
            <p:cNvPr id="32984" name="Freeform 64"/>
            <p:cNvSpPr>
              <a:spLocks noChangeAspect="1"/>
            </p:cNvSpPr>
            <p:nvPr/>
          </p:nvSpPr>
          <p:spPr bwMode="auto">
            <a:xfrm>
              <a:off x="1258" y="16568"/>
              <a:ext cx="646" cy="767"/>
            </a:xfrm>
            <a:custGeom>
              <a:avLst/>
              <a:gdLst>
                <a:gd name="T0" fmla="*/ 228 w 646"/>
                <a:gd name="T1" fmla="*/ 99 h 767"/>
                <a:gd name="T2" fmla="*/ 178 w 646"/>
                <a:gd name="T3" fmla="*/ 129 h 767"/>
                <a:gd name="T4" fmla="*/ 136 w 646"/>
                <a:gd name="T5" fmla="*/ 167 h 767"/>
                <a:gd name="T6" fmla="*/ 98 w 646"/>
                <a:gd name="T7" fmla="*/ 209 h 767"/>
                <a:gd name="T8" fmla="*/ 64 w 646"/>
                <a:gd name="T9" fmla="*/ 255 h 767"/>
                <a:gd name="T10" fmla="*/ 38 w 646"/>
                <a:gd name="T11" fmla="*/ 304 h 767"/>
                <a:gd name="T12" fmla="*/ 19 w 646"/>
                <a:gd name="T13" fmla="*/ 357 h 767"/>
                <a:gd name="T14" fmla="*/ 7 w 646"/>
                <a:gd name="T15" fmla="*/ 414 h 767"/>
                <a:gd name="T16" fmla="*/ 0 w 646"/>
                <a:gd name="T17" fmla="*/ 471 h 767"/>
                <a:gd name="T18" fmla="*/ 7 w 646"/>
                <a:gd name="T19" fmla="*/ 551 h 767"/>
                <a:gd name="T20" fmla="*/ 38 w 646"/>
                <a:gd name="T21" fmla="*/ 615 h 767"/>
                <a:gd name="T22" fmla="*/ 83 w 646"/>
                <a:gd name="T23" fmla="*/ 672 h 767"/>
                <a:gd name="T24" fmla="*/ 144 w 646"/>
                <a:gd name="T25" fmla="*/ 714 h 767"/>
                <a:gd name="T26" fmla="*/ 212 w 646"/>
                <a:gd name="T27" fmla="*/ 748 h 767"/>
                <a:gd name="T28" fmla="*/ 285 w 646"/>
                <a:gd name="T29" fmla="*/ 763 h 767"/>
                <a:gd name="T30" fmla="*/ 361 w 646"/>
                <a:gd name="T31" fmla="*/ 767 h 767"/>
                <a:gd name="T32" fmla="*/ 433 w 646"/>
                <a:gd name="T33" fmla="*/ 756 h 767"/>
                <a:gd name="T34" fmla="*/ 448 w 646"/>
                <a:gd name="T35" fmla="*/ 756 h 767"/>
                <a:gd name="T36" fmla="*/ 463 w 646"/>
                <a:gd name="T37" fmla="*/ 748 h 767"/>
                <a:gd name="T38" fmla="*/ 475 w 646"/>
                <a:gd name="T39" fmla="*/ 737 h 767"/>
                <a:gd name="T40" fmla="*/ 479 w 646"/>
                <a:gd name="T41" fmla="*/ 722 h 767"/>
                <a:gd name="T42" fmla="*/ 471 w 646"/>
                <a:gd name="T43" fmla="*/ 703 h 767"/>
                <a:gd name="T44" fmla="*/ 456 w 646"/>
                <a:gd name="T45" fmla="*/ 687 h 767"/>
                <a:gd name="T46" fmla="*/ 437 w 646"/>
                <a:gd name="T47" fmla="*/ 672 h 767"/>
                <a:gd name="T48" fmla="*/ 418 w 646"/>
                <a:gd name="T49" fmla="*/ 665 h 767"/>
                <a:gd name="T50" fmla="*/ 380 w 646"/>
                <a:gd name="T51" fmla="*/ 653 h 767"/>
                <a:gd name="T52" fmla="*/ 342 w 646"/>
                <a:gd name="T53" fmla="*/ 646 h 767"/>
                <a:gd name="T54" fmla="*/ 304 w 646"/>
                <a:gd name="T55" fmla="*/ 638 h 767"/>
                <a:gd name="T56" fmla="*/ 269 w 646"/>
                <a:gd name="T57" fmla="*/ 631 h 767"/>
                <a:gd name="T58" fmla="*/ 235 w 646"/>
                <a:gd name="T59" fmla="*/ 619 h 767"/>
                <a:gd name="T60" fmla="*/ 201 w 646"/>
                <a:gd name="T61" fmla="*/ 604 h 767"/>
                <a:gd name="T62" fmla="*/ 171 w 646"/>
                <a:gd name="T63" fmla="*/ 585 h 767"/>
                <a:gd name="T64" fmla="*/ 140 w 646"/>
                <a:gd name="T65" fmla="*/ 555 h 767"/>
                <a:gd name="T66" fmla="*/ 129 w 646"/>
                <a:gd name="T67" fmla="*/ 425 h 767"/>
                <a:gd name="T68" fmla="*/ 159 w 646"/>
                <a:gd name="T69" fmla="*/ 319 h 767"/>
                <a:gd name="T70" fmla="*/ 220 w 646"/>
                <a:gd name="T71" fmla="*/ 236 h 767"/>
                <a:gd name="T72" fmla="*/ 304 w 646"/>
                <a:gd name="T73" fmla="*/ 167 h 767"/>
                <a:gd name="T74" fmla="*/ 395 w 646"/>
                <a:gd name="T75" fmla="*/ 114 h 767"/>
                <a:gd name="T76" fmla="*/ 490 w 646"/>
                <a:gd name="T77" fmla="*/ 72 h 767"/>
                <a:gd name="T78" fmla="*/ 577 w 646"/>
                <a:gd name="T79" fmla="*/ 42 h 767"/>
                <a:gd name="T80" fmla="*/ 646 w 646"/>
                <a:gd name="T81" fmla="*/ 15 h 767"/>
                <a:gd name="T82" fmla="*/ 604 w 646"/>
                <a:gd name="T83" fmla="*/ 4 h 767"/>
                <a:gd name="T84" fmla="*/ 558 w 646"/>
                <a:gd name="T85" fmla="*/ 0 h 767"/>
                <a:gd name="T86" fmla="*/ 505 w 646"/>
                <a:gd name="T87" fmla="*/ 8 h 767"/>
                <a:gd name="T88" fmla="*/ 448 w 646"/>
                <a:gd name="T89" fmla="*/ 15 h 767"/>
                <a:gd name="T90" fmla="*/ 391 w 646"/>
                <a:gd name="T91" fmla="*/ 34 h 767"/>
                <a:gd name="T92" fmla="*/ 334 w 646"/>
                <a:gd name="T93" fmla="*/ 53 h 767"/>
                <a:gd name="T94" fmla="*/ 277 w 646"/>
                <a:gd name="T95" fmla="*/ 76 h 767"/>
                <a:gd name="T96" fmla="*/ 228 w 646"/>
                <a:gd name="T97" fmla="*/ 99 h 76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46"/>
                <a:gd name="T148" fmla="*/ 0 h 767"/>
                <a:gd name="T149" fmla="*/ 646 w 646"/>
                <a:gd name="T150" fmla="*/ 767 h 76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46" h="767">
                  <a:moveTo>
                    <a:pt x="228" y="99"/>
                  </a:moveTo>
                  <a:lnTo>
                    <a:pt x="178" y="129"/>
                  </a:lnTo>
                  <a:lnTo>
                    <a:pt x="136" y="167"/>
                  </a:lnTo>
                  <a:lnTo>
                    <a:pt x="98" y="209"/>
                  </a:lnTo>
                  <a:lnTo>
                    <a:pt x="64" y="255"/>
                  </a:lnTo>
                  <a:lnTo>
                    <a:pt x="38" y="304"/>
                  </a:lnTo>
                  <a:lnTo>
                    <a:pt x="19" y="357"/>
                  </a:lnTo>
                  <a:lnTo>
                    <a:pt x="7" y="414"/>
                  </a:lnTo>
                  <a:lnTo>
                    <a:pt x="0" y="471"/>
                  </a:lnTo>
                  <a:lnTo>
                    <a:pt x="7" y="551"/>
                  </a:lnTo>
                  <a:lnTo>
                    <a:pt x="38" y="615"/>
                  </a:lnTo>
                  <a:lnTo>
                    <a:pt x="83" y="672"/>
                  </a:lnTo>
                  <a:lnTo>
                    <a:pt x="144" y="714"/>
                  </a:lnTo>
                  <a:lnTo>
                    <a:pt x="212" y="748"/>
                  </a:lnTo>
                  <a:lnTo>
                    <a:pt x="285" y="763"/>
                  </a:lnTo>
                  <a:lnTo>
                    <a:pt x="361" y="767"/>
                  </a:lnTo>
                  <a:lnTo>
                    <a:pt x="433" y="756"/>
                  </a:lnTo>
                  <a:lnTo>
                    <a:pt x="448" y="756"/>
                  </a:lnTo>
                  <a:lnTo>
                    <a:pt x="463" y="748"/>
                  </a:lnTo>
                  <a:lnTo>
                    <a:pt x="475" y="737"/>
                  </a:lnTo>
                  <a:lnTo>
                    <a:pt x="479" y="722"/>
                  </a:lnTo>
                  <a:lnTo>
                    <a:pt x="471" y="703"/>
                  </a:lnTo>
                  <a:lnTo>
                    <a:pt x="456" y="687"/>
                  </a:lnTo>
                  <a:lnTo>
                    <a:pt x="437" y="672"/>
                  </a:lnTo>
                  <a:lnTo>
                    <a:pt x="418" y="665"/>
                  </a:lnTo>
                  <a:lnTo>
                    <a:pt x="380" y="653"/>
                  </a:lnTo>
                  <a:lnTo>
                    <a:pt x="342" y="646"/>
                  </a:lnTo>
                  <a:lnTo>
                    <a:pt x="304" y="638"/>
                  </a:lnTo>
                  <a:lnTo>
                    <a:pt x="269" y="631"/>
                  </a:lnTo>
                  <a:lnTo>
                    <a:pt x="235" y="619"/>
                  </a:lnTo>
                  <a:lnTo>
                    <a:pt x="201" y="604"/>
                  </a:lnTo>
                  <a:lnTo>
                    <a:pt x="171" y="585"/>
                  </a:lnTo>
                  <a:lnTo>
                    <a:pt x="140" y="555"/>
                  </a:lnTo>
                  <a:lnTo>
                    <a:pt x="129" y="425"/>
                  </a:lnTo>
                  <a:lnTo>
                    <a:pt x="159" y="319"/>
                  </a:lnTo>
                  <a:lnTo>
                    <a:pt x="220" y="236"/>
                  </a:lnTo>
                  <a:lnTo>
                    <a:pt x="304" y="167"/>
                  </a:lnTo>
                  <a:lnTo>
                    <a:pt x="395" y="114"/>
                  </a:lnTo>
                  <a:lnTo>
                    <a:pt x="490" y="72"/>
                  </a:lnTo>
                  <a:lnTo>
                    <a:pt x="577" y="42"/>
                  </a:lnTo>
                  <a:lnTo>
                    <a:pt x="646" y="15"/>
                  </a:lnTo>
                  <a:lnTo>
                    <a:pt x="604" y="4"/>
                  </a:lnTo>
                  <a:lnTo>
                    <a:pt x="558" y="0"/>
                  </a:lnTo>
                  <a:lnTo>
                    <a:pt x="505" y="8"/>
                  </a:lnTo>
                  <a:lnTo>
                    <a:pt x="448" y="15"/>
                  </a:lnTo>
                  <a:lnTo>
                    <a:pt x="391" y="34"/>
                  </a:lnTo>
                  <a:lnTo>
                    <a:pt x="334" y="53"/>
                  </a:lnTo>
                  <a:lnTo>
                    <a:pt x="277" y="76"/>
                  </a:lnTo>
                  <a:lnTo>
                    <a:pt x="228" y="99"/>
                  </a:lnTo>
                  <a:close/>
                </a:path>
              </a:pathLst>
            </a:custGeom>
            <a:solidFill>
              <a:srgbClr val="C9E8FF"/>
            </a:solidFill>
            <a:ln w="9525">
              <a:noFill/>
              <a:round/>
              <a:headEnd/>
              <a:tailEnd/>
            </a:ln>
          </p:spPr>
          <p:txBody>
            <a:bodyPr/>
            <a:lstStyle/>
            <a:p>
              <a:endParaRPr lang="en-US"/>
            </a:p>
          </p:txBody>
        </p:sp>
        <p:sp>
          <p:nvSpPr>
            <p:cNvPr id="32985" name="Freeform 65"/>
            <p:cNvSpPr>
              <a:spLocks noChangeAspect="1"/>
            </p:cNvSpPr>
            <p:nvPr/>
          </p:nvSpPr>
          <p:spPr bwMode="auto">
            <a:xfrm>
              <a:off x="2360" y="16557"/>
              <a:ext cx="415" cy="596"/>
            </a:xfrm>
            <a:custGeom>
              <a:avLst/>
              <a:gdLst>
                <a:gd name="T0" fmla="*/ 350 w 415"/>
                <a:gd name="T1" fmla="*/ 193 h 596"/>
                <a:gd name="T2" fmla="*/ 365 w 415"/>
                <a:gd name="T3" fmla="*/ 254 h 596"/>
                <a:gd name="T4" fmla="*/ 361 w 415"/>
                <a:gd name="T5" fmla="*/ 311 h 596"/>
                <a:gd name="T6" fmla="*/ 335 w 415"/>
                <a:gd name="T7" fmla="*/ 357 h 596"/>
                <a:gd name="T8" fmla="*/ 297 w 415"/>
                <a:gd name="T9" fmla="*/ 399 h 596"/>
                <a:gd name="T10" fmla="*/ 251 w 415"/>
                <a:gd name="T11" fmla="*/ 436 h 596"/>
                <a:gd name="T12" fmla="*/ 198 w 415"/>
                <a:gd name="T13" fmla="*/ 474 h 596"/>
                <a:gd name="T14" fmla="*/ 145 w 415"/>
                <a:gd name="T15" fmla="*/ 509 h 596"/>
                <a:gd name="T16" fmla="*/ 99 w 415"/>
                <a:gd name="T17" fmla="*/ 543 h 596"/>
                <a:gd name="T18" fmla="*/ 91 w 415"/>
                <a:gd name="T19" fmla="*/ 554 h 596"/>
                <a:gd name="T20" fmla="*/ 88 w 415"/>
                <a:gd name="T21" fmla="*/ 562 h 596"/>
                <a:gd name="T22" fmla="*/ 88 w 415"/>
                <a:gd name="T23" fmla="*/ 573 h 596"/>
                <a:gd name="T24" fmla="*/ 91 w 415"/>
                <a:gd name="T25" fmla="*/ 585 h 596"/>
                <a:gd name="T26" fmla="*/ 103 w 415"/>
                <a:gd name="T27" fmla="*/ 592 h 596"/>
                <a:gd name="T28" fmla="*/ 114 w 415"/>
                <a:gd name="T29" fmla="*/ 596 h 596"/>
                <a:gd name="T30" fmla="*/ 122 w 415"/>
                <a:gd name="T31" fmla="*/ 596 h 596"/>
                <a:gd name="T32" fmla="*/ 133 w 415"/>
                <a:gd name="T33" fmla="*/ 592 h 596"/>
                <a:gd name="T34" fmla="*/ 194 w 415"/>
                <a:gd name="T35" fmla="*/ 558 h 596"/>
                <a:gd name="T36" fmla="*/ 251 w 415"/>
                <a:gd name="T37" fmla="*/ 520 h 596"/>
                <a:gd name="T38" fmla="*/ 304 w 415"/>
                <a:gd name="T39" fmla="*/ 478 h 596"/>
                <a:gd name="T40" fmla="*/ 354 w 415"/>
                <a:gd name="T41" fmla="*/ 429 h 596"/>
                <a:gd name="T42" fmla="*/ 388 w 415"/>
                <a:gd name="T43" fmla="*/ 376 h 596"/>
                <a:gd name="T44" fmla="*/ 411 w 415"/>
                <a:gd name="T45" fmla="*/ 315 h 596"/>
                <a:gd name="T46" fmla="*/ 415 w 415"/>
                <a:gd name="T47" fmla="*/ 250 h 596"/>
                <a:gd name="T48" fmla="*/ 399 w 415"/>
                <a:gd name="T49" fmla="*/ 182 h 596"/>
                <a:gd name="T50" fmla="*/ 365 w 415"/>
                <a:gd name="T51" fmla="*/ 129 h 596"/>
                <a:gd name="T52" fmla="*/ 316 w 415"/>
                <a:gd name="T53" fmla="*/ 83 h 596"/>
                <a:gd name="T54" fmla="*/ 255 w 415"/>
                <a:gd name="T55" fmla="*/ 49 h 596"/>
                <a:gd name="T56" fmla="*/ 186 w 415"/>
                <a:gd name="T57" fmla="*/ 23 h 596"/>
                <a:gd name="T58" fmla="*/ 118 w 415"/>
                <a:gd name="T59" fmla="*/ 7 h 596"/>
                <a:gd name="T60" fmla="*/ 61 w 415"/>
                <a:gd name="T61" fmla="*/ 0 h 596"/>
                <a:gd name="T62" fmla="*/ 19 w 415"/>
                <a:gd name="T63" fmla="*/ 0 h 596"/>
                <a:gd name="T64" fmla="*/ 0 w 415"/>
                <a:gd name="T65" fmla="*/ 11 h 596"/>
                <a:gd name="T66" fmla="*/ 46 w 415"/>
                <a:gd name="T67" fmla="*/ 30 h 596"/>
                <a:gd name="T68" fmla="*/ 95 w 415"/>
                <a:gd name="T69" fmla="*/ 45 h 596"/>
                <a:gd name="T70" fmla="*/ 148 w 415"/>
                <a:gd name="T71" fmla="*/ 61 h 596"/>
                <a:gd name="T72" fmla="*/ 198 w 415"/>
                <a:gd name="T73" fmla="*/ 76 h 596"/>
                <a:gd name="T74" fmla="*/ 247 w 415"/>
                <a:gd name="T75" fmla="*/ 95 h 596"/>
                <a:gd name="T76" fmla="*/ 289 w 415"/>
                <a:gd name="T77" fmla="*/ 121 h 596"/>
                <a:gd name="T78" fmla="*/ 323 w 415"/>
                <a:gd name="T79" fmla="*/ 152 h 596"/>
                <a:gd name="T80" fmla="*/ 350 w 415"/>
                <a:gd name="T81" fmla="*/ 193 h 5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596"/>
                <a:gd name="T125" fmla="*/ 415 w 415"/>
                <a:gd name="T126" fmla="*/ 596 h 5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596">
                  <a:moveTo>
                    <a:pt x="350" y="193"/>
                  </a:moveTo>
                  <a:lnTo>
                    <a:pt x="365" y="254"/>
                  </a:lnTo>
                  <a:lnTo>
                    <a:pt x="361" y="311"/>
                  </a:lnTo>
                  <a:lnTo>
                    <a:pt x="335" y="357"/>
                  </a:lnTo>
                  <a:lnTo>
                    <a:pt x="297" y="399"/>
                  </a:lnTo>
                  <a:lnTo>
                    <a:pt x="251" y="436"/>
                  </a:lnTo>
                  <a:lnTo>
                    <a:pt x="198" y="474"/>
                  </a:lnTo>
                  <a:lnTo>
                    <a:pt x="145" y="509"/>
                  </a:lnTo>
                  <a:lnTo>
                    <a:pt x="99" y="543"/>
                  </a:lnTo>
                  <a:lnTo>
                    <a:pt x="91" y="554"/>
                  </a:lnTo>
                  <a:lnTo>
                    <a:pt x="88" y="562"/>
                  </a:lnTo>
                  <a:lnTo>
                    <a:pt x="88" y="573"/>
                  </a:lnTo>
                  <a:lnTo>
                    <a:pt x="91" y="585"/>
                  </a:lnTo>
                  <a:lnTo>
                    <a:pt x="103" y="592"/>
                  </a:lnTo>
                  <a:lnTo>
                    <a:pt x="114" y="596"/>
                  </a:lnTo>
                  <a:lnTo>
                    <a:pt x="122" y="596"/>
                  </a:lnTo>
                  <a:lnTo>
                    <a:pt x="133" y="592"/>
                  </a:lnTo>
                  <a:lnTo>
                    <a:pt x="194" y="558"/>
                  </a:lnTo>
                  <a:lnTo>
                    <a:pt x="251" y="520"/>
                  </a:lnTo>
                  <a:lnTo>
                    <a:pt x="304" y="478"/>
                  </a:lnTo>
                  <a:lnTo>
                    <a:pt x="354" y="429"/>
                  </a:lnTo>
                  <a:lnTo>
                    <a:pt x="388" y="376"/>
                  </a:lnTo>
                  <a:lnTo>
                    <a:pt x="411" y="315"/>
                  </a:lnTo>
                  <a:lnTo>
                    <a:pt x="415" y="250"/>
                  </a:lnTo>
                  <a:lnTo>
                    <a:pt x="399" y="182"/>
                  </a:lnTo>
                  <a:lnTo>
                    <a:pt x="365" y="129"/>
                  </a:lnTo>
                  <a:lnTo>
                    <a:pt x="316" y="83"/>
                  </a:lnTo>
                  <a:lnTo>
                    <a:pt x="255" y="49"/>
                  </a:lnTo>
                  <a:lnTo>
                    <a:pt x="186" y="23"/>
                  </a:lnTo>
                  <a:lnTo>
                    <a:pt x="118" y="7"/>
                  </a:lnTo>
                  <a:lnTo>
                    <a:pt x="61" y="0"/>
                  </a:lnTo>
                  <a:lnTo>
                    <a:pt x="19" y="0"/>
                  </a:lnTo>
                  <a:lnTo>
                    <a:pt x="0" y="11"/>
                  </a:lnTo>
                  <a:lnTo>
                    <a:pt x="46" y="30"/>
                  </a:lnTo>
                  <a:lnTo>
                    <a:pt x="95" y="45"/>
                  </a:lnTo>
                  <a:lnTo>
                    <a:pt x="148" y="61"/>
                  </a:lnTo>
                  <a:lnTo>
                    <a:pt x="198" y="76"/>
                  </a:lnTo>
                  <a:lnTo>
                    <a:pt x="247" y="95"/>
                  </a:lnTo>
                  <a:lnTo>
                    <a:pt x="289" y="121"/>
                  </a:lnTo>
                  <a:lnTo>
                    <a:pt x="323" y="152"/>
                  </a:lnTo>
                  <a:lnTo>
                    <a:pt x="350" y="193"/>
                  </a:lnTo>
                  <a:close/>
                </a:path>
              </a:pathLst>
            </a:custGeom>
            <a:solidFill>
              <a:srgbClr val="C9E8FF"/>
            </a:solidFill>
            <a:ln w="9525">
              <a:noFill/>
              <a:round/>
              <a:headEnd/>
              <a:tailEnd/>
            </a:ln>
          </p:spPr>
          <p:txBody>
            <a:bodyPr/>
            <a:lstStyle/>
            <a:p>
              <a:endParaRPr lang="en-US"/>
            </a:p>
          </p:txBody>
        </p:sp>
        <p:sp>
          <p:nvSpPr>
            <p:cNvPr id="32986" name="Freeform 66"/>
            <p:cNvSpPr>
              <a:spLocks noChangeAspect="1"/>
            </p:cNvSpPr>
            <p:nvPr/>
          </p:nvSpPr>
          <p:spPr bwMode="auto">
            <a:xfrm>
              <a:off x="851" y="16416"/>
              <a:ext cx="1045" cy="1250"/>
            </a:xfrm>
            <a:custGeom>
              <a:avLst/>
              <a:gdLst>
                <a:gd name="T0" fmla="*/ 327 w 1045"/>
                <a:gd name="T1" fmla="*/ 232 h 1250"/>
                <a:gd name="T2" fmla="*/ 175 w 1045"/>
                <a:gd name="T3" fmla="*/ 380 h 1250"/>
                <a:gd name="T4" fmla="*/ 57 w 1045"/>
                <a:gd name="T5" fmla="*/ 551 h 1250"/>
                <a:gd name="T6" fmla="*/ 0 w 1045"/>
                <a:gd name="T7" fmla="*/ 748 h 1250"/>
                <a:gd name="T8" fmla="*/ 11 w 1045"/>
                <a:gd name="T9" fmla="*/ 881 h 1250"/>
                <a:gd name="T10" fmla="*/ 30 w 1045"/>
                <a:gd name="T11" fmla="*/ 934 h 1250"/>
                <a:gd name="T12" fmla="*/ 64 w 1045"/>
                <a:gd name="T13" fmla="*/ 984 h 1250"/>
                <a:gd name="T14" fmla="*/ 106 w 1045"/>
                <a:gd name="T15" fmla="*/ 1026 h 1250"/>
                <a:gd name="T16" fmla="*/ 182 w 1045"/>
                <a:gd name="T17" fmla="*/ 1071 h 1250"/>
                <a:gd name="T18" fmla="*/ 281 w 1045"/>
                <a:gd name="T19" fmla="*/ 1120 h 1250"/>
                <a:gd name="T20" fmla="*/ 388 w 1045"/>
                <a:gd name="T21" fmla="*/ 1158 h 1250"/>
                <a:gd name="T22" fmla="*/ 494 w 1045"/>
                <a:gd name="T23" fmla="*/ 1189 h 1250"/>
                <a:gd name="T24" fmla="*/ 604 w 1045"/>
                <a:gd name="T25" fmla="*/ 1212 h 1250"/>
                <a:gd name="T26" fmla="*/ 715 w 1045"/>
                <a:gd name="T27" fmla="*/ 1227 h 1250"/>
                <a:gd name="T28" fmla="*/ 825 w 1045"/>
                <a:gd name="T29" fmla="*/ 1238 h 1250"/>
                <a:gd name="T30" fmla="*/ 939 w 1045"/>
                <a:gd name="T31" fmla="*/ 1246 h 1250"/>
                <a:gd name="T32" fmla="*/ 1011 w 1045"/>
                <a:gd name="T33" fmla="*/ 1250 h 1250"/>
                <a:gd name="T34" fmla="*/ 1038 w 1045"/>
                <a:gd name="T35" fmla="*/ 1227 h 1250"/>
                <a:gd name="T36" fmla="*/ 1045 w 1045"/>
                <a:gd name="T37" fmla="*/ 1193 h 1250"/>
                <a:gd name="T38" fmla="*/ 1022 w 1045"/>
                <a:gd name="T39" fmla="*/ 1166 h 1250"/>
                <a:gd name="T40" fmla="*/ 954 w 1045"/>
                <a:gd name="T41" fmla="*/ 1147 h 1250"/>
                <a:gd name="T42" fmla="*/ 855 w 1045"/>
                <a:gd name="T43" fmla="*/ 1128 h 1250"/>
                <a:gd name="T44" fmla="*/ 753 w 1045"/>
                <a:gd name="T45" fmla="*/ 1113 h 1250"/>
                <a:gd name="T46" fmla="*/ 650 w 1045"/>
                <a:gd name="T47" fmla="*/ 1098 h 1250"/>
                <a:gd name="T48" fmla="*/ 551 w 1045"/>
                <a:gd name="T49" fmla="*/ 1079 h 1250"/>
                <a:gd name="T50" fmla="*/ 452 w 1045"/>
                <a:gd name="T51" fmla="*/ 1052 h 1250"/>
                <a:gd name="T52" fmla="*/ 357 w 1045"/>
                <a:gd name="T53" fmla="*/ 1022 h 1250"/>
                <a:gd name="T54" fmla="*/ 262 w 1045"/>
                <a:gd name="T55" fmla="*/ 984 h 1250"/>
                <a:gd name="T56" fmla="*/ 178 w 1045"/>
                <a:gd name="T57" fmla="*/ 931 h 1250"/>
                <a:gd name="T58" fmla="*/ 125 w 1045"/>
                <a:gd name="T59" fmla="*/ 858 h 1250"/>
                <a:gd name="T60" fmla="*/ 110 w 1045"/>
                <a:gd name="T61" fmla="*/ 767 h 1250"/>
                <a:gd name="T62" fmla="*/ 125 w 1045"/>
                <a:gd name="T63" fmla="*/ 661 h 1250"/>
                <a:gd name="T64" fmla="*/ 167 w 1045"/>
                <a:gd name="T65" fmla="*/ 562 h 1250"/>
                <a:gd name="T66" fmla="*/ 232 w 1045"/>
                <a:gd name="T67" fmla="*/ 456 h 1250"/>
                <a:gd name="T68" fmla="*/ 308 w 1045"/>
                <a:gd name="T69" fmla="*/ 365 h 1250"/>
                <a:gd name="T70" fmla="*/ 399 w 1045"/>
                <a:gd name="T71" fmla="*/ 274 h 1250"/>
                <a:gd name="T72" fmla="*/ 498 w 1045"/>
                <a:gd name="T73" fmla="*/ 190 h 1250"/>
                <a:gd name="T74" fmla="*/ 635 w 1045"/>
                <a:gd name="T75" fmla="*/ 126 h 1250"/>
                <a:gd name="T76" fmla="*/ 772 w 1045"/>
                <a:gd name="T77" fmla="*/ 69 h 1250"/>
                <a:gd name="T78" fmla="*/ 859 w 1045"/>
                <a:gd name="T79" fmla="*/ 23 h 1250"/>
                <a:gd name="T80" fmla="*/ 832 w 1045"/>
                <a:gd name="T81" fmla="*/ 0 h 1250"/>
                <a:gd name="T82" fmla="*/ 718 w 1045"/>
                <a:gd name="T83" fmla="*/ 15 h 1250"/>
                <a:gd name="T84" fmla="*/ 585 w 1045"/>
                <a:gd name="T85" fmla="*/ 61 h 1250"/>
                <a:gd name="T86" fmla="*/ 460 w 1045"/>
                <a:gd name="T87" fmla="*/ 126 h 125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5"/>
                <a:gd name="T133" fmla="*/ 0 h 1250"/>
                <a:gd name="T134" fmla="*/ 1045 w 1045"/>
                <a:gd name="T135" fmla="*/ 1250 h 125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5" h="1250">
                  <a:moveTo>
                    <a:pt x="407" y="164"/>
                  </a:moveTo>
                  <a:lnTo>
                    <a:pt x="327" y="232"/>
                  </a:lnTo>
                  <a:lnTo>
                    <a:pt x="247" y="300"/>
                  </a:lnTo>
                  <a:lnTo>
                    <a:pt x="175" y="380"/>
                  </a:lnTo>
                  <a:lnTo>
                    <a:pt x="110" y="464"/>
                  </a:lnTo>
                  <a:lnTo>
                    <a:pt x="57" y="551"/>
                  </a:lnTo>
                  <a:lnTo>
                    <a:pt x="19" y="646"/>
                  </a:lnTo>
                  <a:lnTo>
                    <a:pt x="0" y="748"/>
                  </a:lnTo>
                  <a:lnTo>
                    <a:pt x="4" y="855"/>
                  </a:lnTo>
                  <a:lnTo>
                    <a:pt x="11" y="881"/>
                  </a:lnTo>
                  <a:lnTo>
                    <a:pt x="19" y="912"/>
                  </a:lnTo>
                  <a:lnTo>
                    <a:pt x="30" y="934"/>
                  </a:lnTo>
                  <a:lnTo>
                    <a:pt x="45" y="961"/>
                  </a:lnTo>
                  <a:lnTo>
                    <a:pt x="64" y="984"/>
                  </a:lnTo>
                  <a:lnTo>
                    <a:pt x="87" y="1007"/>
                  </a:lnTo>
                  <a:lnTo>
                    <a:pt x="106" y="1026"/>
                  </a:lnTo>
                  <a:lnTo>
                    <a:pt x="133" y="1041"/>
                  </a:lnTo>
                  <a:lnTo>
                    <a:pt x="182" y="1071"/>
                  </a:lnTo>
                  <a:lnTo>
                    <a:pt x="232" y="1098"/>
                  </a:lnTo>
                  <a:lnTo>
                    <a:pt x="281" y="1120"/>
                  </a:lnTo>
                  <a:lnTo>
                    <a:pt x="334" y="1139"/>
                  </a:lnTo>
                  <a:lnTo>
                    <a:pt x="388" y="1158"/>
                  </a:lnTo>
                  <a:lnTo>
                    <a:pt x="441" y="1174"/>
                  </a:lnTo>
                  <a:lnTo>
                    <a:pt x="494" y="1189"/>
                  </a:lnTo>
                  <a:lnTo>
                    <a:pt x="547" y="1200"/>
                  </a:lnTo>
                  <a:lnTo>
                    <a:pt x="604" y="1212"/>
                  </a:lnTo>
                  <a:lnTo>
                    <a:pt x="657" y="1219"/>
                  </a:lnTo>
                  <a:lnTo>
                    <a:pt x="715" y="1227"/>
                  </a:lnTo>
                  <a:lnTo>
                    <a:pt x="772" y="1234"/>
                  </a:lnTo>
                  <a:lnTo>
                    <a:pt x="825" y="1238"/>
                  </a:lnTo>
                  <a:lnTo>
                    <a:pt x="882" y="1242"/>
                  </a:lnTo>
                  <a:lnTo>
                    <a:pt x="939" y="1246"/>
                  </a:lnTo>
                  <a:lnTo>
                    <a:pt x="992" y="1250"/>
                  </a:lnTo>
                  <a:lnTo>
                    <a:pt x="1011" y="1250"/>
                  </a:lnTo>
                  <a:lnTo>
                    <a:pt x="1026" y="1242"/>
                  </a:lnTo>
                  <a:lnTo>
                    <a:pt x="1038" y="1227"/>
                  </a:lnTo>
                  <a:lnTo>
                    <a:pt x="1045" y="1212"/>
                  </a:lnTo>
                  <a:lnTo>
                    <a:pt x="1045" y="1193"/>
                  </a:lnTo>
                  <a:lnTo>
                    <a:pt x="1038" y="1177"/>
                  </a:lnTo>
                  <a:lnTo>
                    <a:pt x="1022" y="1166"/>
                  </a:lnTo>
                  <a:lnTo>
                    <a:pt x="1003" y="1158"/>
                  </a:lnTo>
                  <a:lnTo>
                    <a:pt x="954" y="1147"/>
                  </a:lnTo>
                  <a:lnTo>
                    <a:pt x="905" y="1139"/>
                  </a:lnTo>
                  <a:lnTo>
                    <a:pt x="855" y="1128"/>
                  </a:lnTo>
                  <a:lnTo>
                    <a:pt x="802" y="1120"/>
                  </a:lnTo>
                  <a:lnTo>
                    <a:pt x="753" y="1113"/>
                  </a:lnTo>
                  <a:lnTo>
                    <a:pt x="703" y="1105"/>
                  </a:lnTo>
                  <a:lnTo>
                    <a:pt x="650" y="1098"/>
                  </a:lnTo>
                  <a:lnTo>
                    <a:pt x="600" y="1086"/>
                  </a:lnTo>
                  <a:lnTo>
                    <a:pt x="551" y="1079"/>
                  </a:lnTo>
                  <a:lnTo>
                    <a:pt x="502" y="1067"/>
                  </a:lnTo>
                  <a:lnTo>
                    <a:pt x="452" y="1052"/>
                  </a:lnTo>
                  <a:lnTo>
                    <a:pt x="403" y="1041"/>
                  </a:lnTo>
                  <a:lnTo>
                    <a:pt x="357" y="1022"/>
                  </a:lnTo>
                  <a:lnTo>
                    <a:pt x="308" y="1003"/>
                  </a:lnTo>
                  <a:lnTo>
                    <a:pt x="262" y="984"/>
                  </a:lnTo>
                  <a:lnTo>
                    <a:pt x="216" y="957"/>
                  </a:lnTo>
                  <a:lnTo>
                    <a:pt x="178" y="931"/>
                  </a:lnTo>
                  <a:lnTo>
                    <a:pt x="148" y="896"/>
                  </a:lnTo>
                  <a:lnTo>
                    <a:pt x="125" y="858"/>
                  </a:lnTo>
                  <a:lnTo>
                    <a:pt x="114" y="813"/>
                  </a:lnTo>
                  <a:lnTo>
                    <a:pt x="110" y="767"/>
                  </a:lnTo>
                  <a:lnTo>
                    <a:pt x="114" y="714"/>
                  </a:lnTo>
                  <a:lnTo>
                    <a:pt x="125" y="661"/>
                  </a:lnTo>
                  <a:lnTo>
                    <a:pt x="140" y="619"/>
                  </a:lnTo>
                  <a:lnTo>
                    <a:pt x="167" y="562"/>
                  </a:lnTo>
                  <a:lnTo>
                    <a:pt x="197" y="505"/>
                  </a:lnTo>
                  <a:lnTo>
                    <a:pt x="232" y="456"/>
                  </a:lnTo>
                  <a:lnTo>
                    <a:pt x="270" y="410"/>
                  </a:lnTo>
                  <a:lnTo>
                    <a:pt x="308" y="365"/>
                  </a:lnTo>
                  <a:lnTo>
                    <a:pt x="350" y="319"/>
                  </a:lnTo>
                  <a:lnTo>
                    <a:pt x="399" y="274"/>
                  </a:lnTo>
                  <a:lnTo>
                    <a:pt x="448" y="228"/>
                  </a:lnTo>
                  <a:lnTo>
                    <a:pt x="498" y="190"/>
                  </a:lnTo>
                  <a:lnTo>
                    <a:pt x="562" y="156"/>
                  </a:lnTo>
                  <a:lnTo>
                    <a:pt x="635" y="126"/>
                  </a:lnTo>
                  <a:lnTo>
                    <a:pt x="707" y="95"/>
                  </a:lnTo>
                  <a:lnTo>
                    <a:pt x="772" y="69"/>
                  </a:lnTo>
                  <a:lnTo>
                    <a:pt x="825" y="46"/>
                  </a:lnTo>
                  <a:lnTo>
                    <a:pt x="859" y="23"/>
                  </a:lnTo>
                  <a:lnTo>
                    <a:pt x="870" y="8"/>
                  </a:lnTo>
                  <a:lnTo>
                    <a:pt x="832" y="0"/>
                  </a:lnTo>
                  <a:lnTo>
                    <a:pt x="779" y="4"/>
                  </a:lnTo>
                  <a:lnTo>
                    <a:pt x="718" y="15"/>
                  </a:lnTo>
                  <a:lnTo>
                    <a:pt x="654" y="34"/>
                  </a:lnTo>
                  <a:lnTo>
                    <a:pt x="585" y="61"/>
                  </a:lnTo>
                  <a:lnTo>
                    <a:pt x="521" y="91"/>
                  </a:lnTo>
                  <a:lnTo>
                    <a:pt x="460" y="126"/>
                  </a:lnTo>
                  <a:lnTo>
                    <a:pt x="407" y="164"/>
                  </a:lnTo>
                  <a:close/>
                </a:path>
              </a:pathLst>
            </a:custGeom>
            <a:solidFill>
              <a:srgbClr val="C9E8FF"/>
            </a:solidFill>
            <a:ln w="9525">
              <a:noFill/>
              <a:round/>
              <a:headEnd/>
              <a:tailEnd/>
            </a:ln>
          </p:spPr>
          <p:txBody>
            <a:bodyPr/>
            <a:lstStyle/>
            <a:p>
              <a:endParaRPr lang="en-US"/>
            </a:p>
          </p:txBody>
        </p:sp>
        <p:sp>
          <p:nvSpPr>
            <p:cNvPr id="32987" name="Freeform 67"/>
            <p:cNvSpPr>
              <a:spLocks noChangeAspect="1"/>
            </p:cNvSpPr>
            <p:nvPr/>
          </p:nvSpPr>
          <p:spPr bwMode="auto">
            <a:xfrm>
              <a:off x="2322" y="16375"/>
              <a:ext cx="916" cy="831"/>
            </a:xfrm>
            <a:custGeom>
              <a:avLst/>
              <a:gdLst>
                <a:gd name="T0" fmla="*/ 761 w 916"/>
                <a:gd name="T1" fmla="*/ 254 h 831"/>
                <a:gd name="T2" fmla="*/ 802 w 916"/>
                <a:gd name="T3" fmla="*/ 300 h 831"/>
                <a:gd name="T4" fmla="*/ 829 w 916"/>
                <a:gd name="T5" fmla="*/ 353 h 831"/>
                <a:gd name="T6" fmla="*/ 840 w 916"/>
                <a:gd name="T7" fmla="*/ 410 h 831"/>
                <a:gd name="T8" fmla="*/ 840 w 916"/>
                <a:gd name="T9" fmla="*/ 470 h 831"/>
                <a:gd name="T10" fmla="*/ 833 w 916"/>
                <a:gd name="T11" fmla="*/ 520 h 831"/>
                <a:gd name="T12" fmla="*/ 818 w 916"/>
                <a:gd name="T13" fmla="*/ 562 h 831"/>
                <a:gd name="T14" fmla="*/ 791 w 916"/>
                <a:gd name="T15" fmla="*/ 603 h 831"/>
                <a:gd name="T16" fmla="*/ 764 w 916"/>
                <a:gd name="T17" fmla="*/ 637 h 831"/>
                <a:gd name="T18" fmla="*/ 730 w 916"/>
                <a:gd name="T19" fmla="*/ 675 h 831"/>
                <a:gd name="T20" fmla="*/ 696 w 916"/>
                <a:gd name="T21" fmla="*/ 706 h 831"/>
                <a:gd name="T22" fmla="*/ 662 w 916"/>
                <a:gd name="T23" fmla="*/ 740 h 831"/>
                <a:gd name="T24" fmla="*/ 627 w 916"/>
                <a:gd name="T25" fmla="*/ 774 h 831"/>
                <a:gd name="T26" fmla="*/ 620 w 916"/>
                <a:gd name="T27" fmla="*/ 786 h 831"/>
                <a:gd name="T28" fmla="*/ 620 w 916"/>
                <a:gd name="T29" fmla="*/ 797 h 831"/>
                <a:gd name="T30" fmla="*/ 620 w 916"/>
                <a:gd name="T31" fmla="*/ 808 h 831"/>
                <a:gd name="T32" fmla="*/ 627 w 916"/>
                <a:gd name="T33" fmla="*/ 820 h 831"/>
                <a:gd name="T34" fmla="*/ 639 w 916"/>
                <a:gd name="T35" fmla="*/ 827 h 831"/>
                <a:gd name="T36" fmla="*/ 654 w 916"/>
                <a:gd name="T37" fmla="*/ 831 h 831"/>
                <a:gd name="T38" fmla="*/ 666 w 916"/>
                <a:gd name="T39" fmla="*/ 827 h 831"/>
                <a:gd name="T40" fmla="*/ 677 w 916"/>
                <a:gd name="T41" fmla="*/ 820 h 831"/>
                <a:gd name="T42" fmla="*/ 753 w 916"/>
                <a:gd name="T43" fmla="*/ 770 h 831"/>
                <a:gd name="T44" fmla="*/ 818 w 916"/>
                <a:gd name="T45" fmla="*/ 706 h 831"/>
                <a:gd name="T46" fmla="*/ 867 w 916"/>
                <a:gd name="T47" fmla="*/ 634 h 831"/>
                <a:gd name="T48" fmla="*/ 901 w 916"/>
                <a:gd name="T49" fmla="*/ 550 h 831"/>
                <a:gd name="T50" fmla="*/ 916 w 916"/>
                <a:gd name="T51" fmla="*/ 467 h 831"/>
                <a:gd name="T52" fmla="*/ 909 w 916"/>
                <a:gd name="T53" fmla="*/ 379 h 831"/>
                <a:gd name="T54" fmla="*/ 878 w 916"/>
                <a:gd name="T55" fmla="*/ 300 h 831"/>
                <a:gd name="T56" fmla="*/ 818 w 916"/>
                <a:gd name="T57" fmla="*/ 227 h 831"/>
                <a:gd name="T58" fmla="*/ 772 w 916"/>
                <a:gd name="T59" fmla="*/ 189 h 831"/>
                <a:gd name="T60" fmla="*/ 719 w 916"/>
                <a:gd name="T61" fmla="*/ 159 h 831"/>
                <a:gd name="T62" fmla="*/ 662 w 916"/>
                <a:gd name="T63" fmla="*/ 129 h 831"/>
                <a:gd name="T64" fmla="*/ 597 w 916"/>
                <a:gd name="T65" fmla="*/ 102 h 831"/>
                <a:gd name="T66" fmla="*/ 532 w 916"/>
                <a:gd name="T67" fmla="*/ 75 h 831"/>
                <a:gd name="T68" fmla="*/ 468 w 916"/>
                <a:gd name="T69" fmla="*/ 56 h 831"/>
                <a:gd name="T70" fmla="*/ 399 w 916"/>
                <a:gd name="T71" fmla="*/ 41 h 831"/>
                <a:gd name="T72" fmla="*/ 335 w 916"/>
                <a:gd name="T73" fmla="*/ 26 h 831"/>
                <a:gd name="T74" fmla="*/ 270 w 916"/>
                <a:gd name="T75" fmla="*/ 15 h 831"/>
                <a:gd name="T76" fmla="*/ 213 w 916"/>
                <a:gd name="T77" fmla="*/ 7 h 831"/>
                <a:gd name="T78" fmla="*/ 156 w 916"/>
                <a:gd name="T79" fmla="*/ 0 h 831"/>
                <a:gd name="T80" fmla="*/ 110 w 916"/>
                <a:gd name="T81" fmla="*/ 0 h 831"/>
                <a:gd name="T82" fmla="*/ 69 w 916"/>
                <a:gd name="T83" fmla="*/ 0 h 831"/>
                <a:gd name="T84" fmla="*/ 34 w 916"/>
                <a:gd name="T85" fmla="*/ 0 h 831"/>
                <a:gd name="T86" fmla="*/ 12 w 916"/>
                <a:gd name="T87" fmla="*/ 7 h 831"/>
                <a:gd name="T88" fmla="*/ 0 w 916"/>
                <a:gd name="T89" fmla="*/ 15 h 831"/>
                <a:gd name="T90" fmla="*/ 38 w 916"/>
                <a:gd name="T91" fmla="*/ 22 h 831"/>
                <a:gd name="T92" fmla="*/ 76 w 916"/>
                <a:gd name="T93" fmla="*/ 26 h 831"/>
                <a:gd name="T94" fmla="*/ 122 w 916"/>
                <a:gd name="T95" fmla="*/ 34 h 831"/>
                <a:gd name="T96" fmla="*/ 167 w 916"/>
                <a:gd name="T97" fmla="*/ 41 h 831"/>
                <a:gd name="T98" fmla="*/ 213 w 916"/>
                <a:gd name="T99" fmla="*/ 53 h 831"/>
                <a:gd name="T100" fmla="*/ 266 w 916"/>
                <a:gd name="T101" fmla="*/ 60 h 831"/>
                <a:gd name="T102" fmla="*/ 316 w 916"/>
                <a:gd name="T103" fmla="*/ 72 h 831"/>
                <a:gd name="T104" fmla="*/ 369 w 916"/>
                <a:gd name="T105" fmla="*/ 83 h 831"/>
                <a:gd name="T106" fmla="*/ 418 w 916"/>
                <a:gd name="T107" fmla="*/ 98 h 831"/>
                <a:gd name="T108" fmla="*/ 472 w 916"/>
                <a:gd name="T109" fmla="*/ 113 h 831"/>
                <a:gd name="T110" fmla="*/ 525 w 916"/>
                <a:gd name="T111" fmla="*/ 129 h 831"/>
                <a:gd name="T112" fmla="*/ 574 w 916"/>
                <a:gd name="T113" fmla="*/ 148 h 831"/>
                <a:gd name="T114" fmla="*/ 624 w 916"/>
                <a:gd name="T115" fmla="*/ 170 h 831"/>
                <a:gd name="T116" fmla="*/ 673 w 916"/>
                <a:gd name="T117" fmla="*/ 197 h 831"/>
                <a:gd name="T118" fmla="*/ 719 w 916"/>
                <a:gd name="T119" fmla="*/ 224 h 831"/>
                <a:gd name="T120" fmla="*/ 761 w 916"/>
                <a:gd name="T121" fmla="*/ 254 h 83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6"/>
                <a:gd name="T184" fmla="*/ 0 h 831"/>
                <a:gd name="T185" fmla="*/ 916 w 916"/>
                <a:gd name="T186" fmla="*/ 831 h 83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6" h="831">
                  <a:moveTo>
                    <a:pt x="761" y="254"/>
                  </a:moveTo>
                  <a:lnTo>
                    <a:pt x="802" y="300"/>
                  </a:lnTo>
                  <a:lnTo>
                    <a:pt x="829" y="353"/>
                  </a:lnTo>
                  <a:lnTo>
                    <a:pt x="840" y="410"/>
                  </a:lnTo>
                  <a:lnTo>
                    <a:pt x="840" y="470"/>
                  </a:lnTo>
                  <a:lnTo>
                    <a:pt x="833" y="520"/>
                  </a:lnTo>
                  <a:lnTo>
                    <a:pt x="818" y="562"/>
                  </a:lnTo>
                  <a:lnTo>
                    <a:pt x="791" y="603"/>
                  </a:lnTo>
                  <a:lnTo>
                    <a:pt x="764" y="637"/>
                  </a:lnTo>
                  <a:lnTo>
                    <a:pt x="730" y="675"/>
                  </a:lnTo>
                  <a:lnTo>
                    <a:pt x="696" y="706"/>
                  </a:lnTo>
                  <a:lnTo>
                    <a:pt x="662" y="740"/>
                  </a:lnTo>
                  <a:lnTo>
                    <a:pt x="627" y="774"/>
                  </a:lnTo>
                  <a:lnTo>
                    <a:pt x="620" y="786"/>
                  </a:lnTo>
                  <a:lnTo>
                    <a:pt x="620" y="797"/>
                  </a:lnTo>
                  <a:lnTo>
                    <a:pt x="620" y="808"/>
                  </a:lnTo>
                  <a:lnTo>
                    <a:pt x="627" y="820"/>
                  </a:lnTo>
                  <a:lnTo>
                    <a:pt x="639" y="827"/>
                  </a:lnTo>
                  <a:lnTo>
                    <a:pt x="654" y="831"/>
                  </a:lnTo>
                  <a:lnTo>
                    <a:pt x="666" y="827"/>
                  </a:lnTo>
                  <a:lnTo>
                    <a:pt x="677" y="820"/>
                  </a:lnTo>
                  <a:lnTo>
                    <a:pt x="753" y="770"/>
                  </a:lnTo>
                  <a:lnTo>
                    <a:pt x="818" y="706"/>
                  </a:lnTo>
                  <a:lnTo>
                    <a:pt x="867" y="634"/>
                  </a:lnTo>
                  <a:lnTo>
                    <a:pt x="901" y="550"/>
                  </a:lnTo>
                  <a:lnTo>
                    <a:pt x="916" y="467"/>
                  </a:lnTo>
                  <a:lnTo>
                    <a:pt x="909" y="379"/>
                  </a:lnTo>
                  <a:lnTo>
                    <a:pt x="878" y="300"/>
                  </a:lnTo>
                  <a:lnTo>
                    <a:pt x="818" y="227"/>
                  </a:lnTo>
                  <a:lnTo>
                    <a:pt x="772" y="189"/>
                  </a:lnTo>
                  <a:lnTo>
                    <a:pt x="719" y="159"/>
                  </a:lnTo>
                  <a:lnTo>
                    <a:pt x="662" y="129"/>
                  </a:lnTo>
                  <a:lnTo>
                    <a:pt x="597" y="102"/>
                  </a:lnTo>
                  <a:lnTo>
                    <a:pt x="532" y="75"/>
                  </a:lnTo>
                  <a:lnTo>
                    <a:pt x="468" y="56"/>
                  </a:lnTo>
                  <a:lnTo>
                    <a:pt x="399" y="41"/>
                  </a:lnTo>
                  <a:lnTo>
                    <a:pt x="335" y="26"/>
                  </a:lnTo>
                  <a:lnTo>
                    <a:pt x="270" y="15"/>
                  </a:lnTo>
                  <a:lnTo>
                    <a:pt x="213" y="7"/>
                  </a:lnTo>
                  <a:lnTo>
                    <a:pt x="156" y="0"/>
                  </a:lnTo>
                  <a:lnTo>
                    <a:pt x="110" y="0"/>
                  </a:lnTo>
                  <a:lnTo>
                    <a:pt x="69" y="0"/>
                  </a:lnTo>
                  <a:lnTo>
                    <a:pt x="34" y="0"/>
                  </a:lnTo>
                  <a:lnTo>
                    <a:pt x="12" y="7"/>
                  </a:lnTo>
                  <a:lnTo>
                    <a:pt x="0" y="15"/>
                  </a:lnTo>
                  <a:lnTo>
                    <a:pt x="38" y="22"/>
                  </a:lnTo>
                  <a:lnTo>
                    <a:pt x="76" y="26"/>
                  </a:lnTo>
                  <a:lnTo>
                    <a:pt x="122" y="34"/>
                  </a:lnTo>
                  <a:lnTo>
                    <a:pt x="167" y="41"/>
                  </a:lnTo>
                  <a:lnTo>
                    <a:pt x="213" y="53"/>
                  </a:lnTo>
                  <a:lnTo>
                    <a:pt x="266" y="60"/>
                  </a:lnTo>
                  <a:lnTo>
                    <a:pt x="316" y="72"/>
                  </a:lnTo>
                  <a:lnTo>
                    <a:pt x="369" y="83"/>
                  </a:lnTo>
                  <a:lnTo>
                    <a:pt x="418" y="98"/>
                  </a:lnTo>
                  <a:lnTo>
                    <a:pt x="472" y="113"/>
                  </a:lnTo>
                  <a:lnTo>
                    <a:pt x="525" y="129"/>
                  </a:lnTo>
                  <a:lnTo>
                    <a:pt x="574" y="148"/>
                  </a:lnTo>
                  <a:lnTo>
                    <a:pt x="624" y="170"/>
                  </a:lnTo>
                  <a:lnTo>
                    <a:pt x="673" y="197"/>
                  </a:lnTo>
                  <a:lnTo>
                    <a:pt x="719" y="224"/>
                  </a:lnTo>
                  <a:lnTo>
                    <a:pt x="761" y="254"/>
                  </a:lnTo>
                  <a:close/>
                </a:path>
              </a:pathLst>
            </a:custGeom>
            <a:solidFill>
              <a:srgbClr val="C9E8FF"/>
            </a:solidFill>
            <a:ln w="9525">
              <a:noFill/>
              <a:round/>
              <a:headEnd/>
              <a:tailEnd/>
            </a:ln>
          </p:spPr>
          <p:txBody>
            <a:bodyPr/>
            <a:lstStyle/>
            <a:p>
              <a:endParaRPr lang="en-US"/>
            </a:p>
          </p:txBody>
        </p:sp>
        <p:sp>
          <p:nvSpPr>
            <p:cNvPr id="32988" name="Freeform 68"/>
            <p:cNvSpPr>
              <a:spLocks noChangeAspect="1"/>
            </p:cNvSpPr>
            <p:nvPr/>
          </p:nvSpPr>
          <p:spPr bwMode="auto">
            <a:xfrm>
              <a:off x="455" y="16758"/>
              <a:ext cx="373" cy="786"/>
            </a:xfrm>
            <a:custGeom>
              <a:avLst/>
              <a:gdLst>
                <a:gd name="T0" fmla="*/ 0 w 373"/>
                <a:gd name="T1" fmla="*/ 429 h 786"/>
                <a:gd name="T2" fmla="*/ 0 w 373"/>
                <a:gd name="T3" fmla="*/ 494 h 786"/>
                <a:gd name="T4" fmla="*/ 16 w 373"/>
                <a:gd name="T5" fmla="*/ 554 h 786"/>
                <a:gd name="T6" fmla="*/ 42 w 373"/>
                <a:gd name="T7" fmla="*/ 611 h 786"/>
                <a:gd name="T8" fmla="*/ 80 w 373"/>
                <a:gd name="T9" fmla="*/ 661 h 786"/>
                <a:gd name="T10" fmla="*/ 126 w 373"/>
                <a:gd name="T11" fmla="*/ 703 h 786"/>
                <a:gd name="T12" fmla="*/ 179 w 373"/>
                <a:gd name="T13" fmla="*/ 741 h 786"/>
                <a:gd name="T14" fmla="*/ 240 w 373"/>
                <a:gd name="T15" fmla="*/ 767 h 786"/>
                <a:gd name="T16" fmla="*/ 301 w 373"/>
                <a:gd name="T17" fmla="*/ 782 h 786"/>
                <a:gd name="T18" fmla="*/ 320 w 373"/>
                <a:gd name="T19" fmla="*/ 786 h 786"/>
                <a:gd name="T20" fmla="*/ 339 w 373"/>
                <a:gd name="T21" fmla="*/ 778 h 786"/>
                <a:gd name="T22" fmla="*/ 354 w 373"/>
                <a:gd name="T23" fmla="*/ 767 h 786"/>
                <a:gd name="T24" fmla="*/ 361 w 373"/>
                <a:gd name="T25" fmla="*/ 752 h 786"/>
                <a:gd name="T26" fmla="*/ 361 w 373"/>
                <a:gd name="T27" fmla="*/ 733 h 786"/>
                <a:gd name="T28" fmla="*/ 358 w 373"/>
                <a:gd name="T29" fmla="*/ 714 h 786"/>
                <a:gd name="T30" fmla="*/ 346 w 373"/>
                <a:gd name="T31" fmla="*/ 699 h 786"/>
                <a:gd name="T32" fmla="*/ 327 w 373"/>
                <a:gd name="T33" fmla="*/ 691 h 786"/>
                <a:gd name="T34" fmla="*/ 266 w 373"/>
                <a:gd name="T35" fmla="*/ 668 h 786"/>
                <a:gd name="T36" fmla="*/ 209 w 373"/>
                <a:gd name="T37" fmla="*/ 638 h 786"/>
                <a:gd name="T38" fmla="*/ 164 w 373"/>
                <a:gd name="T39" fmla="*/ 596 h 786"/>
                <a:gd name="T40" fmla="*/ 130 w 373"/>
                <a:gd name="T41" fmla="*/ 551 h 786"/>
                <a:gd name="T42" fmla="*/ 107 w 373"/>
                <a:gd name="T43" fmla="*/ 494 h 786"/>
                <a:gd name="T44" fmla="*/ 95 w 373"/>
                <a:gd name="T45" fmla="*/ 433 h 786"/>
                <a:gd name="T46" fmla="*/ 95 w 373"/>
                <a:gd name="T47" fmla="*/ 368 h 786"/>
                <a:gd name="T48" fmla="*/ 114 w 373"/>
                <a:gd name="T49" fmla="*/ 300 h 786"/>
                <a:gd name="T50" fmla="*/ 137 w 373"/>
                <a:gd name="T51" fmla="*/ 251 h 786"/>
                <a:gd name="T52" fmla="*/ 168 w 373"/>
                <a:gd name="T53" fmla="*/ 205 h 786"/>
                <a:gd name="T54" fmla="*/ 202 w 373"/>
                <a:gd name="T55" fmla="*/ 163 h 786"/>
                <a:gd name="T56" fmla="*/ 240 w 373"/>
                <a:gd name="T57" fmla="*/ 125 h 786"/>
                <a:gd name="T58" fmla="*/ 274 w 373"/>
                <a:gd name="T59" fmla="*/ 91 h 786"/>
                <a:gd name="T60" fmla="*/ 312 w 373"/>
                <a:gd name="T61" fmla="*/ 61 h 786"/>
                <a:gd name="T62" fmla="*/ 346 w 373"/>
                <a:gd name="T63" fmla="*/ 30 h 786"/>
                <a:gd name="T64" fmla="*/ 373 w 373"/>
                <a:gd name="T65" fmla="*/ 4 h 786"/>
                <a:gd name="T66" fmla="*/ 346 w 373"/>
                <a:gd name="T67" fmla="*/ 0 h 786"/>
                <a:gd name="T68" fmla="*/ 304 w 373"/>
                <a:gd name="T69" fmla="*/ 19 h 786"/>
                <a:gd name="T70" fmla="*/ 247 w 373"/>
                <a:gd name="T71" fmla="*/ 61 h 786"/>
                <a:gd name="T72" fmla="*/ 183 w 373"/>
                <a:gd name="T73" fmla="*/ 118 h 786"/>
                <a:gd name="T74" fmla="*/ 122 w 373"/>
                <a:gd name="T75" fmla="*/ 190 h 786"/>
                <a:gd name="T76" fmla="*/ 65 w 373"/>
                <a:gd name="T77" fmla="*/ 266 h 786"/>
                <a:gd name="T78" fmla="*/ 23 w 373"/>
                <a:gd name="T79" fmla="*/ 349 h 786"/>
                <a:gd name="T80" fmla="*/ 0 w 373"/>
                <a:gd name="T81" fmla="*/ 429 h 78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6"/>
                <a:gd name="T125" fmla="*/ 373 w 373"/>
                <a:gd name="T126" fmla="*/ 786 h 78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6">
                  <a:moveTo>
                    <a:pt x="0" y="429"/>
                  </a:moveTo>
                  <a:lnTo>
                    <a:pt x="0" y="494"/>
                  </a:lnTo>
                  <a:lnTo>
                    <a:pt x="16" y="554"/>
                  </a:lnTo>
                  <a:lnTo>
                    <a:pt x="42" y="611"/>
                  </a:lnTo>
                  <a:lnTo>
                    <a:pt x="80" y="661"/>
                  </a:lnTo>
                  <a:lnTo>
                    <a:pt x="126" y="703"/>
                  </a:lnTo>
                  <a:lnTo>
                    <a:pt x="179" y="741"/>
                  </a:lnTo>
                  <a:lnTo>
                    <a:pt x="240" y="767"/>
                  </a:lnTo>
                  <a:lnTo>
                    <a:pt x="301" y="782"/>
                  </a:lnTo>
                  <a:lnTo>
                    <a:pt x="320" y="786"/>
                  </a:lnTo>
                  <a:lnTo>
                    <a:pt x="339" y="778"/>
                  </a:lnTo>
                  <a:lnTo>
                    <a:pt x="354" y="767"/>
                  </a:lnTo>
                  <a:lnTo>
                    <a:pt x="361" y="752"/>
                  </a:lnTo>
                  <a:lnTo>
                    <a:pt x="361" y="733"/>
                  </a:lnTo>
                  <a:lnTo>
                    <a:pt x="358" y="714"/>
                  </a:lnTo>
                  <a:lnTo>
                    <a:pt x="346" y="699"/>
                  </a:lnTo>
                  <a:lnTo>
                    <a:pt x="327" y="691"/>
                  </a:lnTo>
                  <a:lnTo>
                    <a:pt x="266" y="668"/>
                  </a:lnTo>
                  <a:lnTo>
                    <a:pt x="209" y="638"/>
                  </a:lnTo>
                  <a:lnTo>
                    <a:pt x="164" y="596"/>
                  </a:lnTo>
                  <a:lnTo>
                    <a:pt x="130" y="551"/>
                  </a:lnTo>
                  <a:lnTo>
                    <a:pt x="107" y="494"/>
                  </a:lnTo>
                  <a:lnTo>
                    <a:pt x="95" y="433"/>
                  </a:lnTo>
                  <a:lnTo>
                    <a:pt x="95" y="368"/>
                  </a:lnTo>
                  <a:lnTo>
                    <a:pt x="114" y="300"/>
                  </a:lnTo>
                  <a:lnTo>
                    <a:pt x="137" y="251"/>
                  </a:lnTo>
                  <a:lnTo>
                    <a:pt x="168" y="205"/>
                  </a:lnTo>
                  <a:lnTo>
                    <a:pt x="202" y="163"/>
                  </a:lnTo>
                  <a:lnTo>
                    <a:pt x="240" y="125"/>
                  </a:lnTo>
                  <a:lnTo>
                    <a:pt x="274" y="91"/>
                  </a:lnTo>
                  <a:lnTo>
                    <a:pt x="312" y="61"/>
                  </a:lnTo>
                  <a:lnTo>
                    <a:pt x="346" y="30"/>
                  </a:lnTo>
                  <a:lnTo>
                    <a:pt x="373" y="4"/>
                  </a:lnTo>
                  <a:lnTo>
                    <a:pt x="346" y="0"/>
                  </a:lnTo>
                  <a:lnTo>
                    <a:pt x="304" y="19"/>
                  </a:lnTo>
                  <a:lnTo>
                    <a:pt x="247" y="61"/>
                  </a:lnTo>
                  <a:lnTo>
                    <a:pt x="183" y="118"/>
                  </a:lnTo>
                  <a:lnTo>
                    <a:pt x="122" y="190"/>
                  </a:lnTo>
                  <a:lnTo>
                    <a:pt x="65" y="266"/>
                  </a:lnTo>
                  <a:lnTo>
                    <a:pt x="23" y="349"/>
                  </a:lnTo>
                  <a:lnTo>
                    <a:pt x="0" y="429"/>
                  </a:lnTo>
                  <a:close/>
                </a:path>
              </a:pathLst>
            </a:custGeom>
            <a:solidFill>
              <a:srgbClr val="C9E8FF"/>
            </a:solidFill>
            <a:ln w="9525">
              <a:noFill/>
              <a:round/>
              <a:headEnd/>
              <a:tailEnd/>
            </a:ln>
          </p:spPr>
          <p:txBody>
            <a:bodyPr/>
            <a:lstStyle/>
            <a:p>
              <a:endParaRPr lang="en-US"/>
            </a:p>
          </p:txBody>
        </p:sp>
        <p:sp>
          <p:nvSpPr>
            <p:cNvPr id="32989" name="Freeform 69"/>
            <p:cNvSpPr>
              <a:spLocks noChangeAspect="1"/>
            </p:cNvSpPr>
            <p:nvPr/>
          </p:nvSpPr>
          <p:spPr bwMode="auto">
            <a:xfrm>
              <a:off x="3079" y="16318"/>
              <a:ext cx="798" cy="1025"/>
            </a:xfrm>
            <a:custGeom>
              <a:avLst/>
              <a:gdLst>
                <a:gd name="T0" fmla="*/ 673 w 798"/>
                <a:gd name="T1" fmla="*/ 410 h 1025"/>
                <a:gd name="T2" fmla="*/ 711 w 798"/>
                <a:gd name="T3" fmla="*/ 474 h 1025"/>
                <a:gd name="T4" fmla="*/ 730 w 798"/>
                <a:gd name="T5" fmla="*/ 543 h 1025"/>
                <a:gd name="T6" fmla="*/ 718 w 798"/>
                <a:gd name="T7" fmla="*/ 619 h 1025"/>
                <a:gd name="T8" fmla="*/ 677 w 798"/>
                <a:gd name="T9" fmla="*/ 691 h 1025"/>
                <a:gd name="T10" fmla="*/ 612 w 798"/>
                <a:gd name="T11" fmla="*/ 755 h 1025"/>
                <a:gd name="T12" fmla="*/ 540 w 798"/>
                <a:gd name="T13" fmla="*/ 812 h 1025"/>
                <a:gd name="T14" fmla="*/ 464 w 798"/>
                <a:gd name="T15" fmla="*/ 873 h 1025"/>
                <a:gd name="T16" fmla="*/ 418 w 798"/>
                <a:gd name="T17" fmla="*/ 919 h 1025"/>
                <a:gd name="T18" fmla="*/ 403 w 798"/>
                <a:gd name="T19" fmla="*/ 949 h 1025"/>
                <a:gd name="T20" fmla="*/ 391 w 798"/>
                <a:gd name="T21" fmla="*/ 979 h 1025"/>
                <a:gd name="T22" fmla="*/ 395 w 798"/>
                <a:gd name="T23" fmla="*/ 1010 h 1025"/>
                <a:gd name="T24" fmla="*/ 422 w 798"/>
                <a:gd name="T25" fmla="*/ 1025 h 1025"/>
                <a:gd name="T26" fmla="*/ 452 w 798"/>
                <a:gd name="T27" fmla="*/ 1021 h 1025"/>
                <a:gd name="T28" fmla="*/ 502 w 798"/>
                <a:gd name="T29" fmla="*/ 968 h 1025"/>
                <a:gd name="T30" fmla="*/ 585 w 798"/>
                <a:gd name="T31" fmla="*/ 888 h 1025"/>
                <a:gd name="T32" fmla="*/ 673 w 798"/>
                <a:gd name="T33" fmla="*/ 812 h 1025"/>
                <a:gd name="T34" fmla="*/ 749 w 798"/>
                <a:gd name="T35" fmla="*/ 725 h 1025"/>
                <a:gd name="T36" fmla="*/ 794 w 798"/>
                <a:gd name="T37" fmla="*/ 619 h 1025"/>
                <a:gd name="T38" fmla="*/ 787 w 798"/>
                <a:gd name="T39" fmla="*/ 505 h 1025"/>
                <a:gd name="T40" fmla="*/ 737 w 798"/>
                <a:gd name="T41" fmla="*/ 398 h 1025"/>
                <a:gd name="T42" fmla="*/ 654 w 798"/>
                <a:gd name="T43" fmla="*/ 311 h 1025"/>
                <a:gd name="T44" fmla="*/ 574 w 798"/>
                <a:gd name="T45" fmla="*/ 246 h 1025"/>
                <a:gd name="T46" fmla="*/ 494 w 798"/>
                <a:gd name="T47" fmla="*/ 197 h 1025"/>
                <a:gd name="T48" fmla="*/ 410 w 798"/>
                <a:gd name="T49" fmla="*/ 144 h 1025"/>
                <a:gd name="T50" fmla="*/ 319 w 798"/>
                <a:gd name="T51" fmla="*/ 94 h 1025"/>
                <a:gd name="T52" fmla="*/ 235 w 798"/>
                <a:gd name="T53" fmla="*/ 53 h 1025"/>
                <a:gd name="T54" fmla="*/ 152 w 798"/>
                <a:gd name="T55" fmla="*/ 22 h 1025"/>
                <a:gd name="T56" fmla="*/ 80 w 798"/>
                <a:gd name="T57" fmla="*/ 3 h 1025"/>
                <a:gd name="T58" fmla="*/ 23 w 798"/>
                <a:gd name="T59" fmla="*/ 3 h 1025"/>
                <a:gd name="T60" fmla="*/ 26 w 798"/>
                <a:gd name="T61" fmla="*/ 19 h 1025"/>
                <a:gd name="T62" fmla="*/ 91 w 798"/>
                <a:gd name="T63" fmla="*/ 45 h 1025"/>
                <a:gd name="T64" fmla="*/ 167 w 798"/>
                <a:gd name="T65" fmla="*/ 79 h 1025"/>
                <a:gd name="T66" fmla="*/ 255 w 798"/>
                <a:gd name="T67" fmla="*/ 121 h 1025"/>
                <a:gd name="T68" fmla="*/ 346 w 798"/>
                <a:gd name="T69" fmla="*/ 170 h 1025"/>
                <a:gd name="T70" fmla="*/ 437 w 798"/>
                <a:gd name="T71" fmla="*/ 227 h 1025"/>
                <a:gd name="T72" fmla="*/ 528 w 798"/>
                <a:gd name="T73" fmla="*/ 288 h 1025"/>
                <a:gd name="T74" fmla="*/ 608 w 798"/>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8"/>
                <a:gd name="T115" fmla="*/ 0 h 1025"/>
                <a:gd name="T116" fmla="*/ 798 w 798"/>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8" h="1025">
                  <a:moveTo>
                    <a:pt x="646" y="383"/>
                  </a:moveTo>
                  <a:lnTo>
                    <a:pt x="673" y="410"/>
                  </a:lnTo>
                  <a:lnTo>
                    <a:pt x="696" y="440"/>
                  </a:lnTo>
                  <a:lnTo>
                    <a:pt x="711" y="474"/>
                  </a:lnTo>
                  <a:lnTo>
                    <a:pt x="726" y="508"/>
                  </a:lnTo>
                  <a:lnTo>
                    <a:pt x="730" y="543"/>
                  </a:lnTo>
                  <a:lnTo>
                    <a:pt x="730" y="581"/>
                  </a:lnTo>
                  <a:lnTo>
                    <a:pt x="718" y="619"/>
                  </a:lnTo>
                  <a:lnTo>
                    <a:pt x="703" y="653"/>
                  </a:lnTo>
                  <a:lnTo>
                    <a:pt x="677" y="691"/>
                  </a:lnTo>
                  <a:lnTo>
                    <a:pt x="646" y="725"/>
                  </a:lnTo>
                  <a:lnTo>
                    <a:pt x="612" y="755"/>
                  </a:lnTo>
                  <a:lnTo>
                    <a:pt x="574" y="786"/>
                  </a:lnTo>
                  <a:lnTo>
                    <a:pt x="540" y="812"/>
                  </a:lnTo>
                  <a:lnTo>
                    <a:pt x="502" y="843"/>
                  </a:lnTo>
                  <a:lnTo>
                    <a:pt x="464" y="873"/>
                  </a:lnTo>
                  <a:lnTo>
                    <a:pt x="429" y="907"/>
                  </a:lnTo>
                  <a:lnTo>
                    <a:pt x="418" y="919"/>
                  </a:lnTo>
                  <a:lnTo>
                    <a:pt x="410" y="934"/>
                  </a:lnTo>
                  <a:lnTo>
                    <a:pt x="403" y="949"/>
                  </a:lnTo>
                  <a:lnTo>
                    <a:pt x="395" y="964"/>
                  </a:lnTo>
                  <a:lnTo>
                    <a:pt x="391" y="979"/>
                  </a:lnTo>
                  <a:lnTo>
                    <a:pt x="391" y="994"/>
                  </a:lnTo>
                  <a:lnTo>
                    <a:pt x="395" y="1010"/>
                  </a:lnTo>
                  <a:lnTo>
                    <a:pt x="407" y="1021"/>
                  </a:lnTo>
                  <a:lnTo>
                    <a:pt x="422" y="1025"/>
                  </a:lnTo>
                  <a:lnTo>
                    <a:pt x="437" y="1025"/>
                  </a:lnTo>
                  <a:lnTo>
                    <a:pt x="452" y="1021"/>
                  </a:lnTo>
                  <a:lnTo>
                    <a:pt x="464" y="1010"/>
                  </a:lnTo>
                  <a:lnTo>
                    <a:pt x="502" y="968"/>
                  </a:lnTo>
                  <a:lnTo>
                    <a:pt x="543" y="926"/>
                  </a:lnTo>
                  <a:lnTo>
                    <a:pt x="585" y="888"/>
                  </a:lnTo>
                  <a:lnTo>
                    <a:pt x="631" y="850"/>
                  </a:lnTo>
                  <a:lnTo>
                    <a:pt x="673" y="812"/>
                  </a:lnTo>
                  <a:lnTo>
                    <a:pt x="711" y="770"/>
                  </a:lnTo>
                  <a:lnTo>
                    <a:pt x="749" y="725"/>
                  </a:lnTo>
                  <a:lnTo>
                    <a:pt x="775" y="675"/>
                  </a:lnTo>
                  <a:lnTo>
                    <a:pt x="794" y="619"/>
                  </a:lnTo>
                  <a:lnTo>
                    <a:pt x="798" y="562"/>
                  </a:lnTo>
                  <a:lnTo>
                    <a:pt x="787" y="505"/>
                  </a:lnTo>
                  <a:lnTo>
                    <a:pt x="768" y="451"/>
                  </a:lnTo>
                  <a:lnTo>
                    <a:pt x="737" y="398"/>
                  </a:lnTo>
                  <a:lnTo>
                    <a:pt x="699" y="353"/>
                  </a:lnTo>
                  <a:lnTo>
                    <a:pt x="654" y="311"/>
                  </a:lnTo>
                  <a:lnTo>
                    <a:pt x="608" y="273"/>
                  </a:lnTo>
                  <a:lnTo>
                    <a:pt x="574" y="246"/>
                  </a:lnTo>
                  <a:lnTo>
                    <a:pt x="536" y="224"/>
                  </a:lnTo>
                  <a:lnTo>
                    <a:pt x="494" y="197"/>
                  </a:lnTo>
                  <a:lnTo>
                    <a:pt x="452" y="170"/>
                  </a:lnTo>
                  <a:lnTo>
                    <a:pt x="410" y="144"/>
                  </a:lnTo>
                  <a:lnTo>
                    <a:pt x="365" y="117"/>
                  </a:lnTo>
                  <a:lnTo>
                    <a:pt x="319" y="94"/>
                  </a:lnTo>
                  <a:lnTo>
                    <a:pt x="277" y="72"/>
                  </a:lnTo>
                  <a:lnTo>
                    <a:pt x="235" y="53"/>
                  </a:lnTo>
                  <a:lnTo>
                    <a:pt x="194" y="34"/>
                  </a:lnTo>
                  <a:lnTo>
                    <a:pt x="152" y="22"/>
                  </a:lnTo>
                  <a:lnTo>
                    <a:pt x="114" y="11"/>
                  </a:lnTo>
                  <a:lnTo>
                    <a:pt x="80" y="3"/>
                  </a:lnTo>
                  <a:lnTo>
                    <a:pt x="49" y="0"/>
                  </a:lnTo>
                  <a:lnTo>
                    <a:pt x="23" y="3"/>
                  </a:lnTo>
                  <a:lnTo>
                    <a:pt x="0" y="11"/>
                  </a:lnTo>
                  <a:lnTo>
                    <a:pt x="26" y="19"/>
                  </a:lnTo>
                  <a:lnTo>
                    <a:pt x="57" y="30"/>
                  </a:lnTo>
                  <a:lnTo>
                    <a:pt x="91" y="45"/>
                  </a:lnTo>
                  <a:lnTo>
                    <a:pt x="125" y="60"/>
                  </a:lnTo>
                  <a:lnTo>
                    <a:pt x="167" y="79"/>
                  </a:lnTo>
                  <a:lnTo>
                    <a:pt x="209" y="98"/>
                  </a:lnTo>
                  <a:lnTo>
                    <a:pt x="255" y="121"/>
                  </a:lnTo>
                  <a:lnTo>
                    <a:pt x="300" y="144"/>
                  </a:lnTo>
                  <a:lnTo>
                    <a:pt x="346" y="170"/>
                  </a:lnTo>
                  <a:lnTo>
                    <a:pt x="391" y="197"/>
                  </a:lnTo>
                  <a:lnTo>
                    <a:pt x="437" y="227"/>
                  </a:lnTo>
                  <a:lnTo>
                    <a:pt x="483" y="258"/>
                  </a:lnTo>
                  <a:lnTo>
                    <a:pt x="528" y="288"/>
                  </a:lnTo>
                  <a:lnTo>
                    <a:pt x="570" y="319"/>
                  </a:lnTo>
                  <a:lnTo>
                    <a:pt x="608" y="349"/>
                  </a:lnTo>
                  <a:lnTo>
                    <a:pt x="646" y="383"/>
                  </a:lnTo>
                  <a:close/>
                </a:path>
              </a:pathLst>
            </a:custGeom>
            <a:solidFill>
              <a:srgbClr val="C9E8FF"/>
            </a:solidFill>
            <a:ln w="9525">
              <a:noFill/>
              <a:round/>
              <a:headEnd/>
              <a:tailEnd/>
            </a:ln>
          </p:spPr>
          <p:txBody>
            <a:bodyPr/>
            <a:lstStyle/>
            <a:p>
              <a:endParaRPr lang="en-US"/>
            </a:p>
          </p:txBody>
        </p:sp>
        <p:sp>
          <p:nvSpPr>
            <p:cNvPr id="32990" name="Freeform 70"/>
            <p:cNvSpPr>
              <a:spLocks noChangeAspect="1"/>
            </p:cNvSpPr>
            <p:nvPr/>
          </p:nvSpPr>
          <p:spPr bwMode="auto">
            <a:xfrm>
              <a:off x="2197" y="17517"/>
              <a:ext cx="270" cy="619"/>
            </a:xfrm>
            <a:custGeom>
              <a:avLst/>
              <a:gdLst>
                <a:gd name="T0" fmla="*/ 102 w 270"/>
                <a:gd name="T1" fmla="*/ 46 h 619"/>
                <a:gd name="T2" fmla="*/ 95 w 270"/>
                <a:gd name="T3" fmla="*/ 27 h 619"/>
                <a:gd name="T4" fmla="*/ 83 w 270"/>
                <a:gd name="T5" fmla="*/ 12 h 619"/>
                <a:gd name="T6" fmla="*/ 64 w 270"/>
                <a:gd name="T7" fmla="*/ 4 h 619"/>
                <a:gd name="T8" fmla="*/ 45 w 270"/>
                <a:gd name="T9" fmla="*/ 0 h 619"/>
                <a:gd name="T10" fmla="*/ 26 w 270"/>
                <a:gd name="T11" fmla="*/ 8 h 619"/>
                <a:gd name="T12" fmla="*/ 11 w 270"/>
                <a:gd name="T13" fmla="*/ 19 h 619"/>
                <a:gd name="T14" fmla="*/ 0 w 270"/>
                <a:gd name="T15" fmla="*/ 38 h 619"/>
                <a:gd name="T16" fmla="*/ 0 w 270"/>
                <a:gd name="T17" fmla="*/ 57 h 619"/>
                <a:gd name="T18" fmla="*/ 19 w 270"/>
                <a:gd name="T19" fmla="*/ 141 h 619"/>
                <a:gd name="T20" fmla="*/ 49 w 270"/>
                <a:gd name="T21" fmla="*/ 236 h 619"/>
                <a:gd name="T22" fmla="*/ 87 w 270"/>
                <a:gd name="T23" fmla="*/ 331 h 619"/>
                <a:gd name="T24" fmla="*/ 133 w 270"/>
                <a:gd name="T25" fmla="*/ 422 h 619"/>
                <a:gd name="T26" fmla="*/ 178 w 270"/>
                <a:gd name="T27" fmla="*/ 502 h 619"/>
                <a:gd name="T28" fmla="*/ 220 w 270"/>
                <a:gd name="T29" fmla="*/ 566 h 619"/>
                <a:gd name="T30" fmla="*/ 251 w 270"/>
                <a:gd name="T31" fmla="*/ 608 h 619"/>
                <a:gd name="T32" fmla="*/ 270 w 270"/>
                <a:gd name="T33" fmla="*/ 619 h 619"/>
                <a:gd name="T34" fmla="*/ 262 w 270"/>
                <a:gd name="T35" fmla="*/ 578 h 619"/>
                <a:gd name="T36" fmla="*/ 243 w 270"/>
                <a:gd name="T37" fmla="*/ 525 h 619"/>
                <a:gd name="T38" fmla="*/ 220 w 270"/>
                <a:gd name="T39" fmla="*/ 456 h 619"/>
                <a:gd name="T40" fmla="*/ 194 w 270"/>
                <a:gd name="T41" fmla="*/ 376 h 619"/>
                <a:gd name="T42" fmla="*/ 167 w 270"/>
                <a:gd name="T43" fmla="*/ 293 h 619"/>
                <a:gd name="T44" fmla="*/ 140 w 270"/>
                <a:gd name="T45" fmla="*/ 209 h 619"/>
                <a:gd name="T46" fmla="*/ 118 w 270"/>
                <a:gd name="T47" fmla="*/ 126 h 619"/>
                <a:gd name="T48" fmla="*/ 102 w 270"/>
                <a:gd name="T49" fmla="*/ 46 h 6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70"/>
                <a:gd name="T76" fmla="*/ 0 h 619"/>
                <a:gd name="T77" fmla="*/ 270 w 270"/>
                <a:gd name="T78" fmla="*/ 619 h 6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70" h="619">
                  <a:moveTo>
                    <a:pt x="102" y="46"/>
                  </a:moveTo>
                  <a:lnTo>
                    <a:pt x="95" y="27"/>
                  </a:lnTo>
                  <a:lnTo>
                    <a:pt x="83" y="12"/>
                  </a:lnTo>
                  <a:lnTo>
                    <a:pt x="64" y="4"/>
                  </a:lnTo>
                  <a:lnTo>
                    <a:pt x="45" y="0"/>
                  </a:lnTo>
                  <a:lnTo>
                    <a:pt x="26" y="8"/>
                  </a:lnTo>
                  <a:lnTo>
                    <a:pt x="11" y="19"/>
                  </a:lnTo>
                  <a:lnTo>
                    <a:pt x="0" y="38"/>
                  </a:lnTo>
                  <a:lnTo>
                    <a:pt x="0" y="57"/>
                  </a:lnTo>
                  <a:lnTo>
                    <a:pt x="19" y="141"/>
                  </a:lnTo>
                  <a:lnTo>
                    <a:pt x="49" y="236"/>
                  </a:lnTo>
                  <a:lnTo>
                    <a:pt x="87" y="331"/>
                  </a:lnTo>
                  <a:lnTo>
                    <a:pt x="133" y="422"/>
                  </a:lnTo>
                  <a:lnTo>
                    <a:pt x="178" y="502"/>
                  </a:lnTo>
                  <a:lnTo>
                    <a:pt x="220" y="566"/>
                  </a:lnTo>
                  <a:lnTo>
                    <a:pt x="251" y="608"/>
                  </a:lnTo>
                  <a:lnTo>
                    <a:pt x="270" y="619"/>
                  </a:lnTo>
                  <a:lnTo>
                    <a:pt x="262" y="578"/>
                  </a:lnTo>
                  <a:lnTo>
                    <a:pt x="243" y="525"/>
                  </a:lnTo>
                  <a:lnTo>
                    <a:pt x="220" y="456"/>
                  </a:lnTo>
                  <a:lnTo>
                    <a:pt x="194" y="376"/>
                  </a:lnTo>
                  <a:lnTo>
                    <a:pt x="167" y="293"/>
                  </a:lnTo>
                  <a:lnTo>
                    <a:pt x="140" y="209"/>
                  </a:lnTo>
                  <a:lnTo>
                    <a:pt x="118" y="126"/>
                  </a:lnTo>
                  <a:lnTo>
                    <a:pt x="102" y="46"/>
                  </a:lnTo>
                  <a:close/>
                </a:path>
              </a:pathLst>
            </a:custGeom>
            <a:solidFill>
              <a:srgbClr val="000000"/>
            </a:solidFill>
            <a:ln w="9525">
              <a:noFill/>
              <a:round/>
              <a:headEnd/>
              <a:tailEnd/>
            </a:ln>
          </p:spPr>
          <p:txBody>
            <a:bodyPr/>
            <a:lstStyle/>
            <a:p>
              <a:endParaRPr lang="en-US"/>
            </a:p>
          </p:txBody>
        </p:sp>
        <p:sp>
          <p:nvSpPr>
            <p:cNvPr id="32991" name="Freeform 71"/>
            <p:cNvSpPr>
              <a:spLocks noChangeAspect="1"/>
            </p:cNvSpPr>
            <p:nvPr/>
          </p:nvSpPr>
          <p:spPr bwMode="auto">
            <a:xfrm>
              <a:off x="2079" y="17187"/>
              <a:ext cx="140" cy="312"/>
            </a:xfrm>
            <a:custGeom>
              <a:avLst/>
              <a:gdLst>
                <a:gd name="T0" fmla="*/ 72 w 140"/>
                <a:gd name="T1" fmla="*/ 34 h 312"/>
                <a:gd name="T2" fmla="*/ 68 w 140"/>
                <a:gd name="T3" fmla="*/ 19 h 312"/>
                <a:gd name="T4" fmla="*/ 57 w 140"/>
                <a:gd name="T5" fmla="*/ 8 h 312"/>
                <a:gd name="T6" fmla="*/ 45 w 140"/>
                <a:gd name="T7" fmla="*/ 0 h 312"/>
                <a:gd name="T8" fmla="*/ 30 w 140"/>
                <a:gd name="T9" fmla="*/ 0 h 312"/>
                <a:gd name="T10" fmla="*/ 19 w 140"/>
                <a:gd name="T11" fmla="*/ 4 h 312"/>
                <a:gd name="T12" fmla="*/ 7 w 140"/>
                <a:gd name="T13" fmla="*/ 12 h 312"/>
                <a:gd name="T14" fmla="*/ 0 w 140"/>
                <a:gd name="T15" fmla="*/ 23 h 312"/>
                <a:gd name="T16" fmla="*/ 0 w 140"/>
                <a:gd name="T17" fmla="*/ 38 h 312"/>
                <a:gd name="T18" fmla="*/ 0 w 140"/>
                <a:gd name="T19" fmla="*/ 80 h 312"/>
                <a:gd name="T20" fmla="*/ 11 w 140"/>
                <a:gd name="T21" fmla="*/ 125 h 312"/>
                <a:gd name="T22" fmla="*/ 26 w 140"/>
                <a:gd name="T23" fmla="*/ 171 h 312"/>
                <a:gd name="T24" fmla="*/ 45 w 140"/>
                <a:gd name="T25" fmla="*/ 217 h 312"/>
                <a:gd name="T26" fmla="*/ 68 w 140"/>
                <a:gd name="T27" fmla="*/ 258 h 312"/>
                <a:gd name="T28" fmla="*/ 91 w 140"/>
                <a:gd name="T29" fmla="*/ 289 h 312"/>
                <a:gd name="T30" fmla="*/ 118 w 140"/>
                <a:gd name="T31" fmla="*/ 308 h 312"/>
                <a:gd name="T32" fmla="*/ 137 w 140"/>
                <a:gd name="T33" fmla="*/ 312 h 312"/>
                <a:gd name="T34" fmla="*/ 140 w 140"/>
                <a:gd name="T35" fmla="*/ 251 h 312"/>
                <a:gd name="T36" fmla="*/ 121 w 140"/>
                <a:gd name="T37" fmla="*/ 179 h 312"/>
                <a:gd name="T38" fmla="*/ 99 w 140"/>
                <a:gd name="T39" fmla="*/ 106 h 312"/>
                <a:gd name="T40" fmla="*/ 72 w 140"/>
                <a:gd name="T41" fmla="*/ 34 h 31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0"/>
                <a:gd name="T64" fmla="*/ 0 h 312"/>
                <a:gd name="T65" fmla="*/ 140 w 140"/>
                <a:gd name="T66" fmla="*/ 312 h 31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0" h="312">
                  <a:moveTo>
                    <a:pt x="72" y="34"/>
                  </a:moveTo>
                  <a:lnTo>
                    <a:pt x="68" y="19"/>
                  </a:lnTo>
                  <a:lnTo>
                    <a:pt x="57" y="8"/>
                  </a:lnTo>
                  <a:lnTo>
                    <a:pt x="45" y="0"/>
                  </a:lnTo>
                  <a:lnTo>
                    <a:pt x="30" y="0"/>
                  </a:lnTo>
                  <a:lnTo>
                    <a:pt x="19" y="4"/>
                  </a:lnTo>
                  <a:lnTo>
                    <a:pt x="7" y="12"/>
                  </a:lnTo>
                  <a:lnTo>
                    <a:pt x="0" y="23"/>
                  </a:lnTo>
                  <a:lnTo>
                    <a:pt x="0" y="38"/>
                  </a:lnTo>
                  <a:lnTo>
                    <a:pt x="0" y="80"/>
                  </a:lnTo>
                  <a:lnTo>
                    <a:pt x="11" y="125"/>
                  </a:lnTo>
                  <a:lnTo>
                    <a:pt x="26" y="171"/>
                  </a:lnTo>
                  <a:lnTo>
                    <a:pt x="45" y="217"/>
                  </a:lnTo>
                  <a:lnTo>
                    <a:pt x="68" y="258"/>
                  </a:lnTo>
                  <a:lnTo>
                    <a:pt x="91" y="289"/>
                  </a:lnTo>
                  <a:lnTo>
                    <a:pt x="118" y="308"/>
                  </a:lnTo>
                  <a:lnTo>
                    <a:pt x="137" y="312"/>
                  </a:lnTo>
                  <a:lnTo>
                    <a:pt x="140" y="251"/>
                  </a:lnTo>
                  <a:lnTo>
                    <a:pt x="121" y="179"/>
                  </a:lnTo>
                  <a:lnTo>
                    <a:pt x="99" y="106"/>
                  </a:lnTo>
                  <a:lnTo>
                    <a:pt x="72" y="34"/>
                  </a:lnTo>
                  <a:close/>
                </a:path>
              </a:pathLst>
            </a:custGeom>
            <a:solidFill>
              <a:srgbClr val="000000"/>
            </a:solidFill>
            <a:ln w="9525">
              <a:noFill/>
              <a:round/>
              <a:headEnd/>
              <a:tailEnd/>
            </a:ln>
          </p:spPr>
          <p:txBody>
            <a:bodyPr/>
            <a:lstStyle/>
            <a:p>
              <a:endParaRPr lang="en-US"/>
            </a:p>
          </p:txBody>
        </p:sp>
        <p:sp>
          <p:nvSpPr>
            <p:cNvPr id="32992" name="Freeform 72"/>
            <p:cNvSpPr>
              <a:spLocks noChangeAspect="1"/>
            </p:cNvSpPr>
            <p:nvPr/>
          </p:nvSpPr>
          <p:spPr bwMode="auto">
            <a:xfrm>
              <a:off x="1965" y="16959"/>
              <a:ext cx="121" cy="179"/>
            </a:xfrm>
            <a:custGeom>
              <a:avLst/>
              <a:gdLst>
                <a:gd name="T0" fmla="*/ 64 w 121"/>
                <a:gd name="T1" fmla="*/ 23 h 179"/>
                <a:gd name="T2" fmla="*/ 64 w 121"/>
                <a:gd name="T3" fmla="*/ 27 h 179"/>
                <a:gd name="T4" fmla="*/ 64 w 121"/>
                <a:gd name="T5" fmla="*/ 27 h 179"/>
                <a:gd name="T6" fmla="*/ 64 w 121"/>
                <a:gd name="T7" fmla="*/ 27 h 179"/>
                <a:gd name="T8" fmla="*/ 64 w 121"/>
                <a:gd name="T9" fmla="*/ 27 h 179"/>
                <a:gd name="T10" fmla="*/ 61 w 121"/>
                <a:gd name="T11" fmla="*/ 15 h 179"/>
                <a:gd name="T12" fmla="*/ 49 w 121"/>
                <a:gd name="T13" fmla="*/ 4 h 179"/>
                <a:gd name="T14" fmla="*/ 38 w 121"/>
                <a:gd name="T15" fmla="*/ 0 h 179"/>
                <a:gd name="T16" fmla="*/ 23 w 121"/>
                <a:gd name="T17" fmla="*/ 0 h 179"/>
                <a:gd name="T18" fmla="*/ 11 w 121"/>
                <a:gd name="T19" fmla="*/ 4 h 179"/>
                <a:gd name="T20" fmla="*/ 4 w 121"/>
                <a:gd name="T21" fmla="*/ 15 h 179"/>
                <a:gd name="T22" fmla="*/ 0 w 121"/>
                <a:gd name="T23" fmla="*/ 27 h 179"/>
                <a:gd name="T24" fmla="*/ 0 w 121"/>
                <a:gd name="T25" fmla="*/ 38 h 179"/>
                <a:gd name="T26" fmla="*/ 4 w 121"/>
                <a:gd name="T27" fmla="*/ 57 h 179"/>
                <a:gd name="T28" fmla="*/ 11 w 121"/>
                <a:gd name="T29" fmla="*/ 80 h 179"/>
                <a:gd name="T30" fmla="*/ 26 w 121"/>
                <a:gd name="T31" fmla="*/ 107 h 179"/>
                <a:gd name="T32" fmla="*/ 45 w 121"/>
                <a:gd name="T33" fmla="*/ 129 h 179"/>
                <a:gd name="T34" fmla="*/ 64 w 121"/>
                <a:gd name="T35" fmla="*/ 152 h 179"/>
                <a:gd name="T36" fmla="*/ 87 w 121"/>
                <a:gd name="T37" fmla="*/ 167 h 179"/>
                <a:gd name="T38" fmla="*/ 106 w 121"/>
                <a:gd name="T39" fmla="*/ 179 h 179"/>
                <a:gd name="T40" fmla="*/ 121 w 121"/>
                <a:gd name="T41" fmla="*/ 179 h 179"/>
                <a:gd name="T42" fmla="*/ 118 w 121"/>
                <a:gd name="T43" fmla="*/ 141 h 179"/>
                <a:gd name="T44" fmla="*/ 102 w 121"/>
                <a:gd name="T45" fmla="*/ 95 h 179"/>
                <a:gd name="T46" fmla="*/ 80 w 121"/>
                <a:gd name="T47" fmla="*/ 53 h 179"/>
                <a:gd name="T48" fmla="*/ 64 w 121"/>
                <a:gd name="T49" fmla="*/ 23 h 17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1"/>
                <a:gd name="T76" fmla="*/ 0 h 179"/>
                <a:gd name="T77" fmla="*/ 121 w 121"/>
                <a:gd name="T78" fmla="*/ 179 h 17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1" h="179">
                  <a:moveTo>
                    <a:pt x="64" y="23"/>
                  </a:moveTo>
                  <a:lnTo>
                    <a:pt x="64" y="27"/>
                  </a:lnTo>
                  <a:lnTo>
                    <a:pt x="61" y="15"/>
                  </a:lnTo>
                  <a:lnTo>
                    <a:pt x="49" y="4"/>
                  </a:lnTo>
                  <a:lnTo>
                    <a:pt x="38" y="0"/>
                  </a:lnTo>
                  <a:lnTo>
                    <a:pt x="23" y="0"/>
                  </a:lnTo>
                  <a:lnTo>
                    <a:pt x="11" y="4"/>
                  </a:lnTo>
                  <a:lnTo>
                    <a:pt x="4" y="15"/>
                  </a:lnTo>
                  <a:lnTo>
                    <a:pt x="0" y="27"/>
                  </a:lnTo>
                  <a:lnTo>
                    <a:pt x="0" y="38"/>
                  </a:lnTo>
                  <a:lnTo>
                    <a:pt x="4" y="57"/>
                  </a:lnTo>
                  <a:lnTo>
                    <a:pt x="11" y="80"/>
                  </a:lnTo>
                  <a:lnTo>
                    <a:pt x="26" y="107"/>
                  </a:lnTo>
                  <a:lnTo>
                    <a:pt x="45" y="129"/>
                  </a:lnTo>
                  <a:lnTo>
                    <a:pt x="64" y="152"/>
                  </a:lnTo>
                  <a:lnTo>
                    <a:pt x="87" y="167"/>
                  </a:lnTo>
                  <a:lnTo>
                    <a:pt x="106" y="179"/>
                  </a:lnTo>
                  <a:lnTo>
                    <a:pt x="121" y="179"/>
                  </a:lnTo>
                  <a:lnTo>
                    <a:pt x="118" y="141"/>
                  </a:lnTo>
                  <a:lnTo>
                    <a:pt x="102" y="95"/>
                  </a:lnTo>
                  <a:lnTo>
                    <a:pt x="80" y="53"/>
                  </a:lnTo>
                  <a:lnTo>
                    <a:pt x="64" y="23"/>
                  </a:lnTo>
                  <a:close/>
                </a:path>
              </a:pathLst>
            </a:custGeom>
            <a:solidFill>
              <a:srgbClr val="000000"/>
            </a:solidFill>
            <a:ln w="9525">
              <a:noFill/>
              <a:round/>
              <a:headEnd/>
              <a:tailEnd/>
            </a:ln>
          </p:spPr>
          <p:txBody>
            <a:bodyPr/>
            <a:lstStyle/>
            <a:p>
              <a:endParaRPr lang="en-US"/>
            </a:p>
          </p:txBody>
        </p:sp>
        <p:sp>
          <p:nvSpPr>
            <p:cNvPr id="32993" name="Freeform 73"/>
            <p:cNvSpPr>
              <a:spLocks noChangeAspect="1"/>
            </p:cNvSpPr>
            <p:nvPr/>
          </p:nvSpPr>
          <p:spPr bwMode="auto">
            <a:xfrm>
              <a:off x="1862" y="16811"/>
              <a:ext cx="167" cy="118"/>
            </a:xfrm>
            <a:custGeom>
              <a:avLst/>
              <a:gdLst>
                <a:gd name="T0" fmla="*/ 133 w 167"/>
                <a:gd name="T1" fmla="*/ 88 h 118"/>
                <a:gd name="T2" fmla="*/ 148 w 167"/>
                <a:gd name="T3" fmla="*/ 80 h 118"/>
                <a:gd name="T4" fmla="*/ 164 w 167"/>
                <a:gd name="T5" fmla="*/ 69 h 118"/>
                <a:gd name="T6" fmla="*/ 167 w 167"/>
                <a:gd name="T7" fmla="*/ 53 h 118"/>
                <a:gd name="T8" fmla="*/ 167 w 167"/>
                <a:gd name="T9" fmla="*/ 38 h 118"/>
                <a:gd name="T10" fmla="*/ 160 w 167"/>
                <a:gd name="T11" fmla="*/ 19 h 118"/>
                <a:gd name="T12" fmla="*/ 148 w 167"/>
                <a:gd name="T13" fmla="*/ 8 h 118"/>
                <a:gd name="T14" fmla="*/ 133 w 167"/>
                <a:gd name="T15" fmla="*/ 0 h 118"/>
                <a:gd name="T16" fmla="*/ 114 w 167"/>
                <a:gd name="T17" fmla="*/ 0 h 118"/>
                <a:gd name="T18" fmla="*/ 107 w 167"/>
                <a:gd name="T19" fmla="*/ 0 h 118"/>
                <a:gd name="T20" fmla="*/ 91 w 167"/>
                <a:gd name="T21" fmla="*/ 4 h 118"/>
                <a:gd name="T22" fmla="*/ 69 w 167"/>
                <a:gd name="T23" fmla="*/ 12 h 118"/>
                <a:gd name="T24" fmla="*/ 42 w 167"/>
                <a:gd name="T25" fmla="*/ 27 h 118"/>
                <a:gd name="T26" fmla="*/ 19 w 167"/>
                <a:gd name="T27" fmla="*/ 50 h 118"/>
                <a:gd name="T28" fmla="*/ 8 w 167"/>
                <a:gd name="T29" fmla="*/ 72 h 118"/>
                <a:gd name="T30" fmla="*/ 0 w 167"/>
                <a:gd name="T31" fmla="*/ 95 h 118"/>
                <a:gd name="T32" fmla="*/ 0 w 167"/>
                <a:gd name="T33" fmla="*/ 103 h 118"/>
                <a:gd name="T34" fmla="*/ 11 w 167"/>
                <a:gd name="T35" fmla="*/ 110 h 118"/>
                <a:gd name="T36" fmla="*/ 27 w 167"/>
                <a:gd name="T37" fmla="*/ 118 h 118"/>
                <a:gd name="T38" fmla="*/ 42 w 167"/>
                <a:gd name="T39" fmla="*/ 118 h 118"/>
                <a:gd name="T40" fmla="*/ 57 w 167"/>
                <a:gd name="T41" fmla="*/ 118 h 118"/>
                <a:gd name="T42" fmla="*/ 76 w 167"/>
                <a:gd name="T43" fmla="*/ 110 h 118"/>
                <a:gd name="T44" fmla="*/ 95 w 167"/>
                <a:gd name="T45" fmla="*/ 107 h 118"/>
                <a:gd name="T46" fmla="*/ 114 w 167"/>
                <a:gd name="T47" fmla="*/ 99 h 118"/>
                <a:gd name="T48" fmla="*/ 133 w 167"/>
                <a:gd name="T49" fmla="*/ 88 h 11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7"/>
                <a:gd name="T76" fmla="*/ 0 h 118"/>
                <a:gd name="T77" fmla="*/ 167 w 167"/>
                <a:gd name="T78" fmla="*/ 118 h 11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7" h="118">
                  <a:moveTo>
                    <a:pt x="133" y="88"/>
                  </a:moveTo>
                  <a:lnTo>
                    <a:pt x="148" y="80"/>
                  </a:lnTo>
                  <a:lnTo>
                    <a:pt x="164" y="69"/>
                  </a:lnTo>
                  <a:lnTo>
                    <a:pt x="167" y="53"/>
                  </a:lnTo>
                  <a:lnTo>
                    <a:pt x="167" y="38"/>
                  </a:lnTo>
                  <a:lnTo>
                    <a:pt x="160" y="19"/>
                  </a:lnTo>
                  <a:lnTo>
                    <a:pt x="148" y="8"/>
                  </a:lnTo>
                  <a:lnTo>
                    <a:pt x="133" y="0"/>
                  </a:lnTo>
                  <a:lnTo>
                    <a:pt x="114" y="0"/>
                  </a:lnTo>
                  <a:lnTo>
                    <a:pt x="107" y="0"/>
                  </a:lnTo>
                  <a:lnTo>
                    <a:pt x="91" y="4"/>
                  </a:lnTo>
                  <a:lnTo>
                    <a:pt x="69" y="12"/>
                  </a:lnTo>
                  <a:lnTo>
                    <a:pt x="42" y="27"/>
                  </a:lnTo>
                  <a:lnTo>
                    <a:pt x="19" y="50"/>
                  </a:lnTo>
                  <a:lnTo>
                    <a:pt x="8" y="72"/>
                  </a:lnTo>
                  <a:lnTo>
                    <a:pt x="0" y="95"/>
                  </a:lnTo>
                  <a:lnTo>
                    <a:pt x="0" y="103"/>
                  </a:lnTo>
                  <a:lnTo>
                    <a:pt x="11" y="110"/>
                  </a:lnTo>
                  <a:lnTo>
                    <a:pt x="27" y="118"/>
                  </a:lnTo>
                  <a:lnTo>
                    <a:pt x="42" y="118"/>
                  </a:lnTo>
                  <a:lnTo>
                    <a:pt x="57" y="118"/>
                  </a:lnTo>
                  <a:lnTo>
                    <a:pt x="76" y="110"/>
                  </a:lnTo>
                  <a:lnTo>
                    <a:pt x="95" y="107"/>
                  </a:lnTo>
                  <a:lnTo>
                    <a:pt x="114" y="99"/>
                  </a:lnTo>
                  <a:lnTo>
                    <a:pt x="133" y="88"/>
                  </a:lnTo>
                  <a:close/>
                </a:path>
              </a:pathLst>
            </a:custGeom>
            <a:solidFill>
              <a:srgbClr val="000000"/>
            </a:solidFill>
            <a:ln w="9525">
              <a:noFill/>
              <a:round/>
              <a:headEnd/>
              <a:tailEnd/>
            </a:ln>
          </p:spPr>
          <p:txBody>
            <a:bodyPr/>
            <a:lstStyle/>
            <a:p>
              <a:endParaRPr lang="en-US"/>
            </a:p>
          </p:txBody>
        </p:sp>
        <p:sp>
          <p:nvSpPr>
            <p:cNvPr id="32994" name="Freeform 74"/>
            <p:cNvSpPr>
              <a:spLocks noChangeAspect="1"/>
            </p:cNvSpPr>
            <p:nvPr/>
          </p:nvSpPr>
          <p:spPr bwMode="auto">
            <a:xfrm>
              <a:off x="1079" y="16614"/>
              <a:ext cx="642" cy="778"/>
            </a:xfrm>
            <a:custGeom>
              <a:avLst/>
              <a:gdLst>
                <a:gd name="T0" fmla="*/ 236 w 642"/>
                <a:gd name="T1" fmla="*/ 117 h 778"/>
                <a:gd name="T2" fmla="*/ 190 w 642"/>
                <a:gd name="T3" fmla="*/ 152 h 778"/>
                <a:gd name="T4" fmla="*/ 148 w 642"/>
                <a:gd name="T5" fmla="*/ 190 h 778"/>
                <a:gd name="T6" fmla="*/ 106 w 642"/>
                <a:gd name="T7" fmla="*/ 235 h 778"/>
                <a:gd name="T8" fmla="*/ 72 w 642"/>
                <a:gd name="T9" fmla="*/ 281 h 778"/>
                <a:gd name="T10" fmla="*/ 45 w 642"/>
                <a:gd name="T11" fmla="*/ 330 h 778"/>
                <a:gd name="T12" fmla="*/ 23 w 642"/>
                <a:gd name="T13" fmla="*/ 379 h 778"/>
                <a:gd name="T14" fmla="*/ 7 w 642"/>
                <a:gd name="T15" fmla="*/ 429 h 778"/>
                <a:gd name="T16" fmla="*/ 0 w 642"/>
                <a:gd name="T17" fmla="*/ 482 h 778"/>
                <a:gd name="T18" fmla="*/ 7 w 642"/>
                <a:gd name="T19" fmla="*/ 562 h 778"/>
                <a:gd name="T20" fmla="*/ 38 w 642"/>
                <a:gd name="T21" fmla="*/ 626 h 778"/>
                <a:gd name="T22" fmla="*/ 83 w 642"/>
                <a:gd name="T23" fmla="*/ 683 h 778"/>
                <a:gd name="T24" fmla="*/ 141 w 642"/>
                <a:gd name="T25" fmla="*/ 725 h 778"/>
                <a:gd name="T26" fmla="*/ 209 w 642"/>
                <a:gd name="T27" fmla="*/ 755 h 778"/>
                <a:gd name="T28" fmla="*/ 285 w 642"/>
                <a:gd name="T29" fmla="*/ 774 h 778"/>
                <a:gd name="T30" fmla="*/ 357 w 642"/>
                <a:gd name="T31" fmla="*/ 778 h 778"/>
                <a:gd name="T32" fmla="*/ 429 w 642"/>
                <a:gd name="T33" fmla="*/ 767 h 778"/>
                <a:gd name="T34" fmla="*/ 445 w 642"/>
                <a:gd name="T35" fmla="*/ 767 h 778"/>
                <a:gd name="T36" fmla="*/ 460 w 642"/>
                <a:gd name="T37" fmla="*/ 759 h 778"/>
                <a:gd name="T38" fmla="*/ 471 w 642"/>
                <a:gd name="T39" fmla="*/ 744 h 778"/>
                <a:gd name="T40" fmla="*/ 475 w 642"/>
                <a:gd name="T41" fmla="*/ 729 h 778"/>
                <a:gd name="T42" fmla="*/ 471 w 642"/>
                <a:gd name="T43" fmla="*/ 721 h 778"/>
                <a:gd name="T44" fmla="*/ 460 w 642"/>
                <a:gd name="T45" fmla="*/ 721 h 778"/>
                <a:gd name="T46" fmla="*/ 445 w 642"/>
                <a:gd name="T47" fmla="*/ 717 h 778"/>
                <a:gd name="T48" fmla="*/ 426 w 642"/>
                <a:gd name="T49" fmla="*/ 717 h 778"/>
                <a:gd name="T50" fmla="*/ 403 w 642"/>
                <a:gd name="T51" fmla="*/ 717 h 778"/>
                <a:gd name="T52" fmla="*/ 384 w 642"/>
                <a:gd name="T53" fmla="*/ 717 h 778"/>
                <a:gd name="T54" fmla="*/ 365 w 642"/>
                <a:gd name="T55" fmla="*/ 717 h 778"/>
                <a:gd name="T56" fmla="*/ 353 w 642"/>
                <a:gd name="T57" fmla="*/ 717 h 778"/>
                <a:gd name="T58" fmla="*/ 315 w 642"/>
                <a:gd name="T59" fmla="*/ 714 h 778"/>
                <a:gd name="T60" fmla="*/ 281 w 642"/>
                <a:gd name="T61" fmla="*/ 710 h 778"/>
                <a:gd name="T62" fmla="*/ 243 w 642"/>
                <a:gd name="T63" fmla="*/ 706 h 778"/>
                <a:gd name="T64" fmla="*/ 205 w 642"/>
                <a:gd name="T65" fmla="*/ 695 h 778"/>
                <a:gd name="T66" fmla="*/ 167 w 642"/>
                <a:gd name="T67" fmla="*/ 683 h 778"/>
                <a:gd name="T68" fmla="*/ 129 w 642"/>
                <a:gd name="T69" fmla="*/ 657 h 778"/>
                <a:gd name="T70" fmla="*/ 95 w 642"/>
                <a:gd name="T71" fmla="*/ 623 h 778"/>
                <a:gd name="T72" fmla="*/ 57 w 642"/>
                <a:gd name="T73" fmla="*/ 573 h 778"/>
                <a:gd name="T74" fmla="*/ 49 w 642"/>
                <a:gd name="T75" fmla="*/ 516 h 778"/>
                <a:gd name="T76" fmla="*/ 53 w 642"/>
                <a:gd name="T77" fmla="*/ 463 h 778"/>
                <a:gd name="T78" fmla="*/ 68 w 642"/>
                <a:gd name="T79" fmla="*/ 410 h 778"/>
                <a:gd name="T80" fmla="*/ 91 w 642"/>
                <a:gd name="T81" fmla="*/ 360 h 778"/>
                <a:gd name="T82" fmla="*/ 125 w 642"/>
                <a:gd name="T83" fmla="*/ 315 h 778"/>
                <a:gd name="T84" fmla="*/ 163 w 642"/>
                <a:gd name="T85" fmla="*/ 269 h 778"/>
                <a:gd name="T86" fmla="*/ 205 w 642"/>
                <a:gd name="T87" fmla="*/ 231 h 778"/>
                <a:gd name="T88" fmla="*/ 255 w 642"/>
                <a:gd name="T89" fmla="*/ 193 h 778"/>
                <a:gd name="T90" fmla="*/ 304 w 642"/>
                <a:gd name="T91" fmla="*/ 159 h 778"/>
                <a:gd name="T92" fmla="*/ 357 w 642"/>
                <a:gd name="T93" fmla="*/ 129 h 778"/>
                <a:gd name="T94" fmla="*/ 410 w 642"/>
                <a:gd name="T95" fmla="*/ 102 h 778"/>
                <a:gd name="T96" fmla="*/ 460 w 642"/>
                <a:gd name="T97" fmla="*/ 79 h 778"/>
                <a:gd name="T98" fmla="*/ 513 w 642"/>
                <a:gd name="T99" fmla="*/ 61 h 778"/>
                <a:gd name="T100" fmla="*/ 559 w 642"/>
                <a:gd name="T101" fmla="*/ 42 h 778"/>
                <a:gd name="T102" fmla="*/ 604 w 642"/>
                <a:gd name="T103" fmla="*/ 30 h 778"/>
                <a:gd name="T104" fmla="*/ 642 w 642"/>
                <a:gd name="T105" fmla="*/ 23 h 778"/>
                <a:gd name="T106" fmla="*/ 616 w 642"/>
                <a:gd name="T107" fmla="*/ 7 h 778"/>
                <a:gd name="T108" fmla="*/ 574 w 642"/>
                <a:gd name="T109" fmla="*/ 0 h 778"/>
                <a:gd name="T110" fmla="*/ 525 w 642"/>
                <a:gd name="T111" fmla="*/ 7 h 778"/>
                <a:gd name="T112" fmla="*/ 468 w 642"/>
                <a:gd name="T113" fmla="*/ 19 h 778"/>
                <a:gd name="T114" fmla="*/ 403 w 642"/>
                <a:gd name="T115" fmla="*/ 38 h 778"/>
                <a:gd name="T116" fmla="*/ 342 w 642"/>
                <a:gd name="T117" fmla="*/ 61 h 778"/>
                <a:gd name="T118" fmla="*/ 285 w 642"/>
                <a:gd name="T119" fmla="*/ 91 h 778"/>
                <a:gd name="T120" fmla="*/ 236 w 642"/>
                <a:gd name="T121" fmla="*/ 117 h 77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42"/>
                <a:gd name="T184" fmla="*/ 0 h 778"/>
                <a:gd name="T185" fmla="*/ 642 w 642"/>
                <a:gd name="T186" fmla="*/ 778 h 77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42" h="778">
                  <a:moveTo>
                    <a:pt x="236" y="117"/>
                  </a:moveTo>
                  <a:lnTo>
                    <a:pt x="190" y="152"/>
                  </a:lnTo>
                  <a:lnTo>
                    <a:pt x="148" y="190"/>
                  </a:lnTo>
                  <a:lnTo>
                    <a:pt x="106" y="235"/>
                  </a:lnTo>
                  <a:lnTo>
                    <a:pt x="72" y="281"/>
                  </a:lnTo>
                  <a:lnTo>
                    <a:pt x="45" y="330"/>
                  </a:lnTo>
                  <a:lnTo>
                    <a:pt x="23" y="379"/>
                  </a:lnTo>
                  <a:lnTo>
                    <a:pt x="7" y="429"/>
                  </a:lnTo>
                  <a:lnTo>
                    <a:pt x="0" y="482"/>
                  </a:lnTo>
                  <a:lnTo>
                    <a:pt x="7" y="562"/>
                  </a:lnTo>
                  <a:lnTo>
                    <a:pt x="38" y="626"/>
                  </a:lnTo>
                  <a:lnTo>
                    <a:pt x="83" y="683"/>
                  </a:lnTo>
                  <a:lnTo>
                    <a:pt x="141" y="725"/>
                  </a:lnTo>
                  <a:lnTo>
                    <a:pt x="209" y="755"/>
                  </a:lnTo>
                  <a:lnTo>
                    <a:pt x="285" y="774"/>
                  </a:lnTo>
                  <a:lnTo>
                    <a:pt x="357" y="778"/>
                  </a:lnTo>
                  <a:lnTo>
                    <a:pt x="429" y="767"/>
                  </a:lnTo>
                  <a:lnTo>
                    <a:pt x="445" y="767"/>
                  </a:lnTo>
                  <a:lnTo>
                    <a:pt x="460" y="759"/>
                  </a:lnTo>
                  <a:lnTo>
                    <a:pt x="471" y="744"/>
                  </a:lnTo>
                  <a:lnTo>
                    <a:pt x="475" y="729"/>
                  </a:lnTo>
                  <a:lnTo>
                    <a:pt x="471" y="721"/>
                  </a:lnTo>
                  <a:lnTo>
                    <a:pt x="460" y="721"/>
                  </a:lnTo>
                  <a:lnTo>
                    <a:pt x="445" y="717"/>
                  </a:lnTo>
                  <a:lnTo>
                    <a:pt x="426" y="717"/>
                  </a:lnTo>
                  <a:lnTo>
                    <a:pt x="403" y="717"/>
                  </a:lnTo>
                  <a:lnTo>
                    <a:pt x="384" y="717"/>
                  </a:lnTo>
                  <a:lnTo>
                    <a:pt x="365" y="717"/>
                  </a:lnTo>
                  <a:lnTo>
                    <a:pt x="353" y="717"/>
                  </a:lnTo>
                  <a:lnTo>
                    <a:pt x="315" y="714"/>
                  </a:lnTo>
                  <a:lnTo>
                    <a:pt x="281" y="710"/>
                  </a:lnTo>
                  <a:lnTo>
                    <a:pt x="243" y="706"/>
                  </a:lnTo>
                  <a:lnTo>
                    <a:pt x="205" y="695"/>
                  </a:lnTo>
                  <a:lnTo>
                    <a:pt x="167" y="683"/>
                  </a:lnTo>
                  <a:lnTo>
                    <a:pt x="129" y="657"/>
                  </a:lnTo>
                  <a:lnTo>
                    <a:pt x="95" y="623"/>
                  </a:lnTo>
                  <a:lnTo>
                    <a:pt x="57" y="573"/>
                  </a:lnTo>
                  <a:lnTo>
                    <a:pt x="49" y="516"/>
                  </a:lnTo>
                  <a:lnTo>
                    <a:pt x="53" y="463"/>
                  </a:lnTo>
                  <a:lnTo>
                    <a:pt x="68" y="410"/>
                  </a:lnTo>
                  <a:lnTo>
                    <a:pt x="91" y="360"/>
                  </a:lnTo>
                  <a:lnTo>
                    <a:pt x="125" y="315"/>
                  </a:lnTo>
                  <a:lnTo>
                    <a:pt x="163" y="269"/>
                  </a:lnTo>
                  <a:lnTo>
                    <a:pt x="205" y="231"/>
                  </a:lnTo>
                  <a:lnTo>
                    <a:pt x="255" y="193"/>
                  </a:lnTo>
                  <a:lnTo>
                    <a:pt x="304" y="159"/>
                  </a:lnTo>
                  <a:lnTo>
                    <a:pt x="357" y="129"/>
                  </a:lnTo>
                  <a:lnTo>
                    <a:pt x="410" y="102"/>
                  </a:lnTo>
                  <a:lnTo>
                    <a:pt x="460" y="79"/>
                  </a:lnTo>
                  <a:lnTo>
                    <a:pt x="513" y="61"/>
                  </a:lnTo>
                  <a:lnTo>
                    <a:pt x="559" y="42"/>
                  </a:lnTo>
                  <a:lnTo>
                    <a:pt x="604" y="30"/>
                  </a:lnTo>
                  <a:lnTo>
                    <a:pt x="642" y="23"/>
                  </a:lnTo>
                  <a:lnTo>
                    <a:pt x="616" y="7"/>
                  </a:lnTo>
                  <a:lnTo>
                    <a:pt x="574" y="0"/>
                  </a:lnTo>
                  <a:lnTo>
                    <a:pt x="525" y="7"/>
                  </a:lnTo>
                  <a:lnTo>
                    <a:pt x="468" y="19"/>
                  </a:lnTo>
                  <a:lnTo>
                    <a:pt x="403" y="38"/>
                  </a:lnTo>
                  <a:lnTo>
                    <a:pt x="342" y="61"/>
                  </a:lnTo>
                  <a:lnTo>
                    <a:pt x="285" y="91"/>
                  </a:lnTo>
                  <a:lnTo>
                    <a:pt x="236" y="117"/>
                  </a:lnTo>
                  <a:close/>
                </a:path>
              </a:pathLst>
            </a:custGeom>
            <a:solidFill>
              <a:srgbClr val="000000"/>
            </a:solidFill>
            <a:ln w="9525">
              <a:noFill/>
              <a:round/>
              <a:headEnd/>
              <a:tailEnd/>
            </a:ln>
          </p:spPr>
          <p:txBody>
            <a:bodyPr/>
            <a:lstStyle/>
            <a:p>
              <a:endParaRPr lang="en-US"/>
            </a:p>
          </p:txBody>
        </p:sp>
        <p:sp>
          <p:nvSpPr>
            <p:cNvPr id="32995" name="Freeform 75"/>
            <p:cNvSpPr>
              <a:spLocks noChangeAspect="1"/>
            </p:cNvSpPr>
            <p:nvPr/>
          </p:nvSpPr>
          <p:spPr bwMode="auto">
            <a:xfrm>
              <a:off x="2181" y="16606"/>
              <a:ext cx="415" cy="604"/>
            </a:xfrm>
            <a:custGeom>
              <a:avLst/>
              <a:gdLst>
                <a:gd name="T0" fmla="*/ 350 w 415"/>
                <a:gd name="T1" fmla="*/ 201 h 604"/>
                <a:gd name="T2" fmla="*/ 362 w 415"/>
                <a:gd name="T3" fmla="*/ 266 h 604"/>
                <a:gd name="T4" fmla="*/ 354 w 415"/>
                <a:gd name="T5" fmla="*/ 319 h 604"/>
                <a:gd name="T6" fmla="*/ 327 w 415"/>
                <a:gd name="T7" fmla="*/ 365 h 604"/>
                <a:gd name="T8" fmla="*/ 289 w 415"/>
                <a:gd name="T9" fmla="*/ 406 h 604"/>
                <a:gd name="T10" fmla="*/ 244 w 415"/>
                <a:gd name="T11" fmla="*/ 444 h 604"/>
                <a:gd name="T12" fmla="*/ 194 w 415"/>
                <a:gd name="T13" fmla="*/ 479 h 604"/>
                <a:gd name="T14" fmla="*/ 141 w 415"/>
                <a:gd name="T15" fmla="*/ 517 h 604"/>
                <a:gd name="T16" fmla="*/ 96 w 415"/>
                <a:gd name="T17" fmla="*/ 551 h 604"/>
                <a:gd name="T18" fmla="*/ 88 w 415"/>
                <a:gd name="T19" fmla="*/ 562 h 604"/>
                <a:gd name="T20" fmla="*/ 84 w 415"/>
                <a:gd name="T21" fmla="*/ 570 h 604"/>
                <a:gd name="T22" fmla="*/ 84 w 415"/>
                <a:gd name="T23" fmla="*/ 581 h 604"/>
                <a:gd name="T24" fmla="*/ 92 w 415"/>
                <a:gd name="T25" fmla="*/ 593 h 604"/>
                <a:gd name="T26" fmla="*/ 99 w 415"/>
                <a:gd name="T27" fmla="*/ 600 h 604"/>
                <a:gd name="T28" fmla="*/ 111 w 415"/>
                <a:gd name="T29" fmla="*/ 604 h 604"/>
                <a:gd name="T30" fmla="*/ 122 w 415"/>
                <a:gd name="T31" fmla="*/ 604 h 604"/>
                <a:gd name="T32" fmla="*/ 134 w 415"/>
                <a:gd name="T33" fmla="*/ 600 h 604"/>
                <a:gd name="T34" fmla="*/ 191 w 415"/>
                <a:gd name="T35" fmla="*/ 566 h 604"/>
                <a:gd name="T36" fmla="*/ 248 w 415"/>
                <a:gd name="T37" fmla="*/ 528 h 604"/>
                <a:gd name="T38" fmla="*/ 301 w 415"/>
                <a:gd name="T39" fmla="*/ 486 h 604"/>
                <a:gd name="T40" fmla="*/ 350 w 415"/>
                <a:gd name="T41" fmla="*/ 437 h 604"/>
                <a:gd name="T42" fmla="*/ 384 w 415"/>
                <a:gd name="T43" fmla="*/ 384 h 604"/>
                <a:gd name="T44" fmla="*/ 407 w 415"/>
                <a:gd name="T45" fmla="*/ 323 h 604"/>
                <a:gd name="T46" fmla="*/ 415 w 415"/>
                <a:gd name="T47" fmla="*/ 258 h 604"/>
                <a:gd name="T48" fmla="*/ 400 w 415"/>
                <a:gd name="T49" fmla="*/ 190 h 604"/>
                <a:gd name="T50" fmla="*/ 365 w 415"/>
                <a:gd name="T51" fmla="*/ 137 h 604"/>
                <a:gd name="T52" fmla="*/ 320 w 415"/>
                <a:gd name="T53" fmla="*/ 91 h 604"/>
                <a:gd name="T54" fmla="*/ 259 w 415"/>
                <a:gd name="T55" fmla="*/ 53 h 604"/>
                <a:gd name="T56" fmla="*/ 198 w 415"/>
                <a:gd name="T57" fmla="*/ 27 h 604"/>
                <a:gd name="T58" fmla="*/ 134 w 415"/>
                <a:gd name="T59" fmla="*/ 8 h 604"/>
                <a:gd name="T60" fmla="*/ 77 w 415"/>
                <a:gd name="T61" fmla="*/ 0 h 604"/>
                <a:gd name="T62" fmla="*/ 31 w 415"/>
                <a:gd name="T63" fmla="*/ 4 h 604"/>
                <a:gd name="T64" fmla="*/ 0 w 415"/>
                <a:gd name="T65" fmla="*/ 19 h 604"/>
                <a:gd name="T66" fmla="*/ 54 w 415"/>
                <a:gd name="T67" fmla="*/ 34 h 604"/>
                <a:gd name="T68" fmla="*/ 107 w 415"/>
                <a:gd name="T69" fmla="*/ 46 h 604"/>
                <a:gd name="T70" fmla="*/ 156 w 415"/>
                <a:gd name="T71" fmla="*/ 57 h 604"/>
                <a:gd name="T72" fmla="*/ 206 w 415"/>
                <a:gd name="T73" fmla="*/ 72 h 604"/>
                <a:gd name="T74" fmla="*/ 251 w 415"/>
                <a:gd name="T75" fmla="*/ 91 h 604"/>
                <a:gd name="T76" fmla="*/ 293 w 415"/>
                <a:gd name="T77" fmla="*/ 118 h 604"/>
                <a:gd name="T78" fmla="*/ 327 w 415"/>
                <a:gd name="T79" fmla="*/ 152 h 604"/>
                <a:gd name="T80" fmla="*/ 350 w 415"/>
                <a:gd name="T81" fmla="*/ 201 h 60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604"/>
                <a:gd name="T125" fmla="*/ 415 w 415"/>
                <a:gd name="T126" fmla="*/ 604 h 60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604">
                  <a:moveTo>
                    <a:pt x="350" y="201"/>
                  </a:moveTo>
                  <a:lnTo>
                    <a:pt x="362" y="266"/>
                  </a:lnTo>
                  <a:lnTo>
                    <a:pt x="354" y="319"/>
                  </a:lnTo>
                  <a:lnTo>
                    <a:pt x="327" y="365"/>
                  </a:lnTo>
                  <a:lnTo>
                    <a:pt x="289" y="406"/>
                  </a:lnTo>
                  <a:lnTo>
                    <a:pt x="244" y="444"/>
                  </a:lnTo>
                  <a:lnTo>
                    <a:pt x="194" y="479"/>
                  </a:lnTo>
                  <a:lnTo>
                    <a:pt x="141" y="517"/>
                  </a:lnTo>
                  <a:lnTo>
                    <a:pt x="96" y="551"/>
                  </a:lnTo>
                  <a:lnTo>
                    <a:pt x="88" y="562"/>
                  </a:lnTo>
                  <a:lnTo>
                    <a:pt x="84" y="570"/>
                  </a:lnTo>
                  <a:lnTo>
                    <a:pt x="84" y="581"/>
                  </a:lnTo>
                  <a:lnTo>
                    <a:pt x="92" y="593"/>
                  </a:lnTo>
                  <a:lnTo>
                    <a:pt x="99" y="600"/>
                  </a:lnTo>
                  <a:lnTo>
                    <a:pt x="111" y="604"/>
                  </a:lnTo>
                  <a:lnTo>
                    <a:pt x="122" y="604"/>
                  </a:lnTo>
                  <a:lnTo>
                    <a:pt x="134" y="600"/>
                  </a:lnTo>
                  <a:lnTo>
                    <a:pt x="191" y="566"/>
                  </a:lnTo>
                  <a:lnTo>
                    <a:pt x="248" y="528"/>
                  </a:lnTo>
                  <a:lnTo>
                    <a:pt x="301" y="486"/>
                  </a:lnTo>
                  <a:lnTo>
                    <a:pt x="350" y="437"/>
                  </a:lnTo>
                  <a:lnTo>
                    <a:pt x="384" y="384"/>
                  </a:lnTo>
                  <a:lnTo>
                    <a:pt x="407" y="323"/>
                  </a:lnTo>
                  <a:lnTo>
                    <a:pt x="415" y="258"/>
                  </a:lnTo>
                  <a:lnTo>
                    <a:pt x="400" y="190"/>
                  </a:lnTo>
                  <a:lnTo>
                    <a:pt x="365" y="137"/>
                  </a:lnTo>
                  <a:lnTo>
                    <a:pt x="320" y="91"/>
                  </a:lnTo>
                  <a:lnTo>
                    <a:pt x="259" y="53"/>
                  </a:lnTo>
                  <a:lnTo>
                    <a:pt x="198" y="27"/>
                  </a:lnTo>
                  <a:lnTo>
                    <a:pt x="134" y="8"/>
                  </a:lnTo>
                  <a:lnTo>
                    <a:pt x="77" y="0"/>
                  </a:lnTo>
                  <a:lnTo>
                    <a:pt x="31" y="4"/>
                  </a:lnTo>
                  <a:lnTo>
                    <a:pt x="0" y="19"/>
                  </a:lnTo>
                  <a:lnTo>
                    <a:pt x="54" y="34"/>
                  </a:lnTo>
                  <a:lnTo>
                    <a:pt x="107" y="46"/>
                  </a:lnTo>
                  <a:lnTo>
                    <a:pt x="156" y="57"/>
                  </a:lnTo>
                  <a:lnTo>
                    <a:pt x="206" y="72"/>
                  </a:lnTo>
                  <a:lnTo>
                    <a:pt x="251" y="91"/>
                  </a:lnTo>
                  <a:lnTo>
                    <a:pt x="293" y="118"/>
                  </a:lnTo>
                  <a:lnTo>
                    <a:pt x="327" y="152"/>
                  </a:lnTo>
                  <a:lnTo>
                    <a:pt x="350" y="201"/>
                  </a:lnTo>
                  <a:close/>
                </a:path>
              </a:pathLst>
            </a:custGeom>
            <a:solidFill>
              <a:srgbClr val="000000"/>
            </a:solidFill>
            <a:ln w="9525">
              <a:noFill/>
              <a:round/>
              <a:headEnd/>
              <a:tailEnd/>
            </a:ln>
          </p:spPr>
          <p:txBody>
            <a:bodyPr/>
            <a:lstStyle/>
            <a:p>
              <a:endParaRPr lang="en-US"/>
            </a:p>
          </p:txBody>
        </p:sp>
        <p:sp>
          <p:nvSpPr>
            <p:cNvPr id="32996" name="Freeform 76"/>
            <p:cNvSpPr>
              <a:spLocks noChangeAspect="1"/>
            </p:cNvSpPr>
            <p:nvPr/>
          </p:nvSpPr>
          <p:spPr bwMode="auto">
            <a:xfrm>
              <a:off x="668" y="16469"/>
              <a:ext cx="1046" cy="1254"/>
            </a:xfrm>
            <a:custGeom>
              <a:avLst/>
              <a:gdLst>
                <a:gd name="T0" fmla="*/ 327 w 1046"/>
                <a:gd name="T1" fmla="*/ 232 h 1254"/>
                <a:gd name="T2" fmla="*/ 175 w 1046"/>
                <a:gd name="T3" fmla="*/ 380 h 1254"/>
                <a:gd name="T4" fmla="*/ 57 w 1046"/>
                <a:gd name="T5" fmla="*/ 555 h 1254"/>
                <a:gd name="T6" fmla="*/ 0 w 1046"/>
                <a:gd name="T7" fmla="*/ 752 h 1254"/>
                <a:gd name="T8" fmla="*/ 12 w 1046"/>
                <a:gd name="T9" fmla="*/ 885 h 1254"/>
                <a:gd name="T10" fmla="*/ 34 w 1046"/>
                <a:gd name="T11" fmla="*/ 938 h 1254"/>
                <a:gd name="T12" fmla="*/ 69 w 1046"/>
                <a:gd name="T13" fmla="*/ 988 h 1254"/>
                <a:gd name="T14" fmla="*/ 110 w 1046"/>
                <a:gd name="T15" fmla="*/ 1030 h 1254"/>
                <a:gd name="T16" fmla="*/ 183 w 1046"/>
                <a:gd name="T17" fmla="*/ 1075 h 1254"/>
                <a:gd name="T18" fmla="*/ 282 w 1046"/>
                <a:gd name="T19" fmla="*/ 1124 h 1254"/>
                <a:gd name="T20" fmla="*/ 388 w 1046"/>
                <a:gd name="T21" fmla="*/ 1162 h 1254"/>
                <a:gd name="T22" fmla="*/ 494 w 1046"/>
                <a:gd name="T23" fmla="*/ 1193 h 1254"/>
                <a:gd name="T24" fmla="*/ 605 w 1046"/>
                <a:gd name="T25" fmla="*/ 1216 h 1254"/>
                <a:gd name="T26" fmla="*/ 715 w 1046"/>
                <a:gd name="T27" fmla="*/ 1231 h 1254"/>
                <a:gd name="T28" fmla="*/ 829 w 1046"/>
                <a:gd name="T29" fmla="*/ 1242 h 1254"/>
                <a:gd name="T30" fmla="*/ 939 w 1046"/>
                <a:gd name="T31" fmla="*/ 1250 h 1254"/>
                <a:gd name="T32" fmla="*/ 1012 w 1046"/>
                <a:gd name="T33" fmla="*/ 1254 h 1254"/>
                <a:gd name="T34" fmla="*/ 1038 w 1046"/>
                <a:gd name="T35" fmla="*/ 1231 h 1254"/>
                <a:gd name="T36" fmla="*/ 1046 w 1046"/>
                <a:gd name="T37" fmla="*/ 1193 h 1254"/>
                <a:gd name="T38" fmla="*/ 1023 w 1046"/>
                <a:gd name="T39" fmla="*/ 1166 h 1254"/>
                <a:gd name="T40" fmla="*/ 955 w 1046"/>
                <a:gd name="T41" fmla="*/ 1162 h 1254"/>
                <a:gd name="T42" fmla="*/ 852 w 1046"/>
                <a:gd name="T43" fmla="*/ 1159 h 1254"/>
                <a:gd name="T44" fmla="*/ 749 w 1046"/>
                <a:gd name="T45" fmla="*/ 1151 h 1254"/>
                <a:gd name="T46" fmla="*/ 647 w 1046"/>
                <a:gd name="T47" fmla="*/ 1136 h 1254"/>
                <a:gd name="T48" fmla="*/ 544 w 1046"/>
                <a:gd name="T49" fmla="*/ 1117 h 1254"/>
                <a:gd name="T50" fmla="*/ 441 w 1046"/>
                <a:gd name="T51" fmla="*/ 1090 h 1254"/>
                <a:gd name="T52" fmla="*/ 342 w 1046"/>
                <a:gd name="T53" fmla="*/ 1060 h 1254"/>
                <a:gd name="T54" fmla="*/ 247 w 1046"/>
                <a:gd name="T55" fmla="*/ 1014 h 1254"/>
                <a:gd name="T56" fmla="*/ 164 w 1046"/>
                <a:gd name="T57" fmla="*/ 965 h 1254"/>
                <a:gd name="T58" fmla="*/ 114 w 1046"/>
                <a:gd name="T59" fmla="*/ 889 h 1254"/>
                <a:gd name="T60" fmla="*/ 99 w 1046"/>
                <a:gd name="T61" fmla="*/ 790 h 1254"/>
                <a:gd name="T62" fmla="*/ 122 w 1046"/>
                <a:gd name="T63" fmla="*/ 654 h 1254"/>
                <a:gd name="T64" fmla="*/ 164 w 1046"/>
                <a:gd name="T65" fmla="*/ 547 h 1254"/>
                <a:gd name="T66" fmla="*/ 221 w 1046"/>
                <a:gd name="T67" fmla="*/ 452 h 1254"/>
                <a:gd name="T68" fmla="*/ 289 w 1046"/>
                <a:gd name="T69" fmla="*/ 369 h 1254"/>
                <a:gd name="T70" fmla="*/ 369 w 1046"/>
                <a:gd name="T71" fmla="*/ 293 h 1254"/>
                <a:gd name="T72" fmla="*/ 468 w 1046"/>
                <a:gd name="T73" fmla="*/ 213 h 1254"/>
                <a:gd name="T74" fmla="*/ 586 w 1046"/>
                <a:gd name="T75" fmla="*/ 137 h 1254"/>
                <a:gd name="T76" fmla="*/ 711 w 1046"/>
                <a:gd name="T77" fmla="*/ 73 h 1254"/>
                <a:gd name="T78" fmla="*/ 821 w 1046"/>
                <a:gd name="T79" fmla="*/ 23 h 1254"/>
                <a:gd name="T80" fmla="*/ 825 w 1046"/>
                <a:gd name="T81" fmla="*/ 0 h 1254"/>
                <a:gd name="T82" fmla="*/ 715 w 1046"/>
                <a:gd name="T83" fmla="*/ 19 h 1254"/>
                <a:gd name="T84" fmla="*/ 586 w 1046"/>
                <a:gd name="T85" fmla="*/ 65 h 1254"/>
                <a:gd name="T86" fmla="*/ 460 w 1046"/>
                <a:gd name="T87" fmla="*/ 130 h 125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6"/>
                <a:gd name="T133" fmla="*/ 0 h 1254"/>
                <a:gd name="T134" fmla="*/ 1046 w 1046"/>
                <a:gd name="T135" fmla="*/ 1254 h 125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6" h="1254">
                  <a:moveTo>
                    <a:pt x="407" y="168"/>
                  </a:moveTo>
                  <a:lnTo>
                    <a:pt x="327" y="232"/>
                  </a:lnTo>
                  <a:lnTo>
                    <a:pt x="247" y="304"/>
                  </a:lnTo>
                  <a:lnTo>
                    <a:pt x="175" y="380"/>
                  </a:lnTo>
                  <a:lnTo>
                    <a:pt x="110" y="464"/>
                  </a:lnTo>
                  <a:lnTo>
                    <a:pt x="57" y="555"/>
                  </a:lnTo>
                  <a:lnTo>
                    <a:pt x="19" y="650"/>
                  </a:lnTo>
                  <a:lnTo>
                    <a:pt x="0" y="752"/>
                  </a:lnTo>
                  <a:lnTo>
                    <a:pt x="4" y="859"/>
                  </a:lnTo>
                  <a:lnTo>
                    <a:pt x="12" y="885"/>
                  </a:lnTo>
                  <a:lnTo>
                    <a:pt x="23" y="916"/>
                  </a:lnTo>
                  <a:lnTo>
                    <a:pt x="34" y="938"/>
                  </a:lnTo>
                  <a:lnTo>
                    <a:pt x="50" y="965"/>
                  </a:lnTo>
                  <a:lnTo>
                    <a:pt x="69" y="988"/>
                  </a:lnTo>
                  <a:lnTo>
                    <a:pt x="88" y="1011"/>
                  </a:lnTo>
                  <a:lnTo>
                    <a:pt x="110" y="1030"/>
                  </a:lnTo>
                  <a:lnTo>
                    <a:pt x="133" y="1045"/>
                  </a:lnTo>
                  <a:lnTo>
                    <a:pt x="183" y="1075"/>
                  </a:lnTo>
                  <a:lnTo>
                    <a:pt x="232" y="1102"/>
                  </a:lnTo>
                  <a:lnTo>
                    <a:pt x="282" y="1124"/>
                  </a:lnTo>
                  <a:lnTo>
                    <a:pt x="335" y="1143"/>
                  </a:lnTo>
                  <a:lnTo>
                    <a:pt x="388" y="1162"/>
                  </a:lnTo>
                  <a:lnTo>
                    <a:pt x="441" y="1178"/>
                  </a:lnTo>
                  <a:lnTo>
                    <a:pt x="494" y="1193"/>
                  </a:lnTo>
                  <a:lnTo>
                    <a:pt x="548" y="1204"/>
                  </a:lnTo>
                  <a:lnTo>
                    <a:pt x="605" y="1216"/>
                  </a:lnTo>
                  <a:lnTo>
                    <a:pt x="662" y="1223"/>
                  </a:lnTo>
                  <a:lnTo>
                    <a:pt x="715" y="1231"/>
                  </a:lnTo>
                  <a:lnTo>
                    <a:pt x="772" y="1238"/>
                  </a:lnTo>
                  <a:lnTo>
                    <a:pt x="829" y="1242"/>
                  </a:lnTo>
                  <a:lnTo>
                    <a:pt x="886" y="1246"/>
                  </a:lnTo>
                  <a:lnTo>
                    <a:pt x="939" y="1250"/>
                  </a:lnTo>
                  <a:lnTo>
                    <a:pt x="996" y="1254"/>
                  </a:lnTo>
                  <a:lnTo>
                    <a:pt x="1012" y="1254"/>
                  </a:lnTo>
                  <a:lnTo>
                    <a:pt x="1027" y="1242"/>
                  </a:lnTo>
                  <a:lnTo>
                    <a:pt x="1038" y="1231"/>
                  </a:lnTo>
                  <a:lnTo>
                    <a:pt x="1046" y="1212"/>
                  </a:lnTo>
                  <a:lnTo>
                    <a:pt x="1046" y="1193"/>
                  </a:lnTo>
                  <a:lnTo>
                    <a:pt x="1038" y="1178"/>
                  </a:lnTo>
                  <a:lnTo>
                    <a:pt x="1023" y="1166"/>
                  </a:lnTo>
                  <a:lnTo>
                    <a:pt x="1008" y="1162"/>
                  </a:lnTo>
                  <a:lnTo>
                    <a:pt x="955" y="1162"/>
                  </a:lnTo>
                  <a:lnTo>
                    <a:pt x="905" y="1162"/>
                  </a:lnTo>
                  <a:lnTo>
                    <a:pt x="852" y="1159"/>
                  </a:lnTo>
                  <a:lnTo>
                    <a:pt x="802" y="1155"/>
                  </a:lnTo>
                  <a:lnTo>
                    <a:pt x="749" y="1151"/>
                  </a:lnTo>
                  <a:lnTo>
                    <a:pt x="696" y="1143"/>
                  </a:lnTo>
                  <a:lnTo>
                    <a:pt x="647" y="1136"/>
                  </a:lnTo>
                  <a:lnTo>
                    <a:pt x="593" y="1128"/>
                  </a:lnTo>
                  <a:lnTo>
                    <a:pt x="544" y="1117"/>
                  </a:lnTo>
                  <a:lnTo>
                    <a:pt x="491" y="1105"/>
                  </a:lnTo>
                  <a:lnTo>
                    <a:pt x="441" y="1090"/>
                  </a:lnTo>
                  <a:lnTo>
                    <a:pt x="392" y="1075"/>
                  </a:lnTo>
                  <a:lnTo>
                    <a:pt x="342" y="1060"/>
                  </a:lnTo>
                  <a:lnTo>
                    <a:pt x="297" y="1037"/>
                  </a:lnTo>
                  <a:lnTo>
                    <a:pt x="247" y="1014"/>
                  </a:lnTo>
                  <a:lnTo>
                    <a:pt x="202" y="992"/>
                  </a:lnTo>
                  <a:lnTo>
                    <a:pt x="164" y="965"/>
                  </a:lnTo>
                  <a:lnTo>
                    <a:pt x="133" y="927"/>
                  </a:lnTo>
                  <a:lnTo>
                    <a:pt x="114" y="889"/>
                  </a:lnTo>
                  <a:lnTo>
                    <a:pt x="99" y="843"/>
                  </a:lnTo>
                  <a:lnTo>
                    <a:pt x="99" y="790"/>
                  </a:lnTo>
                  <a:lnTo>
                    <a:pt x="107" y="722"/>
                  </a:lnTo>
                  <a:lnTo>
                    <a:pt x="122" y="654"/>
                  </a:lnTo>
                  <a:lnTo>
                    <a:pt x="137" y="604"/>
                  </a:lnTo>
                  <a:lnTo>
                    <a:pt x="164" y="547"/>
                  </a:lnTo>
                  <a:lnTo>
                    <a:pt x="194" y="498"/>
                  </a:lnTo>
                  <a:lnTo>
                    <a:pt x="221" y="452"/>
                  </a:lnTo>
                  <a:lnTo>
                    <a:pt x="255" y="411"/>
                  </a:lnTo>
                  <a:lnTo>
                    <a:pt x="289" y="369"/>
                  </a:lnTo>
                  <a:lnTo>
                    <a:pt x="327" y="331"/>
                  </a:lnTo>
                  <a:lnTo>
                    <a:pt x="369" y="293"/>
                  </a:lnTo>
                  <a:lnTo>
                    <a:pt x="418" y="251"/>
                  </a:lnTo>
                  <a:lnTo>
                    <a:pt x="468" y="213"/>
                  </a:lnTo>
                  <a:lnTo>
                    <a:pt x="525" y="175"/>
                  </a:lnTo>
                  <a:lnTo>
                    <a:pt x="586" y="137"/>
                  </a:lnTo>
                  <a:lnTo>
                    <a:pt x="650" y="103"/>
                  </a:lnTo>
                  <a:lnTo>
                    <a:pt x="711" y="73"/>
                  </a:lnTo>
                  <a:lnTo>
                    <a:pt x="768" y="46"/>
                  </a:lnTo>
                  <a:lnTo>
                    <a:pt x="821" y="23"/>
                  </a:lnTo>
                  <a:lnTo>
                    <a:pt x="867" y="4"/>
                  </a:lnTo>
                  <a:lnTo>
                    <a:pt x="825" y="0"/>
                  </a:lnTo>
                  <a:lnTo>
                    <a:pt x="772" y="4"/>
                  </a:lnTo>
                  <a:lnTo>
                    <a:pt x="715" y="19"/>
                  </a:lnTo>
                  <a:lnTo>
                    <a:pt x="650" y="38"/>
                  </a:lnTo>
                  <a:lnTo>
                    <a:pt x="586" y="65"/>
                  </a:lnTo>
                  <a:lnTo>
                    <a:pt x="521" y="95"/>
                  </a:lnTo>
                  <a:lnTo>
                    <a:pt x="460" y="130"/>
                  </a:lnTo>
                  <a:lnTo>
                    <a:pt x="407" y="168"/>
                  </a:lnTo>
                  <a:close/>
                </a:path>
              </a:pathLst>
            </a:custGeom>
            <a:solidFill>
              <a:srgbClr val="000000"/>
            </a:solidFill>
            <a:ln w="9525">
              <a:noFill/>
              <a:round/>
              <a:headEnd/>
              <a:tailEnd/>
            </a:ln>
          </p:spPr>
          <p:txBody>
            <a:bodyPr/>
            <a:lstStyle/>
            <a:p>
              <a:endParaRPr lang="en-US"/>
            </a:p>
          </p:txBody>
        </p:sp>
        <p:sp>
          <p:nvSpPr>
            <p:cNvPr id="32997" name="Freeform 77"/>
            <p:cNvSpPr>
              <a:spLocks noChangeAspect="1"/>
            </p:cNvSpPr>
            <p:nvPr/>
          </p:nvSpPr>
          <p:spPr bwMode="auto">
            <a:xfrm>
              <a:off x="2143" y="16428"/>
              <a:ext cx="913" cy="835"/>
            </a:xfrm>
            <a:custGeom>
              <a:avLst/>
              <a:gdLst>
                <a:gd name="T0" fmla="*/ 761 w 913"/>
                <a:gd name="T1" fmla="*/ 258 h 835"/>
                <a:gd name="T2" fmla="*/ 803 w 913"/>
                <a:gd name="T3" fmla="*/ 303 h 835"/>
                <a:gd name="T4" fmla="*/ 826 w 913"/>
                <a:gd name="T5" fmla="*/ 357 h 835"/>
                <a:gd name="T6" fmla="*/ 841 w 913"/>
                <a:gd name="T7" fmla="*/ 414 h 835"/>
                <a:gd name="T8" fmla="*/ 841 w 913"/>
                <a:gd name="T9" fmla="*/ 474 h 835"/>
                <a:gd name="T10" fmla="*/ 833 w 913"/>
                <a:gd name="T11" fmla="*/ 524 h 835"/>
                <a:gd name="T12" fmla="*/ 818 w 913"/>
                <a:gd name="T13" fmla="*/ 565 h 835"/>
                <a:gd name="T14" fmla="*/ 791 w 913"/>
                <a:gd name="T15" fmla="*/ 607 h 835"/>
                <a:gd name="T16" fmla="*/ 765 w 913"/>
                <a:gd name="T17" fmla="*/ 641 h 835"/>
                <a:gd name="T18" fmla="*/ 730 w 913"/>
                <a:gd name="T19" fmla="*/ 679 h 835"/>
                <a:gd name="T20" fmla="*/ 696 w 913"/>
                <a:gd name="T21" fmla="*/ 710 h 835"/>
                <a:gd name="T22" fmla="*/ 662 w 913"/>
                <a:gd name="T23" fmla="*/ 744 h 835"/>
                <a:gd name="T24" fmla="*/ 628 w 913"/>
                <a:gd name="T25" fmla="*/ 778 h 835"/>
                <a:gd name="T26" fmla="*/ 620 w 913"/>
                <a:gd name="T27" fmla="*/ 790 h 835"/>
                <a:gd name="T28" fmla="*/ 616 w 913"/>
                <a:gd name="T29" fmla="*/ 801 h 835"/>
                <a:gd name="T30" fmla="*/ 620 w 913"/>
                <a:gd name="T31" fmla="*/ 812 h 835"/>
                <a:gd name="T32" fmla="*/ 628 w 913"/>
                <a:gd name="T33" fmla="*/ 824 h 835"/>
                <a:gd name="T34" fmla="*/ 639 w 913"/>
                <a:gd name="T35" fmla="*/ 831 h 835"/>
                <a:gd name="T36" fmla="*/ 651 w 913"/>
                <a:gd name="T37" fmla="*/ 835 h 835"/>
                <a:gd name="T38" fmla="*/ 666 w 913"/>
                <a:gd name="T39" fmla="*/ 831 h 835"/>
                <a:gd name="T40" fmla="*/ 677 w 913"/>
                <a:gd name="T41" fmla="*/ 824 h 835"/>
                <a:gd name="T42" fmla="*/ 753 w 913"/>
                <a:gd name="T43" fmla="*/ 774 h 835"/>
                <a:gd name="T44" fmla="*/ 814 w 913"/>
                <a:gd name="T45" fmla="*/ 710 h 835"/>
                <a:gd name="T46" fmla="*/ 867 w 913"/>
                <a:gd name="T47" fmla="*/ 634 h 835"/>
                <a:gd name="T48" fmla="*/ 902 w 913"/>
                <a:gd name="T49" fmla="*/ 554 h 835"/>
                <a:gd name="T50" fmla="*/ 913 w 913"/>
                <a:gd name="T51" fmla="*/ 467 h 835"/>
                <a:gd name="T52" fmla="*/ 905 w 913"/>
                <a:gd name="T53" fmla="*/ 383 h 835"/>
                <a:gd name="T54" fmla="*/ 875 w 913"/>
                <a:gd name="T55" fmla="*/ 303 h 835"/>
                <a:gd name="T56" fmla="*/ 814 w 913"/>
                <a:gd name="T57" fmla="*/ 231 h 835"/>
                <a:gd name="T58" fmla="*/ 768 w 913"/>
                <a:gd name="T59" fmla="*/ 193 h 835"/>
                <a:gd name="T60" fmla="*/ 715 w 913"/>
                <a:gd name="T61" fmla="*/ 159 h 835"/>
                <a:gd name="T62" fmla="*/ 654 w 913"/>
                <a:gd name="T63" fmla="*/ 129 h 835"/>
                <a:gd name="T64" fmla="*/ 594 w 913"/>
                <a:gd name="T65" fmla="*/ 102 h 835"/>
                <a:gd name="T66" fmla="*/ 529 w 913"/>
                <a:gd name="T67" fmla="*/ 79 h 835"/>
                <a:gd name="T68" fmla="*/ 461 w 913"/>
                <a:gd name="T69" fmla="*/ 60 h 835"/>
                <a:gd name="T70" fmla="*/ 396 w 913"/>
                <a:gd name="T71" fmla="*/ 41 h 835"/>
                <a:gd name="T72" fmla="*/ 327 w 913"/>
                <a:gd name="T73" fmla="*/ 26 h 835"/>
                <a:gd name="T74" fmla="*/ 267 w 913"/>
                <a:gd name="T75" fmla="*/ 15 h 835"/>
                <a:gd name="T76" fmla="*/ 206 w 913"/>
                <a:gd name="T77" fmla="*/ 7 h 835"/>
                <a:gd name="T78" fmla="*/ 153 w 913"/>
                <a:gd name="T79" fmla="*/ 0 h 835"/>
                <a:gd name="T80" fmla="*/ 103 w 913"/>
                <a:gd name="T81" fmla="*/ 0 h 835"/>
                <a:gd name="T82" fmla="*/ 61 w 913"/>
                <a:gd name="T83" fmla="*/ 0 h 835"/>
                <a:gd name="T84" fmla="*/ 31 w 913"/>
                <a:gd name="T85" fmla="*/ 3 h 835"/>
                <a:gd name="T86" fmla="*/ 12 w 913"/>
                <a:gd name="T87" fmla="*/ 11 h 835"/>
                <a:gd name="T88" fmla="*/ 0 w 913"/>
                <a:gd name="T89" fmla="*/ 19 h 835"/>
                <a:gd name="T90" fmla="*/ 38 w 913"/>
                <a:gd name="T91" fmla="*/ 26 h 835"/>
                <a:gd name="T92" fmla="*/ 80 w 913"/>
                <a:gd name="T93" fmla="*/ 30 h 835"/>
                <a:gd name="T94" fmla="*/ 122 w 913"/>
                <a:gd name="T95" fmla="*/ 38 h 835"/>
                <a:gd name="T96" fmla="*/ 168 w 913"/>
                <a:gd name="T97" fmla="*/ 45 h 835"/>
                <a:gd name="T98" fmla="*/ 217 w 913"/>
                <a:gd name="T99" fmla="*/ 53 h 835"/>
                <a:gd name="T100" fmla="*/ 267 w 913"/>
                <a:gd name="T101" fmla="*/ 60 h 835"/>
                <a:gd name="T102" fmla="*/ 316 w 913"/>
                <a:gd name="T103" fmla="*/ 72 h 835"/>
                <a:gd name="T104" fmla="*/ 369 w 913"/>
                <a:gd name="T105" fmla="*/ 83 h 835"/>
                <a:gd name="T106" fmla="*/ 419 w 913"/>
                <a:gd name="T107" fmla="*/ 98 h 835"/>
                <a:gd name="T108" fmla="*/ 472 w 913"/>
                <a:gd name="T109" fmla="*/ 114 h 835"/>
                <a:gd name="T110" fmla="*/ 525 w 913"/>
                <a:gd name="T111" fmla="*/ 133 h 835"/>
                <a:gd name="T112" fmla="*/ 575 w 913"/>
                <a:gd name="T113" fmla="*/ 152 h 835"/>
                <a:gd name="T114" fmla="*/ 624 w 913"/>
                <a:gd name="T115" fmla="*/ 174 h 835"/>
                <a:gd name="T116" fmla="*/ 673 w 913"/>
                <a:gd name="T117" fmla="*/ 197 h 835"/>
                <a:gd name="T118" fmla="*/ 719 w 913"/>
                <a:gd name="T119" fmla="*/ 228 h 835"/>
                <a:gd name="T120" fmla="*/ 761 w 913"/>
                <a:gd name="T121" fmla="*/ 258 h 83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3"/>
                <a:gd name="T184" fmla="*/ 0 h 835"/>
                <a:gd name="T185" fmla="*/ 913 w 913"/>
                <a:gd name="T186" fmla="*/ 835 h 83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3" h="835">
                  <a:moveTo>
                    <a:pt x="761" y="258"/>
                  </a:moveTo>
                  <a:lnTo>
                    <a:pt x="803" y="303"/>
                  </a:lnTo>
                  <a:lnTo>
                    <a:pt x="826" y="357"/>
                  </a:lnTo>
                  <a:lnTo>
                    <a:pt x="841" y="414"/>
                  </a:lnTo>
                  <a:lnTo>
                    <a:pt x="841" y="474"/>
                  </a:lnTo>
                  <a:lnTo>
                    <a:pt x="833" y="524"/>
                  </a:lnTo>
                  <a:lnTo>
                    <a:pt x="818" y="565"/>
                  </a:lnTo>
                  <a:lnTo>
                    <a:pt x="791" y="607"/>
                  </a:lnTo>
                  <a:lnTo>
                    <a:pt x="765" y="641"/>
                  </a:lnTo>
                  <a:lnTo>
                    <a:pt x="730" y="679"/>
                  </a:lnTo>
                  <a:lnTo>
                    <a:pt x="696" y="710"/>
                  </a:lnTo>
                  <a:lnTo>
                    <a:pt x="662" y="744"/>
                  </a:lnTo>
                  <a:lnTo>
                    <a:pt x="628" y="778"/>
                  </a:lnTo>
                  <a:lnTo>
                    <a:pt x="620" y="790"/>
                  </a:lnTo>
                  <a:lnTo>
                    <a:pt x="616" y="801"/>
                  </a:lnTo>
                  <a:lnTo>
                    <a:pt x="620" y="812"/>
                  </a:lnTo>
                  <a:lnTo>
                    <a:pt x="628" y="824"/>
                  </a:lnTo>
                  <a:lnTo>
                    <a:pt x="639" y="831"/>
                  </a:lnTo>
                  <a:lnTo>
                    <a:pt x="651" y="835"/>
                  </a:lnTo>
                  <a:lnTo>
                    <a:pt x="666" y="831"/>
                  </a:lnTo>
                  <a:lnTo>
                    <a:pt x="677" y="824"/>
                  </a:lnTo>
                  <a:lnTo>
                    <a:pt x="753" y="774"/>
                  </a:lnTo>
                  <a:lnTo>
                    <a:pt x="814" y="710"/>
                  </a:lnTo>
                  <a:lnTo>
                    <a:pt x="867" y="634"/>
                  </a:lnTo>
                  <a:lnTo>
                    <a:pt x="902" y="554"/>
                  </a:lnTo>
                  <a:lnTo>
                    <a:pt x="913" y="467"/>
                  </a:lnTo>
                  <a:lnTo>
                    <a:pt x="905" y="383"/>
                  </a:lnTo>
                  <a:lnTo>
                    <a:pt x="875" y="303"/>
                  </a:lnTo>
                  <a:lnTo>
                    <a:pt x="814" y="231"/>
                  </a:lnTo>
                  <a:lnTo>
                    <a:pt x="768" y="193"/>
                  </a:lnTo>
                  <a:lnTo>
                    <a:pt x="715" y="159"/>
                  </a:lnTo>
                  <a:lnTo>
                    <a:pt x="654" y="129"/>
                  </a:lnTo>
                  <a:lnTo>
                    <a:pt x="594" y="102"/>
                  </a:lnTo>
                  <a:lnTo>
                    <a:pt x="529" y="79"/>
                  </a:lnTo>
                  <a:lnTo>
                    <a:pt x="461" y="60"/>
                  </a:lnTo>
                  <a:lnTo>
                    <a:pt x="396" y="41"/>
                  </a:lnTo>
                  <a:lnTo>
                    <a:pt x="327" y="26"/>
                  </a:lnTo>
                  <a:lnTo>
                    <a:pt x="267" y="15"/>
                  </a:lnTo>
                  <a:lnTo>
                    <a:pt x="206" y="7"/>
                  </a:lnTo>
                  <a:lnTo>
                    <a:pt x="153" y="0"/>
                  </a:lnTo>
                  <a:lnTo>
                    <a:pt x="103" y="0"/>
                  </a:lnTo>
                  <a:lnTo>
                    <a:pt x="61" y="0"/>
                  </a:lnTo>
                  <a:lnTo>
                    <a:pt x="31" y="3"/>
                  </a:lnTo>
                  <a:lnTo>
                    <a:pt x="12" y="11"/>
                  </a:lnTo>
                  <a:lnTo>
                    <a:pt x="0" y="19"/>
                  </a:lnTo>
                  <a:lnTo>
                    <a:pt x="38" y="26"/>
                  </a:lnTo>
                  <a:lnTo>
                    <a:pt x="80" y="30"/>
                  </a:lnTo>
                  <a:lnTo>
                    <a:pt x="122" y="38"/>
                  </a:lnTo>
                  <a:lnTo>
                    <a:pt x="168" y="45"/>
                  </a:lnTo>
                  <a:lnTo>
                    <a:pt x="217" y="53"/>
                  </a:lnTo>
                  <a:lnTo>
                    <a:pt x="267" y="60"/>
                  </a:lnTo>
                  <a:lnTo>
                    <a:pt x="316" y="72"/>
                  </a:lnTo>
                  <a:lnTo>
                    <a:pt x="369" y="83"/>
                  </a:lnTo>
                  <a:lnTo>
                    <a:pt x="419" y="98"/>
                  </a:lnTo>
                  <a:lnTo>
                    <a:pt x="472" y="114"/>
                  </a:lnTo>
                  <a:lnTo>
                    <a:pt x="525" y="133"/>
                  </a:lnTo>
                  <a:lnTo>
                    <a:pt x="575" y="152"/>
                  </a:lnTo>
                  <a:lnTo>
                    <a:pt x="624" y="174"/>
                  </a:lnTo>
                  <a:lnTo>
                    <a:pt x="673" y="197"/>
                  </a:lnTo>
                  <a:lnTo>
                    <a:pt x="719" y="228"/>
                  </a:lnTo>
                  <a:lnTo>
                    <a:pt x="761" y="258"/>
                  </a:lnTo>
                  <a:close/>
                </a:path>
              </a:pathLst>
            </a:custGeom>
            <a:solidFill>
              <a:srgbClr val="000000"/>
            </a:solidFill>
            <a:ln w="9525">
              <a:noFill/>
              <a:round/>
              <a:headEnd/>
              <a:tailEnd/>
            </a:ln>
          </p:spPr>
          <p:txBody>
            <a:bodyPr/>
            <a:lstStyle/>
            <a:p>
              <a:endParaRPr lang="en-US"/>
            </a:p>
          </p:txBody>
        </p:sp>
        <p:sp>
          <p:nvSpPr>
            <p:cNvPr id="32998" name="Freeform 78"/>
            <p:cNvSpPr>
              <a:spLocks noChangeAspect="1"/>
            </p:cNvSpPr>
            <p:nvPr/>
          </p:nvSpPr>
          <p:spPr bwMode="auto">
            <a:xfrm>
              <a:off x="307" y="16880"/>
              <a:ext cx="373" cy="782"/>
            </a:xfrm>
            <a:custGeom>
              <a:avLst/>
              <a:gdLst>
                <a:gd name="T0" fmla="*/ 0 w 373"/>
                <a:gd name="T1" fmla="*/ 425 h 782"/>
                <a:gd name="T2" fmla="*/ 0 w 373"/>
                <a:gd name="T3" fmla="*/ 489 h 782"/>
                <a:gd name="T4" fmla="*/ 15 w 373"/>
                <a:gd name="T5" fmla="*/ 550 h 782"/>
                <a:gd name="T6" fmla="*/ 42 w 373"/>
                <a:gd name="T7" fmla="*/ 607 h 782"/>
                <a:gd name="T8" fmla="*/ 80 w 373"/>
                <a:gd name="T9" fmla="*/ 656 h 782"/>
                <a:gd name="T10" fmla="*/ 125 w 373"/>
                <a:gd name="T11" fmla="*/ 698 h 782"/>
                <a:gd name="T12" fmla="*/ 179 w 373"/>
                <a:gd name="T13" fmla="*/ 736 h 782"/>
                <a:gd name="T14" fmla="*/ 240 w 373"/>
                <a:gd name="T15" fmla="*/ 763 h 782"/>
                <a:gd name="T16" fmla="*/ 300 w 373"/>
                <a:gd name="T17" fmla="*/ 778 h 782"/>
                <a:gd name="T18" fmla="*/ 319 w 373"/>
                <a:gd name="T19" fmla="*/ 782 h 782"/>
                <a:gd name="T20" fmla="*/ 338 w 373"/>
                <a:gd name="T21" fmla="*/ 774 h 782"/>
                <a:gd name="T22" fmla="*/ 354 w 373"/>
                <a:gd name="T23" fmla="*/ 763 h 782"/>
                <a:gd name="T24" fmla="*/ 361 w 373"/>
                <a:gd name="T25" fmla="*/ 748 h 782"/>
                <a:gd name="T26" fmla="*/ 361 w 373"/>
                <a:gd name="T27" fmla="*/ 729 h 782"/>
                <a:gd name="T28" fmla="*/ 357 w 373"/>
                <a:gd name="T29" fmla="*/ 710 h 782"/>
                <a:gd name="T30" fmla="*/ 346 w 373"/>
                <a:gd name="T31" fmla="*/ 694 h 782"/>
                <a:gd name="T32" fmla="*/ 327 w 373"/>
                <a:gd name="T33" fmla="*/ 687 h 782"/>
                <a:gd name="T34" fmla="*/ 266 w 373"/>
                <a:gd name="T35" fmla="*/ 664 h 782"/>
                <a:gd name="T36" fmla="*/ 209 w 373"/>
                <a:gd name="T37" fmla="*/ 634 h 782"/>
                <a:gd name="T38" fmla="*/ 164 w 373"/>
                <a:gd name="T39" fmla="*/ 592 h 782"/>
                <a:gd name="T40" fmla="*/ 129 w 373"/>
                <a:gd name="T41" fmla="*/ 546 h 782"/>
                <a:gd name="T42" fmla="*/ 106 w 373"/>
                <a:gd name="T43" fmla="*/ 489 h 782"/>
                <a:gd name="T44" fmla="*/ 95 w 373"/>
                <a:gd name="T45" fmla="*/ 429 h 782"/>
                <a:gd name="T46" fmla="*/ 95 w 373"/>
                <a:gd name="T47" fmla="*/ 364 h 782"/>
                <a:gd name="T48" fmla="*/ 114 w 373"/>
                <a:gd name="T49" fmla="*/ 296 h 782"/>
                <a:gd name="T50" fmla="*/ 141 w 373"/>
                <a:gd name="T51" fmla="*/ 246 h 782"/>
                <a:gd name="T52" fmla="*/ 183 w 373"/>
                <a:gd name="T53" fmla="*/ 197 h 782"/>
                <a:gd name="T54" fmla="*/ 228 w 373"/>
                <a:gd name="T55" fmla="*/ 151 h 782"/>
                <a:gd name="T56" fmla="*/ 278 w 373"/>
                <a:gd name="T57" fmla="*/ 110 h 782"/>
                <a:gd name="T58" fmla="*/ 319 w 373"/>
                <a:gd name="T59" fmla="*/ 76 h 782"/>
                <a:gd name="T60" fmla="*/ 354 w 373"/>
                <a:gd name="T61" fmla="*/ 41 h 782"/>
                <a:gd name="T62" fmla="*/ 373 w 373"/>
                <a:gd name="T63" fmla="*/ 19 h 782"/>
                <a:gd name="T64" fmla="*/ 373 w 373"/>
                <a:gd name="T65" fmla="*/ 0 h 782"/>
                <a:gd name="T66" fmla="*/ 331 w 373"/>
                <a:gd name="T67" fmla="*/ 15 h 782"/>
                <a:gd name="T68" fmla="*/ 278 w 373"/>
                <a:gd name="T69" fmla="*/ 41 h 782"/>
                <a:gd name="T70" fmla="*/ 221 w 373"/>
                <a:gd name="T71" fmla="*/ 87 h 782"/>
                <a:gd name="T72" fmla="*/ 160 w 373"/>
                <a:gd name="T73" fmla="*/ 140 h 782"/>
                <a:gd name="T74" fmla="*/ 103 w 373"/>
                <a:gd name="T75" fmla="*/ 201 h 782"/>
                <a:gd name="T76" fmla="*/ 57 w 373"/>
                <a:gd name="T77" fmla="*/ 273 h 782"/>
                <a:gd name="T78" fmla="*/ 19 w 373"/>
                <a:gd name="T79" fmla="*/ 349 h 782"/>
                <a:gd name="T80" fmla="*/ 0 w 373"/>
                <a:gd name="T81" fmla="*/ 425 h 78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2"/>
                <a:gd name="T125" fmla="*/ 373 w 373"/>
                <a:gd name="T126" fmla="*/ 782 h 78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2">
                  <a:moveTo>
                    <a:pt x="0" y="425"/>
                  </a:moveTo>
                  <a:lnTo>
                    <a:pt x="0" y="489"/>
                  </a:lnTo>
                  <a:lnTo>
                    <a:pt x="15" y="550"/>
                  </a:lnTo>
                  <a:lnTo>
                    <a:pt x="42" y="607"/>
                  </a:lnTo>
                  <a:lnTo>
                    <a:pt x="80" y="656"/>
                  </a:lnTo>
                  <a:lnTo>
                    <a:pt x="125" y="698"/>
                  </a:lnTo>
                  <a:lnTo>
                    <a:pt x="179" y="736"/>
                  </a:lnTo>
                  <a:lnTo>
                    <a:pt x="240" y="763"/>
                  </a:lnTo>
                  <a:lnTo>
                    <a:pt x="300" y="778"/>
                  </a:lnTo>
                  <a:lnTo>
                    <a:pt x="319" y="782"/>
                  </a:lnTo>
                  <a:lnTo>
                    <a:pt x="338" y="774"/>
                  </a:lnTo>
                  <a:lnTo>
                    <a:pt x="354" y="763"/>
                  </a:lnTo>
                  <a:lnTo>
                    <a:pt x="361" y="748"/>
                  </a:lnTo>
                  <a:lnTo>
                    <a:pt x="361" y="729"/>
                  </a:lnTo>
                  <a:lnTo>
                    <a:pt x="357" y="710"/>
                  </a:lnTo>
                  <a:lnTo>
                    <a:pt x="346" y="694"/>
                  </a:lnTo>
                  <a:lnTo>
                    <a:pt x="327" y="687"/>
                  </a:lnTo>
                  <a:lnTo>
                    <a:pt x="266" y="664"/>
                  </a:lnTo>
                  <a:lnTo>
                    <a:pt x="209" y="634"/>
                  </a:lnTo>
                  <a:lnTo>
                    <a:pt x="164" y="592"/>
                  </a:lnTo>
                  <a:lnTo>
                    <a:pt x="129" y="546"/>
                  </a:lnTo>
                  <a:lnTo>
                    <a:pt x="106" y="489"/>
                  </a:lnTo>
                  <a:lnTo>
                    <a:pt x="95" y="429"/>
                  </a:lnTo>
                  <a:lnTo>
                    <a:pt x="95" y="364"/>
                  </a:lnTo>
                  <a:lnTo>
                    <a:pt x="114" y="296"/>
                  </a:lnTo>
                  <a:lnTo>
                    <a:pt x="141" y="246"/>
                  </a:lnTo>
                  <a:lnTo>
                    <a:pt x="183" y="197"/>
                  </a:lnTo>
                  <a:lnTo>
                    <a:pt x="228" y="151"/>
                  </a:lnTo>
                  <a:lnTo>
                    <a:pt x="278" y="110"/>
                  </a:lnTo>
                  <a:lnTo>
                    <a:pt x="319" y="76"/>
                  </a:lnTo>
                  <a:lnTo>
                    <a:pt x="354" y="41"/>
                  </a:lnTo>
                  <a:lnTo>
                    <a:pt x="373" y="19"/>
                  </a:lnTo>
                  <a:lnTo>
                    <a:pt x="373" y="0"/>
                  </a:lnTo>
                  <a:lnTo>
                    <a:pt x="331" y="15"/>
                  </a:lnTo>
                  <a:lnTo>
                    <a:pt x="278" y="41"/>
                  </a:lnTo>
                  <a:lnTo>
                    <a:pt x="221" y="87"/>
                  </a:lnTo>
                  <a:lnTo>
                    <a:pt x="160" y="140"/>
                  </a:lnTo>
                  <a:lnTo>
                    <a:pt x="103" y="201"/>
                  </a:lnTo>
                  <a:lnTo>
                    <a:pt x="57" y="273"/>
                  </a:lnTo>
                  <a:lnTo>
                    <a:pt x="19" y="349"/>
                  </a:lnTo>
                  <a:lnTo>
                    <a:pt x="0" y="425"/>
                  </a:lnTo>
                  <a:close/>
                </a:path>
              </a:pathLst>
            </a:custGeom>
            <a:solidFill>
              <a:srgbClr val="000000"/>
            </a:solidFill>
            <a:ln w="9525">
              <a:noFill/>
              <a:round/>
              <a:headEnd/>
              <a:tailEnd/>
            </a:ln>
          </p:spPr>
          <p:txBody>
            <a:bodyPr/>
            <a:lstStyle/>
            <a:p>
              <a:endParaRPr lang="en-US"/>
            </a:p>
          </p:txBody>
        </p:sp>
        <p:sp>
          <p:nvSpPr>
            <p:cNvPr id="32999" name="Freeform 79"/>
            <p:cNvSpPr>
              <a:spLocks noChangeAspect="1"/>
            </p:cNvSpPr>
            <p:nvPr/>
          </p:nvSpPr>
          <p:spPr bwMode="auto">
            <a:xfrm>
              <a:off x="2900" y="16375"/>
              <a:ext cx="795" cy="1025"/>
            </a:xfrm>
            <a:custGeom>
              <a:avLst/>
              <a:gdLst>
                <a:gd name="T0" fmla="*/ 673 w 795"/>
                <a:gd name="T1" fmla="*/ 410 h 1025"/>
                <a:gd name="T2" fmla="*/ 711 w 795"/>
                <a:gd name="T3" fmla="*/ 474 h 1025"/>
                <a:gd name="T4" fmla="*/ 730 w 795"/>
                <a:gd name="T5" fmla="*/ 543 h 1025"/>
                <a:gd name="T6" fmla="*/ 719 w 795"/>
                <a:gd name="T7" fmla="*/ 618 h 1025"/>
                <a:gd name="T8" fmla="*/ 673 w 795"/>
                <a:gd name="T9" fmla="*/ 691 h 1025"/>
                <a:gd name="T10" fmla="*/ 608 w 795"/>
                <a:gd name="T11" fmla="*/ 755 h 1025"/>
                <a:gd name="T12" fmla="*/ 536 w 795"/>
                <a:gd name="T13" fmla="*/ 812 h 1025"/>
                <a:gd name="T14" fmla="*/ 460 w 795"/>
                <a:gd name="T15" fmla="*/ 873 h 1025"/>
                <a:gd name="T16" fmla="*/ 414 w 795"/>
                <a:gd name="T17" fmla="*/ 918 h 1025"/>
                <a:gd name="T18" fmla="*/ 399 w 795"/>
                <a:gd name="T19" fmla="*/ 949 h 1025"/>
                <a:gd name="T20" fmla="*/ 388 w 795"/>
                <a:gd name="T21" fmla="*/ 979 h 1025"/>
                <a:gd name="T22" fmla="*/ 395 w 795"/>
                <a:gd name="T23" fmla="*/ 1010 h 1025"/>
                <a:gd name="T24" fmla="*/ 422 w 795"/>
                <a:gd name="T25" fmla="*/ 1025 h 1025"/>
                <a:gd name="T26" fmla="*/ 449 w 795"/>
                <a:gd name="T27" fmla="*/ 1021 h 1025"/>
                <a:gd name="T28" fmla="*/ 498 w 795"/>
                <a:gd name="T29" fmla="*/ 964 h 1025"/>
                <a:gd name="T30" fmla="*/ 582 w 795"/>
                <a:gd name="T31" fmla="*/ 888 h 1025"/>
                <a:gd name="T32" fmla="*/ 669 w 795"/>
                <a:gd name="T33" fmla="*/ 812 h 1025"/>
                <a:gd name="T34" fmla="*/ 745 w 795"/>
                <a:gd name="T35" fmla="*/ 725 h 1025"/>
                <a:gd name="T36" fmla="*/ 791 w 795"/>
                <a:gd name="T37" fmla="*/ 615 h 1025"/>
                <a:gd name="T38" fmla="*/ 787 w 795"/>
                <a:gd name="T39" fmla="*/ 501 h 1025"/>
                <a:gd name="T40" fmla="*/ 738 w 795"/>
                <a:gd name="T41" fmla="*/ 394 h 1025"/>
                <a:gd name="T42" fmla="*/ 658 w 795"/>
                <a:gd name="T43" fmla="*/ 307 h 1025"/>
                <a:gd name="T44" fmla="*/ 570 w 795"/>
                <a:gd name="T45" fmla="*/ 250 h 1025"/>
                <a:gd name="T46" fmla="*/ 487 w 795"/>
                <a:gd name="T47" fmla="*/ 201 h 1025"/>
                <a:gd name="T48" fmla="*/ 395 w 795"/>
                <a:gd name="T49" fmla="*/ 151 h 1025"/>
                <a:gd name="T50" fmla="*/ 300 w 795"/>
                <a:gd name="T51" fmla="*/ 102 h 1025"/>
                <a:gd name="T52" fmla="*/ 213 w 795"/>
                <a:gd name="T53" fmla="*/ 60 h 1025"/>
                <a:gd name="T54" fmla="*/ 129 w 795"/>
                <a:gd name="T55" fmla="*/ 26 h 1025"/>
                <a:gd name="T56" fmla="*/ 65 w 795"/>
                <a:gd name="T57" fmla="*/ 3 h 1025"/>
                <a:gd name="T58" fmla="*/ 15 w 795"/>
                <a:gd name="T59" fmla="*/ 0 h 1025"/>
                <a:gd name="T60" fmla="*/ 34 w 795"/>
                <a:gd name="T61" fmla="*/ 26 h 1025"/>
                <a:gd name="T62" fmla="*/ 114 w 795"/>
                <a:gd name="T63" fmla="*/ 64 h 1025"/>
                <a:gd name="T64" fmla="*/ 194 w 795"/>
                <a:gd name="T65" fmla="*/ 102 h 1025"/>
                <a:gd name="T66" fmla="*/ 278 w 795"/>
                <a:gd name="T67" fmla="*/ 144 h 1025"/>
                <a:gd name="T68" fmla="*/ 365 w 795"/>
                <a:gd name="T69" fmla="*/ 189 h 1025"/>
                <a:gd name="T70" fmla="*/ 449 w 795"/>
                <a:gd name="T71" fmla="*/ 235 h 1025"/>
                <a:gd name="T72" fmla="*/ 532 w 795"/>
                <a:gd name="T73" fmla="*/ 292 h 1025"/>
                <a:gd name="T74" fmla="*/ 608 w 795"/>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5"/>
                <a:gd name="T115" fmla="*/ 0 h 1025"/>
                <a:gd name="T116" fmla="*/ 795 w 795"/>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5" h="1025">
                  <a:moveTo>
                    <a:pt x="646" y="383"/>
                  </a:moveTo>
                  <a:lnTo>
                    <a:pt x="673" y="410"/>
                  </a:lnTo>
                  <a:lnTo>
                    <a:pt x="692" y="440"/>
                  </a:lnTo>
                  <a:lnTo>
                    <a:pt x="711" y="474"/>
                  </a:lnTo>
                  <a:lnTo>
                    <a:pt x="722" y="508"/>
                  </a:lnTo>
                  <a:lnTo>
                    <a:pt x="730" y="543"/>
                  </a:lnTo>
                  <a:lnTo>
                    <a:pt x="726" y="581"/>
                  </a:lnTo>
                  <a:lnTo>
                    <a:pt x="719" y="618"/>
                  </a:lnTo>
                  <a:lnTo>
                    <a:pt x="700" y="653"/>
                  </a:lnTo>
                  <a:lnTo>
                    <a:pt x="673" y="691"/>
                  </a:lnTo>
                  <a:lnTo>
                    <a:pt x="643" y="725"/>
                  </a:lnTo>
                  <a:lnTo>
                    <a:pt x="608" y="755"/>
                  </a:lnTo>
                  <a:lnTo>
                    <a:pt x="574" y="786"/>
                  </a:lnTo>
                  <a:lnTo>
                    <a:pt x="536" y="812"/>
                  </a:lnTo>
                  <a:lnTo>
                    <a:pt x="498" y="843"/>
                  </a:lnTo>
                  <a:lnTo>
                    <a:pt x="460" y="873"/>
                  </a:lnTo>
                  <a:lnTo>
                    <a:pt x="426" y="907"/>
                  </a:lnTo>
                  <a:lnTo>
                    <a:pt x="414" y="918"/>
                  </a:lnTo>
                  <a:lnTo>
                    <a:pt x="407" y="934"/>
                  </a:lnTo>
                  <a:lnTo>
                    <a:pt x="399" y="949"/>
                  </a:lnTo>
                  <a:lnTo>
                    <a:pt x="392" y="964"/>
                  </a:lnTo>
                  <a:lnTo>
                    <a:pt x="388" y="979"/>
                  </a:lnTo>
                  <a:lnTo>
                    <a:pt x="388" y="994"/>
                  </a:lnTo>
                  <a:lnTo>
                    <a:pt x="395" y="1010"/>
                  </a:lnTo>
                  <a:lnTo>
                    <a:pt x="407" y="1021"/>
                  </a:lnTo>
                  <a:lnTo>
                    <a:pt x="422" y="1025"/>
                  </a:lnTo>
                  <a:lnTo>
                    <a:pt x="437" y="1025"/>
                  </a:lnTo>
                  <a:lnTo>
                    <a:pt x="449" y="1021"/>
                  </a:lnTo>
                  <a:lnTo>
                    <a:pt x="460" y="1010"/>
                  </a:lnTo>
                  <a:lnTo>
                    <a:pt x="498" y="964"/>
                  </a:lnTo>
                  <a:lnTo>
                    <a:pt x="540" y="926"/>
                  </a:lnTo>
                  <a:lnTo>
                    <a:pt x="582" y="888"/>
                  </a:lnTo>
                  <a:lnTo>
                    <a:pt x="627" y="850"/>
                  </a:lnTo>
                  <a:lnTo>
                    <a:pt x="669" y="812"/>
                  </a:lnTo>
                  <a:lnTo>
                    <a:pt x="711" y="770"/>
                  </a:lnTo>
                  <a:lnTo>
                    <a:pt x="745" y="725"/>
                  </a:lnTo>
                  <a:lnTo>
                    <a:pt x="772" y="675"/>
                  </a:lnTo>
                  <a:lnTo>
                    <a:pt x="791" y="615"/>
                  </a:lnTo>
                  <a:lnTo>
                    <a:pt x="795" y="558"/>
                  </a:lnTo>
                  <a:lnTo>
                    <a:pt x="787" y="501"/>
                  </a:lnTo>
                  <a:lnTo>
                    <a:pt x="768" y="444"/>
                  </a:lnTo>
                  <a:lnTo>
                    <a:pt x="738" y="394"/>
                  </a:lnTo>
                  <a:lnTo>
                    <a:pt x="703" y="345"/>
                  </a:lnTo>
                  <a:lnTo>
                    <a:pt x="658" y="307"/>
                  </a:lnTo>
                  <a:lnTo>
                    <a:pt x="608" y="273"/>
                  </a:lnTo>
                  <a:lnTo>
                    <a:pt x="570" y="250"/>
                  </a:lnTo>
                  <a:lnTo>
                    <a:pt x="529" y="227"/>
                  </a:lnTo>
                  <a:lnTo>
                    <a:pt x="487" y="201"/>
                  </a:lnTo>
                  <a:lnTo>
                    <a:pt x="441" y="178"/>
                  </a:lnTo>
                  <a:lnTo>
                    <a:pt x="395" y="151"/>
                  </a:lnTo>
                  <a:lnTo>
                    <a:pt x="346" y="129"/>
                  </a:lnTo>
                  <a:lnTo>
                    <a:pt x="300" y="102"/>
                  </a:lnTo>
                  <a:lnTo>
                    <a:pt x="255" y="79"/>
                  </a:lnTo>
                  <a:lnTo>
                    <a:pt x="213" y="60"/>
                  </a:lnTo>
                  <a:lnTo>
                    <a:pt x="171" y="41"/>
                  </a:lnTo>
                  <a:lnTo>
                    <a:pt x="129" y="26"/>
                  </a:lnTo>
                  <a:lnTo>
                    <a:pt x="95" y="15"/>
                  </a:lnTo>
                  <a:lnTo>
                    <a:pt x="65" y="3"/>
                  </a:lnTo>
                  <a:lnTo>
                    <a:pt x="38" y="0"/>
                  </a:lnTo>
                  <a:lnTo>
                    <a:pt x="15" y="0"/>
                  </a:lnTo>
                  <a:lnTo>
                    <a:pt x="0" y="7"/>
                  </a:lnTo>
                  <a:lnTo>
                    <a:pt x="34" y="26"/>
                  </a:lnTo>
                  <a:lnTo>
                    <a:pt x="72" y="45"/>
                  </a:lnTo>
                  <a:lnTo>
                    <a:pt x="114" y="64"/>
                  </a:lnTo>
                  <a:lnTo>
                    <a:pt x="152" y="83"/>
                  </a:lnTo>
                  <a:lnTo>
                    <a:pt x="194" y="102"/>
                  </a:lnTo>
                  <a:lnTo>
                    <a:pt x="236" y="121"/>
                  </a:lnTo>
                  <a:lnTo>
                    <a:pt x="278" y="144"/>
                  </a:lnTo>
                  <a:lnTo>
                    <a:pt x="319" y="167"/>
                  </a:lnTo>
                  <a:lnTo>
                    <a:pt x="365" y="189"/>
                  </a:lnTo>
                  <a:lnTo>
                    <a:pt x="407" y="212"/>
                  </a:lnTo>
                  <a:lnTo>
                    <a:pt x="449" y="235"/>
                  </a:lnTo>
                  <a:lnTo>
                    <a:pt x="491" y="262"/>
                  </a:lnTo>
                  <a:lnTo>
                    <a:pt x="532" y="292"/>
                  </a:lnTo>
                  <a:lnTo>
                    <a:pt x="570" y="318"/>
                  </a:lnTo>
                  <a:lnTo>
                    <a:pt x="608" y="349"/>
                  </a:lnTo>
                  <a:lnTo>
                    <a:pt x="646" y="383"/>
                  </a:lnTo>
                  <a:close/>
                </a:path>
              </a:pathLst>
            </a:custGeom>
            <a:solidFill>
              <a:srgbClr val="000000"/>
            </a:solidFill>
            <a:ln w="9525">
              <a:noFill/>
              <a:round/>
              <a:headEnd/>
              <a:tailEnd/>
            </a:ln>
          </p:spPr>
          <p:txBody>
            <a:bodyPr/>
            <a:lstStyle/>
            <a:p>
              <a:endParaRPr lang="en-US"/>
            </a:p>
          </p:txBody>
        </p:sp>
      </p:grpSp>
      <p:sp>
        <p:nvSpPr>
          <p:cNvPr id="2158" name="Freeform 80"/>
          <p:cNvSpPr>
            <a:spLocks/>
          </p:cNvSpPr>
          <p:nvPr/>
        </p:nvSpPr>
        <p:spPr bwMode="auto">
          <a:xfrm rot="497617">
            <a:off x="4356100" y="1903413"/>
            <a:ext cx="477838" cy="455612"/>
          </a:xfrm>
          <a:custGeom>
            <a:avLst/>
            <a:gdLst>
              <a:gd name="T0" fmla="*/ 2147483647 w 1096"/>
              <a:gd name="T1" fmla="*/ 2147483647 h 1155"/>
              <a:gd name="T2" fmla="*/ 2147483647 w 1096"/>
              <a:gd name="T3" fmla="*/ 2147483647 h 1155"/>
              <a:gd name="T4" fmla="*/ 2147483647 w 1096"/>
              <a:gd name="T5" fmla="*/ 2147483647 h 1155"/>
              <a:gd name="T6" fmla="*/ 2147483647 w 1096"/>
              <a:gd name="T7" fmla="*/ 2147483647 h 1155"/>
              <a:gd name="T8" fmla="*/ 2147483647 w 1096"/>
              <a:gd name="T9" fmla="*/ 2147483647 h 1155"/>
              <a:gd name="T10" fmla="*/ 2147483647 w 1096"/>
              <a:gd name="T11" fmla="*/ 2147483647 h 1155"/>
              <a:gd name="T12" fmla="*/ 2147483647 w 1096"/>
              <a:gd name="T13" fmla="*/ 2147483647 h 1155"/>
              <a:gd name="T14" fmla="*/ 2147483647 w 1096"/>
              <a:gd name="T15" fmla="*/ 2147483647 h 1155"/>
              <a:gd name="T16" fmla="*/ 2147483647 w 1096"/>
              <a:gd name="T17" fmla="*/ 2147483647 h 1155"/>
              <a:gd name="T18" fmla="*/ 2147483647 w 1096"/>
              <a:gd name="T19" fmla="*/ 2147483647 h 1155"/>
              <a:gd name="T20" fmla="*/ 2147483647 w 1096"/>
              <a:gd name="T21" fmla="*/ 2147483647 h 1155"/>
              <a:gd name="T22" fmla="*/ 2147483647 w 1096"/>
              <a:gd name="T23" fmla="*/ 2147483647 h 1155"/>
              <a:gd name="T24" fmla="*/ 2147483647 w 1096"/>
              <a:gd name="T25" fmla="*/ 2147483647 h 1155"/>
              <a:gd name="T26" fmla="*/ 2147483647 w 1096"/>
              <a:gd name="T27" fmla="*/ 0 h 1155"/>
              <a:gd name="T28" fmla="*/ 2147483647 w 1096"/>
              <a:gd name="T29" fmla="*/ 2147483647 h 1155"/>
              <a:gd name="T30" fmla="*/ 2147483647 w 1096"/>
              <a:gd name="T31" fmla="*/ 2147483647 h 1155"/>
              <a:gd name="T32" fmla="*/ 2147483647 w 1096"/>
              <a:gd name="T33" fmla="*/ 2147483647 h 1155"/>
              <a:gd name="T34" fmla="*/ 2147483647 w 1096"/>
              <a:gd name="T35" fmla="*/ 2147483647 h 1155"/>
              <a:gd name="T36" fmla="*/ 2147483647 w 1096"/>
              <a:gd name="T37" fmla="*/ 2147483647 h 1155"/>
              <a:gd name="T38" fmla="*/ 2147483647 w 1096"/>
              <a:gd name="T39" fmla="*/ 2147483647 h 1155"/>
              <a:gd name="T40" fmla="*/ 2147483647 w 1096"/>
              <a:gd name="T41" fmla="*/ 2147483647 h 1155"/>
              <a:gd name="T42" fmla="*/ 2147483647 w 1096"/>
              <a:gd name="T43" fmla="*/ 2147483647 h 1155"/>
              <a:gd name="T44" fmla="*/ 2147483647 w 1096"/>
              <a:gd name="T45" fmla="*/ 2147483647 h 1155"/>
              <a:gd name="T46" fmla="*/ 2147483647 w 1096"/>
              <a:gd name="T47" fmla="*/ 2147483647 h 1155"/>
              <a:gd name="T48" fmla="*/ 2147483647 w 1096"/>
              <a:gd name="T49" fmla="*/ 2147483647 h 1155"/>
              <a:gd name="T50" fmla="*/ 2147483647 w 1096"/>
              <a:gd name="T51" fmla="*/ 2147483647 h 1155"/>
              <a:gd name="T52" fmla="*/ 2147483647 w 1096"/>
              <a:gd name="T53" fmla="*/ 2147483647 h 1155"/>
              <a:gd name="T54" fmla="*/ 2147483647 w 1096"/>
              <a:gd name="T55" fmla="*/ 2147483647 h 1155"/>
              <a:gd name="T56" fmla="*/ 2147483647 w 1096"/>
              <a:gd name="T57" fmla="*/ 2147483647 h 1155"/>
              <a:gd name="T58" fmla="*/ 2147483647 w 1096"/>
              <a:gd name="T59" fmla="*/ 2147483647 h 1155"/>
              <a:gd name="T60" fmla="*/ 2147483647 w 1096"/>
              <a:gd name="T61" fmla="*/ 2147483647 h 1155"/>
              <a:gd name="T62" fmla="*/ 2147483647 w 1096"/>
              <a:gd name="T63" fmla="*/ 2147483647 h 1155"/>
              <a:gd name="T64" fmla="*/ 2147483647 w 1096"/>
              <a:gd name="T65" fmla="*/ 2147483647 h 1155"/>
              <a:gd name="T66" fmla="*/ 2147483647 w 1096"/>
              <a:gd name="T67" fmla="*/ 2147483647 h 1155"/>
              <a:gd name="T68" fmla="*/ 2147483647 w 1096"/>
              <a:gd name="T69" fmla="*/ 2147483647 h 1155"/>
              <a:gd name="T70" fmla="*/ 2147483647 w 1096"/>
              <a:gd name="T71" fmla="*/ 2147483647 h 1155"/>
              <a:gd name="T72" fmla="*/ 2147483647 w 1096"/>
              <a:gd name="T73" fmla="*/ 2147483647 h 1155"/>
              <a:gd name="T74" fmla="*/ 2147483647 w 1096"/>
              <a:gd name="T75" fmla="*/ 2147483647 h 1155"/>
              <a:gd name="T76" fmla="*/ 2147483647 w 1096"/>
              <a:gd name="T77" fmla="*/ 2147483647 h 1155"/>
              <a:gd name="T78" fmla="*/ 2147483647 w 1096"/>
              <a:gd name="T79" fmla="*/ 2147483647 h 1155"/>
              <a:gd name="T80" fmla="*/ 2147483647 w 1096"/>
              <a:gd name="T81" fmla="*/ 2147483647 h 1155"/>
              <a:gd name="T82" fmla="*/ 2147483647 w 1096"/>
              <a:gd name="T83" fmla="*/ 2147483647 h 1155"/>
              <a:gd name="T84" fmla="*/ 2147483647 w 1096"/>
              <a:gd name="T85" fmla="*/ 2147483647 h 1155"/>
              <a:gd name="T86" fmla="*/ 2147483647 w 1096"/>
              <a:gd name="T87" fmla="*/ 2147483647 h 1155"/>
              <a:gd name="T88" fmla="*/ 2147483647 w 1096"/>
              <a:gd name="T89" fmla="*/ 2147483647 h 1155"/>
              <a:gd name="T90" fmla="*/ 2147483647 w 1096"/>
              <a:gd name="T91" fmla="*/ 2147483647 h 11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096"/>
              <a:gd name="T139" fmla="*/ 0 h 1155"/>
              <a:gd name="T140" fmla="*/ 1096 w 1096"/>
              <a:gd name="T141" fmla="*/ 1155 h 11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096" h="1155">
                <a:moveTo>
                  <a:pt x="34" y="288"/>
                </a:moveTo>
                <a:lnTo>
                  <a:pt x="50" y="269"/>
                </a:lnTo>
                <a:lnTo>
                  <a:pt x="72" y="250"/>
                </a:lnTo>
                <a:lnTo>
                  <a:pt x="95" y="230"/>
                </a:lnTo>
                <a:lnTo>
                  <a:pt x="122" y="207"/>
                </a:lnTo>
                <a:lnTo>
                  <a:pt x="150" y="186"/>
                </a:lnTo>
                <a:lnTo>
                  <a:pt x="178" y="166"/>
                </a:lnTo>
                <a:lnTo>
                  <a:pt x="209" y="145"/>
                </a:lnTo>
                <a:lnTo>
                  <a:pt x="237" y="124"/>
                </a:lnTo>
                <a:lnTo>
                  <a:pt x="266" y="107"/>
                </a:lnTo>
                <a:lnTo>
                  <a:pt x="292" y="90"/>
                </a:lnTo>
                <a:lnTo>
                  <a:pt x="317" y="74"/>
                </a:lnTo>
                <a:lnTo>
                  <a:pt x="339" y="60"/>
                </a:lnTo>
                <a:lnTo>
                  <a:pt x="358" y="50"/>
                </a:lnTo>
                <a:lnTo>
                  <a:pt x="371" y="41"/>
                </a:lnTo>
                <a:lnTo>
                  <a:pt x="380" y="36"/>
                </a:lnTo>
                <a:lnTo>
                  <a:pt x="383" y="34"/>
                </a:lnTo>
                <a:lnTo>
                  <a:pt x="394" y="31"/>
                </a:lnTo>
                <a:lnTo>
                  <a:pt x="410" y="27"/>
                </a:lnTo>
                <a:lnTo>
                  <a:pt x="433" y="24"/>
                </a:lnTo>
                <a:lnTo>
                  <a:pt x="460" y="20"/>
                </a:lnTo>
                <a:lnTo>
                  <a:pt x="490" y="15"/>
                </a:lnTo>
                <a:lnTo>
                  <a:pt x="526" y="12"/>
                </a:lnTo>
                <a:lnTo>
                  <a:pt x="561" y="8"/>
                </a:lnTo>
                <a:lnTo>
                  <a:pt x="601" y="5"/>
                </a:lnTo>
                <a:lnTo>
                  <a:pt x="642" y="1"/>
                </a:lnTo>
                <a:lnTo>
                  <a:pt x="681" y="0"/>
                </a:lnTo>
                <a:lnTo>
                  <a:pt x="720" y="0"/>
                </a:lnTo>
                <a:lnTo>
                  <a:pt x="759" y="0"/>
                </a:lnTo>
                <a:lnTo>
                  <a:pt x="795" y="3"/>
                </a:lnTo>
                <a:lnTo>
                  <a:pt x="829" y="7"/>
                </a:lnTo>
                <a:lnTo>
                  <a:pt x="859" y="12"/>
                </a:lnTo>
                <a:lnTo>
                  <a:pt x="886" y="20"/>
                </a:lnTo>
                <a:lnTo>
                  <a:pt x="900" y="53"/>
                </a:lnTo>
                <a:lnTo>
                  <a:pt x="921" y="112"/>
                </a:lnTo>
                <a:lnTo>
                  <a:pt x="948" y="186"/>
                </a:lnTo>
                <a:lnTo>
                  <a:pt x="976" y="269"/>
                </a:lnTo>
                <a:lnTo>
                  <a:pt x="1001" y="356"/>
                </a:lnTo>
                <a:lnTo>
                  <a:pt x="1023" y="435"/>
                </a:lnTo>
                <a:lnTo>
                  <a:pt x="1035" y="501"/>
                </a:lnTo>
                <a:lnTo>
                  <a:pt x="1037" y="544"/>
                </a:lnTo>
                <a:lnTo>
                  <a:pt x="1030" y="577"/>
                </a:lnTo>
                <a:lnTo>
                  <a:pt x="1019" y="617"/>
                </a:lnTo>
                <a:lnTo>
                  <a:pt x="1007" y="662"/>
                </a:lnTo>
                <a:lnTo>
                  <a:pt x="991" y="707"/>
                </a:lnTo>
                <a:lnTo>
                  <a:pt x="1012" y="709"/>
                </a:lnTo>
                <a:lnTo>
                  <a:pt x="1033" y="712"/>
                </a:lnTo>
                <a:lnTo>
                  <a:pt x="1051" y="715"/>
                </a:lnTo>
                <a:lnTo>
                  <a:pt x="1067" y="717"/>
                </a:lnTo>
                <a:lnTo>
                  <a:pt x="1081" y="722"/>
                </a:lnTo>
                <a:lnTo>
                  <a:pt x="1090" y="726"/>
                </a:lnTo>
                <a:lnTo>
                  <a:pt x="1096" y="729"/>
                </a:lnTo>
                <a:lnTo>
                  <a:pt x="1096" y="734"/>
                </a:lnTo>
                <a:lnTo>
                  <a:pt x="1085" y="760"/>
                </a:lnTo>
                <a:lnTo>
                  <a:pt x="1071" y="798"/>
                </a:lnTo>
                <a:lnTo>
                  <a:pt x="1055" y="843"/>
                </a:lnTo>
                <a:lnTo>
                  <a:pt x="1037" y="894"/>
                </a:lnTo>
                <a:lnTo>
                  <a:pt x="1014" y="945"/>
                </a:lnTo>
                <a:lnTo>
                  <a:pt x="989" y="996"/>
                </a:lnTo>
                <a:lnTo>
                  <a:pt x="959" y="1040"/>
                </a:lnTo>
                <a:lnTo>
                  <a:pt x="925" y="1079"/>
                </a:lnTo>
                <a:lnTo>
                  <a:pt x="896" y="1091"/>
                </a:lnTo>
                <a:lnTo>
                  <a:pt x="853" y="1101"/>
                </a:lnTo>
                <a:lnTo>
                  <a:pt x="800" y="1111"/>
                </a:lnTo>
                <a:lnTo>
                  <a:pt x="738" y="1120"/>
                </a:lnTo>
                <a:lnTo>
                  <a:pt x="668" y="1129"/>
                </a:lnTo>
                <a:lnTo>
                  <a:pt x="593" y="1136"/>
                </a:lnTo>
                <a:lnTo>
                  <a:pt x="515" y="1143"/>
                </a:lnTo>
                <a:lnTo>
                  <a:pt x="437" y="1146"/>
                </a:lnTo>
                <a:lnTo>
                  <a:pt x="358" y="1151"/>
                </a:lnTo>
                <a:lnTo>
                  <a:pt x="282" y="1153"/>
                </a:lnTo>
                <a:lnTo>
                  <a:pt x="212" y="1155"/>
                </a:lnTo>
                <a:lnTo>
                  <a:pt x="148" y="1155"/>
                </a:lnTo>
                <a:lnTo>
                  <a:pt x="93" y="1153"/>
                </a:lnTo>
                <a:lnTo>
                  <a:pt x="48" y="1149"/>
                </a:lnTo>
                <a:lnTo>
                  <a:pt x="16" y="1146"/>
                </a:lnTo>
                <a:lnTo>
                  <a:pt x="0" y="1141"/>
                </a:lnTo>
                <a:lnTo>
                  <a:pt x="9" y="1110"/>
                </a:lnTo>
                <a:lnTo>
                  <a:pt x="27" y="1079"/>
                </a:lnTo>
                <a:lnTo>
                  <a:pt x="50" y="1051"/>
                </a:lnTo>
                <a:lnTo>
                  <a:pt x="77" y="1023"/>
                </a:lnTo>
                <a:lnTo>
                  <a:pt x="104" y="997"/>
                </a:lnTo>
                <a:lnTo>
                  <a:pt x="130" y="970"/>
                </a:lnTo>
                <a:lnTo>
                  <a:pt x="154" y="942"/>
                </a:lnTo>
                <a:lnTo>
                  <a:pt x="171" y="913"/>
                </a:lnTo>
                <a:lnTo>
                  <a:pt x="127" y="861"/>
                </a:lnTo>
                <a:lnTo>
                  <a:pt x="88" y="786"/>
                </a:lnTo>
                <a:lnTo>
                  <a:pt x="52" y="698"/>
                </a:lnTo>
                <a:lnTo>
                  <a:pt x="24" y="603"/>
                </a:lnTo>
                <a:lnTo>
                  <a:pt x="6" y="506"/>
                </a:lnTo>
                <a:lnTo>
                  <a:pt x="0" y="416"/>
                </a:lnTo>
                <a:lnTo>
                  <a:pt x="9" y="342"/>
                </a:lnTo>
                <a:lnTo>
                  <a:pt x="34" y="288"/>
                </a:lnTo>
                <a:close/>
              </a:path>
            </a:pathLst>
          </a:custGeom>
          <a:solidFill>
            <a:srgbClr val="8EFF7F"/>
          </a:solidFill>
          <a:ln w="9525">
            <a:noFill/>
            <a:round/>
            <a:headEnd/>
            <a:tailEnd/>
          </a:ln>
        </p:spPr>
        <p:txBody>
          <a:bodyPr/>
          <a:lstStyle/>
          <a:p>
            <a:endParaRPr lang="en-US"/>
          </a:p>
        </p:txBody>
      </p:sp>
      <p:sp>
        <p:nvSpPr>
          <p:cNvPr id="2159" name="Freeform 81"/>
          <p:cNvSpPr>
            <a:spLocks/>
          </p:cNvSpPr>
          <p:nvPr/>
        </p:nvSpPr>
        <p:spPr bwMode="auto">
          <a:xfrm rot="497617">
            <a:off x="4357688" y="1984375"/>
            <a:ext cx="407987" cy="274638"/>
          </a:xfrm>
          <a:custGeom>
            <a:avLst/>
            <a:gdLst>
              <a:gd name="T0" fmla="*/ 2147483647 w 935"/>
              <a:gd name="T1" fmla="*/ 2147483647 h 695"/>
              <a:gd name="T2" fmla="*/ 2147483647 w 935"/>
              <a:gd name="T3" fmla="*/ 2147483647 h 695"/>
              <a:gd name="T4" fmla="*/ 0 w 935"/>
              <a:gd name="T5" fmla="*/ 2147483647 h 695"/>
              <a:gd name="T6" fmla="*/ 2147483647 w 935"/>
              <a:gd name="T7" fmla="*/ 2147483647 h 695"/>
              <a:gd name="T8" fmla="*/ 2147483647 w 935"/>
              <a:gd name="T9" fmla="*/ 2147483647 h 695"/>
              <a:gd name="T10" fmla="*/ 2147483647 w 935"/>
              <a:gd name="T11" fmla="*/ 2147483647 h 695"/>
              <a:gd name="T12" fmla="*/ 2147483647 w 935"/>
              <a:gd name="T13" fmla="*/ 2147483647 h 695"/>
              <a:gd name="T14" fmla="*/ 2147483647 w 935"/>
              <a:gd name="T15" fmla="*/ 2147483647 h 695"/>
              <a:gd name="T16" fmla="*/ 2147483647 w 935"/>
              <a:gd name="T17" fmla="*/ 2147483647 h 695"/>
              <a:gd name="T18" fmla="*/ 2147483647 w 935"/>
              <a:gd name="T19" fmla="*/ 2147483647 h 695"/>
              <a:gd name="T20" fmla="*/ 2147483647 w 935"/>
              <a:gd name="T21" fmla="*/ 2147483647 h 695"/>
              <a:gd name="T22" fmla="*/ 2147483647 w 935"/>
              <a:gd name="T23" fmla="*/ 2147483647 h 695"/>
              <a:gd name="T24" fmla="*/ 2147483647 w 935"/>
              <a:gd name="T25" fmla="*/ 2147483647 h 695"/>
              <a:gd name="T26" fmla="*/ 2147483647 w 935"/>
              <a:gd name="T27" fmla="*/ 2147483647 h 695"/>
              <a:gd name="T28" fmla="*/ 2147483647 w 935"/>
              <a:gd name="T29" fmla="*/ 2147483647 h 695"/>
              <a:gd name="T30" fmla="*/ 2147483647 w 935"/>
              <a:gd name="T31" fmla="*/ 2147483647 h 695"/>
              <a:gd name="T32" fmla="*/ 2147483647 w 935"/>
              <a:gd name="T33" fmla="*/ 2147483647 h 695"/>
              <a:gd name="T34" fmla="*/ 2147483647 w 935"/>
              <a:gd name="T35" fmla="*/ 2147483647 h 695"/>
              <a:gd name="T36" fmla="*/ 2147483647 w 935"/>
              <a:gd name="T37" fmla="*/ 2147483647 h 695"/>
              <a:gd name="T38" fmla="*/ 2147483647 w 935"/>
              <a:gd name="T39" fmla="*/ 2147483647 h 695"/>
              <a:gd name="T40" fmla="*/ 2147483647 w 935"/>
              <a:gd name="T41" fmla="*/ 2147483647 h 695"/>
              <a:gd name="T42" fmla="*/ 2147483647 w 935"/>
              <a:gd name="T43" fmla="*/ 2147483647 h 695"/>
              <a:gd name="T44" fmla="*/ 2147483647 w 935"/>
              <a:gd name="T45" fmla="*/ 2147483647 h 695"/>
              <a:gd name="T46" fmla="*/ 2147483647 w 935"/>
              <a:gd name="T47" fmla="*/ 2147483647 h 695"/>
              <a:gd name="T48" fmla="*/ 2147483647 w 935"/>
              <a:gd name="T49" fmla="*/ 2147483647 h 695"/>
              <a:gd name="T50" fmla="*/ 2147483647 w 935"/>
              <a:gd name="T51" fmla="*/ 2147483647 h 695"/>
              <a:gd name="T52" fmla="*/ 2147483647 w 935"/>
              <a:gd name="T53" fmla="*/ 2147483647 h 695"/>
              <a:gd name="T54" fmla="*/ 2147483647 w 935"/>
              <a:gd name="T55" fmla="*/ 2147483647 h 695"/>
              <a:gd name="T56" fmla="*/ 2147483647 w 935"/>
              <a:gd name="T57" fmla="*/ 2147483647 h 695"/>
              <a:gd name="T58" fmla="*/ 2147483647 w 935"/>
              <a:gd name="T59" fmla="*/ 2147483647 h 695"/>
              <a:gd name="T60" fmla="*/ 2147483647 w 935"/>
              <a:gd name="T61" fmla="*/ 2147483647 h 695"/>
              <a:gd name="T62" fmla="*/ 2147483647 w 935"/>
              <a:gd name="T63" fmla="*/ 2147483647 h 695"/>
              <a:gd name="T64" fmla="*/ 2147483647 w 935"/>
              <a:gd name="T65" fmla="*/ 2147483647 h 695"/>
              <a:gd name="T66" fmla="*/ 2147483647 w 935"/>
              <a:gd name="T67" fmla="*/ 2147483647 h 695"/>
              <a:gd name="T68" fmla="*/ 2147483647 w 935"/>
              <a:gd name="T69" fmla="*/ 2147483647 h 695"/>
              <a:gd name="T70" fmla="*/ 2147483647 w 935"/>
              <a:gd name="T71" fmla="*/ 2147483647 h 695"/>
              <a:gd name="T72" fmla="*/ 2147483647 w 935"/>
              <a:gd name="T73" fmla="*/ 0 h 695"/>
              <a:gd name="T74" fmla="*/ 2147483647 w 935"/>
              <a:gd name="T75" fmla="*/ 0 h 695"/>
              <a:gd name="T76" fmla="*/ 2147483647 w 935"/>
              <a:gd name="T77" fmla="*/ 2147483647 h 695"/>
              <a:gd name="T78" fmla="*/ 2147483647 w 935"/>
              <a:gd name="T79" fmla="*/ 2147483647 h 695"/>
              <a:gd name="T80" fmla="*/ 2147483647 w 935"/>
              <a:gd name="T81" fmla="*/ 2147483647 h 695"/>
              <a:gd name="T82" fmla="*/ 2147483647 w 935"/>
              <a:gd name="T83" fmla="*/ 2147483647 h 695"/>
              <a:gd name="T84" fmla="*/ 2147483647 w 935"/>
              <a:gd name="T85" fmla="*/ 2147483647 h 695"/>
              <a:gd name="T86" fmla="*/ 2147483647 w 935"/>
              <a:gd name="T87" fmla="*/ 2147483647 h 695"/>
              <a:gd name="T88" fmla="*/ 2147483647 w 935"/>
              <a:gd name="T89" fmla="*/ 2147483647 h 695"/>
              <a:gd name="T90" fmla="*/ 2147483647 w 935"/>
              <a:gd name="T91" fmla="*/ 2147483647 h 695"/>
              <a:gd name="T92" fmla="*/ 2147483647 w 935"/>
              <a:gd name="T93" fmla="*/ 2147483647 h 695"/>
              <a:gd name="T94" fmla="*/ 2147483647 w 935"/>
              <a:gd name="T95" fmla="*/ 2147483647 h 695"/>
              <a:gd name="T96" fmla="*/ 2147483647 w 935"/>
              <a:gd name="T97" fmla="*/ 2147483647 h 69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935"/>
              <a:gd name="T148" fmla="*/ 0 h 695"/>
              <a:gd name="T149" fmla="*/ 935 w 935"/>
              <a:gd name="T150" fmla="*/ 695 h 69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935" h="695">
                <a:moveTo>
                  <a:pt x="34" y="70"/>
                </a:moveTo>
                <a:lnTo>
                  <a:pt x="9" y="124"/>
                </a:lnTo>
                <a:lnTo>
                  <a:pt x="0" y="198"/>
                </a:lnTo>
                <a:lnTo>
                  <a:pt x="6" y="288"/>
                </a:lnTo>
                <a:lnTo>
                  <a:pt x="24" y="385"/>
                </a:lnTo>
                <a:lnTo>
                  <a:pt x="52" y="480"/>
                </a:lnTo>
                <a:lnTo>
                  <a:pt x="88" y="568"/>
                </a:lnTo>
                <a:lnTo>
                  <a:pt x="127" y="643"/>
                </a:lnTo>
                <a:lnTo>
                  <a:pt x="171" y="695"/>
                </a:lnTo>
                <a:lnTo>
                  <a:pt x="207" y="693"/>
                </a:lnTo>
                <a:lnTo>
                  <a:pt x="246" y="691"/>
                </a:lnTo>
                <a:lnTo>
                  <a:pt x="291" y="688"/>
                </a:lnTo>
                <a:lnTo>
                  <a:pt x="341" y="684"/>
                </a:lnTo>
                <a:lnTo>
                  <a:pt x="390" y="681"/>
                </a:lnTo>
                <a:lnTo>
                  <a:pt x="444" y="676"/>
                </a:lnTo>
                <a:lnTo>
                  <a:pt x="499" y="670"/>
                </a:lnTo>
                <a:lnTo>
                  <a:pt x="552" y="665"/>
                </a:lnTo>
                <a:lnTo>
                  <a:pt x="608" y="658"/>
                </a:lnTo>
                <a:lnTo>
                  <a:pt x="659" y="651"/>
                </a:lnTo>
                <a:lnTo>
                  <a:pt x="711" y="643"/>
                </a:lnTo>
                <a:lnTo>
                  <a:pt x="757" y="632"/>
                </a:lnTo>
                <a:lnTo>
                  <a:pt x="802" y="622"/>
                </a:lnTo>
                <a:lnTo>
                  <a:pt x="841" y="612"/>
                </a:lnTo>
                <a:lnTo>
                  <a:pt x="875" y="599"/>
                </a:lnTo>
                <a:lnTo>
                  <a:pt x="902" y="586"/>
                </a:lnTo>
                <a:lnTo>
                  <a:pt x="918" y="529"/>
                </a:lnTo>
                <a:lnTo>
                  <a:pt x="928" y="454"/>
                </a:lnTo>
                <a:lnTo>
                  <a:pt x="935" y="371"/>
                </a:lnTo>
                <a:lnTo>
                  <a:pt x="934" y="283"/>
                </a:lnTo>
                <a:lnTo>
                  <a:pt x="919" y="198"/>
                </a:lnTo>
                <a:lnTo>
                  <a:pt x="894" y="121"/>
                </a:lnTo>
                <a:lnTo>
                  <a:pt x="855" y="58"/>
                </a:lnTo>
                <a:lnTo>
                  <a:pt x="798" y="17"/>
                </a:lnTo>
                <a:lnTo>
                  <a:pt x="764" y="10"/>
                </a:lnTo>
                <a:lnTo>
                  <a:pt x="725" y="5"/>
                </a:lnTo>
                <a:lnTo>
                  <a:pt x="681" y="1"/>
                </a:lnTo>
                <a:lnTo>
                  <a:pt x="633" y="0"/>
                </a:lnTo>
                <a:lnTo>
                  <a:pt x="579" y="0"/>
                </a:lnTo>
                <a:lnTo>
                  <a:pt x="526" y="3"/>
                </a:lnTo>
                <a:lnTo>
                  <a:pt x="469" y="5"/>
                </a:lnTo>
                <a:lnTo>
                  <a:pt x="412" y="10"/>
                </a:lnTo>
                <a:lnTo>
                  <a:pt x="353" y="15"/>
                </a:lnTo>
                <a:lnTo>
                  <a:pt x="298" y="22"/>
                </a:lnTo>
                <a:lnTo>
                  <a:pt x="243" y="29"/>
                </a:lnTo>
                <a:lnTo>
                  <a:pt x="193" y="38"/>
                </a:lnTo>
                <a:lnTo>
                  <a:pt x="145" y="44"/>
                </a:lnTo>
                <a:lnTo>
                  <a:pt x="102" y="53"/>
                </a:lnTo>
                <a:lnTo>
                  <a:pt x="65" y="62"/>
                </a:lnTo>
                <a:lnTo>
                  <a:pt x="34" y="70"/>
                </a:lnTo>
                <a:close/>
              </a:path>
            </a:pathLst>
          </a:custGeom>
          <a:solidFill>
            <a:srgbClr val="FFFFFF"/>
          </a:solidFill>
          <a:ln w="9525">
            <a:noFill/>
            <a:round/>
            <a:headEnd/>
            <a:tailEnd/>
          </a:ln>
        </p:spPr>
        <p:txBody>
          <a:bodyPr/>
          <a:lstStyle/>
          <a:p>
            <a:endParaRPr lang="en-US"/>
          </a:p>
        </p:txBody>
      </p:sp>
      <p:sp>
        <p:nvSpPr>
          <p:cNvPr id="2160" name="Freeform 82"/>
          <p:cNvSpPr>
            <a:spLocks/>
          </p:cNvSpPr>
          <p:nvPr/>
        </p:nvSpPr>
        <p:spPr bwMode="auto">
          <a:xfrm rot="497617">
            <a:off x="4349750" y="2006600"/>
            <a:ext cx="401638" cy="265113"/>
          </a:xfrm>
          <a:custGeom>
            <a:avLst/>
            <a:gdLst>
              <a:gd name="T0" fmla="*/ 2147483647 w 922"/>
              <a:gd name="T1" fmla="*/ 2147483647 h 671"/>
              <a:gd name="T2" fmla="*/ 2147483647 w 922"/>
              <a:gd name="T3" fmla="*/ 2147483647 h 671"/>
              <a:gd name="T4" fmla="*/ 0 w 922"/>
              <a:gd name="T5" fmla="*/ 2147483647 h 671"/>
              <a:gd name="T6" fmla="*/ 2147483647 w 922"/>
              <a:gd name="T7" fmla="*/ 2147483647 h 671"/>
              <a:gd name="T8" fmla="*/ 2147483647 w 922"/>
              <a:gd name="T9" fmla="*/ 2147483647 h 671"/>
              <a:gd name="T10" fmla="*/ 2147483647 w 922"/>
              <a:gd name="T11" fmla="*/ 2147483647 h 671"/>
              <a:gd name="T12" fmla="*/ 2147483647 w 922"/>
              <a:gd name="T13" fmla="*/ 2147483647 h 671"/>
              <a:gd name="T14" fmla="*/ 2147483647 w 922"/>
              <a:gd name="T15" fmla="*/ 2147483647 h 671"/>
              <a:gd name="T16" fmla="*/ 2147483647 w 922"/>
              <a:gd name="T17" fmla="*/ 2147483647 h 671"/>
              <a:gd name="T18" fmla="*/ 2147483647 w 922"/>
              <a:gd name="T19" fmla="*/ 2147483647 h 671"/>
              <a:gd name="T20" fmla="*/ 2147483647 w 922"/>
              <a:gd name="T21" fmla="*/ 2147483647 h 671"/>
              <a:gd name="T22" fmla="*/ 2147483647 w 922"/>
              <a:gd name="T23" fmla="*/ 2147483647 h 671"/>
              <a:gd name="T24" fmla="*/ 2147483647 w 922"/>
              <a:gd name="T25" fmla="*/ 2147483647 h 671"/>
              <a:gd name="T26" fmla="*/ 2147483647 w 922"/>
              <a:gd name="T27" fmla="*/ 2147483647 h 671"/>
              <a:gd name="T28" fmla="*/ 2147483647 w 922"/>
              <a:gd name="T29" fmla="*/ 2147483647 h 671"/>
              <a:gd name="T30" fmla="*/ 2147483647 w 922"/>
              <a:gd name="T31" fmla="*/ 2147483647 h 671"/>
              <a:gd name="T32" fmla="*/ 2147483647 w 922"/>
              <a:gd name="T33" fmla="*/ 2147483647 h 671"/>
              <a:gd name="T34" fmla="*/ 2147483647 w 922"/>
              <a:gd name="T35" fmla="*/ 2147483647 h 671"/>
              <a:gd name="T36" fmla="*/ 2147483647 w 922"/>
              <a:gd name="T37" fmla="*/ 2147483647 h 671"/>
              <a:gd name="T38" fmla="*/ 2147483647 w 922"/>
              <a:gd name="T39" fmla="*/ 2147483647 h 671"/>
              <a:gd name="T40" fmla="*/ 2147483647 w 922"/>
              <a:gd name="T41" fmla="*/ 2147483647 h 671"/>
              <a:gd name="T42" fmla="*/ 2147483647 w 922"/>
              <a:gd name="T43" fmla="*/ 2147483647 h 671"/>
              <a:gd name="T44" fmla="*/ 2147483647 w 922"/>
              <a:gd name="T45" fmla="*/ 2147483647 h 671"/>
              <a:gd name="T46" fmla="*/ 2147483647 w 922"/>
              <a:gd name="T47" fmla="*/ 2147483647 h 671"/>
              <a:gd name="T48" fmla="*/ 2147483647 w 922"/>
              <a:gd name="T49" fmla="*/ 2147483647 h 671"/>
              <a:gd name="T50" fmla="*/ 2147483647 w 922"/>
              <a:gd name="T51" fmla="*/ 2147483647 h 671"/>
              <a:gd name="T52" fmla="*/ 2147483647 w 922"/>
              <a:gd name="T53" fmla="*/ 2147483647 h 671"/>
              <a:gd name="T54" fmla="*/ 2147483647 w 922"/>
              <a:gd name="T55" fmla="*/ 2147483647 h 671"/>
              <a:gd name="T56" fmla="*/ 2147483647 w 922"/>
              <a:gd name="T57" fmla="*/ 2147483647 h 671"/>
              <a:gd name="T58" fmla="*/ 2147483647 w 922"/>
              <a:gd name="T59" fmla="*/ 2147483647 h 671"/>
              <a:gd name="T60" fmla="*/ 2147483647 w 922"/>
              <a:gd name="T61" fmla="*/ 2147483647 h 671"/>
              <a:gd name="T62" fmla="*/ 2147483647 w 922"/>
              <a:gd name="T63" fmla="*/ 2147483647 h 671"/>
              <a:gd name="T64" fmla="*/ 2147483647 w 922"/>
              <a:gd name="T65" fmla="*/ 2147483647 h 671"/>
              <a:gd name="T66" fmla="*/ 2147483647 w 922"/>
              <a:gd name="T67" fmla="*/ 2147483647 h 671"/>
              <a:gd name="T68" fmla="*/ 2147483647 w 922"/>
              <a:gd name="T69" fmla="*/ 2147483647 h 671"/>
              <a:gd name="T70" fmla="*/ 2147483647 w 922"/>
              <a:gd name="T71" fmla="*/ 2147483647 h 671"/>
              <a:gd name="T72" fmla="*/ 2147483647 w 922"/>
              <a:gd name="T73" fmla="*/ 2147483647 h 671"/>
              <a:gd name="T74" fmla="*/ 2147483647 w 922"/>
              <a:gd name="T75" fmla="*/ 0 h 671"/>
              <a:gd name="T76" fmla="*/ 2147483647 w 922"/>
              <a:gd name="T77" fmla="*/ 0 h 671"/>
              <a:gd name="T78" fmla="*/ 2147483647 w 922"/>
              <a:gd name="T79" fmla="*/ 0 h 671"/>
              <a:gd name="T80" fmla="*/ 2147483647 w 922"/>
              <a:gd name="T81" fmla="*/ 2147483647 h 671"/>
              <a:gd name="T82" fmla="*/ 2147483647 w 922"/>
              <a:gd name="T83" fmla="*/ 2147483647 h 671"/>
              <a:gd name="T84" fmla="*/ 2147483647 w 922"/>
              <a:gd name="T85" fmla="*/ 2147483647 h 671"/>
              <a:gd name="T86" fmla="*/ 2147483647 w 922"/>
              <a:gd name="T87" fmla="*/ 2147483647 h 671"/>
              <a:gd name="T88" fmla="*/ 2147483647 w 922"/>
              <a:gd name="T89" fmla="*/ 2147483647 h 671"/>
              <a:gd name="T90" fmla="*/ 2147483647 w 922"/>
              <a:gd name="T91" fmla="*/ 2147483647 h 671"/>
              <a:gd name="T92" fmla="*/ 2147483647 w 922"/>
              <a:gd name="T93" fmla="*/ 2147483647 h 671"/>
              <a:gd name="T94" fmla="*/ 2147483647 w 922"/>
              <a:gd name="T95" fmla="*/ 2147483647 h 671"/>
              <a:gd name="T96" fmla="*/ 2147483647 w 922"/>
              <a:gd name="T97" fmla="*/ 2147483647 h 67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922"/>
              <a:gd name="T148" fmla="*/ 0 h 671"/>
              <a:gd name="T149" fmla="*/ 922 w 922"/>
              <a:gd name="T150" fmla="*/ 671 h 67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922" h="671">
                <a:moveTo>
                  <a:pt x="30" y="50"/>
                </a:moveTo>
                <a:lnTo>
                  <a:pt x="9" y="100"/>
                </a:lnTo>
                <a:lnTo>
                  <a:pt x="0" y="174"/>
                </a:lnTo>
                <a:lnTo>
                  <a:pt x="2" y="263"/>
                </a:lnTo>
                <a:lnTo>
                  <a:pt x="12" y="359"/>
                </a:lnTo>
                <a:lnTo>
                  <a:pt x="32" y="456"/>
                </a:lnTo>
                <a:lnTo>
                  <a:pt x="60" y="544"/>
                </a:lnTo>
                <a:lnTo>
                  <a:pt x="96" y="619"/>
                </a:lnTo>
                <a:lnTo>
                  <a:pt x="137" y="671"/>
                </a:lnTo>
                <a:lnTo>
                  <a:pt x="173" y="669"/>
                </a:lnTo>
                <a:lnTo>
                  <a:pt x="214" y="667"/>
                </a:lnTo>
                <a:lnTo>
                  <a:pt x="260" y="667"/>
                </a:lnTo>
                <a:lnTo>
                  <a:pt x="308" y="665"/>
                </a:lnTo>
                <a:lnTo>
                  <a:pt x="361" y="664"/>
                </a:lnTo>
                <a:lnTo>
                  <a:pt x="417" y="662"/>
                </a:lnTo>
                <a:lnTo>
                  <a:pt x="474" y="658"/>
                </a:lnTo>
                <a:lnTo>
                  <a:pt x="529" y="657"/>
                </a:lnTo>
                <a:lnTo>
                  <a:pt x="586" y="652"/>
                </a:lnTo>
                <a:lnTo>
                  <a:pt x="641" y="648"/>
                </a:lnTo>
                <a:lnTo>
                  <a:pt x="693" y="641"/>
                </a:lnTo>
                <a:lnTo>
                  <a:pt x="743" y="634"/>
                </a:lnTo>
                <a:lnTo>
                  <a:pt x="787" y="626"/>
                </a:lnTo>
                <a:lnTo>
                  <a:pt x="826" y="615"/>
                </a:lnTo>
                <a:lnTo>
                  <a:pt x="862" y="605"/>
                </a:lnTo>
                <a:lnTo>
                  <a:pt x="889" y="591"/>
                </a:lnTo>
                <a:lnTo>
                  <a:pt x="905" y="534"/>
                </a:lnTo>
                <a:lnTo>
                  <a:pt x="915" y="461"/>
                </a:lnTo>
                <a:lnTo>
                  <a:pt x="922" y="377"/>
                </a:lnTo>
                <a:lnTo>
                  <a:pt x="921" y="288"/>
                </a:lnTo>
                <a:lnTo>
                  <a:pt x="906" y="204"/>
                </a:lnTo>
                <a:lnTo>
                  <a:pt x="881" y="126"/>
                </a:lnTo>
                <a:lnTo>
                  <a:pt x="842" y="64"/>
                </a:lnTo>
                <a:lnTo>
                  <a:pt x="785" y="22"/>
                </a:lnTo>
                <a:lnTo>
                  <a:pt x="751" y="15"/>
                </a:lnTo>
                <a:lnTo>
                  <a:pt x="712" y="8"/>
                </a:lnTo>
                <a:lnTo>
                  <a:pt x="668" y="5"/>
                </a:lnTo>
                <a:lnTo>
                  <a:pt x="620" y="1"/>
                </a:lnTo>
                <a:lnTo>
                  <a:pt x="568" y="0"/>
                </a:lnTo>
                <a:lnTo>
                  <a:pt x="513" y="0"/>
                </a:lnTo>
                <a:lnTo>
                  <a:pt x="458" y="0"/>
                </a:lnTo>
                <a:lnTo>
                  <a:pt x="401" y="1"/>
                </a:lnTo>
                <a:lnTo>
                  <a:pt x="345" y="5"/>
                </a:lnTo>
                <a:lnTo>
                  <a:pt x="290" y="10"/>
                </a:lnTo>
                <a:lnTo>
                  <a:pt x="237" y="15"/>
                </a:lnTo>
                <a:lnTo>
                  <a:pt x="185" y="21"/>
                </a:lnTo>
                <a:lnTo>
                  <a:pt x="139" y="27"/>
                </a:lnTo>
                <a:lnTo>
                  <a:pt x="96" y="34"/>
                </a:lnTo>
                <a:lnTo>
                  <a:pt x="60" y="41"/>
                </a:lnTo>
                <a:lnTo>
                  <a:pt x="30" y="50"/>
                </a:lnTo>
                <a:close/>
              </a:path>
            </a:pathLst>
          </a:custGeom>
          <a:solidFill>
            <a:srgbClr val="CFFFC9"/>
          </a:solidFill>
          <a:ln w="9525">
            <a:noFill/>
            <a:round/>
            <a:headEnd/>
            <a:tailEnd/>
          </a:ln>
        </p:spPr>
        <p:txBody>
          <a:bodyPr/>
          <a:lstStyle/>
          <a:p>
            <a:endParaRPr lang="en-US"/>
          </a:p>
        </p:txBody>
      </p:sp>
      <p:sp>
        <p:nvSpPr>
          <p:cNvPr id="2161" name="Freeform 83"/>
          <p:cNvSpPr>
            <a:spLocks/>
          </p:cNvSpPr>
          <p:nvPr/>
        </p:nvSpPr>
        <p:spPr bwMode="auto">
          <a:xfrm rot="497617">
            <a:off x="4411663" y="2033588"/>
            <a:ext cx="293687" cy="176212"/>
          </a:xfrm>
          <a:custGeom>
            <a:avLst/>
            <a:gdLst>
              <a:gd name="T0" fmla="*/ 2147483647 w 673"/>
              <a:gd name="T1" fmla="*/ 2147483647 h 448"/>
              <a:gd name="T2" fmla="*/ 2147483647 w 673"/>
              <a:gd name="T3" fmla="*/ 2147483647 h 448"/>
              <a:gd name="T4" fmla="*/ 0 w 673"/>
              <a:gd name="T5" fmla="*/ 2147483647 h 448"/>
              <a:gd name="T6" fmla="*/ 2147483647 w 673"/>
              <a:gd name="T7" fmla="*/ 2147483647 h 448"/>
              <a:gd name="T8" fmla="*/ 2147483647 w 673"/>
              <a:gd name="T9" fmla="*/ 2147483647 h 448"/>
              <a:gd name="T10" fmla="*/ 2147483647 w 673"/>
              <a:gd name="T11" fmla="*/ 2147483647 h 448"/>
              <a:gd name="T12" fmla="*/ 2147483647 w 673"/>
              <a:gd name="T13" fmla="*/ 2147483647 h 448"/>
              <a:gd name="T14" fmla="*/ 2147483647 w 673"/>
              <a:gd name="T15" fmla="*/ 2147483647 h 448"/>
              <a:gd name="T16" fmla="*/ 2147483647 w 673"/>
              <a:gd name="T17" fmla="*/ 2147483647 h 448"/>
              <a:gd name="T18" fmla="*/ 2147483647 w 673"/>
              <a:gd name="T19" fmla="*/ 2147483647 h 448"/>
              <a:gd name="T20" fmla="*/ 2147483647 w 673"/>
              <a:gd name="T21" fmla="*/ 2147483647 h 448"/>
              <a:gd name="T22" fmla="*/ 2147483647 w 673"/>
              <a:gd name="T23" fmla="*/ 2147483647 h 448"/>
              <a:gd name="T24" fmla="*/ 2147483647 w 673"/>
              <a:gd name="T25" fmla="*/ 2147483647 h 448"/>
              <a:gd name="T26" fmla="*/ 2147483647 w 673"/>
              <a:gd name="T27" fmla="*/ 2147483647 h 448"/>
              <a:gd name="T28" fmla="*/ 2147483647 w 673"/>
              <a:gd name="T29" fmla="*/ 2147483647 h 448"/>
              <a:gd name="T30" fmla="*/ 2147483647 w 673"/>
              <a:gd name="T31" fmla="*/ 2147483647 h 448"/>
              <a:gd name="T32" fmla="*/ 2147483647 w 673"/>
              <a:gd name="T33" fmla="*/ 2147483647 h 448"/>
              <a:gd name="T34" fmla="*/ 2147483647 w 673"/>
              <a:gd name="T35" fmla="*/ 2147483647 h 448"/>
              <a:gd name="T36" fmla="*/ 2147483647 w 673"/>
              <a:gd name="T37" fmla="*/ 2147483647 h 448"/>
              <a:gd name="T38" fmla="*/ 2147483647 w 673"/>
              <a:gd name="T39" fmla="*/ 2147483647 h 448"/>
              <a:gd name="T40" fmla="*/ 2147483647 w 673"/>
              <a:gd name="T41" fmla="*/ 2147483647 h 448"/>
              <a:gd name="T42" fmla="*/ 2147483647 w 673"/>
              <a:gd name="T43" fmla="*/ 2147483647 h 448"/>
              <a:gd name="T44" fmla="*/ 2147483647 w 673"/>
              <a:gd name="T45" fmla="*/ 2147483647 h 448"/>
              <a:gd name="T46" fmla="*/ 2147483647 w 673"/>
              <a:gd name="T47" fmla="*/ 2147483647 h 448"/>
              <a:gd name="T48" fmla="*/ 2147483647 w 673"/>
              <a:gd name="T49" fmla="*/ 2147483647 h 448"/>
              <a:gd name="T50" fmla="*/ 2147483647 w 673"/>
              <a:gd name="T51" fmla="*/ 2147483647 h 448"/>
              <a:gd name="T52" fmla="*/ 2147483647 w 673"/>
              <a:gd name="T53" fmla="*/ 2147483647 h 448"/>
              <a:gd name="T54" fmla="*/ 2147483647 w 673"/>
              <a:gd name="T55" fmla="*/ 2147483647 h 448"/>
              <a:gd name="T56" fmla="*/ 2147483647 w 673"/>
              <a:gd name="T57" fmla="*/ 2147483647 h 448"/>
              <a:gd name="T58" fmla="*/ 2147483647 w 673"/>
              <a:gd name="T59" fmla="*/ 2147483647 h 448"/>
              <a:gd name="T60" fmla="*/ 2147483647 w 673"/>
              <a:gd name="T61" fmla="*/ 2147483647 h 448"/>
              <a:gd name="T62" fmla="*/ 2147483647 w 673"/>
              <a:gd name="T63" fmla="*/ 2147483647 h 448"/>
              <a:gd name="T64" fmla="*/ 2147483647 w 673"/>
              <a:gd name="T65" fmla="*/ 2147483647 h 448"/>
              <a:gd name="T66" fmla="*/ 2147483647 w 673"/>
              <a:gd name="T67" fmla="*/ 2147483647 h 448"/>
              <a:gd name="T68" fmla="*/ 2147483647 w 673"/>
              <a:gd name="T69" fmla="*/ 2147483647 h 448"/>
              <a:gd name="T70" fmla="*/ 2147483647 w 673"/>
              <a:gd name="T71" fmla="*/ 2147483647 h 448"/>
              <a:gd name="T72" fmla="*/ 2147483647 w 673"/>
              <a:gd name="T73" fmla="*/ 2147483647 h 448"/>
              <a:gd name="T74" fmla="*/ 2147483647 w 673"/>
              <a:gd name="T75" fmla="*/ 2147483647 h 448"/>
              <a:gd name="T76" fmla="*/ 2147483647 w 673"/>
              <a:gd name="T77" fmla="*/ 2147483647 h 448"/>
              <a:gd name="T78" fmla="*/ 2147483647 w 673"/>
              <a:gd name="T79" fmla="*/ 0 h 448"/>
              <a:gd name="T80" fmla="*/ 2147483647 w 673"/>
              <a:gd name="T81" fmla="*/ 0 h 448"/>
              <a:gd name="T82" fmla="*/ 2147483647 w 673"/>
              <a:gd name="T83" fmla="*/ 0 h 448"/>
              <a:gd name="T84" fmla="*/ 2147483647 w 673"/>
              <a:gd name="T85" fmla="*/ 2147483647 h 448"/>
              <a:gd name="T86" fmla="*/ 2147483647 w 673"/>
              <a:gd name="T87" fmla="*/ 2147483647 h 448"/>
              <a:gd name="T88" fmla="*/ 2147483647 w 673"/>
              <a:gd name="T89" fmla="*/ 2147483647 h 448"/>
              <a:gd name="T90" fmla="*/ 2147483647 w 673"/>
              <a:gd name="T91" fmla="*/ 2147483647 h 448"/>
              <a:gd name="T92" fmla="*/ 2147483647 w 673"/>
              <a:gd name="T93" fmla="*/ 2147483647 h 448"/>
              <a:gd name="T94" fmla="*/ 2147483647 w 673"/>
              <a:gd name="T95" fmla="*/ 2147483647 h 448"/>
              <a:gd name="T96" fmla="*/ 2147483647 w 673"/>
              <a:gd name="T97" fmla="*/ 2147483647 h 44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73"/>
              <a:gd name="T148" fmla="*/ 0 h 448"/>
              <a:gd name="T149" fmla="*/ 673 w 673"/>
              <a:gd name="T150" fmla="*/ 448 h 44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73" h="448">
                <a:moveTo>
                  <a:pt x="13" y="44"/>
                </a:moveTo>
                <a:lnTo>
                  <a:pt x="4" y="71"/>
                </a:lnTo>
                <a:lnTo>
                  <a:pt x="0" y="113"/>
                </a:lnTo>
                <a:lnTo>
                  <a:pt x="2" y="166"/>
                </a:lnTo>
                <a:lnTo>
                  <a:pt x="9" y="225"/>
                </a:lnTo>
                <a:lnTo>
                  <a:pt x="18" y="286"/>
                </a:lnTo>
                <a:lnTo>
                  <a:pt x="32" y="339"/>
                </a:lnTo>
                <a:lnTo>
                  <a:pt x="50" y="384"/>
                </a:lnTo>
                <a:lnTo>
                  <a:pt x="68" y="414"/>
                </a:lnTo>
                <a:lnTo>
                  <a:pt x="89" y="424"/>
                </a:lnTo>
                <a:lnTo>
                  <a:pt x="116" y="433"/>
                </a:lnTo>
                <a:lnTo>
                  <a:pt x="150" y="440"/>
                </a:lnTo>
                <a:lnTo>
                  <a:pt x="185" y="445"/>
                </a:lnTo>
                <a:lnTo>
                  <a:pt x="224" y="447"/>
                </a:lnTo>
                <a:lnTo>
                  <a:pt x="267" y="448"/>
                </a:lnTo>
                <a:lnTo>
                  <a:pt x="312" y="448"/>
                </a:lnTo>
                <a:lnTo>
                  <a:pt x="358" y="447"/>
                </a:lnTo>
                <a:lnTo>
                  <a:pt x="403" y="443"/>
                </a:lnTo>
                <a:lnTo>
                  <a:pt x="449" y="440"/>
                </a:lnTo>
                <a:lnTo>
                  <a:pt x="492" y="434"/>
                </a:lnTo>
                <a:lnTo>
                  <a:pt x="534" y="429"/>
                </a:lnTo>
                <a:lnTo>
                  <a:pt x="574" y="424"/>
                </a:lnTo>
                <a:lnTo>
                  <a:pt x="607" y="417"/>
                </a:lnTo>
                <a:lnTo>
                  <a:pt x="639" y="410"/>
                </a:lnTo>
                <a:lnTo>
                  <a:pt x="664" y="403"/>
                </a:lnTo>
                <a:lnTo>
                  <a:pt x="670" y="365"/>
                </a:lnTo>
                <a:lnTo>
                  <a:pt x="673" y="313"/>
                </a:lnTo>
                <a:lnTo>
                  <a:pt x="673" y="253"/>
                </a:lnTo>
                <a:lnTo>
                  <a:pt x="668" y="187"/>
                </a:lnTo>
                <a:lnTo>
                  <a:pt x="659" y="125"/>
                </a:lnTo>
                <a:lnTo>
                  <a:pt x="643" y="71"/>
                </a:lnTo>
                <a:lnTo>
                  <a:pt x="622" y="32"/>
                </a:lnTo>
                <a:lnTo>
                  <a:pt x="591" y="11"/>
                </a:lnTo>
                <a:lnTo>
                  <a:pt x="568" y="9"/>
                </a:lnTo>
                <a:lnTo>
                  <a:pt x="540" y="9"/>
                </a:lnTo>
                <a:lnTo>
                  <a:pt x="506" y="7"/>
                </a:lnTo>
                <a:lnTo>
                  <a:pt x="468" y="4"/>
                </a:lnTo>
                <a:lnTo>
                  <a:pt x="427" y="2"/>
                </a:lnTo>
                <a:lnTo>
                  <a:pt x="385" y="2"/>
                </a:lnTo>
                <a:lnTo>
                  <a:pt x="340" y="0"/>
                </a:lnTo>
                <a:lnTo>
                  <a:pt x="296" y="0"/>
                </a:lnTo>
                <a:lnTo>
                  <a:pt x="251" y="0"/>
                </a:lnTo>
                <a:lnTo>
                  <a:pt x="207" y="2"/>
                </a:lnTo>
                <a:lnTo>
                  <a:pt x="166" y="4"/>
                </a:lnTo>
                <a:lnTo>
                  <a:pt x="127" y="9"/>
                </a:lnTo>
                <a:lnTo>
                  <a:pt x="91" y="14"/>
                </a:lnTo>
                <a:lnTo>
                  <a:pt x="59" y="23"/>
                </a:lnTo>
                <a:lnTo>
                  <a:pt x="32" y="32"/>
                </a:lnTo>
                <a:lnTo>
                  <a:pt x="13" y="44"/>
                </a:lnTo>
                <a:close/>
              </a:path>
            </a:pathLst>
          </a:custGeom>
          <a:solidFill>
            <a:srgbClr val="FFFFFF"/>
          </a:solidFill>
          <a:ln w="9525">
            <a:noFill/>
            <a:round/>
            <a:headEnd/>
            <a:tailEnd/>
          </a:ln>
        </p:spPr>
        <p:txBody>
          <a:bodyPr/>
          <a:lstStyle/>
          <a:p>
            <a:endParaRPr lang="en-US"/>
          </a:p>
        </p:txBody>
      </p:sp>
      <p:sp>
        <p:nvSpPr>
          <p:cNvPr id="2162" name="Freeform 84"/>
          <p:cNvSpPr>
            <a:spLocks/>
          </p:cNvSpPr>
          <p:nvPr/>
        </p:nvSpPr>
        <p:spPr bwMode="auto">
          <a:xfrm rot="497617">
            <a:off x="4389438" y="2049463"/>
            <a:ext cx="293687" cy="176212"/>
          </a:xfrm>
          <a:custGeom>
            <a:avLst/>
            <a:gdLst>
              <a:gd name="T0" fmla="*/ 2147483647 w 673"/>
              <a:gd name="T1" fmla="*/ 2147483647 h 447"/>
              <a:gd name="T2" fmla="*/ 2147483647 w 673"/>
              <a:gd name="T3" fmla="*/ 2147483647 h 447"/>
              <a:gd name="T4" fmla="*/ 0 w 673"/>
              <a:gd name="T5" fmla="*/ 2147483647 h 447"/>
              <a:gd name="T6" fmla="*/ 2147483647 w 673"/>
              <a:gd name="T7" fmla="*/ 2147483647 h 447"/>
              <a:gd name="T8" fmla="*/ 2147483647 w 673"/>
              <a:gd name="T9" fmla="*/ 2147483647 h 447"/>
              <a:gd name="T10" fmla="*/ 2147483647 w 673"/>
              <a:gd name="T11" fmla="*/ 2147483647 h 447"/>
              <a:gd name="T12" fmla="*/ 2147483647 w 673"/>
              <a:gd name="T13" fmla="*/ 2147483647 h 447"/>
              <a:gd name="T14" fmla="*/ 2147483647 w 673"/>
              <a:gd name="T15" fmla="*/ 2147483647 h 447"/>
              <a:gd name="T16" fmla="*/ 2147483647 w 673"/>
              <a:gd name="T17" fmla="*/ 2147483647 h 447"/>
              <a:gd name="T18" fmla="*/ 2147483647 w 673"/>
              <a:gd name="T19" fmla="*/ 2147483647 h 447"/>
              <a:gd name="T20" fmla="*/ 2147483647 w 673"/>
              <a:gd name="T21" fmla="*/ 2147483647 h 447"/>
              <a:gd name="T22" fmla="*/ 2147483647 w 673"/>
              <a:gd name="T23" fmla="*/ 2147483647 h 447"/>
              <a:gd name="T24" fmla="*/ 2147483647 w 673"/>
              <a:gd name="T25" fmla="*/ 2147483647 h 447"/>
              <a:gd name="T26" fmla="*/ 2147483647 w 673"/>
              <a:gd name="T27" fmla="*/ 2147483647 h 447"/>
              <a:gd name="T28" fmla="*/ 2147483647 w 673"/>
              <a:gd name="T29" fmla="*/ 2147483647 h 447"/>
              <a:gd name="T30" fmla="*/ 2147483647 w 673"/>
              <a:gd name="T31" fmla="*/ 2147483647 h 447"/>
              <a:gd name="T32" fmla="*/ 2147483647 w 673"/>
              <a:gd name="T33" fmla="*/ 2147483647 h 447"/>
              <a:gd name="T34" fmla="*/ 2147483647 w 673"/>
              <a:gd name="T35" fmla="*/ 2147483647 h 447"/>
              <a:gd name="T36" fmla="*/ 2147483647 w 673"/>
              <a:gd name="T37" fmla="*/ 2147483647 h 447"/>
              <a:gd name="T38" fmla="*/ 2147483647 w 673"/>
              <a:gd name="T39" fmla="*/ 2147483647 h 447"/>
              <a:gd name="T40" fmla="*/ 2147483647 w 673"/>
              <a:gd name="T41" fmla="*/ 2147483647 h 447"/>
              <a:gd name="T42" fmla="*/ 2147483647 w 673"/>
              <a:gd name="T43" fmla="*/ 2147483647 h 447"/>
              <a:gd name="T44" fmla="*/ 2147483647 w 673"/>
              <a:gd name="T45" fmla="*/ 2147483647 h 447"/>
              <a:gd name="T46" fmla="*/ 2147483647 w 673"/>
              <a:gd name="T47" fmla="*/ 2147483647 h 447"/>
              <a:gd name="T48" fmla="*/ 2147483647 w 673"/>
              <a:gd name="T49" fmla="*/ 2147483647 h 447"/>
              <a:gd name="T50" fmla="*/ 2147483647 w 673"/>
              <a:gd name="T51" fmla="*/ 2147483647 h 447"/>
              <a:gd name="T52" fmla="*/ 2147483647 w 673"/>
              <a:gd name="T53" fmla="*/ 2147483647 h 447"/>
              <a:gd name="T54" fmla="*/ 2147483647 w 673"/>
              <a:gd name="T55" fmla="*/ 2147483647 h 447"/>
              <a:gd name="T56" fmla="*/ 2147483647 w 673"/>
              <a:gd name="T57" fmla="*/ 2147483647 h 447"/>
              <a:gd name="T58" fmla="*/ 2147483647 w 673"/>
              <a:gd name="T59" fmla="*/ 2147483647 h 447"/>
              <a:gd name="T60" fmla="*/ 2147483647 w 673"/>
              <a:gd name="T61" fmla="*/ 2147483647 h 447"/>
              <a:gd name="T62" fmla="*/ 2147483647 w 673"/>
              <a:gd name="T63" fmla="*/ 2147483647 h 447"/>
              <a:gd name="T64" fmla="*/ 2147483647 w 673"/>
              <a:gd name="T65" fmla="*/ 2147483647 h 447"/>
              <a:gd name="T66" fmla="*/ 2147483647 w 673"/>
              <a:gd name="T67" fmla="*/ 2147483647 h 447"/>
              <a:gd name="T68" fmla="*/ 2147483647 w 673"/>
              <a:gd name="T69" fmla="*/ 2147483647 h 447"/>
              <a:gd name="T70" fmla="*/ 2147483647 w 673"/>
              <a:gd name="T71" fmla="*/ 2147483647 h 447"/>
              <a:gd name="T72" fmla="*/ 2147483647 w 673"/>
              <a:gd name="T73" fmla="*/ 2147483647 h 447"/>
              <a:gd name="T74" fmla="*/ 2147483647 w 673"/>
              <a:gd name="T75" fmla="*/ 2147483647 h 447"/>
              <a:gd name="T76" fmla="*/ 2147483647 w 673"/>
              <a:gd name="T77" fmla="*/ 2147483647 h 447"/>
              <a:gd name="T78" fmla="*/ 2147483647 w 673"/>
              <a:gd name="T79" fmla="*/ 0 h 447"/>
              <a:gd name="T80" fmla="*/ 2147483647 w 673"/>
              <a:gd name="T81" fmla="*/ 0 h 447"/>
              <a:gd name="T82" fmla="*/ 2147483647 w 673"/>
              <a:gd name="T83" fmla="*/ 0 h 447"/>
              <a:gd name="T84" fmla="*/ 2147483647 w 673"/>
              <a:gd name="T85" fmla="*/ 2147483647 h 447"/>
              <a:gd name="T86" fmla="*/ 2147483647 w 673"/>
              <a:gd name="T87" fmla="*/ 2147483647 h 447"/>
              <a:gd name="T88" fmla="*/ 2147483647 w 673"/>
              <a:gd name="T89" fmla="*/ 2147483647 h 447"/>
              <a:gd name="T90" fmla="*/ 2147483647 w 673"/>
              <a:gd name="T91" fmla="*/ 2147483647 h 447"/>
              <a:gd name="T92" fmla="*/ 2147483647 w 673"/>
              <a:gd name="T93" fmla="*/ 2147483647 h 447"/>
              <a:gd name="T94" fmla="*/ 2147483647 w 673"/>
              <a:gd name="T95" fmla="*/ 2147483647 h 447"/>
              <a:gd name="T96" fmla="*/ 2147483647 w 673"/>
              <a:gd name="T97" fmla="*/ 2147483647 h 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73"/>
              <a:gd name="T148" fmla="*/ 0 h 447"/>
              <a:gd name="T149" fmla="*/ 673 w 673"/>
              <a:gd name="T150" fmla="*/ 447 h 44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73" h="447">
                <a:moveTo>
                  <a:pt x="12" y="43"/>
                </a:moveTo>
                <a:lnTo>
                  <a:pt x="3" y="71"/>
                </a:lnTo>
                <a:lnTo>
                  <a:pt x="0" y="114"/>
                </a:lnTo>
                <a:lnTo>
                  <a:pt x="1" y="167"/>
                </a:lnTo>
                <a:lnTo>
                  <a:pt x="8" y="226"/>
                </a:lnTo>
                <a:lnTo>
                  <a:pt x="17" y="285"/>
                </a:lnTo>
                <a:lnTo>
                  <a:pt x="32" y="340"/>
                </a:lnTo>
                <a:lnTo>
                  <a:pt x="49" y="384"/>
                </a:lnTo>
                <a:lnTo>
                  <a:pt x="67" y="413"/>
                </a:lnTo>
                <a:lnTo>
                  <a:pt x="89" y="423"/>
                </a:lnTo>
                <a:lnTo>
                  <a:pt x="115" y="432"/>
                </a:lnTo>
                <a:lnTo>
                  <a:pt x="149" y="439"/>
                </a:lnTo>
                <a:lnTo>
                  <a:pt x="185" y="444"/>
                </a:lnTo>
                <a:lnTo>
                  <a:pt x="224" y="446"/>
                </a:lnTo>
                <a:lnTo>
                  <a:pt x="267" y="447"/>
                </a:lnTo>
                <a:lnTo>
                  <a:pt x="311" y="447"/>
                </a:lnTo>
                <a:lnTo>
                  <a:pt x="358" y="446"/>
                </a:lnTo>
                <a:lnTo>
                  <a:pt x="402" y="442"/>
                </a:lnTo>
                <a:lnTo>
                  <a:pt x="448" y="439"/>
                </a:lnTo>
                <a:lnTo>
                  <a:pt x="491" y="434"/>
                </a:lnTo>
                <a:lnTo>
                  <a:pt x="534" y="428"/>
                </a:lnTo>
                <a:lnTo>
                  <a:pt x="573" y="423"/>
                </a:lnTo>
                <a:lnTo>
                  <a:pt x="607" y="416"/>
                </a:lnTo>
                <a:lnTo>
                  <a:pt x="639" y="409"/>
                </a:lnTo>
                <a:lnTo>
                  <a:pt x="664" y="403"/>
                </a:lnTo>
                <a:lnTo>
                  <a:pt x="669" y="364"/>
                </a:lnTo>
                <a:lnTo>
                  <a:pt x="673" y="313"/>
                </a:lnTo>
                <a:lnTo>
                  <a:pt x="673" y="252"/>
                </a:lnTo>
                <a:lnTo>
                  <a:pt x="667" y="186"/>
                </a:lnTo>
                <a:lnTo>
                  <a:pt x="658" y="124"/>
                </a:lnTo>
                <a:lnTo>
                  <a:pt x="642" y="71"/>
                </a:lnTo>
                <a:lnTo>
                  <a:pt x="621" y="31"/>
                </a:lnTo>
                <a:lnTo>
                  <a:pt x="591" y="10"/>
                </a:lnTo>
                <a:lnTo>
                  <a:pt x="568" y="10"/>
                </a:lnTo>
                <a:lnTo>
                  <a:pt x="539" y="8"/>
                </a:lnTo>
                <a:lnTo>
                  <a:pt x="505" y="7"/>
                </a:lnTo>
                <a:lnTo>
                  <a:pt x="468" y="5"/>
                </a:lnTo>
                <a:lnTo>
                  <a:pt x="427" y="3"/>
                </a:lnTo>
                <a:lnTo>
                  <a:pt x="384" y="1"/>
                </a:lnTo>
                <a:lnTo>
                  <a:pt x="340" y="0"/>
                </a:lnTo>
                <a:lnTo>
                  <a:pt x="295" y="0"/>
                </a:lnTo>
                <a:lnTo>
                  <a:pt x="251" y="0"/>
                </a:lnTo>
                <a:lnTo>
                  <a:pt x="206" y="1"/>
                </a:lnTo>
                <a:lnTo>
                  <a:pt x="165" y="5"/>
                </a:lnTo>
                <a:lnTo>
                  <a:pt x="126" y="8"/>
                </a:lnTo>
                <a:lnTo>
                  <a:pt x="90" y="14"/>
                </a:lnTo>
                <a:lnTo>
                  <a:pt x="58" y="22"/>
                </a:lnTo>
                <a:lnTo>
                  <a:pt x="32" y="31"/>
                </a:lnTo>
                <a:lnTo>
                  <a:pt x="12" y="43"/>
                </a:lnTo>
                <a:close/>
              </a:path>
            </a:pathLst>
          </a:custGeom>
          <a:solidFill>
            <a:srgbClr val="18CA00"/>
          </a:solidFill>
          <a:ln w="9525">
            <a:noFill/>
            <a:round/>
            <a:headEnd/>
            <a:tailEnd/>
          </a:ln>
        </p:spPr>
        <p:txBody>
          <a:bodyPr/>
          <a:lstStyle/>
          <a:p>
            <a:endParaRPr lang="en-US"/>
          </a:p>
        </p:txBody>
      </p:sp>
      <p:sp>
        <p:nvSpPr>
          <p:cNvPr id="2163" name="Freeform 85"/>
          <p:cNvSpPr>
            <a:spLocks/>
          </p:cNvSpPr>
          <p:nvPr/>
        </p:nvSpPr>
        <p:spPr bwMode="auto">
          <a:xfrm rot="497617">
            <a:off x="4391025" y="2279650"/>
            <a:ext cx="273050" cy="42863"/>
          </a:xfrm>
          <a:custGeom>
            <a:avLst/>
            <a:gdLst>
              <a:gd name="T0" fmla="*/ 2147483647 w 627"/>
              <a:gd name="T1" fmla="*/ 2147483647 h 109"/>
              <a:gd name="T2" fmla="*/ 2147483647 w 627"/>
              <a:gd name="T3" fmla="*/ 2147483647 h 109"/>
              <a:gd name="T4" fmla="*/ 2147483647 w 627"/>
              <a:gd name="T5" fmla="*/ 2147483647 h 109"/>
              <a:gd name="T6" fmla="*/ 2147483647 w 627"/>
              <a:gd name="T7" fmla="*/ 2147483647 h 109"/>
              <a:gd name="T8" fmla="*/ 2147483647 w 627"/>
              <a:gd name="T9" fmla="*/ 2147483647 h 109"/>
              <a:gd name="T10" fmla="*/ 2147483647 w 627"/>
              <a:gd name="T11" fmla="*/ 2147483647 h 109"/>
              <a:gd name="T12" fmla="*/ 2147483647 w 627"/>
              <a:gd name="T13" fmla="*/ 2147483647 h 109"/>
              <a:gd name="T14" fmla="*/ 2147483647 w 627"/>
              <a:gd name="T15" fmla="*/ 2147483647 h 109"/>
              <a:gd name="T16" fmla="*/ 2147483647 w 627"/>
              <a:gd name="T17" fmla="*/ 2147483647 h 109"/>
              <a:gd name="T18" fmla="*/ 2147483647 w 627"/>
              <a:gd name="T19" fmla="*/ 2147483647 h 109"/>
              <a:gd name="T20" fmla="*/ 2147483647 w 627"/>
              <a:gd name="T21" fmla="*/ 2147483647 h 109"/>
              <a:gd name="T22" fmla="*/ 2147483647 w 627"/>
              <a:gd name="T23" fmla="*/ 2147483647 h 109"/>
              <a:gd name="T24" fmla="*/ 2147483647 w 627"/>
              <a:gd name="T25" fmla="*/ 2147483647 h 109"/>
              <a:gd name="T26" fmla="*/ 2147483647 w 627"/>
              <a:gd name="T27" fmla="*/ 2147483647 h 109"/>
              <a:gd name="T28" fmla="*/ 2147483647 w 627"/>
              <a:gd name="T29" fmla="*/ 2147483647 h 109"/>
              <a:gd name="T30" fmla="*/ 2147483647 w 627"/>
              <a:gd name="T31" fmla="*/ 2147483647 h 109"/>
              <a:gd name="T32" fmla="*/ 2147483647 w 627"/>
              <a:gd name="T33" fmla="*/ 2147483647 h 109"/>
              <a:gd name="T34" fmla="*/ 2147483647 w 627"/>
              <a:gd name="T35" fmla="*/ 2147483647 h 109"/>
              <a:gd name="T36" fmla="*/ 2147483647 w 627"/>
              <a:gd name="T37" fmla="*/ 2147483647 h 109"/>
              <a:gd name="T38" fmla="*/ 2147483647 w 627"/>
              <a:gd name="T39" fmla="*/ 2147483647 h 109"/>
              <a:gd name="T40" fmla="*/ 2147483647 w 627"/>
              <a:gd name="T41" fmla="*/ 2147483647 h 109"/>
              <a:gd name="T42" fmla="*/ 2147483647 w 627"/>
              <a:gd name="T43" fmla="*/ 2147483647 h 109"/>
              <a:gd name="T44" fmla="*/ 2147483647 w 627"/>
              <a:gd name="T45" fmla="*/ 2147483647 h 109"/>
              <a:gd name="T46" fmla="*/ 2147483647 w 627"/>
              <a:gd name="T47" fmla="*/ 2147483647 h 109"/>
              <a:gd name="T48" fmla="*/ 2147483647 w 627"/>
              <a:gd name="T49" fmla="*/ 2147483647 h 109"/>
              <a:gd name="T50" fmla="*/ 2147483647 w 627"/>
              <a:gd name="T51" fmla="*/ 2147483647 h 109"/>
              <a:gd name="T52" fmla="*/ 2147483647 w 627"/>
              <a:gd name="T53" fmla="*/ 2147483647 h 109"/>
              <a:gd name="T54" fmla="*/ 2147483647 w 627"/>
              <a:gd name="T55" fmla="*/ 2147483647 h 109"/>
              <a:gd name="T56" fmla="*/ 2147483647 w 627"/>
              <a:gd name="T57" fmla="*/ 2147483647 h 109"/>
              <a:gd name="T58" fmla="*/ 2147483647 w 627"/>
              <a:gd name="T59" fmla="*/ 2147483647 h 109"/>
              <a:gd name="T60" fmla="*/ 2147483647 w 627"/>
              <a:gd name="T61" fmla="*/ 2147483647 h 109"/>
              <a:gd name="T62" fmla="*/ 2147483647 w 627"/>
              <a:gd name="T63" fmla="*/ 0 h 10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27"/>
              <a:gd name="T97" fmla="*/ 0 h 109"/>
              <a:gd name="T98" fmla="*/ 627 w 627"/>
              <a:gd name="T99" fmla="*/ 109 h 10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27" h="109">
                <a:moveTo>
                  <a:pt x="57" y="5"/>
                </a:moveTo>
                <a:lnTo>
                  <a:pt x="48" y="12"/>
                </a:lnTo>
                <a:lnTo>
                  <a:pt x="39" y="21"/>
                </a:lnTo>
                <a:lnTo>
                  <a:pt x="30" y="29"/>
                </a:lnTo>
                <a:lnTo>
                  <a:pt x="21" y="40"/>
                </a:lnTo>
                <a:lnTo>
                  <a:pt x="12" y="50"/>
                </a:lnTo>
                <a:lnTo>
                  <a:pt x="5" y="59"/>
                </a:lnTo>
                <a:lnTo>
                  <a:pt x="2" y="66"/>
                </a:lnTo>
                <a:lnTo>
                  <a:pt x="0" y="73"/>
                </a:lnTo>
                <a:lnTo>
                  <a:pt x="2" y="88"/>
                </a:lnTo>
                <a:lnTo>
                  <a:pt x="9" y="97"/>
                </a:lnTo>
                <a:lnTo>
                  <a:pt x="19" y="104"/>
                </a:lnTo>
                <a:lnTo>
                  <a:pt x="32" y="107"/>
                </a:lnTo>
                <a:lnTo>
                  <a:pt x="44" y="109"/>
                </a:lnTo>
                <a:lnTo>
                  <a:pt x="59" y="107"/>
                </a:lnTo>
                <a:lnTo>
                  <a:pt x="71" y="107"/>
                </a:lnTo>
                <a:lnTo>
                  <a:pt x="82" y="106"/>
                </a:lnTo>
                <a:lnTo>
                  <a:pt x="116" y="102"/>
                </a:lnTo>
                <a:lnTo>
                  <a:pt x="151" y="97"/>
                </a:lnTo>
                <a:lnTo>
                  <a:pt x="185" y="92"/>
                </a:lnTo>
                <a:lnTo>
                  <a:pt x="221" y="87"/>
                </a:lnTo>
                <a:lnTo>
                  <a:pt x="255" y="81"/>
                </a:lnTo>
                <a:lnTo>
                  <a:pt x="288" y="76"/>
                </a:lnTo>
                <a:lnTo>
                  <a:pt x="324" y="71"/>
                </a:lnTo>
                <a:lnTo>
                  <a:pt x="358" y="66"/>
                </a:lnTo>
                <a:lnTo>
                  <a:pt x="390" y="62"/>
                </a:lnTo>
                <a:lnTo>
                  <a:pt x="420" y="59"/>
                </a:lnTo>
                <a:lnTo>
                  <a:pt x="452" y="57"/>
                </a:lnTo>
                <a:lnTo>
                  <a:pt x="484" y="55"/>
                </a:lnTo>
                <a:lnTo>
                  <a:pt x="515" y="54"/>
                </a:lnTo>
                <a:lnTo>
                  <a:pt x="547" y="52"/>
                </a:lnTo>
                <a:lnTo>
                  <a:pt x="577" y="50"/>
                </a:lnTo>
                <a:lnTo>
                  <a:pt x="609" y="47"/>
                </a:lnTo>
                <a:lnTo>
                  <a:pt x="616" y="45"/>
                </a:lnTo>
                <a:lnTo>
                  <a:pt x="621" y="42"/>
                </a:lnTo>
                <a:lnTo>
                  <a:pt x="625" y="38"/>
                </a:lnTo>
                <a:lnTo>
                  <a:pt x="627" y="33"/>
                </a:lnTo>
                <a:lnTo>
                  <a:pt x="625" y="26"/>
                </a:lnTo>
                <a:lnTo>
                  <a:pt x="621" y="21"/>
                </a:lnTo>
                <a:lnTo>
                  <a:pt x="618" y="17"/>
                </a:lnTo>
                <a:lnTo>
                  <a:pt x="611" y="16"/>
                </a:lnTo>
                <a:lnTo>
                  <a:pt x="573" y="16"/>
                </a:lnTo>
                <a:lnTo>
                  <a:pt x="532" y="16"/>
                </a:lnTo>
                <a:lnTo>
                  <a:pt x="488" y="17"/>
                </a:lnTo>
                <a:lnTo>
                  <a:pt x="442" y="21"/>
                </a:lnTo>
                <a:lnTo>
                  <a:pt x="393" y="24"/>
                </a:lnTo>
                <a:lnTo>
                  <a:pt x="347" y="28"/>
                </a:lnTo>
                <a:lnTo>
                  <a:pt x="299" y="33"/>
                </a:lnTo>
                <a:lnTo>
                  <a:pt x="255" y="38"/>
                </a:lnTo>
                <a:lnTo>
                  <a:pt x="212" y="43"/>
                </a:lnTo>
                <a:lnTo>
                  <a:pt x="171" y="48"/>
                </a:lnTo>
                <a:lnTo>
                  <a:pt x="135" y="52"/>
                </a:lnTo>
                <a:lnTo>
                  <a:pt x="103" y="57"/>
                </a:lnTo>
                <a:lnTo>
                  <a:pt x="76" y="61"/>
                </a:lnTo>
                <a:lnTo>
                  <a:pt x="57" y="64"/>
                </a:lnTo>
                <a:lnTo>
                  <a:pt x="44" y="66"/>
                </a:lnTo>
                <a:lnTo>
                  <a:pt x="41" y="66"/>
                </a:lnTo>
                <a:lnTo>
                  <a:pt x="46" y="55"/>
                </a:lnTo>
                <a:lnTo>
                  <a:pt x="53" y="45"/>
                </a:lnTo>
                <a:lnTo>
                  <a:pt x="59" y="35"/>
                </a:lnTo>
                <a:lnTo>
                  <a:pt x="68" y="24"/>
                </a:lnTo>
                <a:lnTo>
                  <a:pt x="75" y="14"/>
                </a:lnTo>
                <a:lnTo>
                  <a:pt x="75" y="4"/>
                </a:lnTo>
                <a:lnTo>
                  <a:pt x="69" y="0"/>
                </a:lnTo>
                <a:lnTo>
                  <a:pt x="57" y="5"/>
                </a:lnTo>
                <a:close/>
              </a:path>
            </a:pathLst>
          </a:custGeom>
          <a:solidFill>
            <a:srgbClr val="FFFFFF"/>
          </a:solidFill>
          <a:ln w="9525">
            <a:noFill/>
            <a:round/>
            <a:headEnd/>
            <a:tailEnd/>
          </a:ln>
        </p:spPr>
        <p:txBody>
          <a:bodyPr/>
          <a:lstStyle/>
          <a:p>
            <a:endParaRPr lang="en-US"/>
          </a:p>
        </p:txBody>
      </p:sp>
      <p:sp>
        <p:nvSpPr>
          <p:cNvPr id="2164" name="Freeform 86"/>
          <p:cNvSpPr>
            <a:spLocks/>
          </p:cNvSpPr>
          <p:nvPr/>
        </p:nvSpPr>
        <p:spPr bwMode="auto">
          <a:xfrm rot="497617">
            <a:off x="4430713" y="2157413"/>
            <a:ext cx="47625" cy="30162"/>
          </a:xfrm>
          <a:custGeom>
            <a:avLst/>
            <a:gdLst>
              <a:gd name="T0" fmla="*/ 2147483647 w 109"/>
              <a:gd name="T1" fmla="*/ 2147483647 h 75"/>
              <a:gd name="T2" fmla="*/ 2147483647 w 109"/>
              <a:gd name="T3" fmla="*/ 2147483647 h 75"/>
              <a:gd name="T4" fmla="*/ 2147483647 w 109"/>
              <a:gd name="T5" fmla="*/ 2147483647 h 75"/>
              <a:gd name="T6" fmla="*/ 2147483647 w 109"/>
              <a:gd name="T7" fmla="*/ 2147483647 h 75"/>
              <a:gd name="T8" fmla="*/ 2147483647 w 109"/>
              <a:gd name="T9" fmla="*/ 2147483647 h 75"/>
              <a:gd name="T10" fmla="*/ 2147483647 w 109"/>
              <a:gd name="T11" fmla="*/ 2147483647 h 75"/>
              <a:gd name="T12" fmla="*/ 2147483647 w 109"/>
              <a:gd name="T13" fmla="*/ 2147483647 h 75"/>
              <a:gd name="T14" fmla="*/ 2147483647 w 109"/>
              <a:gd name="T15" fmla="*/ 2147483647 h 75"/>
              <a:gd name="T16" fmla="*/ 2147483647 w 109"/>
              <a:gd name="T17" fmla="*/ 2147483647 h 75"/>
              <a:gd name="T18" fmla="*/ 2147483647 w 109"/>
              <a:gd name="T19" fmla="*/ 2147483647 h 75"/>
              <a:gd name="T20" fmla="*/ 2147483647 w 109"/>
              <a:gd name="T21" fmla="*/ 2147483647 h 75"/>
              <a:gd name="T22" fmla="*/ 2147483647 w 109"/>
              <a:gd name="T23" fmla="*/ 2147483647 h 75"/>
              <a:gd name="T24" fmla="*/ 2147483647 w 109"/>
              <a:gd name="T25" fmla="*/ 2147483647 h 75"/>
              <a:gd name="T26" fmla="*/ 2147483647 w 109"/>
              <a:gd name="T27" fmla="*/ 2147483647 h 75"/>
              <a:gd name="T28" fmla="*/ 2147483647 w 109"/>
              <a:gd name="T29" fmla="*/ 2147483647 h 75"/>
              <a:gd name="T30" fmla="*/ 2147483647 w 109"/>
              <a:gd name="T31" fmla="*/ 0 h 75"/>
              <a:gd name="T32" fmla="*/ 0 w 109"/>
              <a:gd name="T33" fmla="*/ 2147483647 h 75"/>
              <a:gd name="T34" fmla="*/ 0 w 109"/>
              <a:gd name="T35" fmla="*/ 2147483647 h 75"/>
              <a:gd name="T36" fmla="*/ 2147483647 w 109"/>
              <a:gd name="T37" fmla="*/ 2147483647 h 75"/>
              <a:gd name="T38" fmla="*/ 2147483647 w 109"/>
              <a:gd name="T39" fmla="*/ 2147483647 h 75"/>
              <a:gd name="T40" fmla="*/ 2147483647 w 109"/>
              <a:gd name="T41" fmla="*/ 2147483647 h 75"/>
              <a:gd name="T42" fmla="*/ 2147483647 w 109"/>
              <a:gd name="T43" fmla="*/ 2147483647 h 75"/>
              <a:gd name="T44" fmla="*/ 2147483647 w 109"/>
              <a:gd name="T45" fmla="*/ 2147483647 h 75"/>
              <a:gd name="T46" fmla="*/ 2147483647 w 109"/>
              <a:gd name="T47" fmla="*/ 2147483647 h 75"/>
              <a:gd name="T48" fmla="*/ 2147483647 w 109"/>
              <a:gd name="T49" fmla="*/ 2147483647 h 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9"/>
              <a:gd name="T76" fmla="*/ 0 h 75"/>
              <a:gd name="T77" fmla="*/ 109 w 109"/>
              <a:gd name="T78" fmla="*/ 75 h 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9" h="75">
                <a:moveTo>
                  <a:pt x="93" y="73"/>
                </a:moveTo>
                <a:lnTo>
                  <a:pt x="98" y="75"/>
                </a:lnTo>
                <a:lnTo>
                  <a:pt x="103" y="73"/>
                </a:lnTo>
                <a:lnTo>
                  <a:pt x="107" y="71"/>
                </a:lnTo>
                <a:lnTo>
                  <a:pt x="109" y="66"/>
                </a:lnTo>
                <a:lnTo>
                  <a:pt x="109" y="62"/>
                </a:lnTo>
                <a:lnTo>
                  <a:pt x="109" y="57"/>
                </a:lnTo>
                <a:lnTo>
                  <a:pt x="105" y="54"/>
                </a:lnTo>
                <a:lnTo>
                  <a:pt x="101" y="52"/>
                </a:lnTo>
                <a:lnTo>
                  <a:pt x="87" y="45"/>
                </a:lnTo>
                <a:lnTo>
                  <a:pt x="73" y="35"/>
                </a:lnTo>
                <a:lnTo>
                  <a:pt x="57" y="26"/>
                </a:lnTo>
                <a:lnTo>
                  <a:pt x="43" y="16"/>
                </a:lnTo>
                <a:lnTo>
                  <a:pt x="28" y="7"/>
                </a:lnTo>
                <a:lnTo>
                  <a:pt x="16" y="2"/>
                </a:lnTo>
                <a:lnTo>
                  <a:pt x="5" y="0"/>
                </a:lnTo>
                <a:lnTo>
                  <a:pt x="0" y="2"/>
                </a:lnTo>
                <a:lnTo>
                  <a:pt x="0" y="7"/>
                </a:lnTo>
                <a:lnTo>
                  <a:pt x="5" y="16"/>
                </a:lnTo>
                <a:lnTo>
                  <a:pt x="16" y="24"/>
                </a:lnTo>
                <a:lnTo>
                  <a:pt x="30" y="35"/>
                </a:lnTo>
                <a:lnTo>
                  <a:pt x="46" y="45"/>
                </a:lnTo>
                <a:lnTo>
                  <a:pt x="62" y="56"/>
                </a:lnTo>
                <a:lnTo>
                  <a:pt x="78" y="66"/>
                </a:lnTo>
                <a:lnTo>
                  <a:pt x="93" y="73"/>
                </a:lnTo>
                <a:close/>
              </a:path>
            </a:pathLst>
          </a:custGeom>
          <a:solidFill>
            <a:srgbClr val="FFFFFF"/>
          </a:solidFill>
          <a:ln w="9525">
            <a:noFill/>
            <a:round/>
            <a:headEnd/>
            <a:tailEnd/>
          </a:ln>
        </p:spPr>
        <p:txBody>
          <a:bodyPr/>
          <a:lstStyle/>
          <a:p>
            <a:endParaRPr lang="en-US"/>
          </a:p>
        </p:txBody>
      </p:sp>
      <p:sp>
        <p:nvSpPr>
          <p:cNvPr id="2165" name="Freeform 87"/>
          <p:cNvSpPr>
            <a:spLocks/>
          </p:cNvSpPr>
          <p:nvPr/>
        </p:nvSpPr>
        <p:spPr bwMode="auto">
          <a:xfrm rot="497617">
            <a:off x="4459288" y="2154238"/>
            <a:ext cx="52387" cy="30162"/>
          </a:xfrm>
          <a:custGeom>
            <a:avLst/>
            <a:gdLst>
              <a:gd name="T0" fmla="*/ 2147483647 w 118"/>
              <a:gd name="T1" fmla="*/ 2147483647 h 76"/>
              <a:gd name="T2" fmla="*/ 2147483647 w 118"/>
              <a:gd name="T3" fmla="*/ 2147483647 h 76"/>
              <a:gd name="T4" fmla="*/ 2147483647 w 118"/>
              <a:gd name="T5" fmla="*/ 2147483647 h 76"/>
              <a:gd name="T6" fmla="*/ 2147483647 w 118"/>
              <a:gd name="T7" fmla="*/ 2147483647 h 76"/>
              <a:gd name="T8" fmla="*/ 2147483647 w 118"/>
              <a:gd name="T9" fmla="*/ 2147483647 h 76"/>
              <a:gd name="T10" fmla="*/ 2147483647 w 118"/>
              <a:gd name="T11" fmla="*/ 2147483647 h 76"/>
              <a:gd name="T12" fmla="*/ 2147483647 w 118"/>
              <a:gd name="T13" fmla="*/ 2147483647 h 76"/>
              <a:gd name="T14" fmla="*/ 2147483647 w 118"/>
              <a:gd name="T15" fmla="*/ 2147483647 h 76"/>
              <a:gd name="T16" fmla="*/ 2147483647 w 118"/>
              <a:gd name="T17" fmla="*/ 2147483647 h 76"/>
              <a:gd name="T18" fmla="*/ 2147483647 w 118"/>
              <a:gd name="T19" fmla="*/ 2147483647 h 76"/>
              <a:gd name="T20" fmla="*/ 2147483647 w 118"/>
              <a:gd name="T21" fmla="*/ 2147483647 h 76"/>
              <a:gd name="T22" fmla="*/ 2147483647 w 118"/>
              <a:gd name="T23" fmla="*/ 2147483647 h 76"/>
              <a:gd name="T24" fmla="*/ 2147483647 w 118"/>
              <a:gd name="T25" fmla="*/ 2147483647 h 76"/>
              <a:gd name="T26" fmla="*/ 2147483647 w 118"/>
              <a:gd name="T27" fmla="*/ 2147483647 h 76"/>
              <a:gd name="T28" fmla="*/ 2147483647 w 118"/>
              <a:gd name="T29" fmla="*/ 2147483647 h 76"/>
              <a:gd name="T30" fmla="*/ 2147483647 w 118"/>
              <a:gd name="T31" fmla="*/ 0 h 76"/>
              <a:gd name="T32" fmla="*/ 0 w 118"/>
              <a:gd name="T33" fmla="*/ 2147483647 h 76"/>
              <a:gd name="T34" fmla="*/ 0 w 118"/>
              <a:gd name="T35" fmla="*/ 2147483647 h 76"/>
              <a:gd name="T36" fmla="*/ 2147483647 w 118"/>
              <a:gd name="T37" fmla="*/ 2147483647 h 76"/>
              <a:gd name="T38" fmla="*/ 2147483647 w 118"/>
              <a:gd name="T39" fmla="*/ 2147483647 h 76"/>
              <a:gd name="T40" fmla="*/ 2147483647 w 118"/>
              <a:gd name="T41" fmla="*/ 2147483647 h 76"/>
              <a:gd name="T42" fmla="*/ 2147483647 w 118"/>
              <a:gd name="T43" fmla="*/ 2147483647 h 76"/>
              <a:gd name="T44" fmla="*/ 2147483647 w 118"/>
              <a:gd name="T45" fmla="*/ 2147483647 h 76"/>
              <a:gd name="T46" fmla="*/ 2147483647 w 118"/>
              <a:gd name="T47" fmla="*/ 2147483647 h 76"/>
              <a:gd name="T48" fmla="*/ 2147483647 w 118"/>
              <a:gd name="T49" fmla="*/ 2147483647 h 7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8"/>
              <a:gd name="T76" fmla="*/ 0 h 76"/>
              <a:gd name="T77" fmla="*/ 118 w 118"/>
              <a:gd name="T78" fmla="*/ 76 h 7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8" h="76">
                <a:moveTo>
                  <a:pt x="103" y="75"/>
                </a:moveTo>
                <a:lnTo>
                  <a:pt x="107" y="76"/>
                </a:lnTo>
                <a:lnTo>
                  <a:pt x="110" y="76"/>
                </a:lnTo>
                <a:lnTo>
                  <a:pt x="114" y="75"/>
                </a:lnTo>
                <a:lnTo>
                  <a:pt x="116" y="71"/>
                </a:lnTo>
                <a:lnTo>
                  <a:pt x="118" y="68"/>
                </a:lnTo>
                <a:lnTo>
                  <a:pt x="118" y="62"/>
                </a:lnTo>
                <a:lnTo>
                  <a:pt x="116" y="59"/>
                </a:lnTo>
                <a:lnTo>
                  <a:pt x="112" y="57"/>
                </a:lnTo>
                <a:lnTo>
                  <a:pt x="98" y="49"/>
                </a:lnTo>
                <a:lnTo>
                  <a:pt x="80" y="38"/>
                </a:lnTo>
                <a:lnTo>
                  <a:pt x="64" y="26"/>
                </a:lnTo>
                <a:lnTo>
                  <a:pt x="46" y="16"/>
                </a:lnTo>
                <a:lnTo>
                  <a:pt x="30" y="9"/>
                </a:lnTo>
                <a:lnTo>
                  <a:pt x="16" y="2"/>
                </a:lnTo>
                <a:lnTo>
                  <a:pt x="5" y="0"/>
                </a:lnTo>
                <a:lnTo>
                  <a:pt x="0" y="2"/>
                </a:lnTo>
                <a:lnTo>
                  <a:pt x="0" y="7"/>
                </a:lnTo>
                <a:lnTo>
                  <a:pt x="7" y="16"/>
                </a:lnTo>
                <a:lnTo>
                  <a:pt x="18" y="26"/>
                </a:lnTo>
                <a:lnTo>
                  <a:pt x="34" y="37"/>
                </a:lnTo>
                <a:lnTo>
                  <a:pt x="50" y="47"/>
                </a:lnTo>
                <a:lnTo>
                  <a:pt x="70" y="57"/>
                </a:lnTo>
                <a:lnTo>
                  <a:pt x="87" y="68"/>
                </a:lnTo>
                <a:lnTo>
                  <a:pt x="103" y="75"/>
                </a:lnTo>
                <a:close/>
              </a:path>
            </a:pathLst>
          </a:custGeom>
          <a:solidFill>
            <a:srgbClr val="FFFFFF"/>
          </a:solidFill>
          <a:ln w="9525">
            <a:noFill/>
            <a:round/>
            <a:headEnd/>
            <a:tailEnd/>
          </a:ln>
        </p:spPr>
        <p:txBody>
          <a:bodyPr/>
          <a:lstStyle/>
          <a:p>
            <a:endParaRPr lang="en-US"/>
          </a:p>
        </p:txBody>
      </p:sp>
      <p:sp>
        <p:nvSpPr>
          <p:cNvPr id="2166" name="Freeform 88"/>
          <p:cNvSpPr>
            <a:spLocks/>
          </p:cNvSpPr>
          <p:nvPr/>
        </p:nvSpPr>
        <p:spPr bwMode="auto">
          <a:xfrm rot="497617">
            <a:off x="4464050" y="2116138"/>
            <a:ext cx="109538" cy="80962"/>
          </a:xfrm>
          <a:custGeom>
            <a:avLst/>
            <a:gdLst>
              <a:gd name="T0" fmla="*/ 2147483647 w 251"/>
              <a:gd name="T1" fmla="*/ 2147483647 h 204"/>
              <a:gd name="T2" fmla="*/ 2147483647 w 251"/>
              <a:gd name="T3" fmla="*/ 2147483647 h 204"/>
              <a:gd name="T4" fmla="*/ 2147483647 w 251"/>
              <a:gd name="T5" fmla="*/ 2147483647 h 204"/>
              <a:gd name="T6" fmla="*/ 2147483647 w 251"/>
              <a:gd name="T7" fmla="*/ 2147483647 h 204"/>
              <a:gd name="T8" fmla="*/ 2147483647 w 251"/>
              <a:gd name="T9" fmla="*/ 2147483647 h 204"/>
              <a:gd name="T10" fmla="*/ 2147483647 w 251"/>
              <a:gd name="T11" fmla="*/ 2147483647 h 204"/>
              <a:gd name="T12" fmla="*/ 2147483647 w 251"/>
              <a:gd name="T13" fmla="*/ 2147483647 h 204"/>
              <a:gd name="T14" fmla="*/ 2147483647 w 251"/>
              <a:gd name="T15" fmla="*/ 2147483647 h 204"/>
              <a:gd name="T16" fmla="*/ 2147483647 w 251"/>
              <a:gd name="T17" fmla="*/ 2147483647 h 204"/>
              <a:gd name="T18" fmla="*/ 2147483647 w 251"/>
              <a:gd name="T19" fmla="*/ 2147483647 h 204"/>
              <a:gd name="T20" fmla="*/ 2147483647 w 251"/>
              <a:gd name="T21" fmla="*/ 2147483647 h 204"/>
              <a:gd name="T22" fmla="*/ 2147483647 w 251"/>
              <a:gd name="T23" fmla="*/ 2147483647 h 204"/>
              <a:gd name="T24" fmla="*/ 2147483647 w 251"/>
              <a:gd name="T25" fmla="*/ 2147483647 h 204"/>
              <a:gd name="T26" fmla="*/ 2147483647 w 251"/>
              <a:gd name="T27" fmla="*/ 2147483647 h 204"/>
              <a:gd name="T28" fmla="*/ 2147483647 w 251"/>
              <a:gd name="T29" fmla="*/ 2147483647 h 204"/>
              <a:gd name="T30" fmla="*/ 2147483647 w 251"/>
              <a:gd name="T31" fmla="*/ 2147483647 h 204"/>
              <a:gd name="T32" fmla="*/ 2147483647 w 251"/>
              <a:gd name="T33" fmla="*/ 2147483647 h 204"/>
              <a:gd name="T34" fmla="*/ 2147483647 w 251"/>
              <a:gd name="T35" fmla="*/ 2147483647 h 204"/>
              <a:gd name="T36" fmla="*/ 2147483647 w 251"/>
              <a:gd name="T37" fmla="*/ 2147483647 h 204"/>
              <a:gd name="T38" fmla="*/ 2147483647 w 251"/>
              <a:gd name="T39" fmla="*/ 2147483647 h 204"/>
              <a:gd name="T40" fmla="*/ 0 w 251"/>
              <a:gd name="T41" fmla="*/ 0 h 204"/>
              <a:gd name="T42" fmla="*/ 2147483647 w 251"/>
              <a:gd name="T43" fmla="*/ 2147483647 h 204"/>
              <a:gd name="T44" fmla="*/ 2147483647 w 251"/>
              <a:gd name="T45" fmla="*/ 2147483647 h 204"/>
              <a:gd name="T46" fmla="*/ 2147483647 w 251"/>
              <a:gd name="T47" fmla="*/ 2147483647 h 204"/>
              <a:gd name="T48" fmla="*/ 2147483647 w 251"/>
              <a:gd name="T49" fmla="*/ 2147483647 h 204"/>
              <a:gd name="T50" fmla="*/ 2147483647 w 251"/>
              <a:gd name="T51" fmla="*/ 2147483647 h 204"/>
              <a:gd name="T52" fmla="*/ 2147483647 w 251"/>
              <a:gd name="T53" fmla="*/ 2147483647 h 204"/>
              <a:gd name="T54" fmla="*/ 2147483647 w 251"/>
              <a:gd name="T55" fmla="*/ 2147483647 h 204"/>
              <a:gd name="T56" fmla="*/ 2147483647 w 251"/>
              <a:gd name="T57" fmla="*/ 2147483647 h 20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51"/>
              <a:gd name="T88" fmla="*/ 0 h 204"/>
              <a:gd name="T89" fmla="*/ 251 w 251"/>
              <a:gd name="T90" fmla="*/ 204 h 20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51" h="204">
                <a:moveTo>
                  <a:pt x="231" y="199"/>
                </a:moveTo>
                <a:lnTo>
                  <a:pt x="235" y="202"/>
                </a:lnTo>
                <a:lnTo>
                  <a:pt x="239" y="204"/>
                </a:lnTo>
                <a:lnTo>
                  <a:pt x="242" y="204"/>
                </a:lnTo>
                <a:lnTo>
                  <a:pt x="246" y="202"/>
                </a:lnTo>
                <a:lnTo>
                  <a:pt x="249" y="199"/>
                </a:lnTo>
                <a:lnTo>
                  <a:pt x="251" y="195"/>
                </a:lnTo>
                <a:lnTo>
                  <a:pt x="251" y="190"/>
                </a:lnTo>
                <a:lnTo>
                  <a:pt x="249" y="187"/>
                </a:lnTo>
                <a:lnTo>
                  <a:pt x="244" y="175"/>
                </a:lnTo>
                <a:lnTo>
                  <a:pt x="237" y="164"/>
                </a:lnTo>
                <a:lnTo>
                  <a:pt x="228" y="154"/>
                </a:lnTo>
                <a:lnTo>
                  <a:pt x="217" y="145"/>
                </a:lnTo>
                <a:lnTo>
                  <a:pt x="187" y="125"/>
                </a:lnTo>
                <a:lnTo>
                  <a:pt x="155" y="100"/>
                </a:lnTo>
                <a:lnTo>
                  <a:pt x="119" y="74"/>
                </a:lnTo>
                <a:lnTo>
                  <a:pt x="85" y="50"/>
                </a:lnTo>
                <a:lnTo>
                  <a:pt x="55" y="28"/>
                </a:lnTo>
                <a:lnTo>
                  <a:pt x="28" y="12"/>
                </a:lnTo>
                <a:lnTo>
                  <a:pt x="11" y="2"/>
                </a:lnTo>
                <a:lnTo>
                  <a:pt x="0" y="0"/>
                </a:lnTo>
                <a:lnTo>
                  <a:pt x="3" y="9"/>
                </a:lnTo>
                <a:lnTo>
                  <a:pt x="21" y="26"/>
                </a:lnTo>
                <a:lnTo>
                  <a:pt x="48" y="48"/>
                </a:lnTo>
                <a:lnTo>
                  <a:pt x="84" y="76"/>
                </a:lnTo>
                <a:lnTo>
                  <a:pt x="123" y="107"/>
                </a:lnTo>
                <a:lnTo>
                  <a:pt x="162" y="140"/>
                </a:lnTo>
                <a:lnTo>
                  <a:pt x="199" y="171"/>
                </a:lnTo>
                <a:lnTo>
                  <a:pt x="231" y="199"/>
                </a:lnTo>
                <a:close/>
              </a:path>
            </a:pathLst>
          </a:custGeom>
          <a:solidFill>
            <a:srgbClr val="FFFFFF"/>
          </a:solidFill>
          <a:ln w="9525">
            <a:noFill/>
            <a:round/>
            <a:headEnd/>
            <a:tailEnd/>
          </a:ln>
        </p:spPr>
        <p:txBody>
          <a:bodyPr/>
          <a:lstStyle/>
          <a:p>
            <a:endParaRPr lang="en-US"/>
          </a:p>
        </p:txBody>
      </p:sp>
      <p:sp>
        <p:nvSpPr>
          <p:cNvPr id="2167" name="Freeform 89"/>
          <p:cNvSpPr>
            <a:spLocks/>
          </p:cNvSpPr>
          <p:nvPr/>
        </p:nvSpPr>
        <p:spPr bwMode="auto">
          <a:xfrm rot="497617">
            <a:off x="4410075" y="2270125"/>
            <a:ext cx="273050" cy="42863"/>
          </a:xfrm>
          <a:custGeom>
            <a:avLst/>
            <a:gdLst>
              <a:gd name="T0" fmla="*/ 2147483647 w 625"/>
              <a:gd name="T1" fmla="*/ 2147483647 h 105"/>
              <a:gd name="T2" fmla="*/ 2147483647 w 625"/>
              <a:gd name="T3" fmla="*/ 2147483647 h 105"/>
              <a:gd name="T4" fmla="*/ 2147483647 w 625"/>
              <a:gd name="T5" fmla="*/ 2147483647 h 105"/>
              <a:gd name="T6" fmla="*/ 2147483647 w 625"/>
              <a:gd name="T7" fmla="*/ 2147483647 h 105"/>
              <a:gd name="T8" fmla="*/ 2147483647 w 625"/>
              <a:gd name="T9" fmla="*/ 2147483647 h 105"/>
              <a:gd name="T10" fmla="*/ 2147483647 w 625"/>
              <a:gd name="T11" fmla="*/ 2147483647 h 105"/>
              <a:gd name="T12" fmla="*/ 2147483647 w 625"/>
              <a:gd name="T13" fmla="*/ 2147483647 h 105"/>
              <a:gd name="T14" fmla="*/ 2147483647 w 625"/>
              <a:gd name="T15" fmla="*/ 2147483647 h 105"/>
              <a:gd name="T16" fmla="*/ 2147483647 w 625"/>
              <a:gd name="T17" fmla="*/ 2147483647 h 105"/>
              <a:gd name="T18" fmla="*/ 2147483647 w 625"/>
              <a:gd name="T19" fmla="*/ 2147483647 h 105"/>
              <a:gd name="T20" fmla="*/ 2147483647 w 625"/>
              <a:gd name="T21" fmla="*/ 2147483647 h 105"/>
              <a:gd name="T22" fmla="*/ 2147483647 w 625"/>
              <a:gd name="T23" fmla="*/ 2147483647 h 105"/>
              <a:gd name="T24" fmla="*/ 2147483647 w 625"/>
              <a:gd name="T25" fmla="*/ 2147483647 h 105"/>
              <a:gd name="T26" fmla="*/ 2147483647 w 625"/>
              <a:gd name="T27" fmla="*/ 2147483647 h 105"/>
              <a:gd name="T28" fmla="*/ 2147483647 w 625"/>
              <a:gd name="T29" fmla="*/ 2147483647 h 105"/>
              <a:gd name="T30" fmla="*/ 2147483647 w 625"/>
              <a:gd name="T31" fmla="*/ 2147483647 h 105"/>
              <a:gd name="T32" fmla="*/ 2147483647 w 625"/>
              <a:gd name="T33" fmla="*/ 2147483647 h 105"/>
              <a:gd name="T34" fmla="*/ 2147483647 w 625"/>
              <a:gd name="T35" fmla="*/ 2147483647 h 105"/>
              <a:gd name="T36" fmla="*/ 2147483647 w 625"/>
              <a:gd name="T37" fmla="*/ 2147483647 h 105"/>
              <a:gd name="T38" fmla="*/ 2147483647 w 625"/>
              <a:gd name="T39" fmla="*/ 2147483647 h 105"/>
              <a:gd name="T40" fmla="*/ 2147483647 w 625"/>
              <a:gd name="T41" fmla="*/ 2147483647 h 105"/>
              <a:gd name="T42" fmla="*/ 2147483647 w 625"/>
              <a:gd name="T43" fmla="*/ 2147483647 h 105"/>
              <a:gd name="T44" fmla="*/ 2147483647 w 625"/>
              <a:gd name="T45" fmla="*/ 2147483647 h 105"/>
              <a:gd name="T46" fmla="*/ 2147483647 w 625"/>
              <a:gd name="T47" fmla="*/ 2147483647 h 105"/>
              <a:gd name="T48" fmla="*/ 2147483647 w 625"/>
              <a:gd name="T49" fmla="*/ 2147483647 h 105"/>
              <a:gd name="T50" fmla="*/ 2147483647 w 625"/>
              <a:gd name="T51" fmla="*/ 2147483647 h 105"/>
              <a:gd name="T52" fmla="*/ 2147483647 w 625"/>
              <a:gd name="T53" fmla="*/ 2147483647 h 105"/>
              <a:gd name="T54" fmla="*/ 2147483647 w 625"/>
              <a:gd name="T55" fmla="*/ 2147483647 h 105"/>
              <a:gd name="T56" fmla="*/ 2147483647 w 625"/>
              <a:gd name="T57" fmla="*/ 2147483647 h 105"/>
              <a:gd name="T58" fmla="*/ 2147483647 w 625"/>
              <a:gd name="T59" fmla="*/ 2147483647 h 105"/>
              <a:gd name="T60" fmla="*/ 2147483647 w 625"/>
              <a:gd name="T61" fmla="*/ 2147483647 h 105"/>
              <a:gd name="T62" fmla="*/ 2147483647 w 625"/>
              <a:gd name="T63" fmla="*/ 2147483647 h 105"/>
              <a:gd name="T64" fmla="*/ 2147483647 w 625"/>
              <a:gd name="T65" fmla="*/ 2147483647 h 10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25"/>
              <a:gd name="T100" fmla="*/ 0 h 105"/>
              <a:gd name="T101" fmla="*/ 625 w 625"/>
              <a:gd name="T102" fmla="*/ 105 h 10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25" h="105">
                <a:moveTo>
                  <a:pt x="57" y="1"/>
                </a:moveTo>
                <a:lnTo>
                  <a:pt x="50" y="5"/>
                </a:lnTo>
                <a:lnTo>
                  <a:pt x="43" y="14"/>
                </a:lnTo>
                <a:lnTo>
                  <a:pt x="32" y="22"/>
                </a:lnTo>
                <a:lnTo>
                  <a:pt x="23" y="33"/>
                </a:lnTo>
                <a:lnTo>
                  <a:pt x="14" y="43"/>
                </a:lnTo>
                <a:lnTo>
                  <a:pt x="7" y="53"/>
                </a:lnTo>
                <a:lnTo>
                  <a:pt x="2" y="62"/>
                </a:lnTo>
                <a:lnTo>
                  <a:pt x="0" y="69"/>
                </a:lnTo>
                <a:lnTo>
                  <a:pt x="2" y="84"/>
                </a:lnTo>
                <a:lnTo>
                  <a:pt x="9" y="95"/>
                </a:lnTo>
                <a:lnTo>
                  <a:pt x="19" y="102"/>
                </a:lnTo>
                <a:lnTo>
                  <a:pt x="30" y="103"/>
                </a:lnTo>
                <a:lnTo>
                  <a:pt x="44" y="105"/>
                </a:lnTo>
                <a:lnTo>
                  <a:pt x="57" y="103"/>
                </a:lnTo>
                <a:lnTo>
                  <a:pt x="71" y="103"/>
                </a:lnTo>
                <a:lnTo>
                  <a:pt x="82" y="102"/>
                </a:lnTo>
                <a:lnTo>
                  <a:pt x="116" y="98"/>
                </a:lnTo>
                <a:lnTo>
                  <a:pt x="151" y="93"/>
                </a:lnTo>
                <a:lnTo>
                  <a:pt x="185" y="88"/>
                </a:lnTo>
                <a:lnTo>
                  <a:pt x="221" y="83"/>
                </a:lnTo>
                <a:lnTo>
                  <a:pt x="255" y="77"/>
                </a:lnTo>
                <a:lnTo>
                  <a:pt x="288" y="72"/>
                </a:lnTo>
                <a:lnTo>
                  <a:pt x="324" y="67"/>
                </a:lnTo>
                <a:lnTo>
                  <a:pt x="358" y="64"/>
                </a:lnTo>
                <a:lnTo>
                  <a:pt x="390" y="60"/>
                </a:lnTo>
                <a:lnTo>
                  <a:pt x="420" y="57"/>
                </a:lnTo>
                <a:lnTo>
                  <a:pt x="452" y="55"/>
                </a:lnTo>
                <a:lnTo>
                  <a:pt x="484" y="53"/>
                </a:lnTo>
                <a:lnTo>
                  <a:pt x="515" y="50"/>
                </a:lnTo>
                <a:lnTo>
                  <a:pt x="547" y="48"/>
                </a:lnTo>
                <a:lnTo>
                  <a:pt x="577" y="46"/>
                </a:lnTo>
                <a:lnTo>
                  <a:pt x="609" y="43"/>
                </a:lnTo>
                <a:lnTo>
                  <a:pt x="616" y="41"/>
                </a:lnTo>
                <a:lnTo>
                  <a:pt x="620" y="39"/>
                </a:lnTo>
                <a:lnTo>
                  <a:pt x="623" y="34"/>
                </a:lnTo>
                <a:lnTo>
                  <a:pt x="625" y="29"/>
                </a:lnTo>
                <a:lnTo>
                  <a:pt x="623" y="22"/>
                </a:lnTo>
                <a:lnTo>
                  <a:pt x="621" y="19"/>
                </a:lnTo>
                <a:lnTo>
                  <a:pt x="616" y="15"/>
                </a:lnTo>
                <a:lnTo>
                  <a:pt x="611" y="14"/>
                </a:lnTo>
                <a:lnTo>
                  <a:pt x="575" y="12"/>
                </a:lnTo>
                <a:lnTo>
                  <a:pt x="539" y="14"/>
                </a:lnTo>
                <a:lnTo>
                  <a:pt x="504" y="14"/>
                </a:lnTo>
                <a:lnTo>
                  <a:pt x="468" y="15"/>
                </a:lnTo>
                <a:lnTo>
                  <a:pt x="433" y="19"/>
                </a:lnTo>
                <a:lnTo>
                  <a:pt x="397" y="22"/>
                </a:lnTo>
                <a:lnTo>
                  <a:pt x="361" y="27"/>
                </a:lnTo>
                <a:lnTo>
                  <a:pt x="326" y="31"/>
                </a:lnTo>
                <a:lnTo>
                  <a:pt x="290" y="36"/>
                </a:lnTo>
                <a:lnTo>
                  <a:pt x="256" y="41"/>
                </a:lnTo>
                <a:lnTo>
                  <a:pt x="221" y="46"/>
                </a:lnTo>
                <a:lnTo>
                  <a:pt x="185" y="52"/>
                </a:lnTo>
                <a:lnTo>
                  <a:pt x="149" y="57"/>
                </a:lnTo>
                <a:lnTo>
                  <a:pt x="116" y="62"/>
                </a:lnTo>
                <a:lnTo>
                  <a:pt x="80" y="65"/>
                </a:lnTo>
                <a:lnTo>
                  <a:pt x="44" y="69"/>
                </a:lnTo>
                <a:lnTo>
                  <a:pt x="41" y="62"/>
                </a:lnTo>
                <a:lnTo>
                  <a:pt x="46" y="52"/>
                </a:lnTo>
                <a:lnTo>
                  <a:pt x="53" y="43"/>
                </a:lnTo>
                <a:lnTo>
                  <a:pt x="59" y="34"/>
                </a:lnTo>
                <a:lnTo>
                  <a:pt x="68" y="22"/>
                </a:lnTo>
                <a:lnTo>
                  <a:pt x="73" y="10"/>
                </a:lnTo>
                <a:lnTo>
                  <a:pt x="71" y="1"/>
                </a:lnTo>
                <a:lnTo>
                  <a:pt x="66" y="0"/>
                </a:lnTo>
                <a:lnTo>
                  <a:pt x="57" y="1"/>
                </a:lnTo>
                <a:close/>
              </a:path>
            </a:pathLst>
          </a:custGeom>
          <a:solidFill>
            <a:srgbClr val="000000"/>
          </a:solidFill>
          <a:ln w="9525">
            <a:noFill/>
            <a:round/>
            <a:headEnd/>
            <a:tailEnd/>
          </a:ln>
        </p:spPr>
        <p:txBody>
          <a:bodyPr/>
          <a:lstStyle/>
          <a:p>
            <a:endParaRPr lang="en-US"/>
          </a:p>
        </p:txBody>
      </p:sp>
      <p:sp>
        <p:nvSpPr>
          <p:cNvPr id="2168" name="Freeform 90"/>
          <p:cNvSpPr>
            <a:spLocks/>
          </p:cNvSpPr>
          <p:nvPr/>
        </p:nvSpPr>
        <p:spPr bwMode="auto">
          <a:xfrm rot="497617">
            <a:off x="4324350" y="2178050"/>
            <a:ext cx="496888" cy="185738"/>
          </a:xfrm>
          <a:custGeom>
            <a:avLst/>
            <a:gdLst>
              <a:gd name="T0" fmla="*/ 0 w 1140"/>
              <a:gd name="T1" fmla="*/ 2147483647 h 472"/>
              <a:gd name="T2" fmla="*/ 2147483647 w 1140"/>
              <a:gd name="T3" fmla="*/ 2147483647 h 472"/>
              <a:gd name="T4" fmla="*/ 2147483647 w 1140"/>
              <a:gd name="T5" fmla="*/ 2147483647 h 472"/>
              <a:gd name="T6" fmla="*/ 2147483647 w 1140"/>
              <a:gd name="T7" fmla="*/ 2147483647 h 472"/>
              <a:gd name="T8" fmla="*/ 2147483647 w 1140"/>
              <a:gd name="T9" fmla="*/ 2147483647 h 472"/>
              <a:gd name="T10" fmla="*/ 2147483647 w 1140"/>
              <a:gd name="T11" fmla="*/ 2147483647 h 472"/>
              <a:gd name="T12" fmla="*/ 2147483647 w 1140"/>
              <a:gd name="T13" fmla="*/ 2147483647 h 472"/>
              <a:gd name="T14" fmla="*/ 2147483647 w 1140"/>
              <a:gd name="T15" fmla="*/ 2147483647 h 472"/>
              <a:gd name="T16" fmla="*/ 2147483647 w 1140"/>
              <a:gd name="T17" fmla="*/ 2147483647 h 472"/>
              <a:gd name="T18" fmla="*/ 2147483647 w 1140"/>
              <a:gd name="T19" fmla="*/ 2147483647 h 472"/>
              <a:gd name="T20" fmla="*/ 2147483647 w 1140"/>
              <a:gd name="T21" fmla="*/ 2147483647 h 472"/>
              <a:gd name="T22" fmla="*/ 2147483647 w 1140"/>
              <a:gd name="T23" fmla="*/ 2147483647 h 472"/>
              <a:gd name="T24" fmla="*/ 2147483647 w 1140"/>
              <a:gd name="T25" fmla="*/ 2147483647 h 472"/>
              <a:gd name="T26" fmla="*/ 2147483647 w 1140"/>
              <a:gd name="T27" fmla="*/ 2147483647 h 472"/>
              <a:gd name="T28" fmla="*/ 2147483647 w 1140"/>
              <a:gd name="T29" fmla="*/ 2147483647 h 472"/>
              <a:gd name="T30" fmla="*/ 2147483647 w 1140"/>
              <a:gd name="T31" fmla="*/ 2147483647 h 472"/>
              <a:gd name="T32" fmla="*/ 2147483647 w 1140"/>
              <a:gd name="T33" fmla="*/ 2147483647 h 472"/>
              <a:gd name="T34" fmla="*/ 2147483647 w 1140"/>
              <a:gd name="T35" fmla="*/ 2147483647 h 472"/>
              <a:gd name="T36" fmla="*/ 2147483647 w 1140"/>
              <a:gd name="T37" fmla="*/ 2147483647 h 472"/>
              <a:gd name="T38" fmla="*/ 2147483647 w 1140"/>
              <a:gd name="T39" fmla="*/ 2147483647 h 472"/>
              <a:gd name="T40" fmla="*/ 2147483647 w 1140"/>
              <a:gd name="T41" fmla="*/ 2147483647 h 472"/>
              <a:gd name="T42" fmla="*/ 2147483647 w 1140"/>
              <a:gd name="T43" fmla="*/ 2147483647 h 472"/>
              <a:gd name="T44" fmla="*/ 2147483647 w 1140"/>
              <a:gd name="T45" fmla="*/ 2147483647 h 472"/>
              <a:gd name="T46" fmla="*/ 2147483647 w 1140"/>
              <a:gd name="T47" fmla="*/ 2147483647 h 472"/>
              <a:gd name="T48" fmla="*/ 2147483647 w 1140"/>
              <a:gd name="T49" fmla="*/ 2147483647 h 472"/>
              <a:gd name="T50" fmla="*/ 2147483647 w 1140"/>
              <a:gd name="T51" fmla="*/ 2147483647 h 472"/>
              <a:gd name="T52" fmla="*/ 2147483647 w 1140"/>
              <a:gd name="T53" fmla="*/ 2147483647 h 472"/>
              <a:gd name="T54" fmla="*/ 2147483647 w 1140"/>
              <a:gd name="T55" fmla="*/ 2147483647 h 472"/>
              <a:gd name="T56" fmla="*/ 2147483647 w 1140"/>
              <a:gd name="T57" fmla="*/ 2147483647 h 472"/>
              <a:gd name="T58" fmla="*/ 2147483647 w 1140"/>
              <a:gd name="T59" fmla="*/ 2147483647 h 472"/>
              <a:gd name="T60" fmla="*/ 2147483647 w 1140"/>
              <a:gd name="T61" fmla="*/ 2147483647 h 472"/>
              <a:gd name="T62" fmla="*/ 2147483647 w 1140"/>
              <a:gd name="T63" fmla="*/ 2147483647 h 472"/>
              <a:gd name="T64" fmla="*/ 2147483647 w 1140"/>
              <a:gd name="T65" fmla="*/ 2147483647 h 472"/>
              <a:gd name="T66" fmla="*/ 2147483647 w 1140"/>
              <a:gd name="T67" fmla="*/ 2147483647 h 472"/>
              <a:gd name="T68" fmla="*/ 2147483647 w 1140"/>
              <a:gd name="T69" fmla="*/ 2147483647 h 472"/>
              <a:gd name="T70" fmla="*/ 2147483647 w 1140"/>
              <a:gd name="T71" fmla="*/ 2147483647 h 472"/>
              <a:gd name="T72" fmla="*/ 2147483647 w 1140"/>
              <a:gd name="T73" fmla="*/ 2147483647 h 472"/>
              <a:gd name="T74" fmla="*/ 2147483647 w 1140"/>
              <a:gd name="T75" fmla="*/ 2147483647 h 472"/>
              <a:gd name="T76" fmla="*/ 2147483647 w 1140"/>
              <a:gd name="T77" fmla="*/ 2147483647 h 472"/>
              <a:gd name="T78" fmla="*/ 2147483647 w 1140"/>
              <a:gd name="T79" fmla="*/ 2147483647 h 472"/>
              <a:gd name="T80" fmla="*/ 2147483647 w 1140"/>
              <a:gd name="T81" fmla="*/ 2147483647 h 472"/>
              <a:gd name="T82" fmla="*/ 2147483647 w 1140"/>
              <a:gd name="T83" fmla="*/ 2147483647 h 472"/>
              <a:gd name="T84" fmla="*/ 2147483647 w 1140"/>
              <a:gd name="T85" fmla="*/ 2147483647 h 47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140"/>
              <a:gd name="T130" fmla="*/ 0 h 472"/>
              <a:gd name="T131" fmla="*/ 1140 w 1140"/>
              <a:gd name="T132" fmla="*/ 472 h 47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140" h="472">
                <a:moveTo>
                  <a:pt x="4" y="415"/>
                </a:moveTo>
                <a:lnTo>
                  <a:pt x="2" y="420"/>
                </a:lnTo>
                <a:lnTo>
                  <a:pt x="0" y="432"/>
                </a:lnTo>
                <a:lnTo>
                  <a:pt x="0" y="444"/>
                </a:lnTo>
                <a:lnTo>
                  <a:pt x="4" y="455"/>
                </a:lnTo>
                <a:lnTo>
                  <a:pt x="12" y="462"/>
                </a:lnTo>
                <a:lnTo>
                  <a:pt x="23" y="465"/>
                </a:lnTo>
                <a:lnTo>
                  <a:pt x="34" y="468"/>
                </a:lnTo>
                <a:lnTo>
                  <a:pt x="37" y="470"/>
                </a:lnTo>
                <a:lnTo>
                  <a:pt x="71" y="472"/>
                </a:lnTo>
                <a:lnTo>
                  <a:pt x="107" y="472"/>
                </a:lnTo>
                <a:lnTo>
                  <a:pt x="141" y="472"/>
                </a:lnTo>
                <a:lnTo>
                  <a:pt x="175" y="472"/>
                </a:lnTo>
                <a:lnTo>
                  <a:pt x="210" y="470"/>
                </a:lnTo>
                <a:lnTo>
                  <a:pt x="244" y="468"/>
                </a:lnTo>
                <a:lnTo>
                  <a:pt x="278" y="467"/>
                </a:lnTo>
                <a:lnTo>
                  <a:pt x="312" y="465"/>
                </a:lnTo>
                <a:lnTo>
                  <a:pt x="346" y="463"/>
                </a:lnTo>
                <a:lnTo>
                  <a:pt x="379" y="460"/>
                </a:lnTo>
                <a:lnTo>
                  <a:pt x="413" y="458"/>
                </a:lnTo>
                <a:lnTo>
                  <a:pt x="447" y="455"/>
                </a:lnTo>
                <a:lnTo>
                  <a:pt x="481" y="453"/>
                </a:lnTo>
                <a:lnTo>
                  <a:pt x="517" y="451"/>
                </a:lnTo>
                <a:lnTo>
                  <a:pt x="550" y="449"/>
                </a:lnTo>
                <a:lnTo>
                  <a:pt x="584" y="448"/>
                </a:lnTo>
                <a:lnTo>
                  <a:pt x="616" y="446"/>
                </a:lnTo>
                <a:lnTo>
                  <a:pt x="650" y="444"/>
                </a:lnTo>
                <a:lnTo>
                  <a:pt x="682" y="443"/>
                </a:lnTo>
                <a:lnTo>
                  <a:pt x="716" y="439"/>
                </a:lnTo>
                <a:lnTo>
                  <a:pt x="748" y="436"/>
                </a:lnTo>
                <a:lnTo>
                  <a:pt x="780" y="432"/>
                </a:lnTo>
                <a:lnTo>
                  <a:pt x="814" y="427"/>
                </a:lnTo>
                <a:lnTo>
                  <a:pt x="846" y="422"/>
                </a:lnTo>
                <a:lnTo>
                  <a:pt x="867" y="418"/>
                </a:lnTo>
                <a:lnTo>
                  <a:pt x="889" y="413"/>
                </a:lnTo>
                <a:lnTo>
                  <a:pt x="912" y="406"/>
                </a:lnTo>
                <a:lnTo>
                  <a:pt x="933" y="399"/>
                </a:lnTo>
                <a:lnTo>
                  <a:pt x="953" y="391"/>
                </a:lnTo>
                <a:lnTo>
                  <a:pt x="971" y="379"/>
                </a:lnTo>
                <a:lnTo>
                  <a:pt x="988" y="363"/>
                </a:lnTo>
                <a:lnTo>
                  <a:pt x="1003" y="346"/>
                </a:lnTo>
                <a:lnTo>
                  <a:pt x="1008" y="332"/>
                </a:lnTo>
                <a:lnTo>
                  <a:pt x="1024" y="296"/>
                </a:lnTo>
                <a:lnTo>
                  <a:pt x="1047" y="244"/>
                </a:lnTo>
                <a:lnTo>
                  <a:pt x="1072" y="183"/>
                </a:lnTo>
                <a:lnTo>
                  <a:pt x="1099" y="123"/>
                </a:lnTo>
                <a:lnTo>
                  <a:pt x="1120" y="71"/>
                </a:lnTo>
                <a:lnTo>
                  <a:pt x="1134" y="31"/>
                </a:lnTo>
                <a:lnTo>
                  <a:pt x="1140" y="15"/>
                </a:lnTo>
                <a:lnTo>
                  <a:pt x="1136" y="14"/>
                </a:lnTo>
                <a:lnTo>
                  <a:pt x="1126" y="9"/>
                </a:lnTo>
                <a:lnTo>
                  <a:pt x="1113" y="3"/>
                </a:lnTo>
                <a:lnTo>
                  <a:pt x="1101" y="0"/>
                </a:lnTo>
                <a:lnTo>
                  <a:pt x="1094" y="2"/>
                </a:lnTo>
                <a:lnTo>
                  <a:pt x="1090" y="5"/>
                </a:lnTo>
                <a:lnTo>
                  <a:pt x="1086" y="12"/>
                </a:lnTo>
                <a:lnTo>
                  <a:pt x="1085" y="17"/>
                </a:lnTo>
                <a:lnTo>
                  <a:pt x="1086" y="22"/>
                </a:lnTo>
                <a:lnTo>
                  <a:pt x="1090" y="26"/>
                </a:lnTo>
                <a:lnTo>
                  <a:pt x="1095" y="28"/>
                </a:lnTo>
                <a:lnTo>
                  <a:pt x="1101" y="26"/>
                </a:lnTo>
                <a:lnTo>
                  <a:pt x="1095" y="45"/>
                </a:lnTo>
                <a:lnTo>
                  <a:pt x="1090" y="57"/>
                </a:lnTo>
                <a:lnTo>
                  <a:pt x="1079" y="86"/>
                </a:lnTo>
                <a:lnTo>
                  <a:pt x="1061" y="130"/>
                </a:lnTo>
                <a:lnTo>
                  <a:pt x="1040" y="180"/>
                </a:lnTo>
                <a:lnTo>
                  <a:pt x="1019" y="233"/>
                </a:lnTo>
                <a:lnTo>
                  <a:pt x="999" y="280"/>
                </a:lnTo>
                <a:lnTo>
                  <a:pt x="981" y="318"/>
                </a:lnTo>
                <a:lnTo>
                  <a:pt x="971" y="340"/>
                </a:lnTo>
                <a:lnTo>
                  <a:pt x="965" y="347"/>
                </a:lnTo>
                <a:lnTo>
                  <a:pt x="955" y="353"/>
                </a:lnTo>
                <a:lnTo>
                  <a:pt x="940" y="360"/>
                </a:lnTo>
                <a:lnTo>
                  <a:pt x="921" y="365"/>
                </a:lnTo>
                <a:lnTo>
                  <a:pt x="899" y="372"/>
                </a:lnTo>
                <a:lnTo>
                  <a:pt x="876" y="377"/>
                </a:lnTo>
                <a:lnTo>
                  <a:pt x="850" y="382"/>
                </a:lnTo>
                <a:lnTo>
                  <a:pt x="823" y="387"/>
                </a:lnTo>
                <a:lnTo>
                  <a:pt x="794" y="392"/>
                </a:lnTo>
                <a:lnTo>
                  <a:pt x="764" y="398"/>
                </a:lnTo>
                <a:lnTo>
                  <a:pt x="734" y="401"/>
                </a:lnTo>
                <a:lnTo>
                  <a:pt x="704" y="404"/>
                </a:lnTo>
                <a:lnTo>
                  <a:pt x="673" y="408"/>
                </a:lnTo>
                <a:lnTo>
                  <a:pt x="645" y="411"/>
                </a:lnTo>
                <a:lnTo>
                  <a:pt x="618" y="413"/>
                </a:lnTo>
                <a:lnTo>
                  <a:pt x="593" y="415"/>
                </a:lnTo>
                <a:lnTo>
                  <a:pt x="559" y="417"/>
                </a:lnTo>
                <a:lnTo>
                  <a:pt x="527" y="420"/>
                </a:lnTo>
                <a:lnTo>
                  <a:pt x="493" y="422"/>
                </a:lnTo>
                <a:lnTo>
                  <a:pt x="461" y="425"/>
                </a:lnTo>
                <a:lnTo>
                  <a:pt x="429" y="427"/>
                </a:lnTo>
                <a:lnTo>
                  <a:pt x="397" y="430"/>
                </a:lnTo>
                <a:lnTo>
                  <a:pt x="365" y="434"/>
                </a:lnTo>
                <a:lnTo>
                  <a:pt x="331" y="436"/>
                </a:lnTo>
                <a:lnTo>
                  <a:pt x="299" y="439"/>
                </a:lnTo>
                <a:lnTo>
                  <a:pt x="267" y="441"/>
                </a:lnTo>
                <a:lnTo>
                  <a:pt x="235" y="443"/>
                </a:lnTo>
                <a:lnTo>
                  <a:pt x="201" y="444"/>
                </a:lnTo>
                <a:lnTo>
                  <a:pt x="169" y="444"/>
                </a:lnTo>
                <a:lnTo>
                  <a:pt x="137" y="446"/>
                </a:lnTo>
                <a:lnTo>
                  <a:pt x="103" y="446"/>
                </a:lnTo>
                <a:lnTo>
                  <a:pt x="69" y="444"/>
                </a:lnTo>
                <a:lnTo>
                  <a:pt x="66" y="444"/>
                </a:lnTo>
                <a:lnTo>
                  <a:pt x="57" y="444"/>
                </a:lnTo>
                <a:lnTo>
                  <a:pt x="46" y="443"/>
                </a:lnTo>
                <a:lnTo>
                  <a:pt x="36" y="439"/>
                </a:lnTo>
                <a:lnTo>
                  <a:pt x="29" y="434"/>
                </a:lnTo>
                <a:lnTo>
                  <a:pt x="29" y="425"/>
                </a:lnTo>
                <a:lnTo>
                  <a:pt x="32" y="417"/>
                </a:lnTo>
                <a:lnTo>
                  <a:pt x="39" y="406"/>
                </a:lnTo>
                <a:lnTo>
                  <a:pt x="46" y="396"/>
                </a:lnTo>
                <a:lnTo>
                  <a:pt x="57" y="385"/>
                </a:lnTo>
                <a:lnTo>
                  <a:pt x="66" y="375"/>
                </a:lnTo>
                <a:lnTo>
                  <a:pt x="73" y="368"/>
                </a:lnTo>
                <a:lnTo>
                  <a:pt x="78" y="361"/>
                </a:lnTo>
                <a:lnTo>
                  <a:pt x="84" y="354"/>
                </a:lnTo>
                <a:lnTo>
                  <a:pt x="89" y="347"/>
                </a:lnTo>
                <a:lnTo>
                  <a:pt x="96" y="342"/>
                </a:lnTo>
                <a:lnTo>
                  <a:pt x="105" y="332"/>
                </a:lnTo>
                <a:lnTo>
                  <a:pt x="107" y="321"/>
                </a:lnTo>
                <a:lnTo>
                  <a:pt x="103" y="316"/>
                </a:lnTo>
                <a:lnTo>
                  <a:pt x="89" y="316"/>
                </a:lnTo>
                <a:lnTo>
                  <a:pt x="87" y="320"/>
                </a:lnTo>
                <a:lnTo>
                  <a:pt x="80" y="328"/>
                </a:lnTo>
                <a:lnTo>
                  <a:pt x="69" y="340"/>
                </a:lnTo>
                <a:lnTo>
                  <a:pt x="57" y="354"/>
                </a:lnTo>
                <a:lnTo>
                  <a:pt x="43" y="372"/>
                </a:lnTo>
                <a:lnTo>
                  <a:pt x="29" y="387"/>
                </a:lnTo>
                <a:lnTo>
                  <a:pt x="16" y="403"/>
                </a:lnTo>
                <a:lnTo>
                  <a:pt x="4" y="415"/>
                </a:lnTo>
                <a:close/>
              </a:path>
            </a:pathLst>
          </a:custGeom>
          <a:solidFill>
            <a:srgbClr val="000000"/>
          </a:solidFill>
          <a:ln w="9525">
            <a:noFill/>
            <a:round/>
            <a:headEnd/>
            <a:tailEnd/>
          </a:ln>
        </p:spPr>
        <p:txBody>
          <a:bodyPr/>
          <a:lstStyle/>
          <a:p>
            <a:endParaRPr lang="en-US"/>
          </a:p>
        </p:txBody>
      </p:sp>
      <p:sp>
        <p:nvSpPr>
          <p:cNvPr id="2169" name="Freeform 91"/>
          <p:cNvSpPr>
            <a:spLocks/>
          </p:cNvSpPr>
          <p:nvPr/>
        </p:nvSpPr>
        <p:spPr bwMode="auto">
          <a:xfrm rot="497617">
            <a:off x="4487863" y="2006600"/>
            <a:ext cx="266700" cy="257175"/>
          </a:xfrm>
          <a:custGeom>
            <a:avLst/>
            <a:gdLst>
              <a:gd name="T0" fmla="*/ 2147483647 w 613"/>
              <a:gd name="T1" fmla="*/ 2147483647 h 647"/>
              <a:gd name="T2" fmla="*/ 2147483647 w 613"/>
              <a:gd name="T3" fmla="*/ 2147483647 h 647"/>
              <a:gd name="T4" fmla="*/ 2147483647 w 613"/>
              <a:gd name="T5" fmla="*/ 2147483647 h 647"/>
              <a:gd name="T6" fmla="*/ 2147483647 w 613"/>
              <a:gd name="T7" fmla="*/ 2147483647 h 647"/>
              <a:gd name="T8" fmla="*/ 2147483647 w 613"/>
              <a:gd name="T9" fmla="*/ 2147483647 h 647"/>
              <a:gd name="T10" fmla="*/ 2147483647 w 613"/>
              <a:gd name="T11" fmla="*/ 2147483647 h 647"/>
              <a:gd name="T12" fmla="*/ 2147483647 w 613"/>
              <a:gd name="T13" fmla="*/ 2147483647 h 647"/>
              <a:gd name="T14" fmla="*/ 2147483647 w 613"/>
              <a:gd name="T15" fmla="*/ 2147483647 h 647"/>
              <a:gd name="T16" fmla="*/ 2147483647 w 613"/>
              <a:gd name="T17" fmla="*/ 2147483647 h 647"/>
              <a:gd name="T18" fmla="*/ 2147483647 w 613"/>
              <a:gd name="T19" fmla="*/ 2147483647 h 647"/>
              <a:gd name="T20" fmla="*/ 2147483647 w 613"/>
              <a:gd name="T21" fmla="*/ 2147483647 h 647"/>
              <a:gd name="T22" fmla="*/ 2147483647 w 613"/>
              <a:gd name="T23" fmla="*/ 2147483647 h 647"/>
              <a:gd name="T24" fmla="*/ 2147483647 w 613"/>
              <a:gd name="T25" fmla="*/ 2147483647 h 647"/>
              <a:gd name="T26" fmla="*/ 2147483647 w 613"/>
              <a:gd name="T27" fmla="*/ 2147483647 h 647"/>
              <a:gd name="T28" fmla="*/ 2147483647 w 613"/>
              <a:gd name="T29" fmla="*/ 2147483647 h 647"/>
              <a:gd name="T30" fmla="*/ 2147483647 w 613"/>
              <a:gd name="T31" fmla="*/ 2147483647 h 647"/>
              <a:gd name="T32" fmla="*/ 2147483647 w 613"/>
              <a:gd name="T33" fmla="*/ 2147483647 h 647"/>
              <a:gd name="T34" fmla="*/ 2147483647 w 613"/>
              <a:gd name="T35" fmla="*/ 2147483647 h 647"/>
              <a:gd name="T36" fmla="*/ 2147483647 w 613"/>
              <a:gd name="T37" fmla="*/ 2147483647 h 647"/>
              <a:gd name="T38" fmla="*/ 2147483647 w 613"/>
              <a:gd name="T39" fmla="*/ 2147483647 h 647"/>
              <a:gd name="T40" fmla="*/ 2147483647 w 613"/>
              <a:gd name="T41" fmla="*/ 2147483647 h 647"/>
              <a:gd name="T42" fmla="*/ 2147483647 w 613"/>
              <a:gd name="T43" fmla="*/ 2147483647 h 647"/>
              <a:gd name="T44" fmla="*/ 2147483647 w 613"/>
              <a:gd name="T45" fmla="*/ 2147483647 h 647"/>
              <a:gd name="T46" fmla="*/ 2147483647 w 613"/>
              <a:gd name="T47" fmla="*/ 2147483647 h 647"/>
              <a:gd name="T48" fmla="*/ 2147483647 w 613"/>
              <a:gd name="T49" fmla="*/ 2147483647 h 647"/>
              <a:gd name="T50" fmla="*/ 2147483647 w 613"/>
              <a:gd name="T51" fmla="*/ 0 h 647"/>
              <a:gd name="T52" fmla="*/ 2147483647 w 613"/>
              <a:gd name="T53" fmla="*/ 2147483647 h 647"/>
              <a:gd name="T54" fmla="*/ 2147483647 w 613"/>
              <a:gd name="T55" fmla="*/ 2147483647 h 647"/>
              <a:gd name="T56" fmla="*/ 2147483647 w 613"/>
              <a:gd name="T57" fmla="*/ 2147483647 h 647"/>
              <a:gd name="T58" fmla="*/ 2147483647 w 613"/>
              <a:gd name="T59" fmla="*/ 2147483647 h 647"/>
              <a:gd name="T60" fmla="*/ 2147483647 w 613"/>
              <a:gd name="T61" fmla="*/ 2147483647 h 647"/>
              <a:gd name="T62" fmla="*/ 2147483647 w 613"/>
              <a:gd name="T63" fmla="*/ 2147483647 h 647"/>
              <a:gd name="T64" fmla="*/ 2147483647 w 613"/>
              <a:gd name="T65" fmla="*/ 2147483647 h 647"/>
              <a:gd name="T66" fmla="*/ 2147483647 w 613"/>
              <a:gd name="T67" fmla="*/ 2147483647 h 64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13"/>
              <a:gd name="T103" fmla="*/ 0 h 647"/>
              <a:gd name="T104" fmla="*/ 613 w 613"/>
              <a:gd name="T105" fmla="*/ 647 h 64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13" h="647">
                <a:moveTo>
                  <a:pt x="0" y="45"/>
                </a:moveTo>
                <a:lnTo>
                  <a:pt x="4" y="50"/>
                </a:lnTo>
                <a:lnTo>
                  <a:pt x="14" y="52"/>
                </a:lnTo>
                <a:lnTo>
                  <a:pt x="30" y="52"/>
                </a:lnTo>
                <a:lnTo>
                  <a:pt x="52" y="50"/>
                </a:lnTo>
                <a:lnTo>
                  <a:pt x="80" y="47"/>
                </a:lnTo>
                <a:lnTo>
                  <a:pt x="111" y="44"/>
                </a:lnTo>
                <a:lnTo>
                  <a:pt x="146" y="40"/>
                </a:lnTo>
                <a:lnTo>
                  <a:pt x="184" y="37"/>
                </a:lnTo>
                <a:lnTo>
                  <a:pt x="223" y="33"/>
                </a:lnTo>
                <a:lnTo>
                  <a:pt x="264" y="30"/>
                </a:lnTo>
                <a:lnTo>
                  <a:pt x="305" y="30"/>
                </a:lnTo>
                <a:lnTo>
                  <a:pt x="346" y="31"/>
                </a:lnTo>
                <a:lnTo>
                  <a:pt x="385" y="35"/>
                </a:lnTo>
                <a:lnTo>
                  <a:pt x="424" y="42"/>
                </a:lnTo>
                <a:lnTo>
                  <a:pt x="460" y="50"/>
                </a:lnTo>
                <a:lnTo>
                  <a:pt x="492" y="64"/>
                </a:lnTo>
                <a:lnTo>
                  <a:pt x="527" y="130"/>
                </a:lnTo>
                <a:lnTo>
                  <a:pt x="552" y="197"/>
                </a:lnTo>
                <a:lnTo>
                  <a:pt x="566" y="268"/>
                </a:lnTo>
                <a:lnTo>
                  <a:pt x="574" y="339"/>
                </a:lnTo>
                <a:lnTo>
                  <a:pt x="574" y="412"/>
                </a:lnTo>
                <a:lnTo>
                  <a:pt x="568" y="484"/>
                </a:lnTo>
                <a:lnTo>
                  <a:pt x="556" y="555"/>
                </a:lnTo>
                <a:lnTo>
                  <a:pt x="542" y="626"/>
                </a:lnTo>
                <a:lnTo>
                  <a:pt x="542" y="631"/>
                </a:lnTo>
                <a:lnTo>
                  <a:pt x="543" y="638"/>
                </a:lnTo>
                <a:lnTo>
                  <a:pt x="547" y="643"/>
                </a:lnTo>
                <a:lnTo>
                  <a:pt x="552" y="647"/>
                </a:lnTo>
                <a:lnTo>
                  <a:pt x="558" y="647"/>
                </a:lnTo>
                <a:lnTo>
                  <a:pt x="563" y="645"/>
                </a:lnTo>
                <a:lnTo>
                  <a:pt x="568" y="643"/>
                </a:lnTo>
                <a:lnTo>
                  <a:pt x="572" y="638"/>
                </a:lnTo>
                <a:lnTo>
                  <a:pt x="595" y="547"/>
                </a:lnTo>
                <a:lnTo>
                  <a:pt x="609" y="453"/>
                </a:lnTo>
                <a:lnTo>
                  <a:pt x="613" y="362"/>
                </a:lnTo>
                <a:lnTo>
                  <a:pt x="607" y="268"/>
                </a:lnTo>
                <a:lnTo>
                  <a:pt x="604" y="235"/>
                </a:lnTo>
                <a:lnTo>
                  <a:pt x="599" y="203"/>
                </a:lnTo>
                <a:lnTo>
                  <a:pt x="591" y="170"/>
                </a:lnTo>
                <a:lnTo>
                  <a:pt x="581" y="137"/>
                </a:lnTo>
                <a:lnTo>
                  <a:pt x="568" y="106"/>
                </a:lnTo>
                <a:lnTo>
                  <a:pt x="552" y="76"/>
                </a:lnTo>
                <a:lnTo>
                  <a:pt x="533" y="49"/>
                </a:lnTo>
                <a:lnTo>
                  <a:pt x="508" y="24"/>
                </a:lnTo>
                <a:lnTo>
                  <a:pt x="486" y="18"/>
                </a:lnTo>
                <a:lnTo>
                  <a:pt x="465" y="12"/>
                </a:lnTo>
                <a:lnTo>
                  <a:pt x="442" y="7"/>
                </a:lnTo>
                <a:lnTo>
                  <a:pt x="420" y="4"/>
                </a:lnTo>
                <a:lnTo>
                  <a:pt x="397" y="2"/>
                </a:lnTo>
                <a:lnTo>
                  <a:pt x="376" y="0"/>
                </a:lnTo>
                <a:lnTo>
                  <a:pt x="353" y="0"/>
                </a:lnTo>
                <a:lnTo>
                  <a:pt x="331" y="0"/>
                </a:lnTo>
                <a:lnTo>
                  <a:pt x="308" y="2"/>
                </a:lnTo>
                <a:lnTo>
                  <a:pt x="283" y="2"/>
                </a:lnTo>
                <a:lnTo>
                  <a:pt x="258" y="4"/>
                </a:lnTo>
                <a:lnTo>
                  <a:pt x="232" y="7"/>
                </a:lnTo>
                <a:lnTo>
                  <a:pt x="203" y="9"/>
                </a:lnTo>
                <a:lnTo>
                  <a:pt x="176" y="11"/>
                </a:lnTo>
                <a:lnTo>
                  <a:pt x="150" y="14"/>
                </a:lnTo>
                <a:lnTo>
                  <a:pt x="123" y="18"/>
                </a:lnTo>
                <a:lnTo>
                  <a:pt x="98" y="19"/>
                </a:lnTo>
                <a:lnTo>
                  <a:pt x="75" y="23"/>
                </a:lnTo>
                <a:lnTo>
                  <a:pt x="54" y="26"/>
                </a:lnTo>
                <a:lnTo>
                  <a:pt x="36" y="30"/>
                </a:lnTo>
                <a:lnTo>
                  <a:pt x="22" y="33"/>
                </a:lnTo>
                <a:lnTo>
                  <a:pt x="11" y="38"/>
                </a:lnTo>
                <a:lnTo>
                  <a:pt x="4" y="42"/>
                </a:lnTo>
                <a:lnTo>
                  <a:pt x="0" y="45"/>
                </a:lnTo>
                <a:close/>
              </a:path>
            </a:pathLst>
          </a:custGeom>
          <a:solidFill>
            <a:srgbClr val="000000"/>
          </a:solidFill>
          <a:ln w="9525">
            <a:noFill/>
            <a:round/>
            <a:headEnd/>
            <a:tailEnd/>
          </a:ln>
        </p:spPr>
        <p:txBody>
          <a:bodyPr/>
          <a:lstStyle/>
          <a:p>
            <a:endParaRPr lang="en-US"/>
          </a:p>
        </p:txBody>
      </p:sp>
      <p:sp>
        <p:nvSpPr>
          <p:cNvPr id="2170" name="Freeform 92"/>
          <p:cNvSpPr>
            <a:spLocks/>
          </p:cNvSpPr>
          <p:nvPr/>
        </p:nvSpPr>
        <p:spPr bwMode="auto">
          <a:xfrm rot="497617">
            <a:off x="4379913" y="2044700"/>
            <a:ext cx="298450" cy="188913"/>
          </a:xfrm>
          <a:custGeom>
            <a:avLst/>
            <a:gdLst>
              <a:gd name="T0" fmla="*/ 2147483647 w 686"/>
              <a:gd name="T1" fmla="*/ 2147483647 h 479"/>
              <a:gd name="T2" fmla="*/ 2147483647 w 686"/>
              <a:gd name="T3" fmla="*/ 2147483647 h 479"/>
              <a:gd name="T4" fmla="*/ 2147483647 w 686"/>
              <a:gd name="T5" fmla="*/ 2147483647 h 479"/>
              <a:gd name="T6" fmla="*/ 2147483647 w 686"/>
              <a:gd name="T7" fmla="*/ 2147483647 h 479"/>
              <a:gd name="T8" fmla="*/ 2147483647 w 686"/>
              <a:gd name="T9" fmla="*/ 2147483647 h 479"/>
              <a:gd name="T10" fmla="*/ 2147483647 w 686"/>
              <a:gd name="T11" fmla="*/ 2147483647 h 479"/>
              <a:gd name="T12" fmla="*/ 2147483647 w 686"/>
              <a:gd name="T13" fmla="*/ 2147483647 h 479"/>
              <a:gd name="T14" fmla="*/ 2147483647 w 686"/>
              <a:gd name="T15" fmla="*/ 2147483647 h 479"/>
              <a:gd name="T16" fmla="*/ 2147483647 w 686"/>
              <a:gd name="T17" fmla="*/ 2147483647 h 479"/>
              <a:gd name="T18" fmla="*/ 2147483647 w 686"/>
              <a:gd name="T19" fmla="*/ 2147483647 h 479"/>
              <a:gd name="T20" fmla="*/ 2147483647 w 686"/>
              <a:gd name="T21" fmla="*/ 2147483647 h 479"/>
              <a:gd name="T22" fmla="*/ 2147483647 w 686"/>
              <a:gd name="T23" fmla="*/ 2147483647 h 479"/>
              <a:gd name="T24" fmla="*/ 2147483647 w 686"/>
              <a:gd name="T25" fmla="*/ 2147483647 h 479"/>
              <a:gd name="T26" fmla="*/ 2147483647 w 686"/>
              <a:gd name="T27" fmla="*/ 2147483647 h 479"/>
              <a:gd name="T28" fmla="*/ 2147483647 w 686"/>
              <a:gd name="T29" fmla="*/ 2147483647 h 479"/>
              <a:gd name="T30" fmla="*/ 2147483647 w 686"/>
              <a:gd name="T31" fmla="*/ 2147483647 h 479"/>
              <a:gd name="T32" fmla="*/ 2147483647 w 686"/>
              <a:gd name="T33" fmla="*/ 2147483647 h 479"/>
              <a:gd name="T34" fmla="*/ 2147483647 w 686"/>
              <a:gd name="T35" fmla="*/ 2147483647 h 479"/>
              <a:gd name="T36" fmla="*/ 2147483647 w 686"/>
              <a:gd name="T37" fmla="*/ 2147483647 h 479"/>
              <a:gd name="T38" fmla="*/ 2147483647 w 686"/>
              <a:gd name="T39" fmla="*/ 2147483647 h 479"/>
              <a:gd name="T40" fmla="*/ 2147483647 w 686"/>
              <a:gd name="T41" fmla="*/ 2147483647 h 479"/>
              <a:gd name="T42" fmla="*/ 2147483647 w 686"/>
              <a:gd name="T43" fmla="*/ 2147483647 h 479"/>
              <a:gd name="T44" fmla="*/ 2147483647 w 686"/>
              <a:gd name="T45" fmla="*/ 2147483647 h 479"/>
              <a:gd name="T46" fmla="*/ 2147483647 w 686"/>
              <a:gd name="T47" fmla="*/ 2147483647 h 479"/>
              <a:gd name="T48" fmla="*/ 2147483647 w 686"/>
              <a:gd name="T49" fmla="*/ 2147483647 h 479"/>
              <a:gd name="T50" fmla="*/ 2147483647 w 686"/>
              <a:gd name="T51" fmla="*/ 2147483647 h 479"/>
              <a:gd name="T52" fmla="*/ 2147483647 w 686"/>
              <a:gd name="T53" fmla="*/ 2147483647 h 479"/>
              <a:gd name="T54" fmla="*/ 2147483647 w 686"/>
              <a:gd name="T55" fmla="*/ 2147483647 h 479"/>
              <a:gd name="T56" fmla="*/ 2147483647 w 686"/>
              <a:gd name="T57" fmla="*/ 2147483647 h 479"/>
              <a:gd name="T58" fmla="*/ 2147483647 w 686"/>
              <a:gd name="T59" fmla="*/ 2147483647 h 479"/>
              <a:gd name="T60" fmla="*/ 2147483647 w 686"/>
              <a:gd name="T61" fmla="*/ 2147483647 h 479"/>
              <a:gd name="T62" fmla="*/ 2147483647 w 686"/>
              <a:gd name="T63" fmla="*/ 2147483647 h 479"/>
              <a:gd name="T64" fmla="*/ 2147483647 w 686"/>
              <a:gd name="T65" fmla="*/ 2147483647 h 479"/>
              <a:gd name="T66" fmla="*/ 2147483647 w 686"/>
              <a:gd name="T67" fmla="*/ 2147483647 h 479"/>
              <a:gd name="T68" fmla="*/ 2147483647 w 686"/>
              <a:gd name="T69" fmla="*/ 2147483647 h 479"/>
              <a:gd name="T70" fmla="*/ 2147483647 w 686"/>
              <a:gd name="T71" fmla="*/ 2147483647 h 479"/>
              <a:gd name="T72" fmla="*/ 2147483647 w 686"/>
              <a:gd name="T73" fmla="*/ 2147483647 h 479"/>
              <a:gd name="T74" fmla="*/ 0 w 686"/>
              <a:gd name="T75" fmla="*/ 2147483647 h 479"/>
              <a:gd name="T76" fmla="*/ 2147483647 w 686"/>
              <a:gd name="T77" fmla="*/ 2147483647 h 479"/>
              <a:gd name="T78" fmla="*/ 2147483647 w 686"/>
              <a:gd name="T79" fmla="*/ 2147483647 h 479"/>
              <a:gd name="T80" fmla="*/ 2147483647 w 686"/>
              <a:gd name="T81" fmla="*/ 2147483647 h 479"/>
              <a:gd name="T82" fmla="*/ 2147483647 w 686"/>
              <a:gd name="T83" fmla="*/ 2147483647 h 479"/>
              <a:gd name="T84" fmla="*/ 2147483647 w 686"/>
              <a:gd name="T85" fmla="*/ 2147483647 h 479"/>
              <a:gd name="T86" fmla="*/ 2147483647 w 686"/>
              <a:gd name="T87" fmla="*/ 2147483647 h 479"/>
              <a:gd name="T88" fmla="*/ 2147483647 w 686"/>
              <a:gd name="T89" fmla="*/ 2147483647 h 479"/>
              <a:gd name="T90" fmla="*/ 2147483647 w 686"/>
              <a:gd name="T91" fmla="*/ 2147483647 h 479"/>
              <a:gd name="T92" fmla="*/ 2147483647 w 686"/>
              <a:gd name="T93" fmla="*/ 2147483647 h 479"/>
              <a:gd name="T94" fmla="*/ 2147483647 w 686"/>
              <a:gd name="T95" fmla="*/ 2147483647 h 479"/>
              <a:gd name="T96" fmla="*/ 2147483647 w 686"/>
              <a:gd name="T97" fmla="*/ 2147483647 h 479"/>
              <a:gd name="T98" fmla="*/ 2147483647 w 686"/>
              <a:gd name="T99" fmla="*/ 2147483647 h 479"/>
              <a:gd name="T100" fmla="*/ 2147483647 w 686"/>
              <a:gd name="T101" fmla="*/ 2147483647 h 479"/>
              <a:gd name="T102" fmla="*/ 2147483647 w 686"/>
              <a:gd name="T103" fmla="*/ 2147483647 h 479"/>
              <a:gd name="T104" fmla="*/ 2147483647 w 686"/>
              <a:gd name="T105" fmla="*/ 2147483647 h 479"/>
              <a:gd name="T106" fmla="*/ 2147483647 w 686"/>
              <a:gd name="T107" fmla="*/ 2147483647 h 479"/>
              <a:gd name="T108" fmla="*/ 2147483647 w 686"/>
              <a:gd name="T109" fmla="*/ 2147483647 h 479"/>
              <a:gd name="T110" fmla="*/ 2147483647 w 686"/>
              <a:gd name="T111" fmla="*/ 2147483647 h 479"/>
              <a:gd name="T112" fmla="*/ 2147483647 w 686"/>
              <a:gd name="T113" fmla="*/ 2147483647 h 479"/>
              <a:gd name="T114" fmla="*/ 2147483647 w 686"/>
              <a:gd name="T115" fmla="*/ 2147483647 h 479"/>
              <a:gd name="T116" fmla="*/ 2147483647 w 686"/>
              <a:gd name="T117" fmla="*/ 2147483647 h 479"/>
              <a:gd name="T118" fmla="*/ 2147483647 w 686"/>
              <a:gd name="T119" fmla="*/ 2147483647 h 479"/>
              <a:gd name="T120" fmla="*/ 2147483647 w 686"/>
              <a:gd name="T121" fmla="*/ 2147483647 h 479"/>
              <a:gd name="T122" fmla="*/ 2147483647 w 686"/>
              <a:gd name="T123" fmla="*/ 2147483647 h 479"/>
              <a:gd name="T124" fmla="*/ 2147483647 w 686"/>
              <a:gd name="T125" fmla="*/ 2147483647 h 47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686"/>
              <a:gd name="T190" fmla="*/ 0 h 479"/>
              <a:gd name="T191" fmla="*/ 686 w 686"/>
              <a:gd name="T192" fmla="*/ 479 h 47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686" h="479">
                <a:moveTo>
                  <a:pt x="340" y="448"/>
                </a:moveTo>
                <a:lnTo>
                  <a:pt x="317" y="450"/>
                </a:lnTo>
                <a:lnTo>
                  <a:pt x="287" y="450"/>
                </a:lnTo>
                <a:lnTo>
                  <a:pt x="251" y="448"/>
                </a:lnTo>
                <a:lnTo>
                  <a:pt x="212" y="444"/>
                </a:lnTo>
                <a:lnTo>
                  <a:pt x="173" y="436"/>
                </a:lnTo>
                <a:lnTo>
                  <a:pt x="136" y="424"/>
                </a:lnTo>
                <a:lnTo>
                  <a:pt x="102" y="403"/>
                </a:lnTo>
                <a:lnTo>
                  <a:pt x="77" y="377"/>
                </a:lnTo>
                <a:lnTo>
                  <a:pt x="61" y="306"/>
                </a:lnTo>
                <a:lnTo>
                  <a:pt x="50" y="237"/>
                </a:lnTo>
                <a:lnTo>
                  <a:pt x="39" y="166"/>
                </a:lnTo>
                <a:lnTo>
                  <a:pt x="32" y="95"/>
                </a:lnTo>
                <a:lnTo>
                  <a:pt x="36" y="83"/>
                </a:lnTo>
                <a:lnTo>
                  <a:pt x="43" y="74"/>
                </a:lnTo>
                <a:lnTo>
                  <a:pt x="52" y="67"/>
                </a:lnTo>
                <a:lnTo>
                  <a:pt x="61" y="62"/>
                </a:lnTo>
                <a:lnTo>
                  <a:pt x="71" y="57"/>
                </a:lnTo>
                <a:lnTo>
                  <a:pt x="82" y="54"/>
                </a:lnTo>
                <a:lnTo>
                  <a:pt x="95" y="52"/>
                </a:lnTo>
                <a:lnTo>
                  <a:pt x="105" y="50"/>
                </a:lnTo>
                <a:lnTo>
                  <a:pt x="116" y="48"/>
                </a:lnTo>
                <a:lnTo>
                  <a:pt x="143" y="48"/>
                </a:lnTo>
                <a:lnTo>
                  <a:pt x="168" y="47"/>
                </a:lnTo>
                <a:lnTo>
                  <a:pt x="194" y="45"/>
                </a:lnTo>
                <a:lnTo>
                  <a:pt x="219" y="43"/>
                </a:lnTo>
                <a:lnTo>
                  <a:pt x="244" y="42"/>
                </a:lnTo>
                <a:lnTo>
                  <a:pt x="271" y="42"/>
                </a:lnTo>
                <a:lnTo>
                  <a:pt x="296" y="40"/>
                </a:lnTo>
                <a:lnTo>
                  <a:pt x="323" y="38"/>
                </a:lnTo>
                <a:lnTo>
                  <a:pt x="347" y="36"/>
                </a:lnTo>
                <a:lnTo>
                  <a:pt x="372" y="35"/>
                </a:lnTo>
                <a:lnTo>
                  <a:pt x="399" y="35"/>
                </a:lnTo>
                <a:lnTo>
                  <a:pt x="424" y="35"/>
                </a:lnTo>
                <a:lnTo>
                  <a:pt x="451" y="35"/>
                </a:lnTo>
                <a:lnTo>
                  <a:pt x="477" y="35"/>
                </a:lnTo>
                <a:lnTo>
                  <a:pt x="502" y="35"/>
                </a:lnTo>
                <a:lnTo>
                  <a:pt x="529" y="36"/>
                </a:lnTo>
                <a:lnTo>
                  <a:pt x="536" y="36"/>
                </a:lnTo>
                <a:lnTo>
                  <a:pt x="543" y="35"/>
                </a:lnTo>
                <a:lnTo>
                  <a:pt x="550" y="31"/>
                </a:lnTo>
                <a:lnTo>
                  <a:pt x="556" y="26"/>
                </a:lnTo>
                <a:lnTo>
                  <a:pt x="561" y="24"/>
                </a:lnTo>
                <a:lnTo>
                  <a:pt x="563" y="19"/>
                </a:lnTo>
                <a:lnTo>
                  <a:pt x="565" y="14"/>
                </a:lnTo>
                <a:lnTo>
                  <a:pt x="563" y="9"/>
                </a:lnTo>
                <a:lnTo>
                  <a:pt x="561" y="3"/>
                </a:lnTo>
                <a:lnTo>
                  <a:pt x="556" y="2"/>
                </a:lnTo>
                <a:lnTo>
                  <a:pt x="550" y="0"/>
                </a:lnTo>
                <a:lnTo>
                  <a:pt x="545" y="2"/>
                </a:lnTo>
                <a:lnTo>
                  <a:pt x="518" y="2"/>
                </a:lnTo>
                <a:lnTo>
                  <a:pt x="492" y="2"/>
                </a:lnTo>
                <a:lnTo>
                  <a:pt x="465" y="2"/>
                </a:lnTo>
                <a:lnTo>
                  <a:pt x="438" y="3"/>
                </a:lnTo>
                <a:lnTo>
                  <a:pt x="412" y="3"/>
                </a:lnTo>
                <a:lnTo>
                  <a:pt x="385" y="3"/>
                </a:lnTo>
                <a:lnTo>
                  <a:pt x="358" y="5"/>
                </a:lnTo>
                <a:lnTo>
                  <a:pt x="331" y="5"/>
                </a:lnTo>
                <a:lnTo>
                  <a:pt x="305" y="7"/>
                </a:lnTo>
                <a:lnTo>
                  <a:pt x="278" y="7"/>
                </a:lnTo>
                <a:lnTo>
                  <a:pt x="251" y="9"/>
                </a:lnTo>
                <a:lnTo>
                  <a:pt x="225" y="10"/>
                </a:lnTo>
                <a:lnTo>
                  <a:pt x="198" y="10"/>
                </a:lnTo>
                <a:lnTo>
                  <a:pt x="171" y="12"/>
                </a:lnTo>
                <a:lnTo>
                  <a:pt x="144" y="14"/>
                </a:lnTo>
                <a:lnTo>
                  <a:pt x="118" y="16"/>
                </a:lnTo>
                <a:lnTo>
                  <a:pt x="102" y="17"/>
                </a:lnTo>
                <a:lnTo>
                  <a:pt x="84" y="19"/>
                </a:lnTo>
                <a:lnTo>
                  <a:pt x="66" y="23"/>
                </a:lnTo>
                <a:lnTo>
                  <a:pt x="50" y="28"/>
                </a:lnTo>
                <a:lnTo>
                  <a:pt x="34" y="35"/>
                </a:lnTo>
                <a:lnTo>
                  <a:pt x="22" y="45"/>
                </a:lnTo>
                <a:lnTo>
                  <a:pt x="11" y="55"/>
                </a:lnTo>
                <a:lnTo>
                  <a:pt x="4" y="69"/>
                </a:lnTo>
                <a:lnTo>
                  <a:pt x="0" y="92"/>
                </a:lnTo>
                <a:lnTo>
                  <a:pt x="0" y="125"/>
                </a:lnTo>
                <a:lnTo>
                  <a:pt x="4" y="166"/>
                </a:lnTo>
                <a:lnTo>
                  <a:pt x="9" y="213"/>
                </a:lnTo>
                <a:lnTo>
                  <a:pt x="16" y="263"/>
                </a:lnTo>
                <a:lnTo>
                  <a:pt x="27" y="313"/>
                </a:lnTo>
                <a:lnTo>
                  <a:pt x="39" y="358"/>
                </a:lnTo>
                <a:lnTo>
                  <a:pt x="54" y="398"/>
                </a:lnTo>
                <a:lnTo>
                  <a:pt x="63" y="413"/>
                </a:lnTo>
                <a:lnTo>
                  <a:pt x="73" y="427"/>
                </a:lnTo>
                <a:lnTo>
                  <a:pt x="86" y="439"/>
                </a:lnTo>
                <a:lnTo>
                  <a:pt x="102" y="446"/>
                </a:lnTo>
                <a:lnTo>
                  <a:pt x="130" y="455"/>
                </a:lnTo>
                <a:lnTo>
                  <a:pt x="159" y="462"/>
                </a:lnTo>
                <a:lnTo>
                  <a:pt x="187" y="467"/>
                </a:lnTo>
                <a:lnTo>
                  <a:pt x="216" y="470"/>
                </a:lnTo>
                <a:lnTo>
                  <a:pt x="244" y="474"/>
                </a:lnTo>
                <a:lnTo>
                  <a:pt x="273" y="476"/>
                </a:lnTo>
                <a:lnTo>
                  <a:pt x="303" y="477"/>
                </a:lnTo>
                <a:lnTo>
                  <a:pt x="331" y="479"/>
                </a:lnTo>
                <a:lnTo>
                  <a:pt x="356" y="479"/>
                </a:lnTo>
                <a:lnTo>
                  <a:pt x="381" y="476"/>
                </a:lnTo>
                <a:lnTo>
                  <a:pt x="406" y="472"/>
                </a:lnTo>
                <a:lnTo>
                  <a:pt x="429" y="467"/>
                </a:lnTo>
                <a:lnTo>
                  <a:pt x="454" y="460"/>
                </a:lnTo>
                <a:lnTo>
                  <a:pt x="479" y="455"/>
                </a:lnTo>
                <a:lnTo>
                  <a:pt x="502" y="451"/>
                </a:lnTo>
                <a:lnTo>
                  <a:pt x="527" y="450"/>
                </a:lnTo>
                <a:lnTo>
                  <a:pt x="547" y="450"/>
                </a:lnTo>
                <a:lnTo>
                  <a:pt x="572" y="448"/>
                </a:lnTo>
                <a:lnTo>
                  <a:pt x="599" y="444"/>
                </a:lnTo>
                <a:lnTo>
                  <a:pt x="624" y="441"/>
                </a:lnTo>
                <a:lnTo>
                  <a:pt x="648" y="437"/>
                </a:lnTo>
                <a:lnTo>
                  <a:pt x="668" y="431"/>
                </a:lnTo>
                <a:lnTo>
                  <a:pt x="680" y="422"/>
                </a:lnTo>
                <a:lnTo>
                  <a:pt x="686" y="412"/>
                </a:lnTo>
                <a:lnTo>
                  <a:pt x="675" y="408"/>
                </a:lnTo>
                <a:lnTo>
                  <a:pt x="661" y="406"/>
                </a:lnTo>
                <a:lnTo>
                  <a:pt x="641" y="406"/>
                </a:lnTo>
                <a:lnTo>
                  <a:pt x="620" y="406"/>
                </a:lnTo>
                <a:lnTo>
                  <a:pt x="595" y="408"/>
                </a:lnTo>
                <a:lnTo>
                  <a:pt x="570" y="412"/>
                </a:lnTo>
                <a:lnTo>
                  <a:pt x="542" y="415"/>
                </a:lnTo>
                <a:lnTo>
                  <a:pt x="515" y="418"/>
                </a:lnTo>
                <a:lnTo>
                  <a:pt x="486" y="424"/>
                </a:lnTo>
                <a:lnTo>
                  <a:pt x="460" y="429"/>
                </a:lnTo>
                <a:lnTo>
                  <a:pt x="433" y="432"/>
                </a:lnTo>
                <a:lnTo>
                  <a:pt x="408" y="437"/>
                </a:lnTo>
                <a:lnTo>
                  <a:pt x="387" y="441"/>
                </a:lnTo>
                <a:lnTo>
                  <a:pt x="367" y="444"/>
                </a:lnTo>
                <a:lnTo>
                  <a:pt x="351" y="446"/>
                </a:lnTo>
                <a:lnTo>
                  <a:pt x="340" y="448"/>
                </a:lnTo>
                <a:close/>
              </a:path>
            </a:pathLst>
          </a:custGeom>
          <a:solidFill>
            <a:srgbClr val="000000"/>
          </a:solidFill>
          <a:ln w="9525">
            <a:noFill/>
            <a:round/>
            <a:headEnd/>
            <a:tailEnd/>
          </a:ln>
        </p:spPr>
        <p:txBody>
          <a:bodyPr/>
          <a:lstStyle/>
          <a:p>
            <a:endParaRPr lang="en-US"/>
          </a:p>
        </p:txBody>
      </p:sp>
      <p:sp>
        <p:nvSpPr>
          <p:cNvPr id="2171" name="Freeform 93"/>
          <p:cNvSpPr>
            <a:spLocks/>
          </p:cNvSpPr>
          <p:nvPr/>
        </p:nvSpPr>
        <p:spPr bwMode="auto">
          <a:xfrm rot="497617">
            <a:off x="4651375" y="2071688"/>
            <a:ext cx="41275" cy="125412"/>
          </a:xfrm>
          <a:custGeom>
            <a:avLst/>
            <a:gdLst>
              <a:gd name="T0" fmla="*/ 2147483647 w 95"/>
              <a:gd name="T1" fmla="*/ 2147483647 h 318"/>
              <a:gd name="T2" fmla="*/ 2147483647 w 95"/>
              <a:gd name="T3" fmla="*/ 2147483647 h 318"/>
              <a:gd name="T4" fmla="*/ 2147483647 w 95"/>
              <a:gd name="T5" fmla="*/ 2147483647 h 318"/>
              <a:gd name="T6" fmla="*/ 2147483647 w 95"/>
              <a:gd name="T7" fmla="*/ 2147483647 h 318"/>
              <a:gd name="T8" fmla="*/ 2147483647 w 95"/>
              <a:gd name="T9" fmla="*/ 2147483647 h 318"/>
              <a:gd name="T10" fmla="*/ 2147483647 w 95"/>
              <a:gd name="T11" fmla="*/ 2147483647 h 318"/>
              <a:gd name="T12" fmla="*/ 2147483647 w 95"/>
              <a:gd name="T13" fmla="*/ 2147483647 h 318"/>
              <a:gd name="T14" fmla="*/ 2147483647 w 95"/>
              <a:gd name="T15" fmla="*/ 2147483647 h 318"/>
              <a:gd name="T16" fmla="*/ 2147483647 w 95"/>
              <a:gd name="T17" fmla="*/ 2147483647 h 318"/>
              <a:gd name="T18" fmla="*/ 2147483647 w 95"/>
              <a:gd name="T19" fmla="*/ 2147483647 h 318"/>
              <a:gd name="T20" fmla="*/ 2147483647 w 95"/>
              <a:gd name="T21" fmla="*/ 2147483647 h 318"/>
              <a:gd name="T22" fmla="*/ 2147483647 w 95"/>
              <a:gd name="T23" fmla="*/ 2147483647 h 318"/>
              <a:gd name="T24" fmla="*/ 2147483647 w 95"/>
              <a:gd name="T25" fmla="*/ 2147483647 h 318"/>
              <a:gd name="T26" fmla="*/ 2147483647 w 95"/>
              <a:gd name="T27" fmla="*/ 2147483647 h 318"/>
              <a:gd name="T28" fmla="*/ 2147483647 w 95"/>
              <a:gd name="T29" fmla="*/ 2147483647 h 318"/>
              <a:gd name="T30" fmla="*/ 2147483647 w 95"/>
              <a:gd name="T31" fmla="*/ 2147483647 h 318"/>
              <a:gd name="T32" fmla="*/ 2147483647 w 95"/>
              <a:gd name="T33" fmla="*/ 2147483647 h 318"/>
              <a:gd name="T34" fmla="*/ 2147483647 w 95"/>
              <a:gd name="T35" fmla="*/ 2147483647 h 318"/>
              <a:gd name="T36" fmla="*/ 2147483647 w 95"/>
              <a:gd name="T37" fmla="*/ 2147483647 h 318"/>
              <a:gd name="T38" fmla="*/ 2147483647 w 95"/>
              <a:gd name="T39" fmla="*/ 2147483647 h 318"/>
              <a:gd name="T40" fmla="*/ 2147483647 w 95"/>
              <a:gd name="T41" fmla="*/ 2147483647 h 318"/>
              <a:gd name="T42" fmla="*/ 2147483647 w 95"/>
              <a:gd name="T43" fmla="*/ 2147483647 h 318"/>
              <a:gd name="T44" fmla="*/ 2147483647 w 95"/>
              <a:gd name="T45" fmla="*/ 2147483647 h 318"/>
              <a:gd name="T46" fmla="*/ 2147483647 w 95"/>
              <a:gd name="T47" fmla="*/ 2147483647 h 318"/>
              <a:gd name="T48" fmla="*/ 2147483647 w 95"/>
              <a:gd name="T49" fmla="*/ 0 h 318"/>
              <a:gd name="T50" fmla="*/ 2147483647 w 95"/>
              <a:gd name="T51" fmla="*/ 2147483647 h 318"/>
              <a:gd name="T52" fmla="*/ 2147483647 w 95"/>
              <a:gd name="T53" fmla="*/ 2147483647 h 318"/>
              <a:gd name="T54" fmla="*/ 0 w 95"/>
              <a:gd name="T55" fmla="*/ 2147483647 h 318"/>
              <a:gd name="T56" fmla="*/ 2147483647 w 95"/>
              <a:gd name="T57" fmla="*/ 2147483647 h 31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95"/>
              <a:gd name="T88" fmla="*/ 0 h 318"/>
              <a:gd name="T89" fmla="*/ 95 w 95"/>
              <a:gd name="T90" fmla="*/ 318 h 31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95" h="318">
                <a:moveTo>
                  <a:pt x="7" y="31"/>
                </a:moveTo>
                <a:lnTo>
                  <a:pt x="30" y="60"/>
                </a:lnTo>
                <a:lnTo>
                  <a:pt x="45" y="93"/>
                </a:lnTo>
                <a:lnTo>
                  <a:pt x="52" y="128"/>
                </a:lnTo>
                <a:lnTo>
                  <a:pt x="55" y="162"/>
                </a:lnTo>
                <a:lnTo>
                  <a:pt x="57" y="199"/>
                </a:lnTo>
                <a:lnTo>
                  <a:pt x="57" y="235"/>
                </a:lnTo>
                <a:lnTo>
                  <a:pt x="59" y="270"/>
                </a:lnTo>
                <a:lnTo>
                  <a:pt x="64" y="302"/>
                </a:lnTo>
                <a:lnTo>
                  <a:pt x="66" y="309"/>
                </a:lnTo>
                <a:lnTo>
                  <a:pt x="70" y="313"/>
                </a:lnTo>
                <a:lnTo>
                  <a:pt x="73" y="316"/>
                </a:lnTo>
                <a:lnTo>
                  <a:pt x="80" y="318"/>
                </a:lnTo>
                <a:lnTo>
                  <a:pt x="86" y="316"/>
                </a:lnTo>
                <a:lnTo>
                  <a:pt x="91" y="311"/>
                </a:lnTo>
                <a:lnTo>
                  <a:pt x="93" y="308"/>
                </a:lnTo>
                <a:lnTo>
                  <a:pt x="95" y="301"/>
                </a:lnTo>
                <a:lnTo>
                  <a:pt x="91" y="263"/>
                </a:lnTo>
                <a:lnTo>
                  <a:pt x="91" y="221"/>
                </a:lnTo>
                <a:lnTo>
                  <a:pt x="91" y="178"/>
                </a:lnTo>
                <a:lnTo>
                  <a:pt x="89" y="136"/>
                </a:lnTo>
                <a:lnTo>
                  <a:pt x="84" y="95"/>
                </a:lnTo>
                <a:lnTo>
                  <a:pt x="71" y="57"/>
                </a:lnTo>
                <a:lnTo>
                  <a:pt x="50" y="26"/>
                </a:lnTo>
                <a:lnTo>
                  <a:pt x="18" y="0"/>
                </a:lnTo>
                <a:lnTo>
                  <a:pt x="13" y="2"/>
                </a:lnTo>
                <a:lnTo>
                  <a:pt x="6" y="7"/>
                </a:lnTo>
                <a:lnTo>
                  <a:pt x="0" y="15"/>
                </a:lnTo>
                <a:lnTo>
                  <a:pt x="7" y="31"/>
                </a:lnTo>
                <a:close/>
              </a:path>
            </a:pathLst>
          </a:custGeom>
          <a:solidFill>
            <a:srgbClr val="000000"/>
          </a:solidFill>
          <a:ln w="9525">
            <a:noFill/>
            <a:round/>
            <a:headEnd/>
            <a:tailEnd/>
          </a:ln>
        </p:spPr>
        <p:txBody>
          <a:bodyPr/>
          <a:lstStyle/>
          <a:p>
            <a:endParaRPr lang="en-US"/>
          </a:p>
        </p:txBody>
      </p:sp>
      <p:sp>
        <p:nvSpPr>
          <p:cNvPr id="2172" name="Freeform 94"/>
          <p:cNvSpPr>
            <a:spLocks/>
          </p:cNvSpPr>
          <p:nvPr/>
        </p:nvSpPr>
        <p:spPr bwMode="auto">
          <a:xfrm rot="497617">
            <a:off x="4419600" y="2159000"/>
            <a:ext cx="47625" cy="30163"/>
          </a:xfrm>
          <a:custGeom>
            <a:avLst/>
            <a:gdLst>
              <a:gd name="T0" fmla="*/ 2147483647 w 111"/>
              <a:gd name="T1" fmla="*/ 2147483647 h 74"/>
              <a:gd name="T2" fmla="*/ 2147483647 w 111"/>
              <a:gd name="T3" fmla="*/ 2147483647 h 74"/>
              <a:gd name="T4" fmla="*/ 2147483647 w 111"/>
              <a:gd name="T5" fmla="*/ 2147483647 h 74"/>
              <a:gd name="T6" fmla="*/ 2147483647 w 111"/>
              <a:gd name="T7" fmla="*/ 2147483647 h 74"/>
              <a:gd name="T8" fmla="*/ 2147483647 w 111"/>
              <a:gd name="T9" fmla="*/ 2147483647 h 74"/>
              <a:gd name="T10" fmla="*/ 2147483647 w 111"/>
              <a:gd name="T11" fmla="*/ 2147483647 h 74"/>
              <a:gd name="T12" fmla="*/ 2147483647 w 111"/>
              <a:gd name="T13" fmla="*/ 2147483647 h 74"/>
              <a:gd name="T14" fmla="*/ 2147483647 w 111"/>
              <a:gd name="T15" fmla="*/ 2147483647 h 74"/>
              <a:gd name="T16" fmla="*/ 2147483647 w 111"/>
              <a:gd name="T17" fmla="*/ 2147483647 h 74"/>
              <a:gd name="T18" fmla="*/ 2147483647 w 111"/>
              <a:gd name="T19" fmla="*/ 2147483647 h 74"/>
              <a:gd name="T20" fmla="*/ 2147483647 w 111"/>
              <a:gd name="T21" fmla="*/ 2147483647 h 74"/>
              <a:gd name="T22" fmla="*/ 2147483647 w 111"/>
              <a:gd name="T23" fmla="*/ 2147483647 h 74"/>
              <a:gd name="T24" fmla="*/ 2147483647 w 111"/>
              <a:gd name="T25" fmla="*/ 2147483647 h 74"/>
              <a:gd name="T26" fmla="*/ 2147483647 w 111"/>
              <a:gd name="T27" fmla="*/ 2147483647 h 74"/>
              <a:gd name="T28" fmla="*/ 2147483647 w 111"/>
              <a:gd name="T29" fmla="*/ 2147483647 h 74"/>
              <a:gd name="T30" fmla="*/ 2147483647 w 111"/>
              <a:gd name="T31" fmla="*/ 0 h 74"/>
              <a:gd name="T32" fmla="*/ 0 w 111"/>
              <a:gd name="T33" fmla="*/ 2147483647 h 74"/>
              <a:gd name="T34" fmla="*/ 0 w 111"/>
              <a:gd name="T35" fmla="*/ 2147483647 h 74"/>
              <a:gd name="T36" fmla="*/ 2147483647 w 111"/>
              <a:gd name="T37" fmla="*/ 2147483647 h 74"/>
              <a:gd name="T38" fmla="*/ 2147483647 w 111"/>
              <a:gd name="T39" fmla="*/ 2147483647 h 74"/>
              <a:gd name="T40" fmla="*/ 2147483647 w 111"/>
              <a:gd name="T41" fmla="*/ 2147483647 h 74"/>
              <a:gd name="T42" fmla="*/ 2147483647 w 111"/>
              <a:gd name="T43" fmla="*/ 2147483647 h 74"/>
              <a:gd name="T44" fmla="*/ 2147483647 w 111"/>
              <a:gd name="T45" fmla="*/ 2147483647 h 74"/>
              <a:gd name="T46" fmla="*/ 2147483647 w 111"/>
              <a:gd name="T47" fmla="*/ 2147483647 h 74"/>
              <a:gd name="T48" fmla="*/ 2147483647 w 111"/>
              <a:gd name="T49" fmla="*/ 2147483647 h 7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1"/>
              <a:gd name="T76" fmla="*/ 0 h 74"/>
              <a:gd name="T77" fmla="*/ 111 w 111"/>
              <a:gd name="T78" fmla="*/ 74 h 7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1" h="74">
                <a:moveTo>
                  <a:pt x="93" y="74"/>
                </a:moveTo>
                <a:lnTo>
                  <a:pt x="98" y="74"/>
                </a:lnTo>
                <a:lnTo>
                  <a:pt x="104" y="73"/>
                </a:lnTo>
                <a:lnTo>
                  <a:pt x="107" y="71"/>
                </a:lnTo>
                <a:lnTo>
                  <a:pt x="109" y="67"/>
                </a:lnTo>
                <a:lnTo>
                  <a:pt x="111" y="62"/>
                </a:lnTo>
                <a:lnTo>
                  <a:pt x="109" y="57"/>
                </a:lnTo>
                <a:lnTo>
                  <a:pt x="107" y="53"/>
                </a:lnTo>
                <a:lnTo>
                  <a:pt x="102" y="52"/>
                </a:lnTo>
                <a:lnTo>
                  <a:pt x="88" y="45"/>
                </a:lnTo>
                <a:lnTo>
                  <a:pt x="73" y="36"/>
                </a:lnTo>
                <a:lnTo>
                  <a:pt x="57" y="26"/>
                </a:lnTo>
                <a:lnTo>
                  <a:pt x="43" y="15"/>
                </a:lnTo>
                <a:lnTo>
                  <a:pt x="29" y="9"/>
                </a:lnTo>
                <a:lnTo>
                  <a:pt x="16" y="2"/>
                </a:lnTo>
                <a:lnTo>
                  <a:pt x="6" y="0"/>
                </a:lnTo>
                <a:lnTo>
                  <a:pt x="0" y="2"/>
                </a:lnTo>
                <a:lnTo>
                  <a:pt x="0" y="7"/>
                </a:lnTo>
                <a:lnTo>
                  <a:pt x="6" y="15"/>
                </a:lnTo>
                <a:lnTo>
                  <a:pt x="16" y="26"/>
                </a:lnTo>
                <a:lnTo>
                  <a:pt x="31" y="36"/>
                </a:lnTo>
                <a:lnTo>
                  <a:pt x="47" y="47"/>
                </a:lnTo>
                <a:lnTo>
                  <a:pt x="63" y="57"/>
                </a:lnTo>
                <a:lnTo>
                  <a:pt x="79" y="67"/>
                </a:lnTo>
                <a:lnTo>
                  <a:pt x="93" y="74"/>
                </a:lnTo>
                <a:close/>
              </a:path>
            </a:pathLst>
          </a:custGeom>
          <a:solidFill>
            <a:srgbClr val="000000"/>
          </a:solidFill>
          <a:ln w="9525">
            <a:noFill/>
            <a:round/>
            <a:headEnd/>
            <a:tailEnd/>
          </a:ln>
        </p:spPr>
        <p:txBody>
          <a:bodyPr/>
          <a:lstStyle/>
          <a:p>
            <a:endParaRPr lang="en-US"/>
          </a:p>
        </p:txBody>
      </p:sp>
      <p:sp>
        <p:nvSpPr>
          <p:cNvPr id="2173" name="Freeform 95"/>
          <p:cNvSpPr>
            <a:spLocks/>
          </p:cNvSpPr>
          <p:nvPr/>
        </p:nvSpPr>
        <p:spPr bwMode="auto">
          <a:xfrm rot="497617">
            <a:off x="4445000" y="2154238"/>
            <a:ext cx="50800" cy="31750"/>
          </a:xfrm>
          <a:custGeom>
            <a:avLst/>
            <a:gdLst>
              <a:gd name="T0" fmla="*/ 2147483647 w 118"/>
              <a:gd name="T1" fmla="*/ 2147483647 h 78"/>
              <a:gd name="T2" fmla="*/ 2147483647 w 118"/>
              <a:gd name="T3" fmla="*/ 2147483647 h 78"/>
              <a:gd name="T4" fmla="*/ 2147483647 w 118"/>
              <a:gd name="T5" fmla="*/ 2147483647 h 78"/>
              <a:gd name="T6" fmla="*/ 2147483647 w 118"/>
              <a:gd name="T7" fmla="*/ 2147483647 h 78"/>
              <a:gd name="T8" fmla="*/ 2147483647 w 118"/>
              <a:gd name="T9" fmla="*/ 2147483647 h 78"/>
              <a:gd name="T10" fmla="*/ 2147483647 w 118"/>
              <a:gd name="T11" fmla="*/ 2147483647 h 78"/>
              <a:gd name="T12" fmla="*/ 2147483647 w 118"/>
              <a:gd name="T13" fmla="*/ 2147483647 h 78"/>
              <a:gd name="T14" fmla="*/ 2147483647 w 118"/>
              <a:gd name="T15" fmla="*/ 2147483647 h 78"/>
              <a:gd name="T16" fmla="*/ 2147483647 w 118"/>
              <a:gd name="T17" fmla="*/ 2147483647 h 78"/>
              <a:gd name="T18" fmla="*/ 2147483647 w 118"/>
              <a:gd name="T19" fmla="*/ 2147483647 h 78"/>
              <a:gd name="T20" fmla="*/ 2147483647 w 118"/>
              <a:gd name="T21" fmla="*/ 2147483647 h 78"/>
              <a:gd name="T22" fmla="*/ 2147483647 w 118"/>
              <a:gd name="T23" fmla="*/ 2147483647 h 78"/>
              <a:gd name="T24" fmla="*/ 2147483647 w 118"/>
              <a:gd name="T25" fmla="*/ 2147483647 h 78"/>
              <a:gd name="T26" fmla="*/ 2147483647 w 118"/>
              <a:gd name="T27" fmla="*/ 2147483647 h 78"/>
              <a:gd name="T28" fmla="*/ 2147483647 w 118"/>
              <a:gd name="T29" fmla="*/ 2147483647 h 78"/>
              <a:gd name="T30" fmla="*/ 2147483647 w 118"/>
              <a:gd name="T31" fmla="*/ 0 h 78"/>
              <a:gd name="T32" fmla="*/ 0 w 118"/>
              <a:gd name="T33" fmla="*/ 2147483647 h 78"/>
              <a:gd name="T34" fmla="*/ 0 w 118"/>
              <a:gd name="T35" fmla="*/ 2147483647 h 78"/>
              <a:gd name="T36" fmla="*/ 2147483647 w 118"/>
              <a:gd name="T37" fmla="*/ 2147483647 h 78"/>
              <a:gd name="T38" fmla="*/ 2147483647 w 118"/>
              <a:gd name="T39" fmla="*/ 2147483647 h 78"/>
              <a:gd name="T40" fmla="*/ 2147483647 w 118"/>
              <a:gd name="T41" fmla="*/ 2147483647 h 78"/>
              <a:gd name="T42" fmla="*/ 2147483647 w 118"/>
              <a:gd name="T43" fmla="*/ 2147483647 h 78"/>
              <a:gd name="T44" fmla="*/ 2147483647 w 118"/>
              <a:gd name="T45" fmla="*/ 2147483647 h 78"/>
              <a:gd name="T46" fmla="*/ 2147483647 w 118"/>
              <a:gd name="T47" fmla="*/ 2147483647 h 78"/>
              <a:gd name="T48" fmla="*/ 2147483647 w 118"/>
              <a:gd name="T49" fmla="*/ 2147483647 h 7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8"/>
              <a:gd name="T76" fmla="*/ 0 h 78"/>
              <a:gd name="T77" fmla="*/ 118 w 118"/>
              <a:gd name="T78" fmla="*/ 78 h 7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8" h="78">
                <a:moveTo>
                  <a:pt x="104" y="76"/>
                </a:moveTo>
                <a:lnTo>
                  <a:pt x="107" y="78"/>
                </a:lnTo>
                <a:lnTo>
                  <a:pt x="111" y="78"/>
                </a:lnTo>
                <a:lnTo>
                  <a:pt x="114" y="76"/>
                </a:lnTo>
                <a:lnTo>
                  <a:pt x="116" y="73"/>
                </a:lnTo>
                <a:lnTo>
                  <a:pt x="118" y="69"/>
                </a:lnTo>
                <a:lnTo>
                  <a:pt x="118" y="64"/>
                </a:lnTo>
                <a:lnTo>
                  <a:pt x="116" y="61"/>
                </a:lnTo>
                <a:lnTo>
                  <a:pt x="113" y="59"/>
                </a:lnTo>
                <a:lnTo>
                  <a:pt x="98" y="50"/>
                </a:lnTo>
                <a:lnTo>
                  <a:pt x="81" y="40"/>
                </a:lnTo>
                <a:lnTo>
                  <a:pt x="65" y="28"/>
                </a:lnTo>
                <a:lnTo>
                  <a:pt x="47" y="17"/>
                </a:lnTo>
                <a:lnTo>
                  <a:pt x="31" y="9"/>
                </a:lnTo>
                <a:lnTo>
                  <a:pt x="16" y="4"/>
                </a:lnTo>
                <a:lnTo>
                  <a:pt x="6" y="0"/>
                </a:lnTo>
                <a:lnTo>
                  <a:pt x="0" y="2"/>
                </a:lnTo>
                <a:lnTo>
                  <a:pt x="0" y="7"/>
                </a:lnTo>
                <a:lnTo>
                  <a:pt x="8" y="16"/>
                </a:lnTo>
                <a:lnTo>
                  <a:pt x="18" y="26"/>
                </a:lnTo>
                <a:lnTo>
                  <a:pt x="34" y="36"/>
                </a:lnTo>
                <a:lnTo>
                  <a:pt x="50" y="49"/>
                </a:lnTo>
                <a:lnTo>
                  <a:pt x="70" y="59"/>
                </a:lnTo>
                <a:lnTo>
                  <a:pt x="88" y="69"/>
                </a:lnTo>
                <a:lnTo>
                  <a:pt x="104" y="76"/>
                </a:lnTo>
                <a:close/>
              </a:path>
            </a:pathLst>
          </a:custGeom>
          <a:solidFill>
            <a:srgbClr val="000000"/>
          </a:solidFill>
          <a:ln w="9525">
            <a:noFill/>
            <a:round/>
            <a:headEnd/>
            <a:tailEnd/>
          </a:ln>
        </p:spPr>
        <p:txBody>
          <a:bodyPr/>
          <a:lstStyle/>
          <a:p>
            <a:endParaRPr lang="en-US"/>
          </a:p>
        </p:txBody>
      </p:sp>
      <p:sp>
        <p:nvSpPr>
          <p:cNvPr id="2174" name="Freeform 96"/>
          <p:cNvSpPr>
            <a:spLocks/>
          </p:cNvSpPr>
          <p:nvPr/>
        </p:nvSpPr>
        <p:spPr bwMode="auto">
          <a:xfrm rot="497617">
            <a:off x="4443413" y="2120900"/>
            <a:ext cx="109537" cy="80963"/>
          </a:xfrm>
          <a:custGeom>
            <a:avLst/>
            <a:gdLst>
              <a:gd name="T0" fmla="*/ 2147483647 w 251"/>
              <a:gd name="T1" fmla="*/ 2147483647 h 204"/>
              <a:gd name="T2" fmla="*/ 2147483647 w 251"/>
              <a:gd name="T3" fmla="*/ 2147483647 h 204"/>
              <a:gd name="T4" fmla="*/ 2147483647 w 251"/>
              <a:gd name="T5" fmla="*/ 2147483647 h 204"/>
              <a:gd name="T6" fmla="*/ 2147483647 w 251"/>
              <a:gd name="T7" fmla="*/ 2147483647 h 204"/>
              <a:gd name="T8" fmla="*/ 2147483647 w 251"/>
              <a:gd name="T9" fmla="*/ 2147483647 h 204"/>
              <a:gd name="T10" fmla="*/ 2147483647 w 251"/>
              <a:gd name="T11" fmla="*/ 2147483647 h 204"/>
              <a:gd name="T12" fmla="*/ 2147483647 w 251"/>
              <a:gd name="T13" fmla="*/ 2147483647 h 204"/>
              <a:gd name="T14" fmla="*/ 2147483647 w 251"/>
              <a:gd name="T15" fmla="*/ 2147483647 h 204"/>
              <a:gd name="T16" fmla="*/ 2147483647 w 251"/>
              <a:gd name="T17" fmla="*/ 2147483647 h 204"/>
              <a:gd name="T18" fmla="*/ 2147483647 w 251"/>
              <a:gd name="T19" fmla="*/ 2147483647 h 204"/>
              <a:gd name="T20" fmla="*/ 2147483647 w 251"/>
              <a:gd name="T21" fmla="*/ 2147483647 h 204"/>
              <a:gd name="T22" fmla="*/ 2147483647 w 251"/>
              <a:gd name="T23" fmla="*/ 2147483647 h 204"/>
              <a:gd name="T24" fmla="*/ 2147483647 w 251"/>
              <a:gd name="T25" fmla="*/ 2147483647 h 204"/>
              <a:gd name="T26" fmla="*/ 2147483647 w 251"/>
              <a:gd name="T27" fmla="*/ 2147483647 h 204"/>
              <a:gd name="T28" fmla="*/ 2147483647 w 251"/>
              <a:gd name="T29" fmla="*/ 2147483647 h 204"/>
              <a:gd name="T30" fmla="*/ 2147483647 w 251"/>
              <a:gd name="T31" fmla="*/ 2147483647 h 204"/>
              <a:gd name="T32" fmla="*/ 2147483647 w 251"/>
              <a:gd name="T33" fmla="*/ 2147483647 h 204"/>
              <a:gd name="T34" fmla="*/ 2147483647 w 251"/>
              <a:gd name="T35" fmla="*/ 2147483647 h 204"/>
              <a:gd name="T36" fmla="*/ 2147483647 w 251"/>
              <a:gd name="T37" fmla="*/ 2147483647 h 204"/>
              <a:gd name="T38" fmla="*/ 2147483647 w 251"/>
              <a:gd name="T39" fmla="*/ 2147483647 h 204"/>
              <a:gd name="T40" fmla="*/ 0 w 251"/>
              <a:gd name="T41" fmla="*/ 0 h 204"/>
              <a:gd name="T42" fmla="*/ 2147483647 w 251"/>
              <a:gd name="T43" fmla="*/ 2147483647 h 204"/>
              <a:gd name="T44" fmla="*/ 2147483647 w 251"/>
              <a:gd name="T45" fmla="*/ 2147483647 h 204"/>
              <a:gd name="T46" fmla="*/ 2147483647 w 251"/>
              <a:gd name="T47" fmla="*/ 2147483647 h 204"/>
              <a:gd name="T48" fmla="*/ 2147483647 w 251"/>
              <a:gd name="T49" fmla="*/ 2147483647 h 204"/>
              <a:gd name="T50" fmla="*/ 2147483647 w 251"/>
              <a:gd name="T51" fmla="*/ 2147483647 h 204"/>
              <a:gd name="T52" fmla="*/ 2147483647 w 251"/>
              <a:gd name="T53" fmla="*/ 2147483647 h 204"/>
              <a:gd name="T54" fmla="*/ 2147483647 w 251"/>
              <a:gd name="T55" fmla="*/ 2147483647 h 204"/>
              <a:gd name="T56" fmla="*/ 2147483647 w 251"/>
              <a:gd name="T57" fmla="*/ 2147483647 h 20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51"/>
              <a:gd name="T88" fmla="*/ 0 h 204"/>
              <a:gd name="T89" fmla="*/ 251 w 251"/>
              <a:gd name="T90" fmla="*/ 204 h 20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51" h="204">
                <a:moveTo>
                  <a:pt x="232" y="199"/>
                </a:moveTo>
                <a:lnTo>
                  <a:pt x="235" y="202"/>
                </a:lnTo>
                <a:lnTo>
                  <a:pt x="239" y="204"/>
                </a:lnTo>
                <a:lnTo>
                  <a:pt x="244" y="204"/>
                </a:lnTo>
                <a:lnTo>
                  <a:pt x="248" y="202"/>
                </a:lnTo>
                <a:lnTo>
                  <a:pt x="250" y="199"/>
                </a:lnTo>
                <a:lnTo>
                  <a:pt x="251" y="195"/>
                </a:lnTo>
                <a:lnTo>
                  <a:pt x="251" y="190"/>
                </a:lnTo>
                <a:lnTo>
                  <a:pt x="250" y="187"/>
                </a:lnTo>
                <a:lnTo>
                  <a:pt x="244" y="175"/>
                </a:lnTo>
                <a:lnTo>
                  <a:pt x="237" y="163"/>
                </a:lnTo>
                <a:lnTo>
                  <a:pt x="230" y="154"/>
                </a:lnTo>
                <a:lnTo>
                  <a:pt x="219" y="145"/>
                </a:lnTo>
                <a:lnTo>
                  <a:pt x="189" y="125"/>
                </a:lnTo>
                <a:lnTo>
                  <a:pt x="155" y="99"/>
                </a:lnTo>
                <a:lnTo>
                  <a:pt x="120" y="74"/>
                </a:lnTo>
                <a:lnTo>
                  <a:pt x="86" y="48"/>
                </a:lnTo>
                <a:lnTo>
                  <a:pt x="56" y="28"/>
                </a:lnTo>
                <a:lnTo>
                  <a:pt x="29" y="10"/>
                </a:lnTo>
                <a:lnTo>
                  <a:pt x="11" y="2"/>
                </a:lnTo>
                <a:lnTo>
                  <a:pt x="0" y="0"/>
                </a:lnTo>
                <a:lnTo>
                  <a:pt x="4" y="9"/>
                </a:lnTo>
                <a:lnTo>
                  <a:pt x="22" y="26"/>
                </a:lnTo>
                <a:lnTo>
                  <a:pt x="50" y="48"/>
                </a:lnTo>
                <a:lnTo>
                  <a:pt x="84" y="76"/>
                </a:lnTo>
                <a:lnTo>
                  <a:pt x="123" y="107"/>
                </a:lnTo>
                <a:lnTo>
                  <a:pt x="164" y="140"/>
                </a:lnTo>
                <a:lnTo>
                  <a:pt x="200" y="171"/>
                </a:lnTo>
                <a:lnTo>
                  <a:pt x="232" y="199"/>
                </a:lnTo>
                <a:close/>
              </a:path>
            </a:pathLst>
          </a:custGeom>
          <a:solidFill>
            <a:srgbClr val="000000"/>
          </a:solidFill>
          <a:ln w="9525">
            <a:noFill/>
            <a:round/>
            <a:headEnd/>
            <a:tailEnd/>
          </a:ln>
        </p:spPr>
        <p:txBody>
          <a:bodyPr/>
          <a:lstStyle/>
          <a:p>
            <a:endParaRPr lang="en-US"/>
          </a:p>
        </p:txBody>
      </p:sp>
      <p:sp>
        <p:nvSpPr>
          <p:cNvPr id="2175" name="Freeform 97"/>
          <p:cNvSpPr>
            <a:spLocks/>
          </p:cNvSpPr>
          <p:nvPr/>
        </p:nvSpPr>
        <p:spPr bwMode="auto">
          <a:xfrm rot="497617">
            <a:off x="4757738" y="1955800"/>
            <a:ext cx="65087" cy="274638"/>
          </a:xfrm>
          <a:custGeom>
            <a:avLst/>
            <a:gdLst>
              <a:gd name="T0" fmla="*/ 2147483647 w 148"/>
              <a:gd name="T1" fmla="*/ 2147483647 h 693"/>
              <a:gd name="T2" fmla="*/ 2147483647 w 148"/>
              <a:gd name="T3" fmla="*/ 2147483647 h 693"/>
              <a:gd name="T4" fmla="*/ 2147483647 w 148"/>
              <a:gd name="T5" fmla="*/ 2147483647 h 693"/>
              <a:gd name="T6" fmla="*/ 2147483647 w 148"/>
              <a:gd name="T7" fmla="*/ 2147483647 h 693"/>
              <a:gd name="T8" fmla="*/ 2147483647 w 148"/>
              <a:gd name="T9" fmla="*/ 2147483647 h 693"/>
              <a:gd name="T10" fmla="*/ 2147483647 w 148"/>
              <a:gd name="T11" fmla="*/ 2147483647 h 693"/>
              <a:gd name="T12" fmla="*/ 2147483647 w 148"/>
              <a:gd name="T13" fmla="*/ 2147483647 h 693"/>
              <a:gd name="T14" fmla="*/ 2147483647 w 148"/>
              <a:gd name="T15" fmla="*/ 2147483647 h 693"/>
              <a:gd name="T16" fmla="*/ 2147483647 w 148"/>
              <a:gd name="T17" fmla="*/ 2147483647 h 693"/>
              <a:gd name="T18" fmla="*/ 2147483647 w 148"/>
              <a:gd name="T19" fmla="*/ 2147483647 h 693"/>
              <a:gd name="T20" fmla="*/ 2147483647 w 148"/>
              <a:gd name="T21" fmla="*/ 2147483647 h 693"/>
              <a:gd name="T22" fmla="*/ 2147483647 w 148"/>
              <a:gd name="T23" fmla="*/ 2147483647 h 693"/>
              <a:gd name="T24" fmla="*/ 2147483647 w 148"/>
              <a:gd name="T25" fmla="*/ 2147483647 h 693"/>
              <a:gd name="T26" fmla="*/ 2147483647 w 148"/>
              <a:gd name="T27" fmla="*/ 2147483647 h 693"/>
              <a:gd name="T28" fmla="*/ 2147483647 w 148"/>
              <a:gd name="T29" fmla="*/ 2147483647 h 693"/>
              <a:gd name="T30" fmla="*/ 2147483647 w 148"/>
              <a:gd name="T31" fmla="*/ 2147483647 h 693"/>
              <a:gd name="T32" fmla="*/ 2147483647 w 148"/>
              <a:gd name="T33" fmla="*/ 2147483647 h 693"/>
              <a:gd name="T34" fmla="*/ 2147483647 w 148"/>
              <a:gd name="T35" fmla="*/ 2147483647 h 693"/>
              <a:gd name="T36" fmla="*/ 2147483647 w 148"/>
              <a:gd name="T37" fmla="*/ 2147483647 h 693"/>
              <a:gd name="T38" fmla="*/ 2147483647 w 148"/>
              <a:gd name="T39" fmla="*/ 2147483647 h 693"/>
              <a:gd name="T40" fmla="*/ 2147483647 w 148"/>
              <a:gd name="T41" fmla="*/ 2147483647 h 693"/>
              <a:gd name="T42" fmla="*/ 2147483647 w 148"/>
              <a:gd name="T43" fmla="*/ 2147483647 h 693"/>
              <a:gd name="T44" fmla="*/ 2147483647 w 148"/>
              <a:gd name="T45" fmla="*/ 2147483647 h 693"/>
              <a:gd name="T46" fmla="*/ 2147483647 w 148"/>
              <a:gd name="T47" fmla="*/ 0 h 693"/>
              <a:gd name="T48" fmla="*/ 2147483647 w 148"/>
              <a:gd name="T49" fmla="*/ 2147483647 h 693"/>
              <a:gd name="T50" fmla="*/ 2147483647 w 148"/>
              <a:gd name="T51" fmla="*/ 2147483647 h 693"/>
              <a:gd name="T52" fmla="*/ 2147483647 w 148"/>
              <a:gd name="T53" fmla="*/ 2147483647 h 693"/>
              <a:gd name="T54" fmla="*/ 0 w 148"/>
              <a:gd name="T55" fmla="*/ 2147483647 h 693"/>
              <a:gd name="T56" fmla="*/ 2147483647 w 148"/>
              <a:gd name="T57" fmla="*/ 2147483647 h 693"/>
              <a:gd name="T58" fmla="*/ 2147483647 w 148"/>
              <a:gd name="T59" fmla="*/ 2147483647 h 693"/>
              <a:gd name="T60" fmla="*/ 2147483647 w 148"/>
              <a:gd name="T61" fmla="*/ 2147483647 h 693"/>
              <a:gd name="T62" fmla="*/ 2147483647 w 148"/>
              <a:gd name="T63" fmla="*/ 2147483647 h 693"/>
              <a:gd name="T64" fmla="*/ 2147483647 w 148"/>
              <a:gd name="T65" fmla="*/ 2147483647 h 693"/>
              <a:gd name="T66" fmla="*/ 2147483647 w 148"/>
              <a:gd name="T67" fmla="*/ 2147483647 h 693"/>
              <a:gd name="T68" fmla="*/ 2147483647 w 148"/>
              <a:gd name="T69" fmla="*/ 2147483647 h 693"/>
              <a:gd name="T70" fmla="*/ 2147483647 w 148"/>
              <a:gd name="T71" fmla="*/ 2147483647 h 693"/>
              <a:gd name="T72" fmla="*/ 2147483647 w 148"/>
              <a:gd name="T73" fmla="*/ 2147483647 h 693"/>
              <a:gd name="T74" fmla="*/ 2147483647 w 148"/>
              <a:gd name="T75" fmla="*/ 2147483647 h 693"/>
              <a:gd name="T76" fmla="*/ 2147483647 w 148"/>
              <a:gd name="T77" fmla="*/ 2147483647 h 693"/>
              <a:gd name="T78" fmla="*/ 2147483647 w 148"/>
              <a:gd name="T79" fmla="*/ 2147483647 h 693"/>
              <a:gd name="T80" fmla="*/ 2147483647 w 148"/>
              <a:gd name="T81" fmla="*/ 2147483647 h 693"/>
              <a:gd name="T82" fmla="*/ 2147483647 w 148"/>
              <a:gd name="T83" fmla="*/ 2147483647 h 693"/>
              <a:gd name="T84" fmla="*/ 2147483647 w 148"/>
              <a:gd name="T85" fmla="*/ 2147483647 h 693"/>
              <a:gd name="T86" fmla="*/ 2147483647 w 148"/>
              <a:gd name="T87" fmla="*/ 2147483647 h 693"/>
              <a:gd name="T88" fmla="*/ 2147483647 w 148"/>
              <a:gd name="T89" fmla="*/ 2147483647 h 693"/>
              <a:gd name="T90" fmla="*/ 2147483647 w 148"/>
              <a:gd name="T91" fmla="*/ 2147483647 h 693"/>
              <a:gd name="T92" fmla="*/ 2147483647 w 148"/>
              <a:gd name="T93" fmla="*/ 2147483647 h 693"/>
              <a:gd name="T94" fmla="*/ 2147483647 w 148"/>
              <a:gd name="T95" fmla="*/ 2147483647 h 693"/>
              <a:gd name="T96" fmla="*/ 2147483647 w 148"/>
              <a:gd name="T97" fmla="*/ 2147483647 h 693"/>
              <a:gd name="T98" fmla="*/ 2147483647 w 148"/>
              <a:gd name="T99" fmla="*/ 2147483647 h 693"/>
              <a:gd name="T100" fmla="*/ 2147483647 w 148"/>
              <a:gd name="T101" fmla="*/ 2147483647 h 693"/>
              <a:gd name="T102" fmla="*/ 2147483647 w 148"/>
              <a:gd name="T103" fmla="*/ 2147483647 h 693"/>
              <a:gd name="T104" fmla="*/ 2147483647 w 148"/>
              <a:gd name="T105" fmla="*/ 2147483647 h 69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48"/>
              <a:gd name="T160" fmla="*/ 0 h 693"/>
              <a:gd name="T161" fmla="*/ 148 w 148"/>
              <a:gd name="T162" fmla="*/ 693 h 69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48" h="693">
                <a:moveTo>
                  <a:pt x="45" y="693"/>
                </a:moveTo>
                <a:lnTo>
                  <a:pt x="70" y="667"/>
                </a:lnTo>
                <a:lnTo>
                  <a:pt x="89" y="644"/>
                </a:lnTo>
                <a:lnTo>
                  <a:pt x="104" y="620"/>
                </a:lnTo>
                <a:lnTo>
                  <a:pt x="116" y="598"/>
                </a:lnTo>
                <a:lnTo>
                  <a:pt x="123" y="574"/>
                </a:lnTo>
                <a:lnTo>
                  <a:pt x="130" y="548"/>
                </a:lnTo>
                <a:lnTo>
                  <a:pt x="137" y="518"/>
                </a:lnTo>
                <a:lnTo>
                  <a:pt x="145" y="484"/>
                </a:lnTo>
                <a:lnTo>
                  <a:pt x="146" y="475"/>
                </a:lnTo>
                <a:lnTo>
                  <a:pt x="148" y="468"/>
                </a:lnTo>
                <a:lnTo>
                  <a:pt x="148" y="459"/>
                </a:lnTo>
                <a:lnTo>
                  <a:pt x="146" y="453"/>
                </a:lnTo>
                <a:lnTo>
                  <a:pt x="136" y="408"/>
                </a:lnTo>
                <a:lnTo>
                  <a:pt x="123" y="352"/>
                </a:lnTo>
                <a:lnTo>
                  <a:pt x="111" y="290"/>
                </a:lnTo>
                <a:lnTo>
                  <a:pt x="95" y="226"/>
                </a:lnTo>
                <a:lnTo>
                  <a:pt x="79" y="162"/>
                </a:lnTo>
                <a:lnTo>
                  <a:pt x="61" y="102"/>
                </a:lnTo>
                <a:lnTo>
                  <a:pt x="45" y="50"/>
                </a:lnTo>
                <a:lnTo>
                  <a:pt x="27" y="8"/>
                </a:lnTo>
                <a:lnTo>
                  <a:pt x="23" y="3"/>
                </a:lnTo>
                <a:lnTo>
                  <a:pt x="20" y="1"/>
                </a:lnTo>
                <a:lnTo>
                  <a:pt x="15" y="0"/>
                </a:lnTo>
                <a:lnTo>
                  <a:pt x="9" y="1"/>
                </a:lnTo>
                <a:lnTo>
                  <a:pt x="4" y="3"/>
                </a:lnTo>
                <a:lnTo>
                  <a:pt x="2" y="8"/>
                </a:lnTo>
                <a:lnTo>
                  <a:pt x="0" y="12"/>
                </a:lnTo>
                <a:lnTo>
                  <a:pt x="2" y="17"/>
                </a:lnTo>
                <a:lnTo>
                  <a:pt x="20" y="55"/>
                </a:lnTo>
                <a:lnTo>
                  <a:pt x="40" y="110"/>
                </a:lnTo>
                <a:lnTo>
                  <a:pt x="59" y="178"/>
                </a:lnTo>
                <a:lnTo>
                  <a:pt x="79" y="250"/>
                </a:lnTo>
                <a:lnTo>
                  <a:pt x="95" y="323"/>
                </a:lnTo>
                <a:lnTo>
                  <a:pt x="109" y="387"/>
                </a:lnTo>
                <a:lnTo>
                  <a:pt x="120" y="439"/>
                </a:lnTo>
                <a:lnTo>
                  <a:pt x="123" y="472"/>
                </a:lnTo>
                <a:lnTo>
                  <a:pt x="120" y="496"/>
                </a:lnTo>
                <a:lnTo>
                  <a:pt x="114" y="517"/>
                </a:lnTo>
                <a:lnTo>
                  <a:pt x="111" y="536"/>
                </a:lnTo>
                <a:lnTo>
                  <a:pt x="105" y="555"/>
                </a:lnTo>
                <a:lnTo>
                  <a:pt x="98" y="574"/>
                </a:lnTo>
                <a:lnTo>
                  <a:pt x="89" y="594"/>
                </a:lnTo>
                <a:lnTo>
                  <a:pt x="79" y="617"/>
                </a:lnTo>
                <a:lnTo>
                  <a:pt x="64" y="641"/>
                </a:lnTo>
                <a:lnTo>
                  <a:pt x="64" y="636"/>
                </a:lnTo>
                <a:lnTo>
                  <a:pt x="66" y="615"/>
                </a:lnTo>
                <a:lnTo>
                  <a:pt x="64" y="596"/>
                </a:lnTo>
                <a:lnTo>
                  <a:pt x="52" y="587"/>
                </a:lnTo>
                <a:lnTo>
                  <a:pt x="43" y="605"/>
                </a:lnTo>
                <a:lnTo>
                  <a:pt x="41" y="641"/>
                </a:lnTo>
                <a:lnTo>
                  <a:pt x="43" y="677"/>
                </a:lnTo>
                <a:lnTo>
                  <a:pt x="45" y="693"/>
                </a:lnTo>
                <a:close/>
              </a:path>
            </a:pathLst>
          </a:custGeom>
          <a:solidFill>
            <a:srgbClr val="000000"/>
          </a:solidFill>
          <a:ln w="9525">
            <a:noFill/>
            <a:round/>
            <a:headEnd/>
            <a:tailEnd/>
          </a:ln>
        </p:spPr>
        <p:txBody>
          <a:bodyPr/>
          <a:lstStyle/>
          <a:p>
            <a:endParaRPr lang="en-US"/>
          </a:p>
        </p:txBody>
      </p:sp>
      <p:sp>
        <p:nvSpPr>
          <p:cNvPr id="2176" name="Freeform 98"/>
          <p:cNvSpPr>
            <a:spLocks/>
          </p:cNvSpPr>
          <p:nvPr/>
        </p:nvSpPr>
        <p:spPr bwMode="auto">
          <a:xfrm rot="497617">
            <a:off x="4413250" y="1912938"/>
            <a:ext cx="107950" cy="69850"/>
          </a:xfrm>
          <a:custGeom>
            <a:avLst/>
            <a:gdLst>
              <a:gd name="T0" fmla="*/ 2147483647 w 248"/>
              <a:gd name="T1" fmla="*/ 0 h 176"/>
              <a:gd name="T2" fmla="*/ 2147483647 w 248"/>
              <a:gd name="T3" fmla="*/ 2147483647 h 176"/>
              <a:gd name="T4" fmla="*/ 2147483647 w 248"/>
              <a:gd name="T5" fmla="*/ 2147483647 h 176"/>
              <a:gd name="T6" fmla="*/ 2147483647 w 248"/>
              <a:gd name="T7" fmla="*/ 2147483647 h 176"/>
              <a:gd name="T8" fmla="*/ 2147483647 w 248"/>
              <a:gd name="T9" fmla="*/ 2147483647 h 176"/>
              <a:gd name="T10" fmla="*/ 2147483647 w 248"/>
              <a:gd name="T11" fmla="*/ 2147483647 h 176"/>
              <a:gd name="T12" fmla="*/ 2147483647 w 248"/>
              <a:gd name="T13" fmla="*/ 2147483647 h 176"/>
              <a:gd name="T14" fmla="*/ 2147483647 w 248"/>
              <a:gd name="T15" fmla="*/ 2147483647 h 176"/>
              <a:gd name="T16" fmla="*/ 0 w 248"/>
              <a:gd name="T17" fmla="*/ 2147483647 h 176"/>
              <a:gd name="T18" fmla="*/ 2147483647 w 248"/>
              <a:gd name="T19" fmla="*/ 2147483647 h 176"/>
              <a:gd name="T20" fmla="*/ 2147483647 w 248"/>
              <a:gd name="T21" fmla="*/ 2147483647 h 176"/>
              <a:gd name="T22" fmla="*/ 2147483647 w 248"/>
              <a:gd name="T23" fmla="*/ 2147483647 h 176"/>
              <a:gd name="T24" fmla="*/ 2147483647 w 248"/>
              <a:gd name="T25" fmla="*/ 2147483647 h 176"/>
              <a:gd name="T26" fmla="*/ 2147483647 w 248"/>
              <a:gd name="T27" fmla="*/ 2147483647 h 176"/>
              <a:gd name="T28" fmla="*/ 2147483647 w 248"/>
              <a:gd name="T29" fmla="*/ 2147483647 h 176"/>
              <a:gd name="T30" fmla="*/ 2147483647 w 248"/>
              <a:gd name="T31" fmla="*/ 2147483647 h 176"/>
              <a:gd name="T32" fmla="*/ 2147483647 w 248"/>
              <a:gd name="T33" fmla="*/ 0 h 17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48"/>
              <a:gd name="T52" fmla="*/ 0 h 176"/>
              <a:gd name="T53" fmla="*/ 248 w 248"/>
              <a:gd name="T54" fmla="*/ 176 h 17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48" h="176">
                <a:moveTo>
                  <a:pt x="248" y="0"/>
                </a:moveTo>
                <a:lnTo>
                  <a:pt x="225" y="5"/>
                </a:lnTo>
                <a:lnTo>
                  <a:pt x="189" y="22"/>
                </a:lnTo>
                <a:lnTo>
                  <a:pt x="146" y="50"/>
                </a:lnTo>
                <a:lnTo>
                  <a:pt x="100" y="81"/>
                </a:lnTo>
                <a:lnTo>
                  <a:pt x="59" y="114"/>
                </a:lnTo>
                <a:lnTo>
                  <a:pt x="23" y="143"/>
                </a:lnTo>
                <a:lnTo>
                  <a:pt x="4" y="166"/>
                </a:lnTo>
                <a:lnTo>
                  <a:pt x="0" y="176"/>
                </a:lnTo>
                <a:lnTo>
                  <a:pt x="23" y="169"/>
                </a:lnTo>
                <a:lnTo>
                  <a:pt x="52" y="155"/>
                </a:lnTo>
                <a:lnTo>
                  <a:pt x="88" y="135"/>
                </a:lnTo>
                <a:lnTo>
                  <a:pt x="125" y="109"/>
                </a:lnTo>
                <a:lnTo>
                  <a:pt x="162" y="81"/>
                </a:lnTo>
                <a:lnTo>
                  <a:pt x="196" y="53"/>
                </a:lnTo>
                <a:lnTo>
                  <a:pt x="226" y="26"/>
                </a:lnTo>
                <a:lnTo>
                  <a:pt x="248" y="0"/>
                </a:lnTo>
                <a:close/>
              </a:path>
            </a:pathLst>
          </a:custGeom>
          <a:solidFill>
            <a:srgbClr val="000000"/>
          </a:solidFill>
          <a:ln w="9525">
            <a:noFill/>
            <a:round/>
            <a:headEnd/>
            <a:tailEnd/>
          </a:ln>
        </p:spPr>
        <p:txBody>
          <a:bodyPr/>
          <a:lstStyle/>
          <a:p>
            <a:endParaRPr lang="en-US"/>
          </a:p>
        </p:txBody>
      </p:sp>
      <p:sp>
        <p:nvSpPr>
          <p:cNvPr id="2177" name="Freeform 99"/>
          <p:cNvSpPr>
            <a:spLocks/>
          </p:cNvSpPr>
          <p:nvPr/>
        </p:nvSpPr>
        <p:spPr bwMode="auto">
          <a:xfrm rot="497617">
            <a:off x="4546600" y="1906588"/>
            <a:ext cx="233363" cy="66675"/>
          </a:xfrm>
          <a:custGeom>
            <a:avLst/>
            <a:gdLst>
              <a:gd name="T0" fmla="*/ 2147483647 w 538"/>
              <a:gd name="T1" fmla="*/ 2147483647 h 173"/>
              <a:gd name="T2" fmla="*/ 2147483647 w 538"/>
              <a:gd name="T3" fmla="*/ 2147483647 h 173"/>
              <a:gd name="T4" fmla="*/ 2147483647 w 538"/>
              <a:gd name="T5" fmla="*/ 2147483647 h 173"/>
              <a:gd name="T6" fmla="*/ 2147483647 w 538"/>
              <a:gd name="T7" fmla="*/ 2147483647 h 173"/>
              <a:gd name="T8" fmla="*/ 2147483647 w 538"/>
              <a:gd name="T9" fmla="*/ 2147483647 h 173"/>
              <a:gd name="T10" fmla="*/ 2147483647 w 538"/>
              <a:gd name="T11" fmla="*/ 2147483647 h 173"/>
              <a:gd name="T12" fmla="*/ 2147483647 w 538"/>
              <a:gd name="T13" fmla="*/ 2147483647 h 173"/>
              <a:gd name="T14" fmla="*/ 2147483647 w 538"/>
              <a:gd name="T15" fmla="*/ 0 h 173"/>
              <a:gd name="T16" fmla="*/ 2147483647 w 538"/>
              <a:gd name="T17" fmla="*/ 0 h 173"/>
              <a:gd name="T18" fmla="*/ 2147483647 w 538"/>
              <a:gd name="T19" fmla="*/ 2147483647 h 173"/>
              <a:gd name="T20" fmla="*/ 2147483647 w 538"/>
              <a:gd name="T21" fmla="*/ 2147483647 h 173"/>
              <a:gd name="T22" fmla="*/ 2147483647 w 538"/>
              <a:gd name="T23" fmla="*/ 2147483647 h 173"/>
              <a:gd name="T24" fmla="*/ 2147483647 w 538"/>
              <a:gd name="T25" fmla="*/ 2147483647 h 173"/>
              <a:gd name="T26" fmla="*/ 2147483647 w 538"/>
              <a:gd name="T27" fmla="*/ 2147483647 h 173"/>
              <a:gd name="T28" fmla="*/ 2147483647 w 538"/>
              <a:gd name="T29" fmla="*/ 2147483647 h 173"/>
              <a:gd name="T30" fmla="*/ 2147483647 w 538"/>
              <a:gd name="T31" fmla="*/ 2147483647 h 173"/>
              <a:gd name="T32" fmla="*/ 2147483647 w 538"/>
              <a:gd name="T33" fmla="*/ 2147483647 h 173"/>
              <a:gd name="T34" fmla="*/ 2147483647 w 538"/>
              <a:gd name="T35" fmla="*/ 2147483647 h 173"/>
              <a:gd name="T36" fmla="*/ 2147483647 w 538"/>
              <a:gd name="T37" fmla="*/ 2147483647 h 173"/>
              <a:gd name="T38" fmla="*/ 0 w 538"/>
              <a:gd name="T39" fmla="*/ 2147483647 h 173"/>
              <a:gd name="T40" fmla="*/ 2147483647 w 538"/>
              <a:gd name="T41" fmla="*/ 2147483647 h 173"/>
              <a:gd name="T42" fmla="*/ 2147483647 w 538"/>
              <a:gd name="T43" fmla="*/ 2147483647 h 173"/>
              <a:gd name="T44" fmla="*/ 2147483647 w 538"/>
              <a:gd name="T45" fmla="*/ 2147483647 h 173"/>
              <a:gd name="T46" fmla="*/ 2147483647 w 538"/>
              <a:gd name="T47" fmla="*/ 2147483647 h 173"/>
              <a:gd name="T48" fmla="*/ 2147483647 w 538"/>
              <a:gd name="T49" fmla="*/ 2147483647 h 173"/>
              <a:gd name="T50" fmla="*/ 2147483647 w 538"/>
              <a:gd name="T51" fmla="*/ 2147483647 h 173"/>
              <a:gd name="T52" fmla="*/ 2147483647 w 538"/>
              <a:gd name="T53" fmla="*/ 2147483647 h 173"/>
              <a:gd name="T54" fmla="*/ 2147483647 w 538"/>
              <a:gd name="T55" fmla="*/ 2147483647 h 173"/>
              <a:gd name="T56" fmla="*/ 2147483647 w 538"/>
              <a:gd name="T57" fmla="*/ 2147483647 h 173"/>
              <a:gd name="T58" fmla="*/ 2147483647 w 538"/>
              <a:gd name="T59" fmla="*/ 2147483647 h 173"/>
              <a:gd name="T60" fmla="*/ 2147483647 w 538"/>
              <a:gd name="T61" fmla="*/ 2147483647 h 173"/>
              <a:gd name="T62" fmla="*/ 2147483647 w 538"/>
              <a:gd name="T63" fmla="*/ 2147483647 h 173"/>
              <a:gd name="T64" fmla="*/ 2147483647 w 538"/>
              <a:gd name="T65" fmla="*/ 2147483647 h 173"/>
              <a:gd name="T66" fmla="*/ 2147483647 w 538"/>
              <a:gd name="T67" fmla="*/ 2147483647 h 173"/>
              <a:gd name="T68" fmla="*/ 2147483647 w 538"/>
              <a:gd name="T69" fmla="*/ 2147483647 h 173"/>
              <a:gd name="T70" fmla="*/ 2147483647 w 538"/>
              <a:gd name="T71" fmla="*/ 2147483647 h 173"/>
              <a:gd name="T72" fmla="*/ 2147483647 w 538"/>
              <a:gd name="T73" fmla="*/ 2147483647 h 173"/>
              <a:gd name="T74" fmla="*/ 2147483647 w 538"/>
              <a:gd name="T75" fmla="*/ 2147483647 h 173"/>
              <a:gd name="T76" fmla="*/ 2147483647 w 538"/>
              <a:gd name="T77" fmla="*/ 2147483647 h 173"/>
              <a:gd name="T78" fmla="*/ 2147483647 w 538"/>
              <a:gd name="T79" fmla="*/ 2147483647 h 173"/>
              <a:gd name="T80" fmla="*/ 2147483647 w 538"/>
              <a:gd name="T81" fmla="*/ 2147483647 h 173"/>
              <a:gd name="T82" fmla="*/ 2147483647 w 538"/>
              <a:gd name="T83" fmla="*/ 2147483647 h 173"/>
              <a:gd name="T84" fmla="*/ 2147483647 w 538"/>
              <a:gd name="T85" fmla="*/ 2147483647 h 173"/>
              <a:gd name="T86" fmla="*/ 2147483647 w 538"/>
              <a:gd name="T87" fmla="*/ 2147483647 h 173"/>
              <a:gd name="T88" fmla="*/ 2147483647 w 538"/>
              <a:gd name="T89" fmla="*/ 2147483647 h 173"/>
              <a:gd name="T90" fmla="*/ 2147483647 w 538"/>
              <a:gd name="T91" fmla="*/ 2147483647 h 173"/>
              <a:gd name="T92" fmla="*/ 2147483647 w 538"/>
              <a:gd name="T93" fmla="*/ 2147483647 h 173"/>
              <a:gd name="T94" fmla="*/ 2147483647 w 538"/>
              <a:gd name="T95" fmla="*/ 2147483647 h 173"/>
              <a:gd name="T96" fmla="*/ 2147483647 w 538"/>
              <a:gd name="T97" fmla="*/ 2147483647 h 173"/>
              <a:gd name="T98" fmla="*/ 2147483647 w 538"/>
              <a:gd name="T99" fmla="*/ 2147483647 h 173"/>
              <a:gd name="T100" fmla="*/ 2147483647 w 538"/>
              <a:gd name="T101" fmla="*/ 2147483647 h 173"/>
              <a:gd name="T102" fmla="*/ 2147483647 w 538"/>
              <a:gd name="T103" fmla="*/ 2147483647 h 173"/>
              <a:gd name="T104" fmla="*/ 2147483647 w 538"/>
              <a:gd name="T105" fmla="*/ 2147483647 h 173"/>
              <a:gd name="T106" fmla="*/ 2147483647 w 538"/>
              <a:gd name="T107" fmla="*/ 2147483647 h 173"/>
              <a:gd name="T108" fmla="*/ 2147483647 w 538"/>
              <a:gd name="T109" fmla="*/ 2147483647 h 173"/>
              <a:gd name="T110" fmla="*/ 2147483647 w 538"/>
              <a:gd name="T111" fmla="*/ 2147483647 h 173"/>
              <a:gd name="T112" fmla="*/ 2147483647 w 538"/>
              <a:gd name="T113" fmla="*/ 2147483647 h 17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38"/>
              <a:gd name="T172" fmla="*/ 0 h 173"/>
              <a:gd name="T173" fmla="*/ 538 w 538"/>
              <a:gd name="T174" fmla="*/ 173 h 17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38" h="173">
                <a:moveTo>
                  <a:pt x="538" y="30"/>
                </a:moveTo>
                <a:lnTo>
                  <a:pt x="532" y="23"/>
                </a:lnTo>
                <a:lnTo>
                  <a:pt x="518" y="16"/>
                </a:lnTo>
                <a:lnTo>
                  <a:pt x="495" y="11"/>
                </a:lnTo>
                <a:lnTo>
                  <a:pt x="465" y="5"/>
                </a:lnTo>
                <a:lnTo>
                  <a:pt x="429" y="4"/>
                </a:lnTo>
                <a:lnTo>
                  <a:pt x="388" y="2"/>
                </a:lnTo>
                <a:lnTo>
                  <a:pt x="343" y="0"/>
                </a:lnTo>
                <a:lnTo>
                  <a:pt x="297" y="0"/>
                </a:lnTo>
                <a:lnTo>
                  <a:pt x="251" y="2"/>
                </a:lnTo>
                <a:lnTo>
                  <a:pt x="205" y="4"/>
                </a:lnTo>
                <a:lnTo>
                  <a:pt x="160" y="7"/>
                </a:lnTo>
                <a:lnTo>
                  <a:pt x="117" y="11"/>
                </a:lnTo>
                <a:lnTo>
                  <a:pt x="80" y="14"/>
                </a:lnTo>
                <a:lnTo>
                  <a:pt x="50" y="19"/>
                </a:lnTo>
                <a:lnTo>
                  <a:pt x="25" y="24"/>
                </a:lnTo>
                <a:lnTo>
                  <a:pt x="9" y="31"/>
                </a:lnTo>
                <a:lnTo>
                  <a:pt x="3" y="37"/>
                </a:lnTo>
                <a:lnTo>
                  <a:pt x="1" y="42"/>
                </a:lnTo>
                <a:lnTo>
                  <a:pt x="0" y="47"/>
                </a:lnTo>
                <a:lnTo>
                  <a:pt x="1" y="52"/>
                </a:lnTo>
                <a:lnTo>
                  <a:pt x="7" y="56"/>
                </a:lnTo>
                <a:lnTo>
                  <a:pt x="12" y="59"/>
                </a:lnTo>
                <a:lnTo>
                  <a:pt x="18" y="59"/>
                </a:lnTo>
                <a:lnTo>
                  <a:pt x="23" y="57"/>
                </a:lnTo>
                <a:lnTo>
                  <a:pt x="34" y="54"/>
                </a:lnTo>
                <a:lnTo>
                  <a:pt x="50" y="50"/>
                </a:lnTo>
                <a:lnTo>
                  <a:pt x="71" y="45"/>
                </a:lnTo>
                <a:lnTo>
                  <a:pt x="98" y="42"/>
                </a:lnTo>
                <a:lnTo>
                  <a:pt x="128" y="37"/>
                </a:lnTo>
                <a:lnTo>
                  <a:pt x="162" y="33"/>
                </a:lnTo>
                <a:lnTo>
                  <a:pt x="197" y="30"/>
                </a:lnTo>
                <a:lnTo>
                  <a:pt x="237" y="26"/>
                </a:lnTo>
                <a:lnTo>
                  <a:pt x="276" y="23"/>
                </a:lnTo>
                <a:lnTo>
                  <a:pt x="313" y="21"/>
                </a:lnTo>
                <a:lnTo>
                  <a:pt x="352" y="19"/>
                </a:lnTo>
                <a:lnTo>
                  <a:pt x="390" y="19"/>
                </a:lnTo>
                <a:lnTo>
                  <a:pt x="424" y="21"/>
                </a:lnTo>
                <a:lnTo>
                  <a:pt x="456" y="24"/>
                </a:lnTo>
                <a:lnTo>
                  <a:pt x="482" y="30"/>
                </a:lnTo>
                <a:lnTo>
                  <a:pt x="505" y="37"/>
                </a:lnTo>
                <a:lnTo>
                  <a:pt x="502" y="42"/>
                </a:lnTo>
                <a:lnTo>
                  <a:pt x="491" y="57"/>
                </a:lnTo>
                <a:lnTo>
                  <a:pt x="475" y="78"/>
                </a:lnTo>
                <a:lnTo>
                  <a:pt x="459" y="102"/>
                </a:lnTo>
                <a:lnTo>
                  <a:pt x="441" y="127"/>
                </a:lnTo>
                <a:lnTo>
                  <a:pt x="429" y="149"/>
                </a:lnTo>
                <a:lnTo>
                  <a:pt x="422" y="165"/>
                </a:lnTo>
                <a:lnTo>
                  <a:pt x="422" y="173"/>
                </a:lnTo>
                <a:lnTo>
                  <a:pt x="431" y="171"/>
                </a:lnTo>
                <a:lnTo>
                  <a:pt x="445" y="161"/>
                </a:lnTo>
                <a:lnTo>
                  <a:pt x="463" y="144"/>
                </a:lnTo>
                <a:lnTo>
                  <a:pt x="482" y="121"/>
                </a:lnTo>
                <a:lnTo>
                  <a:pt x="502" y="97"/>
                </a:lnTo>
                <a:lnTo>
                  <a:pt x="520" y="73"/>
                </a:lnTo>
                <a:lnTo>
                  <a:pt x="532" y="49"/>
                </a:lnTo>
                <a:lnTo>
                  <a:pt x="538" y="30"/>
                </a:lnTo>
                <a:close/>
              </a:path>
            </a:pathLst>
          </a:custGeom>
          <a:solidFill>
            <a:srgbClr val="000000"/>
          </a:solidFill>
          <a:ln w="9525">
            <a:noFill/>
            <a:round/>
            <a:headEnd/>
            <a:tailEnd/>
          </a:ln>
        </p:spPr>
        <p:txBody>
          <a:bodyPr/>
          <a:lstStyle/>
          <a:p>
            <a:endParaRPr lang="en-US"/>
          </a:p>
        </p:txBody>
      </p:sp>
      <p:sp>
        <p:nvSpPr>
          <p:cNvPr id="2178" name="Freeform 100"/>
          <p:cNvSpPr>
            <a:spLocks/>
          </p:cNvSpPr>
          <p:nvPr/>
        </p:nvSpPr>
        <p:spPr bwMode="auto">
          <a:xfrm rot="497617">
            <a:off x="4338638" y="2003425"/>
            <a:ext cx="352425" cy="269875"/>
          </a:xfrm>
          <a:custGeom>
            <a:avLst/>
            <a:gdLst>
              <a:gd name="T0" fmla="*/ 2147483647 w 810"/>
              <a:gd name="T1" fmla="*/ 2147483647 h 687"/>
              <a:gd name="T2" fmla="*/ 2147483647 w 810"/>
              <a:gd name="T3" fmla="*/ 2147483647 h 687"/>
              <a:gd name="T4" fmla="*/ 0 w 810"/>
              <a:gd name="T5" fmla="*/ 2147483647 h 687"/>
              <a:gd name="T6" fmla="*/ 2147483647 w 810"/>
              <a:gd name="T7" fmla="*/ 2147483647 h 687"/>
              <a:gd name="T8" fmla="*/ 2147483647 w 810"/>
              <a:gd name="T9" fmla="*/ 2147483647 h 687"/>
              <a:gd name="T10" fmla="*/ 2147483647 w 810"/>
              <a:gd name="T11" fmla="*/ 2147483647 h 687"/>
              <a:gd name="T12" fmla="*/ 2147483647 w 810"/>
              <a:gd name="T13" fmla="*/ 2147483647 h 687"/>
              <a:gd name="T14" fmla="*/ 2147483647 w 810"/>
              <a:gd name="T15" fmla="*/ 2147483647 h 687"/>
              <a:gd name="T16" fmla="*/ 2147483647 w 810"/>
              <a:gd name="T17" fmla="*/ 2147483647 h 687"/>
              <a:gd name="T18" fmla="*/ 2147483647 w 810"/>
              <a:gd name="T19" fmla="*/ 2147483647 h 687"/>
              <a:gd name="T20" fmla="*/ 2147483647 w 810"/>
              <a:gd name="T21" fmla="*/ 2147483647 h 687"/>
              <a:gd name="T22" fmla="*/ 2147483647 w 810"/>
              <a:gd name="T23" fmla="*/ 2147483647 h 687"/>
              <a:gd name="T24" fmla="*/ 2147483647 w 810"/>
              <a:gd name="T25" fmla="*/ 2147483647 h 687"/>
              <a:gd name="T26" fmla="*/ 2147483647 w 810"/>
              <a:gd name="T27" fmla="*/ 2147483647 h 687"/>
              <a:gd name="T28" fmla="*/ 2147483647 w 810"/>
              <a:gd name="T29" fmla="*/ 2147483647 h 687"/>
              <a:gd name="T30" fmla="*/ 2147483647 w 810"/>
              <a:gd name="T31" fmla="*/ 2147483647 h 687"/>
              <a:gd name="T32" fmla="*/ 2147483647 w 810"/>
              <a:gd name="T33" fmla="*/ 2147483647 h 687"/>
              <a:gd name="T34" fmla="*/ 2147483647 w 810"/>
              <a:gd name="T35" fmla="*/ 2147483647 h 687"/>
              <a:gd name="T36" fmla="*/ 2147483647 w 810"/>
              <a:gd name="T37" fmla="*/ 2147483647 h 687"/>
              <a:gd name="T38" fmla="*/ 2147483647 w 810"/>
              <a:gd name="T39" fmla="*/ 2147483647 h 687"/>
              <a:gd name="T40" fmla="*/ 2147483647 w 810"/>
              <a:gd name="T41" fmla="*/ 2147483647 h 687"/>
              <a:gd name="T42" fmla="*/ 2147483647 w 810"/>
              <a:gd name="T43" fmla="*/ 2147483647 h 687"/>
              <a:gd name="T44" fmla="*/ 2147483647 w 810"/>
              <a:gd name="T45" fmla="*/ 2147483647 h 687"/>
              <a:gd name="T46" fmla="*/ 2147483647 w 810"/>
              <a:gd name="T47" fmla="*/ 2147483647 h 687"/>
              <a:gd name="T48" fmla="*/ 2147483647 w 810"/>
              <a:gd name="T49" fmla="*/ 2147483647 h 687"/>
              <a:gd name="T50" fmla="*/ 2147483647 w 810"/>
              <a:gd name="T51" fmla="*/ 2147483647 h 687"/>
              <a:gd name="T52" fmla="*/ 2147483647 w 810"/>
              <a:gd name="T53" fmla="*/ 2147483647 h 687"/>
              <a:gd name="T54" fmla="*/ 2147483647 w 810"/>
              <a:gd name="T55" fmla="*/ 2147483647 h 687"/>
              <a:gd name="T56" fmla="*/ 2147483647 w 810"/>
              <a:gd name="T57" fmla="*/ 2147483647 h 687"/>
              <a:gd name="T58" fmla="*/ 2147483647 w 810"/>
              <a:gd name="T59" fmla="*/ 2147483647 h 687"/>
              <a:gd name="T60" fmla="*/ 2147483647 w 810"/>
              <a:gd name="T61" fmla="*/ 2147483647 h 687"/>
              <a:gd name="T62" fmla="*/ 2147483647 w 810"/>
              <a:gd name="T63" fmla="*/ 2147483647 h 687"/>
              <a:gd name="T64" fmla="*/ 2147483647 w 810"/>
              <a:gd name="T65" fmla="*/ 2147483647 h 687"/>
              <a:gd name="T66" fmla="*/ 2147483647 w 810"/>
              <a:gd name="T67" fmla="*/ 2147483647 h 687"/>
              <a:gd name="T68" fmla="*/ 2147483647 w 810"/>
              <a:gd name="T69" fmla="*/ 2147483647 h 687"/>
              <a:gd name="T70" fmla="*/ 2147483647 w 810"/>
              <a:gd name="T71" fmla="*/ 2147483647 h 687"/>
              <a:gd name="T72" fmla="*/ 2147483647 w 810"/>
              <a:gd name="T73" fmla="*/ 2147483647 h 687"/>
              <a:gd name="T74" fmla="*/ 2147483647 w 810"/>
              <a:gd name="T75" fmla="*/ 2147483647 h 687"/>
              <a:gd name="T76" fmla="*/ 2147483647 w 810"/>
              <a:gd name="T77" fmla="*/ 2147483647 h 687"/>
              <a:gd name="T78" fmla="*/ 2147483647 w 810"/>
              <a:gd name="T79" fmla="*/ 2147483647 h 687"/>
              <a:gd name="T80" fmla="*/ 2147483647 w 810"/>
              <a:gd name="T81" fmla="*/ 2147483647 h 687"/>
              <a:gd name="T82" fmla="*/ 2147483647 w 810"/>
              <a:gd name="T83" fmla="*/ 2147483647 h 687"/>
              <a:gd name="T84" fmla="*/ 2147483647 w 810"/>
              <a:gd name="T85" fmla="*/ 2147483647 h 687"/>
              <a:gd name="T86" fmla="*/ 2147483647 w 810"/>
              <a:gd name="T87" fmla="*/ 0 h 687"/>
              <a:gd name="T88" fmla="*/ 2147483647 w 810"/>
              <a:gd name="T89" fmla="*/ 2147483647 h 687"/>
              <a:gd name="T90" fmla="*/ 2147483647 w 810"/>
              <a:gd name="T91" fmla="*/ 2147483647 h 68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10"/>
              <a:gd name="T139" fmla="*/ 0 h 687"/>
              <a:gd name="T140" fmla="*/ 810 w 810"/>
              <a:gd name="T141" fmla="*/ 687 h 68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10" h="687">
                <a:moveTo>
                  <a:pt x="66" y="18"/>
                </a:moveTo>
                <a:lnTo>
                  <a:pt x="37" y="40"/>
                </a:lnTo>
                <a:lnTo>
                  <a:pt x="18" y="68"/>
                </a:lnTo>
                <a:lnTo>
                  <a:pt x="7" y="97"/>
                </a:lnTo>
                <a:lnTo>
                  <a:pt x="2" y="132"/>
                </a:lnTo>
                <a:lnTo>
                  <a:pt x="0" y="166"/>
                </a:lnTo>
                <a:lnTo>
                  <a:pt x="0" y="201"/>
                </a:lnTo>
                <a:lnTo>
                  <a:pt x="4" y="236"/>
                </a:lnTo>
                <a:lnTo>
                  <a:pt x="5" y="268"/>
                </a:lnTo>
                <a:lnTo>
                  <a:pt x="16" y="315"/>
                </a:lnTo>
                <a:lnTo>
                  <a:pt x="28" y="360"/>
                </a:lnTo>
                <a:lnTo>
                  <a:pt x="39" y="405"/>
                </a:lnTo>
                <a:lnTo>
                  <a:pt x="52" y="450"/>
                </a:lnTo>
                <a:lnTo>
                  <a:pt x="64" y="497"/>
                </a:lnTo>
                <a:lnTo>
                  <a:pt x="77" y="542"/>
                </a:lnTo>
                <a:lnTo>
                  <a:pt x="89" y="590"/>
                </a:lnTo>
                <a:lnTo>
                  <a:pt x="103" y="637"/>
                </a:lnTo>
                <a:lnTo>
                  <a:pt x="110" y="651"/>
                </a:lnTo>
                <a:lnTo>
                  <a:pt x="123" y="663"/>
                </a:lnTo>
                <a:lnTo>
                  <a:pt x="137" y="673"/>
                </a:lnTo>
                <a:lnTo>
                  <a:pt x="155" y="678"/>
                </a:lnTo>
                <a:lnTo>
                  <a:pt x="192" y="683"/>
                </a:lnTo>
                <a:lnTo>
                  <a:pt x="232" y="687"/>
                </a:lnTo>
                <a:lnTo>
                  <a:pt x="272" y="687"/>
                </a:lnTo>
                <a:lnTo>
                  <a:pt x="313" y="687"/>
                </a:lnTo>
                <a:lnTo>
                  <a:pt x="354" y="685"/>
                </a:lnTo>
                <a:lnTo>
                  <a:pt x="397" y="683"/>
                </a:lnTo>
                <a:lnTo>
                  <a:pt x="438" y="678"/>
                </a:lnTo>
                <a:lnTo>
                  <a:pt x="481" y="673"/>
                </a:lnTo>
                <a:lnTo>
                  <a:pt x="524" y="668"/>
                </a:lnTo>
                <a:lnTo>
                  <a:pt x="565" y="663"/>
                </a:lnTo>
                <a:lnTo>
                  <a:pt x="607" y="656"/>
                </a:lnTo>
                <a:lnTo>
                  <a:pt x="646" y="649"/>
                </a:lnTo>
                <a:lnTo>
                  <a:pt x="687" y="644"/>
                </a:lnTo>
                <a:lnTo>
                  <a:pt x="727" y="637"/>
                </a:lnTo>
                <a:lnTo>
                  <a:pt x="764" y="632"/>
                </a:lnTo>
                <a:lnTo>
                  <a:pt x="801" y="626"/>
                </a:lnTo>
                <a:lnTo>
                  <a:pt x="807" y="625"/>
                </a:lnTo>
                <a:lnTo>
                  <a:pt x="809" y="621"/>
                </a:lnTo>
                <a:lnTo>
                  <a:pt x="810" y="618"/>
                </a:lnTo>
                <a:lnTo>
                  <a:pt x="810" y="613"/>
                </a:lnTo>
                <a:lnTo>
                  <a:pt x="809" y="607"/>
                </a:lnTo>
                <a:lnTo>
                  <a:pt x="807" y="604"/>
                </a:lnTo>
                <a:lnTo>
                  <a:pt x="801" y="602"/>
                </a:lnTo>
                <a:lnTo>
                  <a:pt x="796" y="602"/>
                </a:lnTo>
                <a:lnTo>
                  <a:pt x="759" y="604"/>
                </a:lnTo>
                <a:lnTo>
                  <a:pt x="721" y="606"/>
                </a:lnTo>
                <a:lnTo>
                  <a:pt x="680" y="611"/>
                </a:lnTo>
                <a:lnTo>
                  <a:pt x="641" y="616"/>
                </a:lnTo>
                <a:lnTo>
                  <a:pt x="598" y="621"/>
                </a:lnTo>
                <a:lnTo>
                  <a:pt x="557" y="628"/>
                </a:lnTo>
                <a:lnTo>
                  <a:pt x="515" y="635"/>
                </a:lnTo>
                <a:lnTo>
                  <a:pt x="474" y="640"/>
                </a:lnTo>
                <a:lnTo>
                  <a:pt x="431" y="645"/>
                </a:lnTo>
                <a:lnTo>
                  <a:pt x="388" y="651"/>
                </a:lnTo>
                <a:lnTo>
                  <a:pt x="347" y="654"/>
                </a:lnTo>
                <a:lnTo>
                  <a:pt x="305" y="656"/>
                </a:lnTo>
                <a:lnTo>
                  <a:pt x="265" y="656"/>
                </a:lnTo>
                <a:lnTo>
                  <a:pt x="224" y="652"/>
                </a:lnTo>
                <a:lnTo>
                  <a:pt x="187" y="649"/>
                </a:lnTo>
                <a:lnTo>
                  <a:pt x="150" y="640"/>
                </a:lnTo>
                <a:lnTo>
                  <a:pt x="144" y="638"/>
                </a:lnTo>
                <a:lnTo>
                  <a:pt x="141" y="633"/>
                </a:lnTo>
                <a:lnTo>
                  <a:pt x="137" y="630"/>
                </a:lnTo>
                <a:lnTo>
                  <a:pt x="135" y="625"/>
                </a:lnTo>
                <a:lnTo>
                  <a:pt x="123" y="578"/>
                </a:lnTo>
                <a:lnTo>
                  <a:pt x="110" y="533"/>
                </a:lnTo>
                <a:lnTo>
                  <a:pt x="96" y="488"/>
                </a:lnTo>
                <a:lnTo>
                  <a:pt x="84" y="445"/>
                </a:lnTo>
                <a:lnTo>
                  <a:pt x="73" y="400"/>
                </a:lnTo>
                <a:lnTo>
                  <a:pt x="62" y="357"/>
                </a:lnTo>
                <a:lnTo>
                  <a:pt x="52" y="312"/>
                </a:lnTo>
                <a:lnTo>
                  <a:pt x="43" y="267"/>
                </a:lnTo>
                <a:lnTo>
                  <a:pt x="37" y="220"/>
                </a:lnTo>
                <a:lnTo>
                  <a:pt x="36" y="172"/>
                </a:lnTo>
                <a:lnTo>
                  <a:pt x="37" y="125"/>
                </a:lnTo>
                <a:lnTo>
                  <a:pt x="46" y="78"/>
                </a:lnTo>
                <a:lnTo>
                  <a:pt x="68" y="59"/>
                </a:lnTo>
                <a:lnTo>
                  <a:pt x="94" y="47"/>
                </a:lnTo>
                <a:lnTo>
                  <a:pt x="125" y="40"/>
                </a:lnTo>
                <a:lnTo>
                  <a:pt x="157" y="35"/>
                </a:lnTo>
                <a:lnTo>
                  <a:pt x="189" y="33"/>
                </a:lnTo>
                <a:lnTo>
                  <a:pt x="219" y="28"/>
                </a:lnTo>
                <a:lnTo>
                  <a:pt x="246" y="21"/>
                </a:lnTo>
                <a:lnTo>
                  <a:pt x="267" y="9"/>
                </a:lnTo>
                <a:lnTo>
                  <a:pt x="262" y="4"/>
                </a:lnTo>
                <a:lnTo>
                  <a:pt x="246" y="0"/>
                </a:lnTo>
                <a:lnTo>
                  <a:pt x="221" y="0"/>
                </a:lnTo>
                <a:lnTo>
                  <a:pt x="191" y="2"/>
                </a:lnTo>
                <a:lnTo>
                  <a:pt x="159" y="6"/>
                </a:lnTo>
                <a:lnTo>
                  <a:pt x="125" y="11"/>
                </a:lnTo>
                <a:lnTo>
                  <a:pt x="93" y="14"/>
                </a:lnTo>
                <a:lnTo>
                  <a:pt x="66" y="18"/>
                </a:lnTo>
                <a:close/>
              </a:path>
            </a:pathLst>
          </a:custGeom>
          <a:solidFill>
            <a:srgbClr val="000000"/>
          </a:solidFill>
          <a:ln w="9525">
            <a:noFill/>
            <a:round/>
            <a:headEnd/>
            <a:tailEnd/>
          </a:ln>
        </p:spPr>
        <p:txBody>
          <a:bodyPr/>
          <a:lstStyle/>
          <a:p>
            <a:endParaRPr lang="en-US"/>
          </a:p>
        </p:txBody>
      </p:sp>
      <p:sp>
        <p:nvSpPr>
          <p:cNvPr id="2179" name="Freeform 101"/>
          <p:cNvSpPr>
            <a:spLocks/>
          </p:cNvSpPr>
          <p:nvPr/>
        </p:nvSpPr>
        <p:spPr bwMode="auto">
          <a:xfrm rot="497617">
            <a:off x="4259263" y="1970088"/>
            <a:ext cx="55562" cy="204787"/>
          </a:xfrm>
          <a:custGeom>
            <a:avLst/>
            <a:gdLst>
              <a:gd name="T0" fmla="*/ 2147483647 w 126"/>
              <a:gd name="T1" fmla="*/ 2147483647 h 521"/>
              <a:gd name="T2" fmla="*/ 2147483647 w 126"/>
              <a:gd name="T3" fmla="*/ 2147483647 h 521"/>
              <a:gd name="T4" fmla="*/ 2147483647 w 126"/>
              <a:gd name="T5" fmla="*/ 2147483647 h 521"/>
              <a:gd name="T6" fmla="*/ 0 w 126"/>
              <a:gd name="T7" fmla="*/ 2147483647 h 521"/>
              <a:gd name="T8" fmla="*/ 0 w 126"/>
              <a:gd name="T9" fmla="*/ 2147483647 h 521"/>
              <a:gd name="T10" fmla="*/ 2147483647 w 126"/>
              <a:gd name="T11" fmla="*/ 2147483647 h 521"/>
              <a:gd name="T12" fmla="*/ 2147483647 w 126"/>
              <a:gd name="T13" fmla="*/ 2147483647 h 521"/>
              <a:gd name="T14" fmla="*/ 2147483647 w 126"/>
              <a:gd name="T15" fmla="*/ 2147483647 h 521"/>
              <a:gd name="T16" fmla="*/ 2147483647 w 126"/>
              <a:gd name="T17" fmla="*/ 2147483647 h 521"/>
              <a:gd name="T18" fmla="*/ 2147483647 w 126"/>
              <a:gd name="T19" fmla="*/ 2147483647 h 521"/>
              <a:gd name="T20" fmla="*/ 2147483647 w 126"/>
              <a:gd name="T21" fmla="*/ 2147483647 h 521"/>
              <a:gd name="T22" fmla="*/ 2147483647 w 126"/>
              <a:gd name="T23" fmla="*/ 2147483647 h 521"/>
              <a:gd name="T24" fmla="*/ 2147483647 w 126"/>
              <a:gd name="T25" fmla="*/ 2147483647 h 521"/>
              <a:gd name="T26" fmla="*/ 2147483647 w 126"/>
              <a:gd name="T27" fmla="*/ 2147483647 h 521"/>
              <a:gd name="T28" fmla="*/ 2147483647 w 126"/>
              <a:gd name="T29" fmla="*/ 2147483647 h 521"/>
              <a:gd name="T30" fmla="*/ 2147483647 w 126"/>
              <a:gd name="T31" fmla="*/ 2147483647 h 521"/>
              <a:gd name="T32" fmla="*/ 2147483647 w 126"/>
              <a:gd name="T33" fmla="*/ 2147483647 h 521"/>
              <a:gd name="T34" fmla="*/ 2147483647 w 126"/>
              <a:gd name="T35" fmla="*/ 2147483647 h 521"/>
              <a:gd name="T36" fmla="*/ 2147483647 w 126"/>
              <a:gd name="T37" fmla="*/ 2147483647 h 521"/>
              <a:gd name="T38" fmla="*/ 2147483647 w 126"/>
              <a:gd name="T39" fmla="*/ 2147483647 h 521"/>
              <a:gd name="T40" fmla="*/ 2147483647 w 126"/>
              <a:gd name="T41" fmla="*/ 2147483647 h 521"/>
              <a:gd name="T42" fmla="*/ 2147483647 w 126"/>
              <a:gd name="T43" fmla="*/ 2147483647 h 521"/>
              <a:gd name="T44" fmla="*/ 2147483647 w 126"/>
              <a:gd name="T45" fmla="*/ 2147483647 h 521"/>
              <a:gd name="T46" fmla="*/ 2147483647 w 126"/>
              <a:gd name="T47" fmla="*/ 2147483647 h 521"/>
              <a:gd name="T48" fmla="*/ 2147483647 w 126"/>
              <a:gd name="T49" fmla="*/ 2147483647 h 521"/>
              <a:gd name="T50" fmla="*/ 2147483647 w 126"/>
              <a:gd name="T51" fmla="*/ 0 h 521"/>
              <a:gd name="T52" fmla="*/ 2147483647 w 126"/>
              <a:gd name="T53" fmla="*/ 2147483647 h 521"/>
              <a:gd name="T54" fmla="*/ 2147483647 w 126"/>
              <a:gd name="T55" fmla="*/ 2147483647 h 521"/>
              <a:gd name="T56" fmla="*/ 2147483647 w 126"/>
              <a:gd name="T57" fmla="*/ 2147483647 h 521"/>
              <a:gd name="T58" fmla="*/ 2147483647 w 126"/>
              <a:gd name="T59" fmla="*/ 2147483647 h 521"/>
              <a:gd name="T60" fmla="*/ 2147483647 w 126"/>
              <a:gd name="T61" fmla="*/ 2147483647 h 521"/>
              <a:gd name="T62" fmla="*/ 2147483647 w 126"/>
              <a:gd name="T63" fmla="*/ 2147483647 h 521"/>
              <a:gd name="T64" fmla="*/ 2147483647 w 126"/>
              <a:gd name="T65" fmla="*/ 2147483647 h 5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6"/>
              <a:gd name="T100" fmla="*/ 0 h 521"/>
              <a:gd name="T101" fmla="*/ 126 w 126"/>
              <a:gd name="T102" fmla="*/ 521 h 52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6" h="521">
                <a:moveTo>
                  <a:pt x="32" y="74"/>
                </a:moveTo>
                <a:lnTo>
                  <a:pt x="16" y="126"/>
                </a:lnTo>
                <a:lnTo>
                  <a:pt x="5" y="182"/>
                </a:lnTo>
                <a:lnTo>
                  <a:pt x="0" y="237"/>
                </a:lnTo>
                <a:lnTo>
                  <a:pt x="0" y="294"/>
                </a:lnTo>
                <a:lnTo>
                  <a:pt x="5" y="349"/>
                </a:lnTo>
                <a:lnTo>
                  <a:pt x="16" y="405"/>
                </a:lnTo>
                <a:lnTo>
                  <a:pt x="32" y="458"/>
                </a:lnTo>
                <a:lnTo>
                  <a:pt x="53" y="510"/>
                </a:lnTo>
                <a:lnTo>
                  <a:pt x="57" y="515"/>
                </a:lnTo>
                <a:lnTo>
                  <a:pt x="62" y="519"/>
                </a:lnTo>
                <a:lnTo>
                  <a:pt x="67" y="521"/>
                </a:lnTo>
                <a:lnTo>
                  <a:pt x="74" y="519"/>
                </a:lnTo>
                <a:lnTo>
                  <a:pt x="80" y="515"/>
                </a:lnTo>
                <a:lnTo>
                  <a:pt x="83" y="510"/>
                </a:lnTo>
                <a:lnTo>
                  <a:pt x="83" y="503"/>
                </a:lnTo>
                <a:lnTo>
                  <a:pt x="81" y="498"/>
                </a:lnTo>
                <a:lnTo>
                  <a:pt x="67" y="439"/>
                </a:lnTo>
                <a:lnTo>
                  <a:pt x="51" y="374"/>
                </a:lnTo>
                <a:lnTo>
                  <a:pt x="41" y="306"/>
                </a:lnTo>
                <a:lnTo>
                  <a:pt x="35" y="239"/>
                </a:lnTo>
                <a:lnTo>
                  <a:pt x="37" y="173"/>
                </a:lnTo>
                <a:lnTo>
                  <a:pt x="51" y="111"/>
                </a:lnTo>
                <a:lnTo>
                  <a:pt x="80" y="54"/>
                </a:lnTo>
                <a:lnTo>
                  <a:pt x="126" y="4"/>
                </a:lnTo>
                <a:lnTo>
                  <a:pt x="114" y="0"/>
                </a:lnTo>
                <a:lnTo>
                  <a:pt x="101" y="2"/>
                </a:lnTo>
                <a:lnTo>
                  <a:pt x="87" y="9"/>
                </a:lnTo>
                <a:lnTo>
                  <a:pt x="73" y="19"/>
                </a:lnTo>
                <a:lnTo>
                  <a:pt x="60" y="31"/>
                </a:lnTo>
                <a:lnTo>
                  <a:pt x="48" y="47"/>
                </a:lnTo>
                <a:lnTo>
                  <a:pt x="39" y="61"/>
                </a:lnTo>
                <a:lnTo>
                  <a:pt x="32" y="74"/>
                </a:lnTo>
                <a:close/>
              </a:path>
            </a:pathLst>
          </a:custGeom>
          <a:solidFill>
            <a:srgbClr val="000000"/>
          </a:solidFill>
          <a:ln w="9525">
            <a:noFill/>
            <a:round/>
            <a:headEnd/>
            <a:tailEnd/>
          </a:ln>
        </p:spPr>
        <p:txBody>
          <a:bodyPr/>
          <a:lstStyle/>
          <a:p>
            <a:endParaRPr lang="en-US"/>
          </a:p>
        </p:txBody>
      </p:sp>
      <p:sp>
        <p:nvSpPr>
          <p:cNvPr id="2180" name="Freeform 102"/>
          <p:cNvSpPr>
            <a:spLocks/>
          </p:cNvSpPr>
          <p:nvPr/>
        </p:nvSpPr>
        <p:spPr bwMode="auto">
          <a:xfrm rot="497617">
            <a:off x="4208463" y="1987550"/>
            <a:ext cx="34925" cy="134938"/>
          </a:xfrm>
          <a:custGeom>
            <a:avLst/>
            <a:gdLst>
              <a:gd name="T0" fmla="*/ 2147483647 w 82"/>
              <a:gd name="T1" fmla="*/ 2147483647 h 346"/>
              <a:gd name="T2" fmla="*/ 2147483647 w 82"/>
              <a:gd name="T3" fmla="*/ 2147483647 h 346"/>
              <a:gd name="T4" fmla="*/ 2147483647 w 82"/>
              <a:gd name="T5" fmla="*/ 2147483647 h 346"/>
              <a:gd name="T6" fmla="*/ 2147483647 w 82"/>
              <a:gd name="T7" fmla="*/ 2147483647 h 346"/>
              <a:gd name="T8" fmla="*/ 2147483647 w 82"/>
              <a:gd name="T9" fmla="*/ 2147483647 h 346"/>
              <a:gd name="T10" fmla="*/ 2147483647 w 82"/>
              <a:gd name="T11" fmla="*/ 2147483647 h 346"/>
              <a:gd name="T12" fmla="*/ 2147483647 w 82"/>
              <a:gd name="T13" fmla="*/ 2147483647 h 346"/>
              <a:gd name="T14" fmla="*/ 2147483647 w 82"/>
              <a:gd name="T15" fmla="*/ 2147483647 h 346"/>
              <a:gd name="T16" fmla="*/ 2147483647 w 82"/>
              <a:gd name="T17" fmla="*/ 2147483647 h 346"/>
              <a:gd name="T18" fmla="*/ 2147483647 w 82"/>
              <a:gd name="T19" fmla="*/ 2147483647 h 346"/>
              <a:gd name="T20" fmla="*/ 2147483647 w 82"/>
              <a:gd name="T21" fmla="*/ 2147483647 h 346"/>
              <a:gd name="T22" fmla="*/ 2147483647 w 82"/>
              <a:gd name="T23" fmla="*/ 2147483647 h 346"/>
              <a:gd name="T24" fmla="*/ 2147483647 w 82"/>
              <a:gd name="T25" fmla="*/ 2147483647 h 346"/>
              <a:gd name="T26" fmla="*/ 2147483647 w 82"/>
              <a:gd name="T27" fmla="*/ 2147483647 h 346"/>
              <a:gd name="T28" fmla="*/ 2147483647 w 82"/>
              <a:gd name="T29" fmla="*/ 2147483647 h 346"/>
              <a:gd name="T30" fmla="*/ 2147483647 w 82"/>
              <a:gd name="T31" fmla="*/ 2147483647 h 346"/>
              <a:gd name="T32" fmla="*/ 2147483647 w 82"/>
              <a:gd name="T33" fmla="*/ 0 h 346"/>
              <a:gd name="T34" fmla="*/ 2147483647 w 82"/>
              <a:gd name="T35" fmla="*/ 2147483647 h 346"/>
              <a:gd name="T36" fmla="*/ 2147483647 w 82"/>
              <a:gd name="T37" fmla="*/ 2147483647 h 346"/>
              <a:gd name="T38" fmla="*/ 2147483647 w 82"/>
              <a:gd name="T39" fmla="*/ 2147483647 h 346"/>
              <a:gd name="T40" fmla="*/ 2147483647 w 82"/>
              <a:gd name="T41" fmla="*/ 2147483647 h 346"/>
              <a:gd name="T42" fmla="*/ 2147483647 w 82"/>
              <a:gd name="T43" fmla="*/ 2147483647 h 346"/>
              <a:gd name="T44" fmla="*/ 0 w 82"/>
              <a:gd name="T45" fmla="*/ 2147483647 h 346"/>
              <a:gd name="T46" fmla="*/ 2147483647 w 82"/>
              <a:gd name="T47" fmla="*/ 2147483647 h 346"/>
              <a:gd name="T48" fmla="*/ 2147483647 w 82"/>
              <a:gd name="T49" fmla="*/ 2147483647 h 3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2"/>
              <a:gd name="T76" fmla="*/ 0 h 346"/>
              <a:gd name="T77" fmla="*/ 82 w 82"/>
              <a:gd name="T78" fmla="*/ 346 h 34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2" h="346">
                <a:moveTo>
                  <a:pt x="17" y="334"/>
                </a:moveTo>
                <a:lnTo>
                  <a:pt x="23" y="340"/>
                </a:lnTo>
                <a:lnTo>
                  <a:pt x="30" y="344"/>
                </a:lnTo>
                <a:lnTo>
                  <a:pt x="39" y="346"/>
                </a:lnTo>
                <a:lnTo>
                  <a:pt x="48" y="344"/>
                </a:lnTo>
                <a:lnTo>
                  <a:pt x="55" y="339"/>
                </a:lnTo>
                <a:lnTo>
                  <a:pt x="58" y="332"/>
                </a:lnTo>
                <a:lnTo>
                  <a:pt x="60" y="323"/>
                </a:lnTo>
                <a:lnTo>
                  <a:pt x="58" y="314"/>
                </a:lnTo>
                <a:lnTo>
                  <a:pt x="50" y="273"/>
                </a:lnTo>
                <a:lnTo>
                  <a:pt x="48" y="225"/>
                </a:lnTo>
                <a:lnTo>
                  <a:pt x="53" y="174"/>
                </a:lnTo>
                <a:lnTo>
                  <a:pt x="60" y="123"/>
                </a:lnTo>
                <a:lnTo>
                  <a:pt x="69" y="76"/>
                </a:lnTo>
                <a:lnTo>
                  <a:pt x="78" y="36"/>
                </a:lnTo>
                <a:lnTo>
                  <a:pt x="82" y="10"/>
                </a:lnTo>
                <a:lnTo>
                  <a:pt x="78" y="0"/>
                </a:lnTo>
                <a:lnTo>
                  <a:pt x="62" y="17"/>
                </a:lnTo>
                <a:lnTo>
                  <a:pt x="44" y="48"/>
                </a:lnTo>
                <a:lnTo>
                  <a:pt x="28" y="90"/>
                </a:lnTo>
                <a:lnTo>
                  <a:pt x="14" y="138"/>
                </a:lnTo>
                <a:lnTo>
                  <a:pt x="5" y="190"/>
                </a:lnTo>
                <a:lnTo>
                  <a:pt x="0" y="242"/>
                </a:lnTo>
                <a:lnTo>
                  <a:pt x="5" y="290"/>
                </a:lnTo>
                <a:lnTo>
                  <a:pt x="17" y="334"/>
                </a:lnTo>
                <a:close/>
              </a:path>
            </a:pathLst>
          </a:custGeom>
          <a:solidFill>
            <a:srgbClr val="000000"/>
          </a:solidFill>
          <a:ln w="9525">
            <a:noFill/>
            <a:round/>
            <a:headEnd/>
            <a:tailEnd/>
          </a:ln>
        </p:spPr>
        <p:txBody>
          <a:bodyPr/>
          <a:lstStyle/>
          <a:p>
            <a:endParaRPr lang="en-US"/>
          </a:p>
        </p:txBody>
      </p:sp>
      <p:sp>
        <p:nvSpPr>
          <p:cNvPr id="2181" name="Freeform 103"/>
          <p:cNvSpPr>
            <a:spLocks/>
          </p:cNvSpPr>
          <p:nvPr/>
        </p:nvSpPr>
        <p:spPr bwMode="auto">
          <a:xfrm rot="497617">
            <a:off x="4835525" y="1976438"/>
            <a:ext cx="93663" cy="193675"/>
          </a:xfrm>
          <a:custGeom>
            <a:avLst/>
            <a:gdLst>
              <a:gd name="T0" fmla="*/ 0 w 215"/>
              <a:gd name="T1" fmla="*/ 2147483647 h 491"/>
              <a:gd name="T2" fmla="*/ 2147483647 w 215"/>
              <a:gd name="T3" fmla="*/ 2147483647 h 491"/>
              <a:gd name="T4" fmla="*/ 2147483647 w 215"/>
              <a:gd name="T5" fmla="*/ 2147483647 h 491"/>
              <a:gd name="T6" fmla="*/ 2147483647 w 215"/>
              <a:gd name="T7" fmla="*/ 2147483647 h 491"/>
              <a:gd name="T8" fmla="*/ 2147483647 w 215"/>
              <a:gd name="T9" fmla="*/ 2147483647 h 491"/>
              <a:gd name="T10" fmla="*/ 2147483647 w 215"/>
              <a:gd name="T11" fmla="*/ 2147483647 h 491"/>
              <a:gd name="T12" fmla="*/ 2147483647 w 215"/>
              <a:gd name="T13" fmla="*/ 2147483647 h 491"/>
              <a:gd name="T14" fmla="*/ 2147483647 w 215"/>
              <a:gd name="T15" fmla="*/ 2147483647 h 491"/>
              <a:gd name="T16" fmla="*/ 2147483647 w 215"/>
              <a:gd name="T17" fmla="*/ 2147483647 h 491"/>
              <a:gd name="T18" fmla="*/ 2147483647 w 215"/>
              <a:gd name="T19" fmla="*/ 2147483647 h 491"/>
              <a:gd name="T20" fmla="*/ 2147483647 w 215"/>
              <a:gd name="T21" fmla="*/ 2147483647 h 491"/>
              <a:gd name="T22" fmla="*/ 2147483647 w 215"/>
              <a:gd name="T23" fmla="*/ 2147483647 h 491"/>
              <a:gd name="T24" fmla="*/ 2147483647 w 215"/>
              <a:gd name="T25" fmla="*/ 2147483647 h 491"/>
              <a:gd name="T26" fmla="*/ 2147483647 w 215"/>
              <a:gd name="T27" fmla="*/ 2147483647 h 491"/>
              <a:gd name="T28" fmla="*/ 2147483647 w 215"/>
              <a:gd name="T29" fmla="*/ 2147483647 h 491"/>
              <a:gd name="T30" fmla="*/ 2147483647 w 215"/>
              <a:gd name="T31" fmla="*/ 2147483647 h 491"/>
              <a:gd name="T32" fmla="*/ 2147483647 w 215"/>
              <a:gd name="T33" fmla="*/ 2147483647 h 491"/>
              <a:gd name="T34" fmla="*/ 2147483647 w 215"/>
              <a:gd name="T35" fmla="*/ 2147483647 h 491"/>
              <a:gd name="T36" fmla="*/ 2147483647 w 215"/>
              <a:gd name="T37" fmla="*/ 2147483647 h 491"/>
              <a:gd name="T38" fmla="*/ 2147483647 w 215"/>
              <a:gd name="T39" fmla="*/ 2147483647 h 491"/>
              <a:gd name="T40" fmla="*/ 2147483647 w 215"/>
              <a:gd name="T41" fmla="*/ 2147483647 h 491"/>
              <a:gd name="T42" fmla="*/ 2147483647 w 215"/>
              <a:gd name="T43" fmla="*/ 2147483647 h 491"/>
              <a:gd name="T44" fmla="*/ 2147483647 w 215"/>
              <a:gd name="T45" fmla="*/ 2147483647 h 491"/>
              <a:gd name="T46" fmla="*/ 2147483647 w 215"/>
              <a:gd name="T47" fmla="*/ 2147483647 h 491"/>
              <a:gd name="T48" fmla="*/ 2147483647 w 215"/>
              <a:gd name="T49" fmla="*/ 2147483647 h 491"/>
              <a:gd name="T50" fmla="*/ 2147483647 w 215"/>
              <a:gd name="T51" fmla="*/ 2147483647 h 491"/>
              <a:gd name="T52" fmla="*/ 2147483647 w 215"/>
              <a:gd name="T53" fmla="*/ 2147483647 h 491"/>
              <a:gd name="T54" fmla="*/ 2147483647 w 215"/>
              <a:gd name="T55" fmla="*/ 2147483647 h 491"/>
              <a:gd name="T56" fmla="*/ 2147483647 w 215"/>
              <a:gd name="T57" fmla="*/ 0 h 491"/>
              <a:gd name="T58" fmla="*/ 2147483647 w 215"/>
              <a:gd name="T59" fmla="*/ 0 h 491"/>
              <a:gd name="T60" fmla="*/ 2147483647 w 215"/>
              <a:gd name="T61" fmla="*/ 2147483647 h 491"/>
              <a:gd name="T62" fmla="*/ 0 w 215"/>
              <a:gd name="T63" fmla="*/ 2147483647 h 491"/>
              <a:gd name="T64" fmla="*/ 0 w 215"/>
              <a:gd name="T65" fmla="*/ 2147483647 h 491"/>
              <a:gd name="T66" fmla="*/ 0 w 215"/>
              <a:gd name="T67" fmla="*/ 2147483647 h 49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15"/>
              <a:gd name="T103" fmla="*/ 0 h 491"/>
              <a:gd name="T104" fmla="*/ 215 w 215"/>
              <a:gd name="T105" fmla="*/ 491 h 49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15" h="491">
                <a:moveTo>
                  <a:pt x="0" y="7"/>
                </a:moveTo>
                <a:lnTo>
                  <a:pt x="21" y="29"/>
                </a:lnTo>
                <a:lnTo>
                  <a:pt x="42" y="54"/>
                </a:lnTo>
                <a:lnTo>
                  <a:pt x="62" y="78"/>
                </a:lnTo>
                <a:lnTo>
                  <a:pt x="82" y="104"/>
                </a:lnTo>
                <a:lnTo>
                  <a:pt x="99" y="130"/>
                </a:lnTo>
                <a:lnTo>
                  <a:pt x="117" y="156"/>
                </a:lnTo>
                <a:lnTo>
                  <a:pt x="132" y="183"/>
                </a:lnTo>
                <a:lnTo>
                  <a:pt x="146" y="211"/>
                </a:lnTo>
                <a:lnTo>
                  <a:pt x="169" y="275"/>
                </a:lnTo>
                <a:lnTo>
                  <a:pt x="181" y="339"/>
                </a:lnTo>
                <a:lnTo>
                  <a:pt x="183" y="406"/>
                </a:lnTo>
                <a:lnTo>
                  <a:pt x="174" y="475"/>
                </a:lnTo>
                <a:lnTo>
                  <a:pt x="174" y="482"/>
                </a:lnTo>
                <a:lnTo>
                  <a:pt x="176" y="486"/>
                </a:lnTo>
                <a:lnTo>
                  <a:pt x="181" y="489"/>
                </a:lnTo>
                <a:lnTo>
                  <a:pt x="187" y="491"/>
                </a:lnTo>
                <a:lnTo>
                  <a:pt x="192" y="491"/>
                </a:lnTo>
                <a:lnTo>
                  <a:pt x="197" y="489"/>
                </a:lnTo>
                <a:lnTo>
                  <a:pt x="201" y="486"/>
                </a:lnTo>
                <a:lnTo>
                  <a:pt x="203" y="481"/>
                </a:lnTo>
                <a:lnTo>
                  <a:pt x="215" y="412"/>
                </a:lnTo>
                <a:lnTo>
                  <a:pt x="215" y="344"/>
                </a:lnTo>
                <a:lnTo>
                  <a:pt x="201" y="278"/>
                </a:lnTo>
                <a:lnTo>
                  <a:pt x="178" y="216"/>
                </a:lnTo>
                <a:lnTo>
                  <a:pt x="146" y="156"/>
                </a:lnTo>
                <a:lnTo>
                  <a:pt x="105" y="99"/>
                </a:lnTo>
                <a:lnTo>
                  <a:pt x="59" y="47"/>
                </a:lnTo>
                <a:lnTo>
                  <a:pt x="9" y="0"/>
                </a:lnTo>
                <a:lnTo>
                  <a:pt x="7" y="0"/>
                </a:lnTo>
                <a:lnTo>
                  <a:pt x="3" y="2"/>
                </a:lnTo>
                <a:lnTo>
                  <a:pt x="0" y="3"/>
                </a:lnTo>
                <a:lnTo>
                  <a:pt x="0" y="7"/>
                </a:lnTo>
                <a:close/>
              </a:path>
            </a:pathLst>
          </a:custGeom>
          <a:solidFill>
            <a:srgbClr val="000000"/>
          </a:solidFill>
          <a:ln w="9525">
            <a:noFill/>
            <a:round/>
            <a:headEnd/>
            <a:tailEnd/>
          </a:ln>
        </p:spPr>
        <p:txBody>
          <a:bodyPr/>
          <a:lstStyle/>
          <a:p>
            <a:endParaRPr lang="en-US"/>
          </a:p>
        </p:txBody>
      </p:sp>
      <p:sp>
        <p:nvSpPr>
          <p:cNvPr id="2182" name="Freeform 104"/>
          <p:cNvSpPr>
            <a:spLocks/>
          </p:cNvSpPr>
          <p:nvPr/>
        </p:nvSpPr>
        <p:spPr bwMode="auto">
          <a:xfrm rot="497617">
            <a:off x="4926013" y="2003425"/>
            <a:ext cx="41275" cy="77788"/>
          </a:xfrm>
          <a:custGeom>
            <a:avLst/>
            <a:gdLst>
              <a:gd name="T0" fmla="*/ 2147483647 w 94"/>
              <a:gd name="T1" fmla="*/ 2147483647 h 196"/>
              <a:gd name="T2" fmla="*/ 2147483647 w 94"/>
              <a:gd name="T3" fmla="*/ 2147483647 h 196"/>
              <a:gd name="T4" fmla="*/ 2147483647 w 94"/>
              <a:gd name="T5" fmla="*/ 2147483647 h 196"/>
              <a:gd name="T6" fmla="*/ 2147483647 w 94"/>
              <a:gd name="T7" fmla="*/ 2147483647 h 196"/>
              <a:gd name="T8" fmla="*/ 2147483647 w 94"/>
              <a:gd name="T9" fmla="*/ 2147483647 h 196"/>
              <a:gd name="T10" fmla="*/ 2147483647 w 94"/>
              <a:gd name="T11" fmla="*/ 2147483647 h 196"/>
              <a:gd name="T12" fmla="*/ 2147483647 w 94"/>
              <a:gd name="T13" fmla="*/ 2147483647 h 196"/>
              <a:gd name="T14" fmla="*/ 2147483647 w 94"/>
              <a:gd name="T15" fmla="*/ 2147483647 h 196"/>
              <a:gd name="T16" fmla="*/ 2147483647 w 94"/>
              <a:gd name="T17" fmla="*/ 2147483647 h 196"/>
              <a:gd name="T18" fmla="*/ 2147483647 w 94"/>
              <a:gd name="T19" fmla="*/ 2147483647 h 196"/>
              <a:gd name="T20" fmla="*/ 2147483647 w 94"/>
              <a:gd name="T21" fmla="*/ 2147483647 h 196"/>
              <a:gd name="T22" fmla="*/ 2147483647 w 94"/>
              <a:gd name="T23" fmla="*/ 2147483647 h 196"/>
              <a:gd name="T24" fmla="*/ 2147483647 w 94"/>
              <a:gd name="T25" fmla="*/ 2147483647 h 196"/>
              <a:gd name="T26" fmla="*/ 2147483647 w 94"/>
              <a:gd name="T27" fmla="*/ 2147483647 h 196"/>
              <a:gd name="T28" fmla="*/ 2147483647 w 94"/>
              <a:gd name="T29" fmla="*/ 2147483647 h 196"/>
              <a:gd name="T30" fmla="*/ 2147483647 w 94"/>
              <a:gd name="T31" fmla="*/ 0 h 196"/>
              <a:gd name="T32" fmla="*/ 0 w 94"/>
              <a:gd name="T33" fmla="*/ 0 h 196"/>
              <a:gd name="T34" fmla="*/ 2147483647 w 94"/>
              <a:gd name="T35" fmla="*/ 2147483647 h 196"/>
              <a:gd name="T36" fmla="*/ 2147483647 w 94"/>
              <a:gd name="T37" fmla="*/ 2147483647 h 196"/>
              <a:gd name="T38" fmla="*/ 2147483647 w 94"/>
              <a:gd name="T39" fmla="*/ 2147483647 h 196"/>
              <a:gd name="T40" fmla="*/ 2147483647 w 94"/>
              <a:gd name="T41" fmla="*/ 2147483647 h 196"/>
              <a:gd name="T42" fmla="*/ 2147483647 w 94"/>
              <a:gd name="T43" fmla="*/ 2147483647 h 196"/>
              <a:gd name="T44" fmla="*/ 2147483647 w 94"/>
              <a:gd name="T45" fmla="*/ 2147483647 h 196"/>
              <a:gd name="T46" fmla="*/ 2147483647 w 94"/>
              <a:gd name="T47" fmla="*/ 2147483647 h 196"/>
              <a:gd name="T48" fmla="*/ 2147483647 w 94"/>
              <a:gd name="T49" fmla="*/ 2147483647 h 19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4"/>
              <a:gd name="T76" fmla="*/ 0 h 196"/>
              <a:gd name="T77" fmla="*/ 94 w 94"/>
              <a:gd name="T78" fmla="*/ 196 h 19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4" h="196">
                <a:moveTo>
                  <a:pt x="64" y="183"/>
                </a:moveTo>
                <a:lnTo>
                  <a:pt x="66" y="189"/>
                </a:lnTo>
                <a:lnTo>
                  <a:pt x="69" y="194"/>
                </a:lnTo>
                <a:lnTo>
                  <a:pt x="73" y="196"/>
                </a:lnTo>
                <a:lnTo>
                  <a:pt x="80" y="196"/>
                </a:lnTo>
                <a:lnTo>
                  <a:pt x="85" y="194"/>
                </a:lnTo>
                <a:lnTo>
                  <a:pt x="90" y="190"/>
                </a:lnTo>
                <a:lnTo>
                  <a:pt x="92" y="187"/>
                </a:lnTo>
                <a:lnTo>
                  <a:pt x="94" y="180"/>
                </a:lnTo>
                <a:lnTo>
                  <a:pt x="90" y="151"/>
                </a:lnTo>
                <a:lnTo>
                  <a:pt x="80" y="119"/>
                </a:lnTo>
                <a:lnTo>
                  <a:pt x="67" y="88"/>
                </a:lnTo>
                <a:lnTo>
                  <a:pt x="51" y="59"/>
                </a:lnTo>
                <a:lnTo>
                  <a:pt x="35" y="33"/>
                </a:lnTo>
                <a:lnTo>
                  <a:pt x="19" y="12"/>
                </a:lnTo>
                <a:lnTo>
                  <a:pt x="7" y="0"/>
                </a:lnTo>
                <a:lnTo>
                  <a:pt x="0" y="0"/>
                </a:lnTo>
                <a:lnTo>
                  <a:pt x="3" y="12"/>
                </a:lnTo>
                <a:lnTo>
                  <a:pt x="12" y="30"/>
                </a:lnTo>
                <a:lnTo>
                  <a:pt x="23" y="52"/>
                </a:lnTo>
                <a:lnTo>
                  <a:pt x="35" y="76"/>
                </a:lnTo>
                <a:lnTo>
                  <a:pt x="46" y="102"/>
                </a:lnTo>
                <a:lnTo>
                  <a:pt x="57" y="130"/>
                </a:lnTo>
                <a:lnTo>
                  <a:pt x="62" y="158"/>
                </a:lnTo>
                <a:lnTo>
                  <a:pt x="64" y="183"/>
                </a:lnTo>
                <a:close/>
              </a:path>
            </a:pathLst>
          </a:custGeom>
          <a:solidFill>
            <a:srgbClr val="000000"/>
          </a:solidFill>
          <a:ln w="9525">
            <a:noFill/>
            <a:round/>
            <a:headEnd/>
            <a:tailEnd/>
          </a:ln>
        </p:spPr>
        <p:txBody>
          <a:bodyPr/>
          <a:lstStyle/>
          <a:p>
            <a:endParaRPr lang="en-US"/>
          </a:p>
        </p:txBody>
      </p:sp>
      <p:sp>
        <p:nvSpPr>
          <p:cNvPr id="2183" name="Freeform 105"/>
          <p:cNvSpPr>
            <a:spLocks/>
          </p:cNvSpPr>
          <p:nvPr/>
        </p:nvSpPr>
        <p:spPr bwMode="auto">
          <a:xfrm rot="497617">
            <a:off x="4090988" y="2328863"/>
            <a:ext cx="685800" cy="196850"/>
          </a:xfrm>
          <a:custGeom>
            <a:avLst/>
            <a:gdLst>
              <a:gd name="T0" fmla="*/ 2147483647 w 1574"/>
              <a:gd name="T1" fmla="*/ 2147483647 h 498"/>
              <a:gd name="T2" fmla="*/ 2147483647 w 1574"/>
              <a:gd name="T3" fmla="*/ 2147483647 h 498"/>
              <a:gd name="T4" fmla="*/ 2147483647 w 1574"/>
              <a:gd name="T5" fmla="*/ 2147483647 h 498"/>
              <a:gd name="T6" fmla="*/ 2147483647 w 1574"/>
              <a:gd name="T7" fmla="*/ 2147483647 h 498"/>
              <a:gd name="T8" fmla="*/ 2147483647 w 1574"/>
              <a:gd name="T9" fmla="*/ 2147483647 h 498"/>
              <a:gd name="T10" fmla="*/ 2147483647 w 1574"/>
              <a:gd name="T11" fmla="*/ 2147483647 h 498"/>
              <a:gd name="T12" fmla="*/ 2147483647 w 1574"/>
              <a:gd name="T13" fmla="*/ 2147483647 h 498"/>
              <a:gd name="T14" fmla="*/ 2147483647 w 1574"/>
              <a:gd name="T15" fmla="*/ 2147483647 h 498"/>
              <a:gd name="T16" fmla="*/ 2147483647 w 1574"/>
              <a:gd name="T17" fmla="*/ 2147483647 h 498"/>
              <a:gd name="T18" fmla="*/ 2147483647 w 1574"/>
              <a:gd name="T19" fmla="*/ 2147483647 h 498"/>
              <a:gd name="T20" fmla="*/ 2147483647 w 1574"/>
              <a:gd name="T21" fmla="*/ 2147483647 h 498"/>
              <a:gd name="T22" fmla="*/ 2147483647 w 1574"/>
              <a:gd name="T23" fmla="*/ 2147483647 h 498"/>
              <a:gd name="T24" fmla="*/ 2147483647 w 1574"/>
              <a:gd name="T25" fmla="*/ 2147483647 h 498"/>
              <a:gd name="T26" fmla="*/ 2147483647 w 1574"/>
              <a:gd name="T27" fmla="*/ 2147483647 h 498"/>
              <a:gd name="T28" fmla="*/ 2147483647 w 1574"/>
              <a:gd name="T29" fmla="*/ 2147483647 h 498"/>
              <a:gd name="T30" fmla="*/ 2147483647 w 1574"/>
              <a:gd name="T31" fmla="*/ 2147483647 h 498"/>
              <a:gd name="T32" fmla="*/ 2147483647 w 1574"/>
              <a:gd name="T33" fmla="*/ 2147483647 h 498"/>
              <a:gd name="T34" fmla="*/ 2147483647 w 1574"/>
              <a:gd name="T35" fmla="*/ 2147483647 h 498"/>
              <a:gd name="T36" fmla="*/ 2147483647 w 1574"/>
              <a:gd name="T37" fmla="*/ 2147483647 h 498"/>
              <a:gd name="T38" fmla="*/ 0 w 1574"/>
              <a:gd name="T39" fmla="*/ 2147483647 h 498"/>
              <a:gd name="T40" fmla="*/ 2147483647 w 1574"/>
              <a:gd name="T41" fmla="*/ 2147483647 h 498"/>
              <a:gd name="T42" fmla="*/ 2147483647 w 1574"/>
              <a:gd name="T43" fmla="*/ 2147483647 h 498"/>
              <a:gd name="T44" fmla="*/ 2147483647 w 1574"/>
              <a:gd name="T45" fmla="*/ 2147483647 h 498"/>
              <a:gd name="T46" fmla="*/ 2147483647 w 1574"/>
              <a:gd name="T47" fmla="*/ 2147483647 h 498"/>
              <a:gd name="T48" fmla="*/ 2147483647 w 1574"/>
              <a:gd name="T49" fmla="*/ 2147483647 h 498"/>
              <a:gd name="T50" fmla="*/ 2147483647 w 1574"/>
              <a:gd name="T51" fmla="*/ 2147483647 h 498"/>
              <a:gd name="T52" fmla="*/ 2147483647 w 1574"/>
              <a:gd name="T53" fmla="*/ 2147483647 h 498"/>
              <a:gd name="T54" fmla="*/ 2147483647 w 1574"/>
              <a:gd name="T55" fmla="*/ 2147483647 h 498"/>
              <a:gd name="T56" fmla="*/ 2147483647 w 1574"/>
              <a:gd name="T57" fmla="*/ 2147483647 h 498"/>
              <a:gd name="T58" fmla="*/ 2147483647 w 1574"/>
              <a:gd name="T59" fmla="*/ 2147483647 h 498"/>
              <a:gd name="T60" fmla="*/ 2147483647 w 1574"/>
              <a:gd name="T61" fmla="*/ 2147483647 h 498"/>
              <a:gd name="T62" fmla="*/ 2147483647 w 1574"/>
              <a:gd name="T63" fmla="*/ 2147483647 h 498"/>
              <a:gd name="T64" fmla="*/ 2147483647 w 1574"/>
              <a:gd name="T65" fmla="*/ 2147483647 h 498"/>
              <a:gd name="T66" fmla="*/ 2147483647 w 1574"/>
              <a:gd name="T67" fmla="*/ 2147483647 h 498"/>
              <a:gd name="T68" fmla="*/ 2147483647 w 1574"/>
              <a:gd name="T69" fmla="*/ 2147483647 h 498"/>
              <a:gd name="T70" fmla="*/ 2147483647 w 1574"/>
              <a:gd name="T71" fmla="*/ 2147483647 h 498"/>
              <a:gd name="T72" fmla="*/ 2147483647 w 1574"/>
              <a:gd name="T73" fmla="*/ 2147483647 h 498"/>
              <a:gd name="T74" fmla="*/ 2147483647 w 1574"/>
              <a:gd name="T75" fmla="*/ 2147483647 h 498"/>
              <a:gd name="T76" fmla="*/ 2147483647 w 1574"/>
              <a:gd name="T77" fmla="*/ 2147483647 h 498"/>
              <a:gd name="T78" fmla="*/ 2147483647 w 1574"/>
              <a:gd name="T79" fmla="*/ 2147483647 h 49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574"/>
              <a:gd name="T121" fmla="*/ 0 h 498"/>
              <a:gd name="T122" fmla="*/ 1574 w 1574"/>
              <a:gd name="T123" fmla="*/ 498 h 49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574" h="498">
                <a:moveTo>
                  <a:pt x="1574" y="0"/>
                </a:moveTo>
                <a:lnTo>
                  <a:pt x="1552" y="7"/>
                </a:lnTo>
                <a:lnTo>
                  <a:pt x="1526" y="14"/>
                </a:lnTo>
                <a:lnTo>
                  <a:pt x="1497" y="21"/>
                </a:lnTo>
                <a:lnTo>
                  <a:pt x="1467" y="28"/>
                </a:lnTo>
                <a:lnTo>
                  <a:pt x="1431" y="35"/>
                </a:lnTo>
                <a:lnTo>
                  <a:pt x="1394" y="42"/>
                </a:lnTo>
                <a:lnTo>
                  <a:pt x="1355" y="49"/>
                </a:lnTo>
                <a:lnTo>
                  <a:pt x="1314" y="56"/>
                </a:lnTo>
                <a:lnTo>
                  <a:pt x="1269" y="63"/>
                </a:lnTo>
                <a:lnTo>
                  <a:pt x="1223" y="68"/>
                </a:lnTo>
                <a:lnTo>
                  <a:pt x="1177" y="75"/>
                </a:lnTo>
                <a:lnTo>
                  <a:pt x="1127" y="82"/>
                </a:lnTo>
                <a:lnTo>
                  <a:pt x="1077" y="87"/>
                </a:lnTo>
                <a:lnTo>
                  <a:pt x="1027" y="94"/>
                </a:lnTo>
                <a:lnTo>
                  <a:pt x="974" y="99"/>
                </a:lnTo>
                <a:lnTo>
                  <a:pt x="922" y="104"/>
                </a:lnTo>
                <a:lnTo>
                  <a:pt x="869" y="109"/>
                </a:lnTo>
                <a:lnTo>
                  <a:pt x="815" y="115"/>
                </a:lnTo>
                <a:lnTo>
                  <a:pt x="762" y="120"/>
                </a:lnTo>
                <a:lnTo>
                  <a:pt x="708" y="125"/>
                </a:lnTo>
                <a:lnTo>
                  <a:pt x="657" y="128"/>
                </a:lnTo>
                <a:lnTo>
                  <a:pt x="605" y="134"/>
                </a:lnTo>
                <a:lnTo>
                  <a:pt x="553" y="137"/>
                </a:lnTo>
                <a:lnTo>
                  <a:pt x="502" y="141"/>
                </a:lnTo>
                <a:lnTo>
                  <a:pt x="454" y="144"/>
                </a:lnTo>
                <a:lnTo>
                  <a:pt x="406" y="147"/>
                </a:lnTo>
                <a:lnTo>
                  <a:pt x="357" y="151"/>
                </a:lnTo>
                <a:lnTo>
                  <a:pt x="313" y="154"/>
                </a:lnTo>
                <a:lnTo>
                  <a:pt x="270" y="156"/>
                </a:lnTo>
                <a:lnTo>
                  <a:pt x="231" y="158"/>
                </a:lnTo>
                <a:lnTo>
                  <a:pt x="192" y="160"/>
                </a:lnTo>
                <a:lnTo>
                  <a:pt x="156" y="161"/>
                </a:lnTo>
                <a:lnTo>
                  <a:pt x="137" y="189"/>
                </a:lnTo>
                <a:lnTo>
                  <a:pt x="108" y="230"/>
                </a:lnTo>
                <a:lnTo>
                  <a:pt x="78" y="282"/>
                </a:lnTo>
                <a:lnTo>
                  <a:pt x="48" y="338"/>
                </a:lnTo>
                <a:lnTo>
                  <a:pt x="21" y="393"/>
                </a:lnTo>
                <a:lnTo>
                  <a:pt x="5" y="441"/>
                </a:lnTo>
                <a:lnTo>
                  <a:pt x="0" y="478"/>
                </a:lnTo>
                <a:lnTo>
                  <a:pt x="10" y="498"/>
                </a:lnTo>
                <a:lnTo>
                  <a:pt x="23" y="495"/>
                </a:lnTo>
                <a:lnTo>
                  <a:pt x="40" y="490"/>
                </a:lnTo>
                <a:lnTo>
                  <a:pt x="62" y="486"/>
                </a:lnTo>
                <a:lnTo>
                  <a:pt x="90" y="479"/>
                </a:lnTo>
                <a:lnTo>
                  <a:pt x="122" y="474"/>
                </a:lnTo>
                <a:lnTo>
                  <a:pt x="158" y="469"/>
                </a:lnTo>
                <a:lnTo>
                  <a:pt x="197" y="462"/>
                </a:lnTo>
                <a:lnTo>
                  <a:pt x="240" y="455"/>
                </a:lnTo>
                <a:lnTo>
                  <a:pt x="286" y="448"/>
                </a:lnTo>
                <a:lnTo>
                  <a:pt x="334" y="441"/>
                </a:lnTo>
                <a:lnTo>
                  <a:pt x="384" y="434"/>
                </a:lnTo>
                <a:lnTo>
                  <a:pt x="438" y="428"/>
                </a:lnTo>
                <a:lnTo>
                  <a:pt x="493" y="422"/>
                </a:lnTo>
                <a:lnTo>
                  <a:pt x="548" y="415"/>
                </a:lnTo>
                <a:lnTo>
                  <a:pt x="605" y="409"/>
                </a:lnTo>
                <a:lnTo>
                  <a:pt x="664" y="403"/>
                </a:lnTo>
                <a:lnTo>
                  <a:pt x="721" y="398"/>
                </a:lnTo>
                <a:lnTo>
                  <a:pt x="780" y="393"/>
                </a:lnTo>
                <a:lnTo>
                  <a:pt x="837" y="388"/>
                </a:lnTo>
                <a:lnTo>
                  <a:pt x="894" y="384"/>
                </a:lnTo>
                <a:lnTo>
                  <a:pt x="951" y="381"/>
                </a:lnTo>
                <a:lnTo>
                  <a:pt x="1006" y="379"/>
                </a:lnTo>
                <a:lnTo>
                  <a:pt x="1057" y="377"/>
                </a:lnTo>
                <a:lnTo>
                  <a:pt x="1109" y="377"/>
                </a:lnTo>
                <a:lnTo>
                  <a:pt x="1157" y="377"/>
                </a:lnTo>
                <a:lnTo>
                  <a:pt x="1203" y="377"/>
                </a:lnTo>
                <a:lnTo>
                  <a:pt x="1246" y="381"/>
                </a:lnTo>
                <a:lnTo>
                  <a:pt x="1287" y="384"/>
                </a:lnTo>
                <a:lnTo>
                  <a:pt x="1323" y="388"/>
                </a:lnTo>
                <a:lnTo>
                  <a:pt x="1355" y="395"/>
                </a:lnTo>
                <a:lnTo>
                  <a:pt x="1382" y="402"/>
                </a:lnTo>
                <a:lnTo>
                  <a:pt x="1405" y="410"/>
                </a:lnTo>
                <a:lnTo>
                  <a:pt x="1422" y="367"/>
                </a:lnTo>
                <a:lnTo>
                  <a:pt x="1442" y="312"/>
                </a:lnTo>
                <a:lnTo>
                  <a:pt x="1463" y="251"/>
                </a:lnTo>
                <a:lnTo>
                  <a:pt x="1485" y="187"/>
                </a:lnTo>
                <a:lnTo>
                  <a:pt x="1506" y="125"/>
                </a:lnTo>
                <a:lnTo>
                  <a:pt x="1528" y="70"/>
                </a:lnTo>
                <a:lnTo>
                  <a:pt x="1551" y="26"/>
                </a:lnTo>
                <a:lnTo>
                  <a:pt x="1574" y="0"/>
                </a:lnTo>
                <a:close/>
              </a:path>
            </a:pathLst>
          </a:custGeom>
          <a:solidFill>
            <a:srgbClr val="CFFFC9"/>
          </a:solidFill>
          <a:ln w="9525">
            <a:noFill/>
            <a:round/>
            <a:headEnd/>
            <a:tailEnd/>
          </a:ln>
        </p:spPr>
        <p:txBody>
          <a:bodyPr/>
          <a:lstStyle/>
          <a:p>
            <a:endParaRPr lang="en-US"/>
          </a:p>
        </p:txBody>
      </p:sp>
      <p:sp>
        <p:nvSpPr>
          <p:cNvPr id="2184" name="Freeform 106"/>
          <p:cNvSpPr>
            <a:spLocks/>
          </p:cNvSpPr>
          <p:nvPr/>
        </p:nvSpPr>
        <p:spPr bwMode="auto">
          <a:xfrm rot="497617">
            <a:off x="4205288" y="2336800"/>
            <a:ext cx="611187" cy="201613"/>
          </a:xfrm>
          <a:custGeom>
            <a:avLst/>
            <a:gdLst>
              <a:gd name="T0" fmla="*/ 2147483647 w 1400"/>
              <a:gd name="T1" fmla="*/ 2147483647 h 512"/>
              <a:gd name="T2" fmla="*/ 2147483647 w 1400"/>
              <a:gd name="T3" fmla="*/ 0 h 512"/>
              <a:gd name="T4" fmla="*/ 2147483647 w 1400"/>
              <a:gd name="T5" fmla="*/ 2147483647 h 512"/>
              <a:gd name="T6" fmla="*/ 2147483647 w 1400"/>
              <a:gd name="T7" fmla="*/ 2147483647 h 512"/>
              <a:gd name="T8" fmla="*/ 2147483647 w 1400"/>
              <a:gd name="T9" fmla="*/ 2147483647 h 512"/>
              <a:gd name="T10" fmla="*/ 2147483647 w 1400"/>
              <a:gd name="T11" fmla="*/ 2147483647 h 512"/>
              <a:gd name="T12" fmla="*/ 2147483647 w 1400"/>
              <a:gd name="T13" fmla="*/ 2147483647 h 512"/>
              <a:gd name="T14" fmla="*/ 2147483647 w 1400"/>
              <a:gd name="T15" fmla="*/ 2147483647 h 512"/>
              <a:gd name="T16" fmla="*/ 2147483647 w 1400"/>
              <a:gd name="T17" fmla="*/ 2147483647 h 512"/>
              <a:gd name="T18" fmla="*/ 2147483647 w 1400"/>
              <a:gd name="T19" fmla="*/ 2147483647 h 512"/>
              <a:gd name="T20" fmla="*/ 2147483647 w 1400"/>
              <a:gd name="T21" fmla="*/ 2147483647 h 512"/>
              <a:gd name="T22" fmla="*/ 2147483647 w 1400"/>
              <a:gd name="T23" fmla="*/ 2147483647 h 512"/>
              <a:gd name="T24" fmla="*/ 2147483647 w 1400"/>
              <a:gd name="T25" fmla="*/ 2147483647 h 512"/>
              <a:gd name="T26" fmla="*/ 2147483647 w 1400"/>
              <a:gd name="T27" fmla="*/ 2147483647 h 512"/>
              <a:gd name="T28" fmla="*/ 2147483647 w 1400"/>
              <a:gd name="T29" fmla="*/ 2147483647 h 512"/>
              <a:gd name="T30" fmla="*/ 2147483647 w 1400"/>
              <a:gd name="T31" fmla="*/ 2147483647 h 512"/>
              <a:gd name="T32" fmla="*/ 2147483647 w 1400"/>
              <a:gd name="T33" fmla="*/ 2147483647 h 512"/>
              <a:gd name="T34" fmla="*/ 2147483647 w 1400"/>
              <a:gd name="T35" fmla="*/ 2147483647 h 512"/>
              <a:gd name="T36" fmla="*/ 2147483647 w 1400"/>
              <a:gd name="T37" fmla="*/ 2147483647 h 512"/>
              <a:gd name="T38" fmla="*/ 2147483647 w 1400"/>
              <a:gd name="T39" fmla="*/ 2147483647 h 512"/>
              <a:gd name="T40" fmla="*/ 2147483647 w 1400"/>
              <a:gd name="T41" fmla="*/ 2147483647 h 512"/>
              <a:gd name="T42" fmla="*/ 2147483647 w 1400"/>
              <a:gd name="T43" fmla="*/ 2147483647 h 512"/>
              <a:gd name="T44" fmla="*/ 0 w 1400"/>
              <a:gd name="T45" fmla="*/ 2147483647 h 512"/>
              <a:gd name="T46" fmla="*/ 2147483647 w 1400"/>
              <a:gd name="T47" fmla="*/ 2147483647 h 512"/>
              <a:gd name="T48" fmla="*/ 2147483647 w 1400"/>
              <a:gd name="T49" fmla="*/ 2147483647 h 512"/>
              <a:gd name="T50" fmla="*/ 2147483647 w 1400"/>
              <a:gd name="T51" fmla="*/ 2147483647 h 512"/>
              <a:gd name="T52" fmla="*/ 2147483647 w 1400"/>
              <a:gd name="T53" fmla="*/ 2147483647 h 512"/>
              <a:gd name="T54" fmla="*/ 2147483647 w 1400"/>
              <a:gd name="T55" fmla="*/ 2147483647 h 512"/>
              <a:gd name="T56" fmla="*/ 2147483647 w 1400"/>
              <a:gd name="T57" fmla="*/ 2147483647 h 512"/>
              <a:gd name="T58" fmla="*/ 2147483647 w 1400"/>
              <a:gd name="T59" fmla="*/ 2147483647 h 512"/>
              <a:gd name="T60" fmla="*/ 2147483647 w 1400"/>
              <a:gd name="T61" fmla="*/ 2147483647 h 512"/>
              <a:gd name="T62" fmla="*/ 2147483647 w 1400"/>
              <a:gd name="T63" fmla="*/ 2147483647 h 512"/>
              <a:gd name="T64" fmla="*/ 2147483647 w 1400"/>
              <a:gd name="T65" fmla="*/ 2147483647 h 512"/>
              <a:gd name="T66" fmla="*/ 2147483647 w 1400"/>
              <a:gd name="T67" fmla="*/ 2147483647 h 512"/>
              <a:gd name="T68" fmla="*/ 2147483647 w 1400"/>
              <a:gd name="T69" fmla="*/ 2147483647 h 51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00"/>
              <a:gd name="T106" fmla="*/ 0 h 512"/>
              <a:gd name="T107" fmla="*/ 1400 w 1400"/>
              <a:gd name="T108" fmla="*/ 512 h 51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00" h="512">
                <a:moveTo>
                  <a:pt x="1309" y="5"/>
                </a:moveTo>
                <a:lnTo>
                  <a:pt x="1316" y="2"/>
                </a:lnTo>
                <a:lnTo>
                  <a:pt x="1323" y="0"/>
                </a:lnTo>
                <a:lnTo>
                  <a:pt x="1328" y="0"/>
                </a:lnTo>
                <a:lnTo>
                  <a:pt x="1336" y="2"/>
                </a:lnTo>
                <a:lnTo>
                  <a:pt x="1400" y="120"/>
                </a:lnTo>
                <a:lnTo>
                  <a:pt x="1393" y="130"/>
                </a:lnTo>
                <a:lnTo>
                  <a:pt x="1375" y="156"/>
                </a:lnTo>
                <a:lnTo>
                  <a:pt x="1348" y="197"/>
                </a:lnTo>
                <a:lnTo>
                  <a:pt x="1316" y="246"/>
                </a:lnTo>
                <a:lnTo>
                  <a:pt x="1284" y="301"/>
                </a:lnTo>
                <a:lnTo>
                  <a:pt x="1254" y="356"/>
                </a:lnTo>
                <a:lnTo>
                  <a:pt x="1227" y="408"/>
                </a:lnTo>
                <a:lnTo>
                  <a:pt x="1211" y="453"/>
                </a:lnTo>
                <a:lnTo>
                  <a:pt x="1198" y="455"/>
                </a:lnTo>
                <a:lnTo>
                  <a:pt x="1181" y="457"/>
                </a:lnTo>
                <a:lnTo>
                  <a:pt x="1159" y="460"/>
                </a:lnTo>
                <a:lnTo>
                  <a:pt x="1133" y="462"/>
                </a:lnTo>
                <a:lnTo>
                  <a:pt x="1100" y="464"/>
                </a:lnTo>
                <a:lnTo>
                  <a:pt x="1065" y="467"/>
                </a:lnTo>
                <a:lnTo>
                  <a:pt x="1027" y="469"/>
                </a:lnTo>
                <a:lnTo>
                  <a:pt x="987" y="471"/>
                </a:lnTo>
                <a:lnTo>
                  <a:pt x="942" y="472"/>
                </a:lnTo>
                <a:lnTo>
                  <a:pt x="894" y="476"/>
                </a:lnTo>
                <a:lnTo>
                  <a:pt x="846" y="477"/>
                </a:lnTo>
                <a:lnTo>
                  <a:pt x="796" y="479"/>
                </a:lnTo>
                <a:lnTo>
                  <a:pt x="744" y="481"/>
                </a:lnTo>
                <a:lnTo>
                  <a:pt x="691" y="484"/>
                </a:lnTo>
                <a:lnTo>
                  <a:pt x="639" y="486"/>
                </a:lnTo>
                <a:lnTo>
                  <a:pt x="586" y="488"/>
                </a:lnTo>
                <a:lnTo>
                  <a:pt x="532" y="490"/>
                </a:lnTo>
                <a:lnTo>
                  <a:pt x="479" y="491"/>
                </a:lnTo>
                <a:lnTo>
                  <a:pt x="427" y="493"/>
                </a:lnTo>
                <a:lnTo>
                  <a:pt x="377" y="495"/>
                </a:lnTo>
                <a:lnTo>
                  <a:pt x="329" y="498"/>
                </a:lnTo>
                <a:lnTo>
                  <a:pt x="281" y="500"/>
                </a:lnTo>
                <a:lnTo>
                  <a:pt x="237" y="500"/>
                </a:lnTo>
                <a:lnTo>
                  <a:pt x="196" y="502"/>
                </a:lnTo>
                <a:lnTo>
                  <a:pt x="157" y="503"/>
                </a:lnTo>
                <a:lnTo>
                  <a:pt x="121" y="505"/>
                </a:lnTo>
                <a:lnTo>
                  <a:pt x="89" y="507"/>
                </a:lnTo>
                <a:lnTo>
                  <a:pt x="62" y="509"/>
                </a:lnTo>
                <a:lnTo>
                  <a:pt x="39" y="509"/>
                </a:lnTo>
                <a:lnTo>
                  <a:pt x="19" y="510"/>
                </a:lnTo>
                <a:lnTo>
                  <a:pt x="7" y="510"/>
                </a:lnTo>
                <a:lnTo>
                  <a:pt x="0" y="512"/>
                </a:lnTo>
                <a:lnTo>
                  <a:pt x="28" y="502"/>
                </a:lnTo>
                <a:lnTo>
                  <a:pt x="71" y="491"/>
                </a:lnTo>
                <a:lnTo>
                  <a:pt x="126" y="479"/>
                </a:lnTo>
                <a:lnTo>
                  <a:pt x="192" y="469"/>
                </a:lnTo>
                <a:lnTo>
                  <a:pt x="267" y="457"/>
                </a:lnTo>
                <a:lnTo>
                  <a:pt x="349" y="446"/>
                </a:lnTo>
                <a:lnTo>
                  <a:pt x="436" y="438"/>
                </a:lnTo>
                <a:lnTo>
                  <a:pt x="527" y="429"/>
                </a:lnTo>
                <a:lnTo>
                  <a:pt x="618" y="420"/>
                </a:lnTo>
                <a:lnTo>
                  <a:pt x="709" y="415"/>
                </a:lnTo>
                <a:lnTo>
                  <a:pt x="798" y="410"/>
                </a:lnTo>
                <a:lnTo>
                  <a:pt x="883" y="407"/>
                </a:lnTo>
                <a:lnTo>
                  <a:pt x="962" y="405"/>
                </a:lnTo>
                <a:lnTo>
                  <a:pt x="1031" y="407"/>
                </a:lnTo>
                <a:lnTo>
                  <a:pt x="1092" y="410"/>
                </a:lnTo>
                <a:lnTo>
                  <a:pt x="1140" y="415"/>
                </a:lnTo>
                <a:lnTo>
                  <a:pt x="1157" y="372"/>
                </a:lnTo>
                <a:lnTo>
                  <a:pt x="1177" y="317"/>
                </a:lnTo>
                <a:lnTo>
                  <a:pt x="1198" y="256"/>
                </a:lnTo>
                <a:lnTo>
                  <a:pt x="1220" y="192"/>
                </a:lnTo>
                <a:lnTo>
                  <a:pt x="1241" y="130"/>
                </a:lnTo>
                <a:lnTo>
                  <a:pt x="1263" y="75"/>
                </a:lnTo>
                <a:lnTo>
                  <a:pt x="1286" y="31"/>
                </a:lnTo>
                <a:lnTo>
                  <a:pt x="1309" y="5"/>
                </a:lnTo>
                <a:close/>
              </a:path>
            </a:pathLst>
          </a:custGeom>
          <a:solidFill>
            <a:srgbClr val="8EFF7F"/>
          </a:solidFill>
          <a:ln w="9525">
            <a:noFill/>
            <a:round/>
            <a:headEnd/>
            <a:tailEnd/>
          </a:ln>
        </p:spPr>
        <p:txBody>
          <a:bodyPr/>
          <a:lstStyle/>
          <a:p>
            <a:endParaRPr lang="en-US"/>
          </a:p>
        </p:txBody>
      </p:sp>
      <p:sp>
        <p:nvSpPr>
          <p:cNvPr id="2185" name="Freeform 107"/>
          <p:cNvSpPr>
            <a:spLocks/>
          </p:cNvSpPr>
          <p:nvPr/>
        </p:nvSpPr>
        <p:spPr bwMode="auto">
          <a:xfrm rot="497617">
            <a:off x="4721225" y="2371725"/>
            <a:ext cx="47625" cy="103188"/>
          </a:xfrm>
          <a:custGeom>
            <a:avLst/>
            <a:gdLst>
              <a:gd name="T0" fmla="*/ 0 w 110"/>
              <a:gd name="T1" fmla="*/ 2147483647 h 261"/>
              <a:gd name="T2" fmla="*/ 0 w 110"/>
              <a:gd name="T3" fmla="*/ 2147483647 h 261"/>
              <a:gd name="T4" fmla="*/ 2147483647 w 110"/>
              <a:gd name="T5" fmla="*/ 2147483647 h 261"/>
              <a:gd name="T6" fmla="*/ 2147483647 w 110"/>
              <a:gd name="T7" fmla="*/ 2147483647 h 261"/>
              <a:gd name="T8" fmla="*/ 2147483647 w 110"/>
              <a:gd name="T9" fmla="*/ 2147483647 h 261"/>
              <a:gd name="T10" fmla="*/ 2147483647 w 110"/>
              <a:gd name="T11" fmla="*/ 2147483647 h 261"/>
              <a:gd name="T12" fmla="*/ 2147483647 w 110"/>
              <a:gd name="T13" fmla="*/ 2147483647 h 261"/>
              <a:gd name="T14" fmla="*/ 2147483647 w 110"/>
              <a:gd name="T15" fmla="*/ 2147483647 h 261"/>
              <a:gd name="T16" fmla="*/ 2147483647 w 110"/>
              <a:gd name="T17" fmla="*/ 2147483647 h 261"/>
              <a:gd name="T18" fmla="*/ 2147483647 w 110"/>
              <a:gd name="T19" fmla="*/ 2147483647 h 261"/>
              <a:gd name="T20" fmla="*/ 2147483647 w 110"/>
              <a:gd name="T21" fmla="*/ 2147483647 h 261"/>
              <a:gd name="T22" fmla="*/ 2147483647 w 110"/>
              <a:gd name="T23" fmla="*/ 2147483647 h 261"/>
              <a:gd name="T24" fmla="*/ 2147483647 w 110"/>
              <a:gd name="T25" fmla="*/ 2147483647 h 261"/>
              <a:gd name="T26" fmla="*/ 2147483647 w 110"/>
              <a:gd name="T27" fmla="*/ 2147483647 h 261"/>
              <a:gd name="T28" fmla="*/ 2147483647 w 110"/>
              <a:gd name="T29" fmla="*/ 2147483647 h 261"/>
              <a:gd name="T30" fmla="*/ 2147483647 w 110"/>
              <a:gd name="T31" fmla="*/ 2147483647 h 261"/>
              <a:gd name="T32" fmla="*/ 2147483647 w 110"/>
              <a:gd name="T33" fmla="*/ 0 h 261"/>
              <a:gd name="T34" fmla="*/ 2147483647 w 110"/>
              <a:gd name="T35" fmla="*/ 2147483647 h 261"/>
              <a:gd name="T36" fmla="*/ 2147483647 w 110"/>
              <a:gd name="T37" fmla="*/ 2147483647 h 261"/>
              <a:gd name="T38" fmla="*/ 2147483647 w 110"/>
              <a:gd name="T39" fmla="*/ 2147483647 h 261"/>
              <a:gd name="T40" fmla="*/ 2147483647 w 110"/>
              <a:gd name="T41" fmla="*/ 2147483647 h 261"/>
              <a:gd name="T42" fmla="*/ 2147483647 w 110"/>
              <a:gd name="T43" fmla="*/ 2147483647 h 261"/>
              <a:gd name="T44" fmla="*/ 2147483647 w 110"/>
              <a:gd name="T45" fmla="*/ 2147483647 h 261"/>
              <a:gd name="T46" fmla="*/ 2147483647 w 110"/>
              <a:gd name="T47" fmla="*/ 2147483647 h 261"/>
              <a:gd name="T48" fmla="*/ 0 w 110"/>
              <a:gd name="T49" fmla="*/ 2147483647 h 26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0"/>
              <a:gd name="T76" fmla="*/ 0 h 261"/>
              <a:gd name="T77" fmla="*/ 110 w 110"/>
              <a:gd name="T78" fmla="*/ 261 h 26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0" h="261">
                <a:moveTo>
                  <a:pt x="0" y="251"/>
                </a:moveTo>
                <a:lnTo>
                  <a:pt x="0" y="255"/>
                </a:lnTo>
                <a:lnTo>
                  <a:pt x="2" y="258"/>
                </a:lnTo>
                <a:lnTo>
                  <a:pt x="5" y="260"/>
                </a:lnTo>
                <a:lnTo>
                  <a:pt x="9" y="261"/>
                </a:lnTo>
                <a:lnTo>
                  <a:pt x="12" y="261"/>
                </a:lnTo>
                <a:lnTo>
                  <a:pt x="16" y="260"/>
                </a:lnTo>
                <a:lnTo>
                  <a:pt x="20" y="256"/>
                </a:lnTo>
                <a:lnTo>
                  <a:pt x="21" y="253"/>
                </a:lnTo>
                <a:lnTo>
                  <a:pt x="30" y="217"/>
                </a:lnTo>
                <a:lnTo>
                  <a:pt x="44" y="177"/>
                </a:lnTo>
                <a:lnTo>
                  <a:pt x="61" y="135"/>
                </a:lnTo>
                <a:lnTo>
                  <a:pt x="77" y="95"/>
                </a:lnTo>
                <a:lnTo>
                  <a:pt x="91" y="59"/>
                </a:lnTo>
                <a:lnTo>
                  <a:pt x="103" y="30"/>
                </a:lnTo>
                <a:lnTo>
                  <a:pt x="110" y="9"/>
                </a:lnTo>
                <a:lnTo>
                  <a:pt x="109" y="0"/>
                </a:lnTo>
                <a:lnTo>
                  <a:pt x="100" y="13"/>
                </a:lnTo>
                <a:lnTo>
                  <a:pt x="87" y="33"/>
                </a:lnTo>
                <a:lnTo>
                  <a:pt x="69" y="63"/>
                </a:lnTo>
                <a:lnTo>
                  <a:pt x="52" y="97"/>
                </a:lnTo>
                <a:lnTo>
                  <a:pt x="36" y="135"/>
                </a:lnTo>
                <a:lnTo>
                  <a:pt x="20" y="175"/>
                </a:lnTo>
                <a:lnTo>
                  <a:pt x="7" y="215"/>
                </a:lnTo>
                <a:lnTo>
                  <a:pt x="0" y="251"/>
                </a:lnTo>
                <a:close/>
              </a:path>
            </a:pathLst>
          </a:custGeom>
          <a:solidFill>
            <a:srgbClr val="FFFFFF"/>
          </a:solidFill>
          <a:ln w="9525">
            <a:noFill/>
            <a:round/>
            <a:headEnd/>
            <a:tailEnd/>
          </a:ln>
        </p:spPr>
        <p:txBody>
          <a:bodyPr/>
          <a:lstStyle/>
          <a:p>
            <a:endParaRPr lang="en-US"/>
          </a:p>
        </p:txBody>
      </p:sp>
      <p:sp>
        <p:nvSpPr>
          <p:cNvPr id="2186" name="Freeform 108"/>
          <p:cNvSpPr>
            <a:spLocks/>
          </p:cNvSpPr>
          <p:nvPr/>
        </p:nvSpPr>
        <p:spPr bwMode="auto">
          <a:xfrm rot="497617">
            <a:off x="4202113" y="2381250"/>
            <a:ext cx="39687" cy="20638"/>
          </a:xfrm>
          <a:custGeom>
            <a:avLst/>
            <a:gdLst>
              <a:gd name="T0" fmla="*/ 2147483647 w 93"/>
              <a:gd name="T1" fmla="*/ 2147483647 h 53"/>
              <a:gd name="T2" fmla="*/ 2147483647 w 93"/>
              <a:gd name="T3" fmla="*/ 2147483647 h 53"/>
              <a:gd name="T4" fmla="*/ 2147483647 w 93"/>
              <a:gd name="T5" fmla="*/ 2147483647 h 53"/>
              <a:gd name="T6" fmla="*/ 2147483647 w 93"/>
              <a:gd name="T7" fmla="*/ 2147483647 h 53"/>
              <a:gd name="T8" fmla="*/ 2147483647 w 93"/>
              <a:gd name="T9" fmla="*/ 2147483647 h 53"/>
              <a:gd name="T10" fmla="*/ 2147483647 w 93"/>
              <a:gd name="T11" fmla="*/ 2147483647 h 53"/>
              <a:gd name="T12" fmla="*/ 2147483647 w 93"/>
              <a:gd name="T13" fmla="*/ 2147483647 h 53"/>
              <a:gd name="T14" fmla="*/ 2147483647 w 93"/>
              <a:gd name="T15" fmla="*/ 2147483647 h 53"/>
              <a:gd name="T16" fmla="*/ 2147483647 w 93"/>
              <a:gd name="T17" fmla="*/ 2147483647 h 53"/>
              <a:gd name="T18" fmla="*/ 2147483647 w 93"/>
              <a:gd name="T19" fmla="*/ 2147483647 h 53"/>
              <a:gd name="T20" fmla="*/ 2147483647 w 93"/>
              <a:gd name="T21" fmla="*/ 2147483647 h 53"/>
              <a:gd name="T22" fmla="*/ 2147483647 w 93"/>
              <a:gd name="T23" fmla="*/ 2147483647 h 53"/>
              <a:gd name="T24" fmla="*/ 2147483647 w 93"/>
              <a:gd name="T25" fmla="*/ 2147483647 h 53"/>
              <a:gd name="T26" fmla="*/ 2147483647 w 93"/>
              <a:gd name="T27" fmla="*/ 2147483647 h 53"/>
              <a:gd name="T28" fmla="*/ 2147483647 w 93"/>
              <a:gd name="T29" fmla="*/ 2147483647 h 53"/>
              <a:gd name="T30" fmla="*/ 2147483647 w 93"/>
              <a:gd name="T31" fmla="*/ 2147483647 h 53"/>
              <a:gd name="T32" fmla="*/ 2147483647 w 93"/>
              <a:gd name="T33" fmla="*/ 2147483647 h 53"/>
              <a:gd name="T34" fmla="*/ 2147483647 w 93"/>
              <a:gd name="T35" fmla="*/ 2147483647 h 53"/>
              <a:gd name="T36" fmla="*/ 2147483647 w 93"/>
              <a:gd name="T37" fmla="*/ 2147483647 h 53"/>
              <a:gd name="T38" fmla="*/ 2147483647 w 93"/>
              <a:gd name="T39" fmla="*/ 0 h 53"/>
              <a:gd name="T40" fmla="*/ 2147483647 w 93"/>
              <a:gd name="T41" fmla="*/ 2147483647 h 53"/>
              <a:gd name="T42" fmla="*/ 2147483647 w 93"/>
              <a:gd name="T43" fmla="*/ 2147483647 h 53"/>
              <a:gd name="T44" fmla="*/ 2147483647 w 93"/>
              <a:gd name="T45" fmla="*/ 2147483647 h 53"/>
              <a:gd name="T46" fmla="*/ 0 w 93"/>
              <a:gd name="T47" fmla="*/ 2147483647 h 53"/>
              <a:gd name="T48" fmla="*/ 2147483647 w 93"/>
              <a:gd name="T49" fmla="*/ 2147483647 h 5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3"/>
              <a:gd name="T76" fmla="*/ 0 h 53"/>
              <a:gd name="T77" fmla="*/ 93 w 93"/>
              <a:gd name="T78" fmla="*/ 53 h 5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3" h="53">
                <a:moveTo>
                  <a:pt x="4" y="45"/>
                </a:moveTo>
                <a:lnTo>
                  <a:pt x="9" y="50"/>
                </a:lnTo>
                <a:lnTo>
                  <a:pt x="16" y="53"/>
                </a:lnTo>
                <a:lnTo>
                  <a:pt x="25" y="53"/>
                </a:lnTo>
                <a:lnTo>
                  <a:pt x="36" y="53"/>
                </a:lnTo>
                <a:lnTo>
                  <a:pt x="47" y="52"/>
                </a:lnTo>
                <a:lnTo>
                  <a:pt x="57" y="50"/>
                </a:lnTo>
                <a:lnTo>
                  <a:pt x="68" y="48"/>
                </a:lnTo>
                <a:lnTo>
                  <a:pt x="77" y="48"/>
                </a:lnTo>
                <a:lnTo>
                  <a:pt x="82" y="45"/>
                </a:lnTo>
                <a:lnTo>
                  <a:pt x="86" y="36"/>
                </a:lnTo>
                <a:lnTo>
                  <a:pt x="89" y="27"/>
                </a:lnTo>
                <a:lnTo>
                  <a:pt x="89" y="21"/>
                </a:lnTo>
                <a:lnTo>
                  <a:pt x="89" y="19"/>
                </a:lnTo>
                <a:lnTo>
                  <a:pt x="91" y="15"/>
                </a:lnTo>
                <a:lnTo>
                  <a:pt x="93" y="12"/>
                </a:lnTo>
                <a:lnTo>
                  <a:pt x="89" y="7"/>
                </a:lnTo>
                <a:lnTo>
                  <a:pt x="84" y="3"/>
                </a:lnTo>
                <a:lnTo>
                  <a:pt x="72" y="2"/>
                </a:lnTo>
                <a:lnTo>
                  <a:pt x="54" y="0"/>
                </a:lnTo>
                <a:lnTo>
                  <a:pt x="25" y="2"/>
                </a:lnTo>
                <a:lnTo>
                  <a:pt x="15" y="7"/>
                </a:lnTo>
                <a:lnTo>
                  <a:pt x="6" y="17"/>
                </a:lnTo>
                <a:lnTo>
                  <a:pt x="0" y="31"/>
                </a:lnTo>
                <a:lnTo>
                  <a:pt x="4" y="45"/>
                </a:lnTo>
                <a:close/>
              </a:path>
            </a:pathLst>
          </a:custGeom>
          <a:solidFill>
            <a:srgbClr val="FFFFFF"/>
          </a:solidFill>
          <a:ln w="9525">
            <a:noFill/>
            <a:round/>
            <a:headEnd/>
            <a:tailEnd/>
          </a:ln>
        </p:spPr>
        <p:txBody>
          <a:bodyPr/>
          <a:lstStyle/>
          <a:p>
            <a:endParaRPr lang="en-US"/>
          </a:p>
        </p:txBody>
      </p:sp>
      <p:sp>
        <p:nvSpPr>
          <p:cNvPr id="2187" name="Freeform 109"/>
          <p:cNvSpPr>
            <a:spLocks/>
          </p:cNvSpPr>
          <p:nvPr/>
        </p:nvSpPr>
        <p:spPr bwMode="auto">
          <a:xfrm rot="497617">
            <a:off x="4256088" y="2386013"/>
            <a:ext cx="39687" cy="19050"/>
          </a:xfrm>
          <a:custGeom>
            <a:avLst/>
            <a:gdLst>
              <a:gd name="T0" fmla="*/ 2147483647 w 93"/>
              <a:gd name="T1" fmla="*/ 2147483647 h 52"/>
              <a:gd name="T2" fmla="*/ 2147483647 w 93"/>
              <a:gd name="T3" fmla="*/ 2147483647 h 52"/>
              <a:gd name="T4" fmla="*/ 2147483647 w 93"/>
              <a:gd name="T5" fmla="*/ 2147483647 h 52"/>
              <a:gd name="T6" fmla="*/ 2147483647 w 93"/>
              <a:gd name="T7" fmla="*/ 2147483647 h 52"/>
              <a:gd name="T8" fmla="*/ 2147483647 w 93"/>
              <a:gd name="T9" fmla="*/ 2147483647 h 52"/>
              <a:gd name="T10" fmla="*/ 2147483647 w 93"/>
              <a:gd name="T11" fmla="*/ 2147483647 h 52"/>
              <a:gd name="T12" fmla="*/ 2147483647 w 93"/>
              <a:gd name="T13" fmla="*/ 2147483647 h 52"/>
              <a:gd name="T14" fmla="*/ 2147483647 w 93"/>
              <a:gd name="T15" fmla="*/ 2147483647 h 52"/>
              <a:gd name="T16" fmla="*/ 2147483647 w 93"/>
              <a:gd name="T17" fmla="*/ 2147483647 h 52"/>
              <a:gd name="T18" fmla="*/ 2147483647 w 93"/>
              <a:gd name="T19" fmla="*/ 2147483647 h 52"/>
              <a:gd name="T20" fmla="*/ 2147483647 w 93"/>
              <a:gd name="T21" fmla="*/ 2147483647 h 52"/>
              <a:gd name="T22" fmla="*/ 2147483647 w 93"/>
              <a:gd name="T23" fmla="*/ 2147483647 h 52"/>
              <a:gd name="T24" fmla="*/ 2147483647 w 93"/>
              <a:gd name="T25" fmla="*/ 2147483647 h 52"/>
              <a:gd name="T26" fmla="*/ 2147483647 w 93"/>
              <a:gd name="T27" fmla="*/ 2147483647 h 52"/>
              <a:gd name="T28" fmla="*/ 2147483647 w 93"/>
              <a:gd name="T29" fmla="*/ 2147483647 h 52"/>
              <a:gd name="T30" fmla="*/ 2147483647 w 93"/>
              <a:gd name="T31" fmla="*/ 2147483647 h 52"/>
              <a:gd name="T32" fmla="*/ 2147483647 w 93"/>
              <a:gd name="T33" fmla="*/ 2147483647 h 52"/>
              <a:gd name="T34" fmla="*/ 2147483647 w 93"/>
              <a:gd name="T35" fmla="*/ 2147483647 h 52"/>
              <a:gd name="T36" fmla="*/ 2147483647 w 93"/>
              <a:gd name="T37" fmla="*/ 0 h 52"/>
              <a:gd name="T38" fmla="*/ 2147483647 w 93"/>
              <a:gd name="T39" fmla="*/ 0 h 52"/>
              <a:gd name="T40" fmla="*/ 2147483647 w 93"/>
              <a:gd name="T41" fmla="*/ 2147483647 h 52"/>
              <a:gd name="T42" fmla="*/ 2147483647 w 93"/>
              <a:gd name="T43" fmla="*/ 2147483647 h 52"/>
              <a:gd name="T44" fmla="*/ 2147483647 w 93"/>
              <a:gd name="T45" fmla="*/ 2147483647 h 52"/>
              <a:gd name="T46" fmla="*/ 0 w 93"/>
              <a:gd name="T47" fmla="*/ 2147483647 h 52"/>
              <a:gd name="T48" fmla="*/ 2147483647 w 93"/>
              <a:gd name="T49" fmla="*/ 2147483647 h 5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3"/>
              <a:gd name="T76" fmla="*/ 0 h 52"/>
              <a:gd name="T77" fmla="*/ 93 w 93"/>
              <a:gd name="T78" fmla="*/ 52 h 5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3" h="52">
                <a:moveTo>
                  <a:pt x="4" y="43"/>
                </a:moveTo>
                <a:lnTo>
                  <a:pt x="9" y="48"/>
                </a:lnTo>
                <a:lnTo>
                  <a:pt x="16" y="52"/>
                </a:lnTo>
                <a:lnTo>
                  <a:pt x="25" y="52"/>
                </a:lnTo>
                <a:lnTo>
                  <a:pt x="36" y="52"/>
                </a:lnTo>
                <a:lnTo>
                  <a:pt x="46" y="50"/>
                </a:lnTo>
                <a:lnTo>
                  <a:pt x="57" y="48"/>
                </a:lnTo>
                <a:lnTo>
                  <a:pt x="68" y="48"/>
                </a:lnTo>
                <a:lnTo>
                  <a:pt x="77" y="48"/>
                </a:lnTo>
                <a:lnTo>
                  <a:pt x="82" y="43"/>
                </a:lnTo>
                <a:lnTo>
                  <a:pt x="85" y="34"/>
                </a:lnTo>
                <a:lnTo>
                  <a:pt x="89" y="26"/>
                </a:lnTo>
                <a:lnTo>
                  <a:pt x="89" y="21"/>
                </a:lnTo>
                <a:lnTo>
                  <a:pt x="89" y="17"/>
                </a:lnTo>
                <a:lnTo>
                  <a:pt x="91" y="14"/>
                </a:lnTo>
                <a:lnTo>
                  <a:pt x="93" y="10"/>
                </a:lnTo>
                <a:lnTo>
                  <a:pt x="89" y="5"/>
                </a:lnTo>
                <a:lnTo>
                  <a:pt x="84" y="2"/>
                </a:lnTo>
                <a:lnTo>
                  <a:pt x="71" y="0"/>
                </a:lnTo>
                <a:lnTo>
                  <a:pt x="53" y="0"/>
                </a:lnTo>
                <a:lnTo>
                  <a:pt x="25" y="2"/>
                </a:lnTo>
                <a:lnTo>
                  <a:pt x="14" y="7"/>
                </a:lnTo>
                <a:lnTo>
                  <a:pt x="5" y="15"/>
                </a:lnTo>
                <a:lnTo>
                  <a:pt x="0" y="29"/>
                </a:lnTo>
                <a:lnTo>
                  <a:pt x="4" y="43"/>
                </a:lnTo>
                <a:close/>
              </a:path>
            </a:pathLst>
          </a:custGeom>
          <a:solidFill>
            <a:srgbClr val="FFFFFF"/>
          </a:solidFill>
          <a:ln w="9525">
            <a:noFill/>
            <a:round/>
            <a:headEnd/>
            <a:tailEnd/>
          </a:ln>
        </p:spPr>
        <p:txBody>
          <a:bodyPr/>
          <a:lstStyle/>
          <a:p>
            <a:endParaRPr lang="en-US"/>
          </a:p>
        </p:txBody>
      </p:sp>
      <p:sp>
        <p:nvSpPr>
          <p:cNvPr id="2188" name="Freeform 110"/>
          <p:cNvSpPr>
            <a:spLocks/>
          </p:cNvSpPr>
          <p:nvPr/>
        </p:nvSpPr>
        <p:spPr bwMode="auto">
          <a:xfrm rot="497617">
            <a:off x="4305300" y="2389188"/>
            <a:ext cx="39688" cy="22225"/>
          </a:xfrm>
          <a:custGeom>
            <a:avLst/>
            <a:gdLst>
              <a:gd name="T0" fmla="*/ 2147483647 w 93"/>
              <a:gd name="T1" fmla="*/ 2147483647 h 54"/>
              <a:gd name="T2" fmla="*/ 2147483647 w 93"/>
              <a:gd name="T3" fmla="*/ 2147483647 h 54"/>
              <a:gd name="T4" fmla="*/ 2147483647 w 93"/>
              <a:gd name="T5" fmla="*/ 2147483647 h 54"/>
              <a:gd name="T6" fmla="*/ 2147483647 w 93"/>
              <a:gd name="T7" fmla="*/ 2147483647 h 54"/>
              <a:gd name="T8" fmla="*/ 2147483647 w 93"/>
              <a:gd name="T9" fmla="*/ 2147483647 h 54"/>
              <a:gd name="T10" fmla="*/ 2147483647 w 93"/>
              <a:gd name="T11" fmla="*/ 2147483647 h 54"/>
              <a:gd name="T12" fmla="*/ 2147483647 w 93"/>
              <a:gd name="T13" fmla="*/ 2147483647 h 54"/>
              <a:gd name="T14" fmla="*/ 2147483647 w 93"/>
              <a:gd name="T15" fmla="*/ 2147483647 h 54"/>
              <a:gd name="T16" fmla="*/ 2147483647 w 93"/>
              <a:gd name="T17" fmla="*/ 2147483647 h 54"/>
              <a:gd name="T18" fmla="*/ 2147483647 w 93"/>
              <a:gd name="T19" fmla="*/ 2147483647 h 54"/>
              <a:gd name="T20" fmla="*/ 2147483647 w 93"/>
              <a:gd name="T21" fmla="*/ 2147483647 h 54"/>
              <a:gd name="T22" fmla="*/ 2147483647 w 93"/>
              <a:gd name="T23" fmla="*/ 2147483647 h 54"/>
              <a:gd name="T24" fmla="*/ 2147483647 w 93"/>
              <a:gd name="T25" fmla="*/ 2147483647 h 54"/>
              <a:gd name="T26" fmla="*/ 2147483647 w 93"/>
              <a:gd name="T27" fmla="*/ 2147483647 h 54"/>
              <a:gd name="T28" fmla="*/ 2147483647 w 93"/>
              <a:gd name="T29" fmla="*/ 2147483647 h 54"/>
              <a:gd name="T30" fmla="*/ 2147483647 w 93"/>
              <a:gd name="T31" fmla="*/ 2147483647 h 54"/>
              <a:gd name="T32" fmla="*/ 2147483647 w 93"/>
              <a:gd name="T33" fmla="*/ 2147483647 h 54"/>
              <a:gd name="T34" fmla="*/ 2147483647 w 93"/>
              <a:gd name="T35" fmla="*/ 2147483647 h 54"/>
              <a:gd name="T36" fmla="*/ 2147483647 w 93"/>
              <a:gd name="T37" fmla="*/ 2147483647 h 54"/>
              <a:gd name="T38" fmla="*/ 2147483647 w 93"/>
              <a:gd name="T39" fmla="*/ 0 h 54"/>
              <a:gd name="T40" fmla="*/ 2147483647 w 93"/>
              <a:gd name="T41" fmla="*/ 2147483647 h 54"/>
              <a:gd name="T42" fmla="*/ 2147483647 w 93"/>
              <a:gd name="T43" fmla="*/ 2147483647 h 54"/>
              <a:gd name="T44" fmla="*/ 2147483647 w 93"/>
              <a:gd name="T45" fmla="*/ 2147483647 h 54"/>
              <a:gd name="T46" fmla="*/ 0 w 93"/>
              <a:gd name="T47" fmla="*/ 2147483647 h 54"/>
              <a:gd name="T48" fmla="*/ 2147483647 w 93"/>
              <a:gd name="T49" fmla="*/ 2147483647 h 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3"/>
              <a:gd name="T76" fmla="*/ 0 h 54"/>
              <a:gd name="T77" fmla="*/ 93 w 93"/>
              <a:gd name="T78" fmla="*/ 54 h 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3" h="54">
                <a:moveTo>
                  <a:pt x="3" y="45"/>
                </a:moveTo>
                <a:lnTo>
                  <a:pt x="9" y="51"/>
                </a:lnTo>
                <a:lnTo>
                  <a:pt x="18" y="54"/>
                </a:lnTo>
                <a:lnTo>
                  <a:pt x="27" y="54"/>
                </a:lnTo>
                <a:lnTo>
                  <a:pt x="37" y="54"/>
                </a:lnTo>
                <a:lnTo>
                  <a:pt x="48" y="52"/>
                </a:lnTo>
                <a:lnTo>
                  <a:pt x="59" y="51"/>
                </a:lnTo>
                <a:lnTo>
                  <a:pt x="69" y="49"/>
                </a:lnTo>
                <a:lnTo>
                  <a:pt x="78" y="49"/>
                </a:lnTo>
                <a:lnTo>
                  <a:pt x="82" y="45"/>
                </a:lnTo>
                <a:lnTo>
                  <a:pt x="85" y="37"/>
                </a:lnTo>
                <a:lnTo>
                  <a:pt x="89" y="28"/>
                </a:lnTo>
                <a:lnTo>
                  <a:pt x="91" y="21"/>
                </a:lnTo>
                <a:lnTo>
                  <a:pt x="91" y="19"/>
                </a:lnTo>
                <a:lnTo>
                  <a:pt x="93" y="16"/>
                </a:lnTo>
                <a:lnTo>
                  <a:pt x="93" y="13"/>
                </a:lnTo>
                <a:lnTo>
                  <a:pt x="91" y="7"/>
                </a:lnTo>
                <a:lnTo>
                  <a:pt x="84" y="4"/>
                </a:lnTo>
                <a:lnTo>
                  <a:pt x="71" y="2"/>
                </a:lnTo>
                <a:lnTo>
                  <a:pt x="53" y="0"/>
                </a:lnTo>
                <a:lnTo>
                  <a:pt x="25" y="2"/>
                </a:lnTo>
                <a:lnTo>
                  <a:pt x="14" y="7"/>
                </a:lnTo>
                <a:lnTo>
                  <a:pt x="5" y="18"/>
                </a:lnTo>
                <a:lnTo>
                  <a:pt x="0" y="32"/>
                </a:lnTo>
                <a:lnTo>
                  <a:pt x="3" y="45"/>
                </a:lnTo>
                <a:close/>
              </a:path>
            </a:pathLst>
          </a:custGeom>
          <a:solidFill>
            <a:srgbClr val="FFFFFF"/>
          </a:solidFill>
          <a:ln w="9525">
            <a:noFill/>
            <a:round/>
            <a:headEnd/>
            <a:tailEnd/>
          </a:ln>
        </p:spPr>
        <p:txBody>
          <a:bodyPr/>
          <a:lstStyle/>
          <a:p>
            <a:endParaRPr lang="en-US"/>
          </a:p>
        </p:txBody>
      </p:sp>
      <p:sp>
        <p:nvSpPr>
          <p:cNvPr id="2189" name="Freeform 111"/>
          <p:cNvSpPr>
            <a:spLocks/>
          </p:cNvSpPr>
          <p:nvPr/>
        </p:nvSpPr>
        <p:spPr bwMode="auto">
          <a:xfrm rot="497617">
            <a:off x="4365625" y="2397125"/>
            <a:ext cx="39688" cy="22225"/>
          </a:xfrm>
          <a:custGeom>
            <a:avLst/>
            <a:gdLst>
              <a:gd name="T0" fmla="*/ 2147483647 w 92"/>
              <a:gd name="T1" fmla="*/ 2147483647 h 54"/>
              <a:gd name="T2" fmla="*/ 2147483647 w 92"/>
              <a:gd name="T3" fmla="*/ 2147483647 h 54"/>
              <a:gd name="T4" fmla="*/ 2147483647 w 92"/>
              <a:gd name="T5" fmla="*/ 2147483647 h 54"/>
              <a:gd name="T6" fmla="*/ 2147483647 w 92"/>
              <a:gd name="T7" fmla="*/ 2147483647 h 54"/>
              <a:gd name="T8" fmla="*/ 2147483647 w 92"/>
              <a:gd name="T9" fmla="*/ 2147483647 h 54"/>
              <a:gd name="T10" fmla="*/ 2147483647 w 92"/>
              <a:gd name="T11" fmla="*/ 2147483647 h 54"/>
              <a:gd name="T12" fmla="*/ 2147483647 w 92"/>
              <a:gd name="T13" fmla="*/ 2147483647 h 54"/>
              <a:gd name="T14" fmla="*/ 2147483647 w 92"/>
              <a:gd name="T15" fmla="*/ 2147483647 h 54"/>
              <a:gd name="T16" fmla="*/ 2147483647 w 92"/>
              <a:gd name="T17" fmla="*/ 2147483647 h 54"/>
              <a:gd name="T18" fmla="*/ 2147483647 w 92"/>
              <a:gd name="T19" fmla="*/ 2147483647 h 54"/>
              <a:gd name="T20" fmla="*/ 2147483647 w 92"/>
              <a:gd name="T21" fmla="*/ 2147483647 h 54"/>
              <a:gd name="T22" fmla="*/ 2147483647 w 92"/>
              <a:gd name="T23" fmla="*/ 2147483647 h 54"/>
              <a:gd name="T24" fmla="*/ 2147483647 w 92"/>
              <a:gd name="T25" fmla="*/ 2147483647 h 54"/>
              <a:gd name="T26" fmla="*/ 2147483647 w 92"/>
              <a:gd name="T27" fmla="*/ 2147483647 h 54"/>
              <a:gd name="T28" fmla="*/ 2147483647 w 92"/>
              <a:gd name="T29" fmla="*/ 2147483647 h 54"/>
              <a:gd name="T30" fmla="*/ 2147483647 w 92"/>
              <a:gd name="T31" fmla="*/ 2147483647 h 54"/>
              <a:gd name="T32" fmla="*/ 2147483647 w 92"/>
              <a:gd name="T33" fmla="*/ 2147483647 h 54"/>
              <a:gd name="T34" fmla="*/ 2147483647 w 92"/>
              <a:gd name="T35" fmla="*/ 2147483647 h 54"/>
              <a:gd name="T36" fmla="*/ 2147483647 w 92"/>
              <a:gd name="T37" fmla="*/ 2147483647 h 54"/>
              <a:gd name="T38" fmla="*/ 2147483647 w 92"/>
              <a:gd name="T39" fmla="*/ 0 h 54"/>
              <a:gd name="T40" fmla="*/ 2147483647 w 92"/>
              <a:gd name="T41" fmla="*/ 2147483647 h 54"/>
              <a:gd name="T42" fmla="*/ 2147483647 w 92"/>
              <a:gd name="T43" fmla="*/ 2147483647 h 54"/>
              <a:gd name="T44" fmla="*/ 2147483647 w 92"/>
              <a:gd name="T45" fmla="*/ 2147483647 h 54"/>
              <a:gd name="T46" fmla="*/ 0 w 92"/>
              <a:gd name="T47" fmla="*/ 2147483647 h 54"/>
              <a:gd name="T48" fmla="*/ 2147483647 w 92"/>
              <a:gd name="T49" fmla="*/ 2147483647 h 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2"/>
              <a:gd name="T76" fmla="*/ 0 h 54"/>
              <a:gd name="T77" fmla="*/ 92 w 92"/>
              <a:gd name="T78" fmla="*/ 54 h 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2" h="54">
                <a:moveTo>
                  <a:pt x="3" y="45"/>
                </a:moveTo>
                <a:lnTo>
                  <a:pt x="9" y="50"/>
                </a:lnTo>
                <a:lnTo>
                  <a:pt x="18" y="54"/>
                </a:lnTo>
                <a:lnTo>
                  <a:pt x="27" y="54"/>
                </a:lnTo>
                <a:lnTo>
                  <a:pt x="37" y="54"/>
                </a:lnTo>
                <a:lnTo>
                  <a:pt x="48" y="52"/>
                </a:lnTo>
                <a:lnTo>
                  <a:pt x="59" y="50"/>
                </a:lnTo>
                <a:lnTo>
                  <a:pt x="69" y="49"/>
                </a:lnTo>
                <a:lnTo>
                  <a:pt x="78" y="49"/>
                </a:lnTo>
                <a:lnTo>
                  <a:pt x="82" y="45"/>
                </a:lnTo>
                <a:lnTo>
                  <a:pt x="85" y="36"/>
                </a:lnTo>
                <a:lnTo>
                  <a:pt x="89" y="26"/>
                </a:lnTo>
                <a:lnTo>
                  <a:pt x="91" y="21"/>
                </a:lnTo>
                <a:lnTo>
                  <a:pt x="91" y="19"/>
                </a:lnTo>
                <a:lnTo>
                  <a:pt x="92" y="16"/>
                </a:lnTo>
                <a:lnTo>
                  <a:pt x="92" y="12"/>
                </a:lnTo>
                <a:lnTo>
                  <a:pt x="91" y="7"/>
                </a:lnTo>
                <a:lnTo>
                  <a:pt x="84" y="4"/>
                </a:lnTo>
                <a:lnTo>
                  <a:pt x="71" y="2"/>
                </a:lnTo>
                <a:lnTo>
                  <a:pt x="53" y="0"/>
                </a:lnTo>
                <a:lnTo>
                  <a:pt x="25" y="2"/>
                </a:lnTo>
                <a:lnTo>
                  <a:pt x="14" y="7"/>
                </a:lnTo>
                <a:lnTo>
                  <a:pt x="5" y="17"/>
                </a:lnTo>
                <a:lnTo>
                  <a:pt x="0" y="30"/>
                </a:lnTo>
                <a:lnTo>
                  <a:pt x="3" y="45"/>
                </a:lnTo>
                <a:close/>
              </a:path>
            </a:pathLst>
          </a:custGeom>
          <a:solidFill>
            <a:srgbClr val="FFFFFF"/>
          </a:solidFill>
          <a:ln w="9525">
            <a:noFill/>
            <a:round/>
            <a:headEnd/>
            <a:tailEnd/>
          </a:ln>
        </p:spPr>
        <p:txBody>
          <a:bodyPr/>
          <a:lstStyle/>
          <a:p>
            <a:endParaRPr lang="en-US"/>
          </a:p>
        </p:txBody>
      </p:sp>
      <p:sp>
        <p:nvSpPr>
          <p:cNvPr id="2190" name="Freeform 112"/>
          <p:cNvSpPr>
            <a:spLocks/>
          </p:cNvSpPr>
          <p:nvPr/>
        </p:nvSpPr>
        <p:spPr bwMode="auto">
          <a:xfrm rot="497617">
            <a:off x="4432300" y="2405063"/>
            <a:ext cx="41275" cy="20637"/>
          </a:xfrm>
          <a:custGeom>
            <a:avLst/>
            <a:gdLst>
              <a:gd name="T0" fmla="*/ 2147483647 w 92"/>
              <a:gd name="T1" fmla="*/ 2147483647 h 54"/>
              <a:gd name="T2" fmla="*/ 2147483647 w 92"/>
              <a:gd name="T3" fmla="*/ 2147483647 h 54"/>
              <a:gd name="T4" fmla="*/ 2147483647 w 92"/>
              <a:gd name="T5" fmla="*/ 2147483647 h 54"/>
              <a:gd name="T6" fmla="*/ 2147483647 w 92"/>
              <a:gd name="T7" fmla="*/ 2147483647 h 54"/>
              <a:gd name="T8" fmla="*/ 2147483647 w 92"/>
              <a:gd name="T9" fmla="*/ 2147483647 h 54"/>
              <a:gd name="T10" fmla="*/ 2147483647 w 92"/>
              <a:gd name="T11" fmla="*/ 2147483647 h 54"/>
              <a:gd name="T12" fmla="*/ 2147483647 w 92"/>
              <a:gd name="T13" fmla="*/ 2147483647 h 54"/>
              <a:gd name="T14" fmla="*/ 2147483647 w 92"/>
              <a:gd name="T15" fmla="*/ 2147483647 h 54"/>
              <a:gd name="T16" fmla="*/ 2147483647 w 92"/>
              <a:gd name="T17" fmla="*/ 2147483647 h 54"/>
              <a:gd name="T18" fmla="*/ 2147483647 w 92"/>
              <a:gd name="T19" fmla="*/ 2147483647 h 54"/>
              <a:gd name="T20" fmla="*/ 2147483647 w 92"/>
              <a:gd name="T21" fmla="*/ 2147483647 h 54"/>
              <a:gd name="T22" fmla="*/ 2147483647 w 92"/>
              <a:gd name="T23" fmla="*/ 2147483647 h 54"/>
              <a:gd name="T24" fmla="*/ 2147483647 w 92"/>
              <a:gd name="T25" fmla="*/ 2147483647 h 54"/>
              <a:gd name="T26" fmla="*/ 2147483647 w 92"/>
              <a:gd name="T27" fmla="*/ 2147483647 h 54"/>
              <a:gd name="T28" fmla="*/ 2147483647 w 92"/>
              <a:gd name="T29" fmla="*/ 2147483647 h 54"/>
              <a:gd name="T30" fmla="*/ 2147483647 w 92"/>
              <a:gd name="T31" fmla="*/ 2147483647 h 54"/>
              <a:gd name="T32" fmla="*/ 2147483647 w 92"/>
              <a:gd name="T33" fmla="*/ 2147483647 h 54"/>
              <a:gd name="T34" fmla="*/ 2147483647 w 92"/>
              <a:gd name="T35" fmla="*/ 2147483647 h 54"/>
              <a:gd name="T36" fmla="*/ 2147483647 w 92"/>
              <a:gd name="T37" fmla="*/ 2147483647 h 54"/>
              <a:gd name="T38" fmla="*/ 2147483647 w 92"/>
              <a:gd name="T39" fmla="*/ 0 h 54"/>
              <a:gd name="T40" fmla="*/ 2147483647 w 92"/>
              <a:gd name="T41" fmla="*/ 2147483647 h 54"/>
              <a:gd name="T42" fmla="*/ 2147483647 w 92"/>
              <a:gd name="T43" fmla="*/ 2147483647 h 54"/>
              <a:gd name="T44" fmla="*/ 2147483647 w 92"/>
              <a:gd name="T45" fmla="*/ 2147483647 h 54"/>
              <a:gd name="T46" fmla="*/ 0 w 92"/>
              <a:gd name="T47" fmla="*/ 2147483647 h 54"/>
              <a:gd name="T48" fmla="*/ 2147483647 w 92"/>
              <a:gd name="T49" fmla="*/ 2147483647 h 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2"/>
              <a:gd name="T76" fmla="*/ 0 h 54"/>
              <a:gd name="T77" fmla="*/ 92 w 92"/>
              <a:gd name="T78" fmla="*/ 54 h 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2" h="54">
                <a:moveTo>
                  <a:pt x="3" y="45"/>
                </a:moveTo>
                <a:lnTo>
                  <a:pt x="8" y="50"/>
                </a:lnTo>
                <a:lnTo>
                  <a:pt x="16" y="54"/>
                </a:lnTo>
                <a:lnTo>
                  <a:pt x="25" y="54"/>
                </a:lnTo>
                <a:lnTo>
                  <a:pt x="35" y="54"/>
                </a:lnTo>
                <a:lnTo>
                  <a:pt x="46" y="52"/>
                </a:lnTo>
                <a:lnTo>
                  <a:pt x="57" y="50"/>
                </a:lnTo>
                <a:lnTo>
                  <a:pt x="67" y="48"/>
                </a:lnTo>
                <a:lnTo>
                  <a:pt x="76" y="48"/>
                </a:lnTo>
                <a:lnTo>
                  <a:pt x="81" y="45"/>
                </a:lnTo>
                <a:lnTo>
                  <a:pt x="85" y="36"/>
                </a:lnTo>
                <a:lnTo>
                  <a:pt x="89" y="28"/>
                </a:lnTo>
                <a:lnTo>
                  <a:pt x="89" y="21"/>
                </a:lnTo>
                <a:lnTo>
                  <a:pt x="89" y="19"/>
                </a:lnTo>
                <a:lnTo>
                  <a:pt x="90" y="16"/>
                </a:lnTo>
                <a:lnTo>
                  <a:pt x="92" y="12"/>
                </a:lnTo>
                <a:lnTo>
                  <a:pt x="89" y="7"/>
                </a:lnTo>
                <a:lnTo>
                  <a:pt x="83" y="3"/>
                </a:lnTo>
                <a:lnTo>
                  <a:pt x="71" y="2"/>
                </a:lnTo>
                <a:lnTo>
                  <a:pt x="53" y="0"/>
                </a:lnTo>
                <a:lnTo>
                  <a:pt x="25" y="2"/>
                </a:lnTo>
                <a:lnTo>
                  <a:pt x="14" y="7"/>
                </a:lnTo>
                <a:lnTo>
                  <a:pt x="5" y="17"/>
                </a:lnTo>
                <a:lnTo>
                  <a:pt x="0" y="31"/>
                </a:lnTo>
                <a:lnTo>
                  <a:pt x="3" y="45"/>
                </a:lnTo>
                <a:close/>
              </a:path>
            </a:pathLst>
          </a:custGeom>
          <a:solidFill>
            <a:srgbClr val="FFFFFF"/>
          </a:solidFill>
          <a:ln w="9525">
            <a:noFill/>
            <a:round/>
            <a:headEnd/>
            <a:tailEnd/>
          </a:ln>
        </p:spPr>
        <p:txBody>
          <a:bodyPr/>
          <a:lstStyle/>
          <a:p>
            <a:endParaRPr lang="en-US"/>
          </a:p>
        </p:txBody>
      </p:sp>
      <p:sp>
        <p:nvSpPr>
          <p:cNvPr id="2191" name="Freeform 113"/>
          <p:cNvSpPr>
            <a:spLocks/>
          </p:cNvSpPr>
          <p:nvPr/>
        </p:nvSpPr>
        <p:spPr bwMode="auto">
          <a:xfrm rot="497617">
            <a:off x="4484688" y="2401888"/>
            <a:ext cx="41275" cy="20637"/>
          </a:xfrm>
          <a:custGeom>
            <a:avLst/>
            <a:gdLst>
              <a:gd name="T0" fmla="*/ 2147483647 w 93"/>
              <a:gd name="T1" fmla="*/ 2147483647 h 53"/>
              <a:gd name="T2" fmla="*/ 2147483647 w 93"/>
              <a:gd name="T3" fmla="*/ 2147483647 h 53"/>
              <a:gd name="T4" fmla="*/ 2147483647 w 93"/>
              <a:gd name="T5" fmla="*/ 2147483647 h 53"/>
              <a:gd name="T6" fmla="*/ 2147483647 w 93"/>
              <a:gd name="T7" fmla="*/ 2147483647 h 53"/>
              <a:gd name="T8" fmla="*/ 2147483647 w 93"/>
              <a:gd name="T9" fmla="*/ 2147483647 h 53"/>
              <a:gd name="T10" fmla="*/ 2147483647 w 93"/>
              <a:gd name="T11" fmla="*/ 2147483647 h 53"/>
              <a:gd name="T12" fmla="*/ 2147483647 w 93"/>
              <a:gd name="T13" fmla="*/ 2147483647 h 53"/>
              <a:gd name="T14" fmla="*/ 2147483647 w 93"/>
              <a:gd name="T15" fmla="*/ 2147483647 h 53"/>
              <a:gd name="T16" fmla="*/ 2147483647 w 93"/>
              <a:gd name="T17" fmla="*/ 2147483647 h 53"/>
              <a:gd name="T18" fmla="*/ 2147483647 w 93"/>
              <a:gd name="T19" fmla="*/ 2147483647 h 53"/>
              <a:gd name="T20" fmla="*/ 2147483647 w 93"/>
              <a:gd name="T21" fmla="*/ 2147483647 h 53"/>
              <a:gd name="T22" fmla="*/ 2147483647 w 93"/>
              <a:gd name="T23" fmla="*/ 2147483647 h 53"/>
              <a:gd name="T24" fmla="*/ 2147483647 w 93"/>
              <a:gd name="T25" fmla="*/ 2147483647 h 53"/>
              <a:gd name="T26" fmla="*/ 2147483647 w 93"/>
              <a:gd name="T27" fmla="*/ 2147483647 h 53"/>
              <a:gd name="T28" fmla="*/ 2147483647 w 93"/>
              <a:gd name="T29" fmla="*/ 2147483647 h 53"/>
              <a:gd name="T30" fmla="*/ 2147483647 w 93"/>
              <a:gd name="T31" fmla="*/ 2147483647 h 53"/>
              <a:gd name="T32" fmla="*/ 2147483647 w 93"/>
              <a:gd name="T33" fmla="*/ 2147483647 h 53"/>
              <a:gd name="T34" fmla="*/ 2147483647 w 93"/>
              <a:gd name="T35" fmla="*/ 2147483647 h 53"/>
              <a:gd name="T36" fmla="*/ 2147483647 w 93"/>
              <a:gd name="T37" fmla="*/ 2147483647 h 53"/>
              <a:gd name="T38" fmla="*/ 2147483647 w 93"/>
              <a:gd name="T39" fmla="*/ 0 h 53"/>
              <a:gd name="T40" fmla="*/ 2147483647 w 93"/>
              <a:gd name="T41" fmla="*/ 2147483647 h 53"/>
              <a:gd name="T42" fmla="*/ 2147483647 w 93"/>
              <a:gd name="T43" fmla="*/ 2147483647 h 53"/>
              <a:gd name="T44" fmla="*/ 2147483647 w 93"/>
              <a:gd name="T45" fmla="*/ 2147483647 h 53"/>
              <a:gd name="T46" fmla="*/ 0 w 93"/>
              <a:gd name="T47" fmla="*/ 2147483647 h 53"/>
              <a:gd name="T48" fmla="*/ 2147483647 w 93"/>
              <a:gd name="T49" fmla="*/ 2147483647 h 5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3"/>
              <a:gd name="T76" fmla="*/ 0 h 53"/>
              <a:gd name="T77" fmla="*/ 93 w 93"/>
              <a:gd name="T78" fmla="*/ 53 h 5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3" h="53">
                <a:moveTo>
                  <a:pt x="4" y="45"/>
                </a:moveTo>
                <a:lnTo>
                  <a:pt x="9" y="50"/>
                </a:lnTo>
                <a:lnTo>
                  <a:pt x="18" y="53"/>
                </a:lnTo>
                <a:lnTo>
                  <a:pt x="27" y="53"/>
                </a:lnTo>
                <a:lnTo>
                  <a:pt x="38" y="53"/>
                </a:lnTo>
                <a:lnTo>
                  <a:pt x="48" y="52"/>
                </a:lnTo>
                <a:lnTo>
                  <a:pt x="59" y="50"/>
                </a:lnTo>
                <a:lnTo>
                  <a:pt x="70" y="50"/>
                </a:lnTo>
                <a:lnTo>
                  <a:pt x="78" y="50"/>
                </a:lnTo>
                <a:lnTo>
                  <a:pt x="82" y="45"/>
                </a:lnTo>
                <a:lnTo>
                  <a:pt x="86" y="36"/>
                </a:lnTo>
                <a:lnTo>
                  <a:pt x="89" y="27"/>
                </a:lnTo>
                <a:lnTo>
                  <a:pt x="91" y="20"/>
                </a:lnTo>
                <a:lnTo>
                  <a:pt x="91" y="19"/>
                </a:lnTo>
                <a:lnTo>
                  <a:pt x="93" y="15"/>
                </a:lnTo>
                <a:lnTo>
                  <a:pt x="93" y="12"/>
                </a:lnTo>
                <a:lnTo>
                  <a:pt x="91" y="7"/>
                </a:lnTo>
                <a:lnTo>
                  <a:pt x="84" y="3"/>
                </a:lnTo>
                <a:lnTo>
                  <a:pt x="71" y="1"/>
                </a:lnTo>
                <a:lnTo>
                  <a:pt x="54" y="0"/>
                </a:lnTo>
                <a:lnTo>
                  <a:pt x="25" y="1"/>
                </a:lnTo>
                <a:lnTo>
                  <a:pt x="14" y="7"/>
                </a:lnTo>
                <a:lnTo>
                  <a:pt x="5" y="17"/>
                </a:lnTo>
                <a:lnTo>
                  <a:pt x="0" y="31"/>
                </a:lnTo>
                <a:lnTo>
                  <a:pt x="4" y="45"/>
                </a:lnTo>
                <a:close/>
              </a:path>
            </a:pathLst>
          </a:custGeom>
          <a:solidFill>
            <a:srgbClr val="FFFFFF"/>
          </a:solidFill>
          <a:ln w="9525">
            <a:noFill/>
            <a:round/>
            <a:headEnd/>
            <a:tailEnd/>
          </a:ln>
        </p:spPr>
        <p:txBody>
          <a:bodyPr/>
          <a:lstStyle/>
          <a:p>
            <a:endParaRPr lang="en-US"/>
          </a:p>
        </p:txBody>
      </p:sp>
      <p:sp>
        <p:nvSpPr>
          <p:cNvPr id="2192" name="Freeform 114"/>
          <p:cNvSpPr>
            <a:spLocks/>
          </p:cNvSpPr>
          <p:nvPr/>
        </p:nvSpPr>
        <p:spPr bwMode="auto">
          <a:xfrm rot="497617">
            <a:off x="4538663" y="2413000"/>
            <a:ext cx="39687" cy="20638"/>
          </a:xfrm>
          <a:custGeom>
            <a:avLst/>
            <a:gdLst>
              <a:gd name="T0" fmla="*/ 2147483647 w 93"/>
              <a:gd name="T1" fmla="*/ 2147483647 h 52"/>
              <a:gd name="T2" fmla="*/ 2147483647 w 93"/>
              <a:gd name="T3" fmla="*/ 2147483647 h 52"/>
              <a:gd name="T4" fmla="*/ 2147483647 w 93"/>
              <a:gd name="T5" fmla="*/ 2147483647 h 52"/>
              <a:gd name="T6" fmla="*/ 2147483647 w 93"/>
              <a:gd name="T7" fmla="*/ 2147483647 h 52"/>
              <a:gd name="T8" fmla="*/ 2147483647 w 93"/>
              <a:gd name="T9" fmla="*/ 2147483647 h 52"/>
              <a:gd name="T10" fmla="*/ 2147483647 w 93"/>
              <a:gd name="T11" fmla="*/ 2147483647 h 52"/>
              <a:gd name="T12" fmla="*/ 2147483647 w 93"/>
              <a:gd name="T13" fmla="*/ 2147483647 h 52"/>
              <a:gd name="T14" fmla="*/ 2147483647 w 93"/>
              <a:gd name="T15" fmla="*/ 2147483647 h 52"/>
              <a:gd name="T16" fmla="*/ 2147483647 w 93"/>
              <a:gd name="T17" fmla="*/ 2147483647 h 52"/>
              <a:gd name="T18" fmla="*/ 2147483647 w 93"/>
              <a:gd name="T19" fmla="*/ 2147483647 h 52"/>
              <a:gd name="T20" fmla="*/ 2147483647 w 93"/>
              <a:gd name="T21" fmla="*/ 2147483647 h 52"/>
              <a:gd name="T22" fmla="*/ 2147483647 w 93"/>
              <a:gd name="T23" fmla="*/ 2147483647 h 52"/>
              <a:gd name="T24" fmla="*/ 2147483647 w 93"/>
              <a:gd name="T25" fmla="*/ 2147483647 h 52"/>
              <a:gd name="T26" fmla="*/ 2147483647 w 93"/>
              <a:gd name="T27" fmla="*/ 2147483647 h 52"/>
              <a:gd name="T28" fmla="*/ 2147483647 w 93"/>
              <a:gd name="T29" fmla="*/ 2147483647 h 52"/>
              <a:gd name="T30" fmla="*/ 2147483647 w 93"/>
              <a:gd name="T31" fmla="*/ 2147483647 h 52"/>
              <a:gd name="T32" fmla="*/ 2147483647 w 93"/>
              <a:gd name="T33" fmla="*/ 2147483647 h 52"/>
              <a:gd name="T34" fmla="*/ 2147483647 w 93"/>
              <a:gd name="T35" fmla="*/ 2147483647 h 52"/>
              <a:gd name="T36" fmla="*/ 2147483647 w 93"/>
              <a:gd name="T37" fmla="*/ 0 h 52"/>
              <a:gd name="T38" fmla="*/ 2147483647 w 93"/>
              <a:gd name="T39" fmla="*/ 0 h 52"/>
              <a:gd name="T40" fmla="*/ 2147483647 w 93"/>
              <a:gd name="T41" fmla="*/ 2147483647 h 52"/>
              <a:gd name="T42" fmla="*/ 2147483647 w 93"/>
              <a:gd name="T43" fmla="*/ 2147483647 h 52"/>
              <a:gd name="T44" fmla="*/ 2147483647 w 93"/>
              <a:gd name="T45" fmla="*/ 2147483647 h 52"/>
              <a:gd name="T46" fmla="*/ 0 w 93"/>
              <a:gd name="T47" fmla="*/ 2147483647 h 52"/>
              <a:gd name="T48" fmla="*/ 2147483647 w 93"/>
              <a:gd name="T49" fmla="*/ 2147483647 h 5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3"/>
              <a:gd name="T76" fmla="*/ 0 h 52"/>
              <a:gd name="T77" fmla="*/ 93 w 93"/>
              <a:gd name="T78" fmla="*/ 52 h 5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3" h="52">
                <a:moveTo>
                  <a:pt x="4" y="43"/>
                </a:moveTo>
                <a:lnTo>
                  <a:pt x="9" y="48"/>
                </a:lnTo>
                <a:lnTo>
                  <a:pt x="18" y="52"/>
                </a:lnTo>
                <a:lnTo>
                  <a:pt x="27" y="52"/>
                </a:lnTo>
                <a:lnTo>
                  <a:pt x="37" y="52"/>
                </a:lnTo>
                <a:lnTo>
                  <a:pt x="48" y="50"/>
                </a:lnTo>
                <a:lnTo>
                  <a:pt x="59" y="48"/>
                </a:lnTo>
                <a:lnTo>
                  <a:pt x="69" y="48"/>
                </a:lnTo>
                <a:lnTo>
                  <a:pt x="78" y="48"/>
                </a:lnTo>
                <a:lnTo>
                  <a:pt x="82" y="43"/>
                </a:lnTo>
                <a:lnTo>
                  <a:pt x="85" y="34"/>
                </a:lnTo>
                <a:lnTo>
                  <a:pt x="89" y="26"/>
                </a:lnTo>
                <a:lnTo>
                  <a:pt x="91" y="20"/>
                </a:lnTo>
                <a:lnTo>
                  <a:pt x="91" y="17"/>
                </a:lnTo>
                <a:lnTo>
                  <a:pt x="93" y="13"/>
                </a:lnTo>
                <a:lnTo>
                  <a:pt x="93" y="10"/>
                </a:lnTo>
                <a:lnTo>
                  <a:pt x="91" y="5"/>
                </a:lnTo>
                <a:lnTo>
                  <a:pt x="84" y="1"/>
                </a:lnTo>
                <a:lnTo>
                  <a:pt x="71" y="0"/>
                </a:lnTo>
                <a:lnTo>
                  <a:pt x="53" y="0"/>
                </a:lnTo>
                <a:lnTo>
                  <a:pt x="25" y="1"/>
                </a:lnTo>
                <a:lnTo>
                  <a:pt x="14" y="7"/>
                </a:lnTo>
                <a:lnTo>
                  <a:pt x="5" y="15"/>
                </a:lnTo>
                <a:lnTo>
                  <a:pt x="0" y="29"/>
                </a:lnTo>
                <a:lnTo>
                  <a:pt x="4" y="43"/>
                </a:lnTo>
                <a:close/>
              </a:path>
            </a:pathLst>
          </a:custGeom>
          <a:solidFill>
            <a:srgbClr val="FFFFFF"/>
          </a:solidFill>
          <a:ln w="9525">
            <a:noFill/>
            <a:round/>
            <a:headEnd/>
            <a:tailEnd/>
          </a:ln>
        </p:spPr>
        <p:txBody>
          <a:bodyPr/>
          <a:lstStyle/>
          <a:p>
            <a:endParaRPr lang="en-US"/>
          </a:p>
        </p:txBody>
      </p:sp>
      <p:sp>
        <p:nvSpPr>
          <p:cNvPr id="2193" name="Freeform 115"/>
          <p:cNvSpPr>
            <a:spLocks/>
          </p:cNvSpPr>
          <p:nvPr/>
        </p:nvSpPr>
        <p:spPr bwMode="auto">
          <a:xfrm rot="497617">
            <a:off x="4597400" y="2409825"/>
            <a:ext cx="39688" cy="19050"/>
          </a:xfrm>
          <a:custGeom>
            <a:avLst/>
            <a:gdLst>
              <a:gd name="T0" fmla="*/ 2147483647 w 90"/>
              <a:gd name="T1" fmla="*/ 2147483647 h 52"/>
              <a:gd name="T2" fmla="*/ 2147483647 w 90"/>
              <a:gd name="T3" fmla="*/ 2147483647 h 52"/>
              <a:gd name="T4" fmla="*/ 2147483647 w 90"/>
              <a:gd name="T5" fmla="*/ 2147483647 h 52"/>
              <a:gd name="T6" fmla="*/ 2147483647 w 90"/>
              <a:gd name="T7" fmla="*/ 2147483647 h 52"/>
              <a:gd name="T8" fmla="*/ 2147483647 w 90"/>
              <a:gd name="T9" fmla="*/ 2147483647 h 52"/>
              <a:gd name="T10" fmla="*/ 2147483647 w 90"/>
              <a:gd name="T11" fmla="*/ 2147483647 h 52"/>
              <a:gd name="T12" fmla="*/ 2147483647 w 90"/>
              <a:gd name="T13" fmla="*/ 2147483647 h 52"/>
              <a:gd name="T14" fmla="*/ 2147483647 w 90"/>
              <a:gd name="T15" fmla="*/ 2147483647 h 52"/>
              <a:gd name="T16" fmla="*/ 2147483647 w 90"/>
              <a:gd name="T17" fmla="*/ 2147483647 h 52"/>
              <a:gd name="T18" fmla="*/ 2147483647 w 90"/>
              <a:gd name="T19" fmla="*/ 2147483647 h 52"/>
              <a:gd name="T20" fmla="*/ 2147483647 w 90"/>
              <a:gd name="T21" fmla="*/ 2147483647 h 52"/>
              <a:gd name="T22" fmla="*/ 2147483647 w 90"/>
              <a:gd name="T23" fmla="*/ 2147483647 h 52"/>
              <a:gd name="T24" fmla="*/ 2147483647 w 90"/>
              <a:gd name="T25" fmla="*/ 2147483647 h 52"/>
              <a:gd name="T26" fmla="*/ 2147483647 w 90"/>
              <a:gd name="T27" fmla="*/ 2147483647 h 52"/>
              <a:gd name="T28" fmla="*/ 2147483647 w 90"/>
              <a:gd name="T29" fmla="*/ 2147483647 h 52"/>
              <a:gd name="T30" fmla="*/ 2147483647 w 90"/>
              <a:gd name="T31" fmla="*/ 2147483647 h 52"/>
              <a:gd name="T32" fmla="*/ 2147483647 w 90"/>
              <a:gd name="T33" fmla="*/ 2147483647 h 52"/>
              <a:gd name="T34" fmla="*/ 2147483647 w 90"/>
              <a:gd name="T35" fmla="*/ 2147483647 h 52"/>
              <a:gd name="T36" fmla="*/ 2147483647 w 90"/>
              <a:gd name="T37" fmla="*/ 0 h 52"/>
              <a:gd name="T38" fmla="*/ 2147483647 w 90"/>
              <a:gd name="T39" fmla="*/ 0 h 52"/>
              <a:gd name="T40" fmla="*/ 2147483647 w 90"/>
              <a:gd name="T41" fmla="*/ 2147483647 h 52"/>
              <a:gd name="T42" fmla="*/ 2147483647 w 90"/>
              <a:gd name="T43" fmla="*/ 2147483647 h 52"/>
              <a:gd name="T44" fmla="*/ 2147483647 w 90"/>
              <a:gd name="T45" fmla="*/ 2147483647 h 52"/>
              <a:gd name="T46" fmla="*/ 0 w 90"/>
              <a:gd name="T47" fmla="*/ 2147483647 h 52"/>
              <a:gd name="T48" fmla="*/ 2147483647 w 90"/>
              <a:gd name="T49" fmla="*/ 2147483647 h 5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0"/>
              <a:gd name="T76" fmla="*/ 0 h 52"/>
              <a:gd name="T77" fmla="*/ 90 w 90"/>
              <a:gd name="T78" fmla="*/ 52 h 5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0" h="52">
                <a:moveTo>
                  <a:pt x="3" y="43"/>
                </a:moveTo>
                <a:lnTo>
                  <a:pt x="8" y="48"/>
                </a:lnTo>
                <a:lnTo>
                  <a:pt x="16" y="52"/>
                </a:lnTo>
                <a:lnTo>
                  <a:pt x="25" y="52"/>
                </a:lnTo>
                <a:lnTo>
                  <a:pt x="35" y="52"/>
                </a:lnTo>
                <a:lnTo>
                  <a:pt x="46" y="50"/>
                </a:lnTo>
                <a:lnTo>
                  <a:pt x="57" y="48"/>
                </a:lnTo>
                <a:lnTo>
                  <a:pt x="67" y="48"/>
                </a:lnTo>
                <a:lnTo>
                  <a:pt x="76" y="48"/>
                </a:lnTo>
                <a:lnTo>
                  <a:pt x="80" y="43"/>
                </a:lnTo>
                <a:lnTo>
                  <a:pt x="83" y="35"/>
                </a:lnTo>
                <a:lnTo>
                  <a:pt x="87" y="26"/>
                </a:lnTo>
                <a:lnTo>
                  <a:pt x="89" y="21"/>
                </a:lnTo>
                <a:lnTo>
                  <a:pt x="89" y="17"/>
                </a:lnTo>
                <a:lnTo>
                  <a:pt x="90" y="14"/>
                </a:lnTo>
                <a:lnTo>
                  <a:pt x="90" y="10"/>
                </a:lnTo>
                <a:lnTo>
                  <a:pt x="89" y="5"/>
                </a:lnTo>
                <a:lnTo>
                  <a:pt x="83" y="2"/>
                </a:lnTo>
                <a:lnTo>
                  <a:pt x="71" y="0"/>
                </a:lnTo>
                <a:lnTo>
                  <a:pt x="51" y="0"/>
                </a:lnTo>
                <a:lnTo>
                  <a:pt x="23" y="2"/>
                </a:lnTo>
                <a:lnTo>
                  <a:pt x="14" y="7"/>
                </a:lnTo>
                <a:lnTo>
                  <a:pt x="5" y="16"/>
                </a:lnTo>
                <a:lnTo>
                  <a:pt x="0" y="29"/>
                </a:lnTo>
                <a:lnTo>
                  <a:pt x="3" y="43"/>
                </a:lnTo>
                <a:close/>
              </a:path>
            </a:pathLst>
          </a:custGeom>
          <a:solidFill>
            <a:srgbClr val="FFFFFF"/>
          </a:solidFill>
          <a:ln w="9525">
            <a:noFill/>
            <a:round/>
            <a:headEnd/>
            <a:tailEnd/>
          </a:ln>
        </p:spPr>
        <p:txBody>
          <a:bodyPr/>
          <a:lstStyle/>
          <a:p>
            <a:endParaRPr lang="en-US"/>
          </a:p>
        </p:txBody>
      </p:sp>
      <p:sp>
        <p:nvSpPr>
          <p:cNvPr id="2194" name="Freeform 116"/>
          <p:cNvSpPr>
            <a:spLocks/>
          </p:cNvSpPr>
          <p:nvPr/>
        </p:nvSpPr>
        <p:spPr bwMode="auto">
          <a:xfrm rot="497617">
            <a:off x="4660900" y="2419350"/>
            <a:ext cx="41275" cy="20638"/>
          </a:xfrm>
          <a:custGeom>
            <a:avLst/>
            <a:gdLst>
              <a:gd name="T0" fmla="*/ 2147483647 w 93"/>
              <a:gd name="T1" fmla="*/ 2147483647 h 52"/>
              <a:gd name="T2" fmla="*/ 2147483647 w 93"/>
              <a:gd name="T3" fmla="*/ 2147483647 h 52"/>
              <a:gd name="T4" fmla="*/ 2147483647 w 93"/>
              <a:gd name="T5" fmla="*/ 2147483647 h 52"/>
              <a:gd name="T6" fmla="*/ 2147483647 w 93"/>
              <a:gd name="T7" fmla="*/ 2147483647 h 52"/>
              <a:gd name="T8" fmla="*/ 2147483647 w 93"/>
              <a:gd name="T9" fmla="*/ 2147483647 h 52"/>
              <a:gd name="T10" fmla="*/ 2147483647 w 93"/>
              <a:gd name="T11" fmla="*/ 2147483647 h 52"/>
              <a:gd name="T12" fmla="*/ 2147483647 w 93"/>
              <a:gd name="T13" fmla="*/ 2147483647 h 52"/>
              <a:gd name="T14" fmla="*/ 2147483647 w 93"/>
              <a:gd name="T15" fmla="*/ 2147483647 h 52"/>
              <a:gd name="T16" fmla="*/ 2147483647 w 93"/>
              <a:gd name="T17" fmla="*/ 2147483647 h 52"/>
              <a:gd name="T18" fmla="*/ 2147483647 w 93"/>
              <a:gd name="T19" fmla="*/ 2147483647 h 52"/>
              <a:gd name="T20" fmla="*/ 2147483647 w 93"/>
              <a:gd name="T21" fmla="*/ 2147483647 h 52"/>
              <a:gd name="T22" fmla="*/ 2147483647 w 93"/>
              <a:gd name="T23" fmla="*/ 2147483647 h 52"/>
              <a:gd name="T24" fmla="*/ 2147483647 w 93"/>
              <a:gd name="T25" fmla="*/ 2147483647 h 52"/>
              <a:gd name="T26" fmla="*/ 2147483647 w 93"/>
              <a:gd name="T27" fmla="*/ 2147483647 h 52"/>
              <a:gd name="T28" fmla="*/ 2147483647 w 93"/>
              <a:gd name="T29" fmla="*/ 2147483647 h 52"/>
              <a:gd name="T30" fmla="*/ 2147483647 w 93"/>
              <a:gd name="T31" fmla="*/ 2147483647 h 52"/>
              <a:gd name="T32" fmla="*/ 2147483647 w 93"/>
              <a:gd name="T33" fmla="*/ 2147483647 h 52"/>
              <a:gd name="T34" fmla="*/ 2147483647 w 93"/>
              <a:gd name="T35" fmla="*/ 2147483647 h 52"/>
              <a:gd name="T36" fmla="*/ 2147483647 w 93"/>
              <a:gd name="T37" fmla="*/ 0 h 52"/>
              <a:gd name="T38" fmla="*/ 2147483647 w 93"/>
              <a:gd name="T39" fmla="*/ 0 h 52"/>
              <a:gd name="T40" fmla="*/ 2147483647 w 93"/>
              <a:gd name="T41" fmla="*/ 2147483647 h 52"/>
              <a:gd name="T42" fmla="*/ 2147483647 w 93"/>
              <a:gd name="T43" fmla="*/ 2147483647 h 52"/>
              <a:gd name="T44" fmla="*/ 2147483647 w 93"/>
              <a:gd name="T45" fmla="*/ 2147483647 h 52"/>
              <a:gd name="T46" fmla="*/ 0 w 93"/>
              <a:gd name="T47" fmla="*/ 2147483647 h 52"/>
              <a:gd name="T48" fmla="*/ 2147483647 w 93"/>
              <a:gd name="T49" fmla="*/ 2147483647 h 5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3"/>
              <a:gd name="T76" fmla="*/ 0 h 52"/>
              <a:gd name="T77" fmla="*/ 93 w 93"/>
              <a:gd name="T78" fmla="*/ 52 h 5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3" h="52">
                <a:moveTo>
                  <a:pt x="4" y="44"/>
                </a:moveTo>
                <a:lnTo>
                  <a:pt x="9" y="49"/>
                </a:lnTo>
                <a:lnTo>
                  <a:pt x="18" y="52"/>
                </a:lnTo>
                <a:lnTo>
                  <a:pt x="27" y="52"/>
                </a:lnTo>
                <a:lnTo>
                  <a:pt x="38" y="52"/>
                </a:lnTo>
                <a:lnTo>
                  <a:pt x="48" y="51"/>
                </a:lnTo>
                <a:lnTo>
                  <a:pt x="59" y="49"/>
                </a:lnTo>
                <a:lnTo>
                  <a:pt x="70" y="49"/>
                </a:lnTo>
                <a:lnTo>
                  <a:pt x="79" y="49"/>
                </a:lnTo>
                <a:lnTo>
                  <a:pt x="82" y="44"/>
                </a:lnTo>
                <a:lnTo>
                  <a:pt x="86" y="35"/>
                </a:lnTo>
                <a:lnTo>
                  <a:pt x="89" y="26"/>
                </a:lnTo>
                <a:lnTo>
                  <a:pt x="91" y="21"/>
                </a:lnTo>
                <a:lnTo>
                  <a:pt x="91" y="18"/>
                </a:lnTo>
                <a:lnTo>
                  <a:pt x="93" y="14"/>
                </a:lnTo>
                <a:lnTo>
                  <a:pt x="93" y="11"/>
                </a:lnTo>
                <a:lnTo>
                  <a:pt x="91" y="6"/>
                </a:lnTo>
                <a:lnTo>
                  <a:pt x="84" y="2"/>
                </a:lnTo>
                <a:lnTo>
                  <a:pt x="71" y="0"/>
                </a:lnTo>
                <a:lnTo>
                  <a:pt x="54" y="0"/>
                </a:lnTo>
                <a:lnTo>
                  <a:pt x="25" y="2"/>
                </a:lnTo>
                <a:lnTo>
                  <a:pt x="14" y="7"/>
                </a:lnTo>
                <a:lnTo>
                  <a:pt x="6" y="16"/>
                </a:lnTo>
                <a:lnTo>
                  <a:pt x="0" y="30"/>
                </a:lnTo>
                <a:lnTo>
                  <a:pt x="4" y="44"/>
                </a:lnTo>
                <a:close/>
              </a:path>
            </a:pathLst>
          </a:custGeom>
          <a:solidFill>
            <a:srgbClr val="FFFFFF"/>
          </a:solidFill>
          <a:ln w="9525">
            <a:noFill/>
            <a:round/>
            <a:headEnd/>
            <a:tailEnd/>
          </a:ln>
        </p:spPr>
        <p:txBody>
          <a:bodyPr/>
          <a:lstStyle/>
          <a:p>
            <a:endParaRPr lang="en-US"/>
          </a:p>
        </p:txBody>
      </p:sp>
      <p:sp>
        <p:nvSpPr>
          <p:cNvPr id="2195" name="Freeform 117"/>
          <p:cNvSpPr>
            <a:spLocks/>
          </p:cNvSpPr>
          <p:nvPr/>
        </p:nvSpPr>
        <p:spPr bwMode="auto">
          <a:xfrm rot="497617">
            <a:off x="4611688" y="2449513"/>
            <a:ext cx="39687" cy="22225"/>
          </a:xfrm>
          <a:custGeom>
            <a:avLst/>
            <a:gdLst>
              <a:gd name="T0" fmla="*/ 2147483647 w 92"/>
              <a:gd name="T1" fmla="*/ 2147483647 h 53"/>
              <a:gd name="T2" fmla="*/ 2147483647 w 92"/>
              <a:gd name="T3" fmla="*/ 2147483647 h 53"/>
              <a:gd name="T4" fmla="*/ 2147483647 w 92"/>
              <a:gd name="T5" fmla="*/ 2147483647 h 53"/>
              <a:gd name="T6" fmla="*/ 2147483647 w 92"/>
              <a:gd name="T7" fmla="*/ 2147483647 h 53"/>
              <a:gd name="T8" fmla="*/ 2147483647 w 92"/>
              <a:gd name="T9" fmla="*/ 2147483647 h 53"/>
              <a:gd name="T10" fmla="*/ 2147483647 w 92"/>
              <a:gd name="T11" fmla="*/ 2147483647 h 53"/>
              <a:gd name="T12" fmla="*/ 2147483647 w 92"/>
              <a:gd name="T13" fmla="*/ 2147483647 h 53"/>
              <a:gd name="T14" fmla="*/ 2147483647 w 92"/>
              <a:gd name="T15" fmla="*/ 2147483647 h 53"/>
              <a:gd name="T16" fmla="*/ 2147483647 w 92"/>
              <a:gd name="T17" fmla="*/ 2147483647 h 53"/>
              <a:gd name="T18" fmla="*/ 2147483647 w 92"/>
              <a:gd name="T19" fmla="*/ 2147483647 h 53"/>
              <a:gd name="T20" fmla="*/ 2147483647 w 92"/>
              <a:gd name="T21" fmla="*/ 2147483647 h 53"/>
              <a:gd name="T22" fmla="*/ 2147483647 w 92"/>
              <a:gd name="T23" fmla="*/ 2147483647 h 53"/>
              <a:gd name="T24" fmla="*/ 2147483647 w 92"/>
              <a:gd name="T25" fmla="*/ 2147483647 h 53"/>
              <a:gd name="T26" fmla="*/ 2147483647 w 92"/>
              <a:gd name="T27" fmla="*/ 2147483647 h 53"/>
              <a:gd name="T28" fmla="*/ 2147483647 w 92"/>
              <a:gd name="T29" fmla="*/ 2147483647 h 53"/>
              <a:gd name="T30" fmla="*/ 2147483647 w 92"/>
              <a:gd name="T31" fmla="*/ 2147483647 h 53"/>
              <a:gd name="T32" fmla="*/ 2147483647 w 92"/>
              <a:gd name="T33" fmla="*/ 2147483647 h 53"/>
              <a:gd name="T34" fmla="*/ 2147483647 w 92"/>
              <a:gd name="T35" fmla="*/ 2147483647 h 53"/>
              <a:gd name="T36" fmla="*/ 2147483647 w 92"/>
              <a:gd name="T37" fmla="*/ 2147483647 h 53"/>
              <a:gd name="T38" fmla="*/ 2147483647 w 92"/>
              <a:gd name="T39" fmla="*/ 0 h 53"/>
              <a:gd name="T40" fmla="*/ 2147483647 w 92"/>
              <a:gd name="T41" fmla="*/ 2147483647 h 53"/>
              <a:gd name="T42" fmla="*/ 2147483647 w 92"/>
              <a:gd name="T43" fmla="*/ 2147483647 h 53"/>
              <a:gd name="T44" fmla="*/ 2147483647 w 92"/>
              <a:gd name="T45" fmla="*/ 2147483647 h 53"/>
              <a:gd name="T46" fmla="*/ 0 w 92"/>
              <a:gd name="T47" fmla="*/ 2147483647 h 53"/>
              <a:gd name="T48" fmla="*/ 2147483647 w 92"/>
              <a:gd name="T49" fmla="*/ 2147483647 h 5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2"/>
              <a:gd name="T76" fmla="*/ 0 h 53"/>
              <a:gd name="T77" fmla="*/ 92 w 92"/>
              <a:gd name="T78" fmla="*/ 53 h 5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2" h="53">
                <a:moveTo>
                  <a:pt x="3" y="43"/>
                </a:moveTo>
                <a:lnTo>
                  <a:pt x="9" y="48"/>
                </a:lnTo>
                <a:lnTo>
                  <a:pt x="17" y="51"/>
                </a:lnTo>
                <a:lnTo>
                  <a:pt x="26" y="53"/>
                </a:lnTo>
                <a:lnTo>
                  <a:pt x="37" y="51"/>
                </a:lnTo>
                <a:lnTo>
                  <a:pt x="48" y="51"/>
                </a:lnTo>
                <a:lnTo>
                  <a:pt x="58" y="50"/>
                </a:lnTo>
                <a:lnTo>
                  <a:pt x="67" y="48"/>
                </a:lnTo>
                <a:lnTo>
                  <a:pt x="76" y="48"/>
                </a:lnTo>
                <a:lnTo>
                  <a:pt x="82" y="44"/>
                </a:lnTo>
                <a:lnTo>
                  <a:pt x="85" y="36"/>
                </a:lnTo>
                <a:lnTo>
                  <a:pt x="89" y="25"/>
                </a:lnTo>
                <a:lnTo>
                  <a:pt x="89" y="20"/>
                </a:lnTo>
                <a:lnTo>
                  <a:pt x="89" y="19"/>
                </a:lnTo>
                <a:lnTo>
                  <a:pt x="90" y="15"/>
                </a:lnTo>
                <a:lnTo>
                  <a:pt x="92" y="12"/>
                </a:lnTo>
                <a:lnTo>
                  <a:pt x="89" y="6"/>
                </a:lnTo>
                <a:lnTo>
                  <a:pt x="83" y="3"/>
                </a:lnTo>
                <a:lnTo>
                  <a:pt x="71" y="1"/>
                </a:lnTo>
                <a:lnTo>
                  <a:pt x="53" y="0"/>
                </a:lnTo>
                <a:lnTo>
                  <a:pt x="25" y="1"/>
                </a:lnTo>
                <a:lnTo>
                  <a:pt x="14" y="6"/>
                </a:lnTo>
                <a:lnTo>
                  <a:pt x="5" y="17"/>
                </a:lnTo>
                <a:lnTo>
                  <a:pt x="0" y="29"/>
                </a:lnTo>
                <a:lnTo>
                  <a:pt x="3" y="43"/>
                </a:lnTo>
                <a:close/>
              </a:path>
            </a:pathLst>
          </a:custGeom>
          <a:solidFill>
            <a:srgbClr val="FFFFFF"/>
          </a:solidFill>
          <a:ln w="9525">
            <a:noFill/>
            <a:round/>
            <a:headEnd/>
            <a:tailEnd/>
          </a:ln>
        </p:spPr>
        <p:txBody>
          <a:bodyPr/>
          <a:lstStyle/>
          <a:p>
            <a:endParaRPr lang="en-US"/>
          </a:p>
        </p:txBody>
      </p:sp>
      <p:sp>
        <p:nvSpPr>
          <p:cNvPr id="2196" name="Freeform 118"/>
          <p:cNvSpPr>
            <a:spLocks/>
          </p:cNvSpPr>
          <p:nvPr/>
        </p:nvSpPr>
        <p:spPr bwMode="auto">
          <a:xfrm rot="497617">
            <a:off x="4548188" y="2449513"/>
            <a:ext cx="39687" cy="22225"/>
          </a:xfrm>
          <a:custGeom>
            <a:avLst/>
            <a:gdLst>
              <a:gd name="T0" fmla="*/ 2147483647 w 92"/>
              <a:gd name="T1" fmla="*/ 2147483647 h 54"/>
              <a:gd name="T2" fmla="*/ 2147483647 w 92"/>
              <a:gd name="T3" fmla="*/ 2147483647 h 54"/>
              <a:gd name="T4" fmla="*/ 2147483647 w 92"/>
              <a:gd name="T5" fmla="*/ 2147483647 h 54"/>
              <a:gd name="T6" fmla="*/ 2147483647 w 92"/>
              <a:gd name="T7" fmla="*/ 2147483647 h 54"/>
              <a:gd name="T8" fmla="*/ 2147483647 w 92"/>
              <a:gd name="T9" fmla="*/ 2147483647 h 54"/>
              <a:gd name="T10" fmla="*/ 2147483647 w 92"/>
              <a:gd name="T11" fmla="*/ 2147483647 h 54"/>
              <a:gd name="T12" fmla="*/ 2147483647 w 92"/>
              <a:gd name="T13" fmla="*/ 2147483647 h 54"/>
              <a:gd name="T14" fmla="*/ 2147483647 w 92"/>
              <a:gd name="T15" fmla="*/ 2147483647 h 54"/>
              <a:gd name="T16" fmla="*/ 2147483647 w 92"/>
              <a:gd name="T17" fmla="*/ 2147483647 h 54"/>
              <a:gd name="T18" fmla="*/ 2147483647 w 92"/>
              <a:gd name="T19" fmla="*/ 2147483647 h 54"/>
              <a:gd name="T20" fmla="*/ 2147483647 w 92"/>
              <a:gd name="T21" fmla="*/ 2147483647 h 54"/>
              <a:gd name="T22" fmla="*/ 2147483647 w 92"/>
              <a:gd name="T23" fmla="*/ 2147483647 h 54"/>
              <a:gd name="T24" fmla="*/ 2147483647 w 92"/>
              <a:gd name="T25" fmla="*/ 2147483647 h 54"/>
              <a:gd name="T26" fmla="*/ 2147483647 w 92"/>
              <a:gd name="T27" fmla="*/ 2147483647 h 54"/>
              <a:gd name="T28" fmla="*/ 2147483647 w 92"/>
              <a:gd name="T29" fmla="*/ 2147483647 h 54"/>
              <a:gd name="T30" fmla="*/ 2147483647 w 92"/>
              <a:gd name="T31" fmla="*/ 2147483647 h 54"/>
              <a:gd name="T32" fmla="*/ 2147483647 w 92"/>
              <a:gd name="T33" fmla="*/ 2147483647 h 54"/>
              <a:gd name="T34" fmla="*/ 2147483647 w 92"/>
              <a:gd name="T35" fmla="*/ 2147483647 h 54"/>
              <a:gd name="T36" fmla="*/ 2147483647 w 92"/>
              <a:gd name="T37" fmla="*/ 2147483647 h 54"/>
              <a:gd name="T38" fmla="*/ 2147483647 w 92"/>
              <a:gd name="T39" fmla="*/ 0 h 54"/>
              <a:gd name="T40" fmla="*/ 2147483647 w 92"/>
              <a:gd name="T41" fmla="*/ 2147483647 h 54"/>
              <a:gd name="T42" fmla="*/ 2147483647 w 92"/>
              <a:gd name="T43" fmla="*/ 2147483647 h 54"/>
              <a:gd name="T44" fmla="*/ 2147483647 w 92"/>
              <a:gd name="T45" fmla="*/ 2147483647 h 54"/>
              <a:gd name="T46" fmla="*/ 0 w 92"/>
              <a:gd name="T47" fmla="*/ 2147483647 h 54"/>
              <a:gd name="T48" fmla="*/ 2147483647 w 92"/>
              <a:gd name="T49" fmla="*/ 2147483647 h 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2"/>
              <a:gd name="T76" fmla="*/ 0 h 54"/>
              <a:gd name="T77" fmla="*/ 92 w 92"/>
              <a:gd name="T78" fmla="*/ 54 h 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2" h="54">
                <a:moveTo>
                  <a:pt x="3" y="44"/>
                </a:moveTo>
                <a:lnTo>
                  <a:pt x="9" y="49"/>
                </a:lnTo>
                <a:lnTo>
                  <a:pt x="16" y="52"/>
                </a:lnTo>
                <a:lnTo>
                  <a:pt x="25" y="54"/>
                </a:lnTo>
                <a:lnTo>
                  <a:pt x="35" y="52"/>
                </a:lnTo>
                <a:lnTo>
                  <a:pt x="46" y="52"/>
                </a:lnTo>
                <a:lnTo>
                  <a:pt x="57" y="50"/>
                </a:lnTo>
                <a:lnTo>
                  <a:pt x="67" y="49"/>
                </a:lnTo>
                <a:lnTo>
                  <a:pt x="76" y="49"/>
                </a:lnTo>
                <a:lnTo>
                  <a:pt x="80" y="45"/>
                </a:lnTo>
                <a:lnTo>
                  <a:pt x="83" y="38"/>
                </a:lnTo>
                <a:lnTo>
                  <a:pt x="87" y="30"/>
                </a:lnTo>
                <a:lnTo>
                  <a:pt x="89" y="21"/>
                </a:lnTo>
                <a:lnTo>
                  <a:pt x="90" y="19"/>
                </a:lnTo>
                <a:lnTo>
                  <a:pt x="92" y="16"/>
                </a:lnTo>
                <a:lnTo>
                  <a:pt x="92" y="12"/>
                </a:lnTo>
                <a:lnTo>
                  <a:pt x="90" y="7"/>
                </a:lnTo>
                <a:lnTo>
                  <a:pt x="83" y="4"/>
                </a:lnTo>
                <a:lnTo>
                  <a:pt x="71" y="2"/>
                </a:lnTo>
                <a:lnTo>
                  <a:pt x="53" y="0"/>
                </a:lnTo>
                <a:lnTo>
                  <a:pt x="25" y="2"/>
                </a:lnTo>
                <a:lnTo>
                  <a:pt x="14" y="7"/>
                </a:lnTo>
                <a:lnTo>
                  <a:pt x="5" y="18"/>
                </a:lnTo>
                <a:lnTo>
                  <a:pt x="0" y="30"/>
                </a:lnTo>
                <a:lnTo>
                  <a:pt x="3" y="44"/>
                </a:lnTo>
                <a:close/>
              </a:path>
            </a:pathLst>
          </a:custGeom>
          <a:solidFill>
            <a:srgbClr val="FFFFFF"/>
          </a:solidFill>
          <a:ln w="9525">
            <a:noFill/>
            <a:round/>
            <a:headEnd/>
            <a:tailEnd/>
          </a:ln>
        </p:spPr>
        <p:txBody>
          <a:bodyPr/>
          <a:lstStyle/>
          <a:p>
            <a:endParaRPr lang="en-US"/>
          </a:p>
        </p:txBody>
      </p:sp>
      <p:sp>
        <p:nvSpPr>
          <p:cNvPr id="2197" name="Freeform 119"/>
          <p:cNvSpPr>
            <a:spLocks/>
          </p:cNvSpPr>
          <p:nvPr/>
        </p:nvSpPr>
        <p:spPr bwMode="auto">
          <a:xfrm rot="497617">
            <a:off x="4498975" y="2444750"/>
            <a:ext cx="39688" cy="20638"/>
          </a:xfrm>
          <a:custGeom>
            <a:avLst/>
            <a:gdLst>
              <a:gd name="T0" fmla="*/ 2147483647 w 93"/>
              <a:gd name="T1" fmla="*/ 2147483647 h 54"/>
              <a:gd name="T2" fmla="*/ 2147483647 w 93"/>
              <a:gd name="T3" fmla="*/ 2147483647 h 54"/>
              <a:gd name="T4" fmla="*/ 2147483647 w 93"/>
              <a:gd name="T5" fmla="*/ 2147483647 h 54"/>
              <a:gd name="T6" fmla="*/ 2147483647 w 93"/>
              <a:gd name="T7" fmla="*/ 2147483647 h 54"/>
              <a:gd name="T8" fmla="*/ 2147483647 w 93"/>
              <a:gd name="T9" fmla="*/ 2147483647 h 54"/>
              <a:gd name="T10" fmla="*/ 2147483647 w 93"/>
              <a:gd name="T11" fmla="*/ 2147483647 h 54"/>
              <a:gd name="T12" fmla="*/ 2147483647 w 93"/>
              <a:gd name="T13" fmla="*/ 2147483647 h 54"/>
              <a:gd name="T14" fmla="*/ 2147483647 w 93"/>
              <a:gd name="T15" fmla="*/ 2147483647 h 54"/>
              <a:gd name="T16" fmla="*/ 2147483647 w 93"/>
              <a:gd name="T17" fmla="*/ 2147483647 h 54"/>
              <a:gd name="T18" fmla="*/ 2147483647 w 93"/>
              <a:gd name="T19" fmla="*/ 2147483647 h 54"/>
              <a:gd name="T20" fmla="*/ 2147483647 w 93"/>
              <a:gd name="T21" fmla="*/ 2147483647 h 54"/>
              <a:gd name="T22" fmla="*/ 2147483647 w 93"/>
              <a:gd name="T23" fmla="*/ 2147483647 h 54"/>
              <a:gd name="T24" fmla="*/ 2147483647 w 93"/>
              <a:gd name="T25" fmla="*/ 2147483647 h 54"/>
              <a:gd name="T26" fmla="*/ 2147483647 w 93"/>
              <a:gd name="T27" fmla="*/ 2147483647 h 54"/>
              <a:gd name="T28" fmla="*/ 2147483647 w 93"/>
              <a:gd name="T29" fmla="*/ 2147483647 h 54"/>
              <a:gd name="T30" fmla="*/ 2147483647 w 93"/>
              <a:gd name="T31" fmla="*/ 2147483647 h 54"/>
              <a:gd name="T32" fmla="*/ 2147483647 w 93"/>
              <a:gd name="T33" fmla="*/ 2147483647 h 54"/>
              <a:gd name="T34" fmla="*/ 2147483647 w 93"/>
              <a:gd name="T35" fmla="*/ 2147483647 h 54"/>
              <a:gd name="T36" fmla="*/ 2147483647 w 93"/>
              <a:gd name="T37" fmla="*/ 2147483647 h 54"/>
              <a:gd name="T38" fmla="*/ 2147483647 w 93"/>
              <a:gd name="T39" fmla="*/ 0 h 54"/>
              <a:gd name="T40" fmla="*/ 2147483647 w 93"/>
              <a:gd name="T41" fmla="*/ 2147483647 h 54"/>
              <a:gd name="T42" fmla="*/ 2147483647 w 93"/>
              <a:gd name="T43" fmla="*/ 2147483647 h 54"/>
              <a:gd name="T44" fmla="*/ 2147483647 w 93"/>
              <a:gd name="T45" fmla="*/ 2147483647 h 54"/>
              <a:gd name="T46" fmla="*/ 0 w 93"/>
              <a:gd name="T47" fmla="*/ 2147483647 h 54"/>
              <a:gd name="T48" fmla="*/ 2147483647 w 93"/>
              <a:gd name="T49" fmla="*/ 2147483647 h 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3"/>
              <a:gd name="T76" fmla="*/ 0 h 54"/>
              <a:gd name="T77" fmla="*/ 93 w 93"/>
              <a:gd name="T78" fmla="*/ 54 h 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3" h="54">
                <a:moveTo>
                  <a:pt x="4" y="43"/>
                </a:moveTo>
                <a:lnTo>
                  <a:pt x="9" y="50"/>
                </a:lnTo>
                <a:lnTo>
                  <a:pt x="18" y="52"/>
                </a:lnTo>
                <a:lnTo>
                  <a:pt x="27" y="54"/>
                </a:lnTo>
                <a:lnTo>
                  <a:pt x="38" y="54"/>
                </a:lnTo>
                <a:lnTo>
                  <a:pt x="49" y="52"/>
                </a:lnTo>
                <a:lnTo>
                  <a:pt x="59" y="50"/>
                </a:lnTo>
                <a:lnTo>
                  <a:pt x="70" y="48"/>
                </a:lnTo>
                <a:lnTo>
                  <a:pt x="79" y="48"/>
                </a:lnTo>
                <a:lnTo>
                  <a:pt x="82" y="45"/>
                </a:lnTo>
                <a:lnTo>
                  <a:pt x="86" y="36"/>
                </a:lnTo>
                <a:lnTo>
                  <a:pt x="89" y="26"/>
                </a:lnTo>
                <a:lnTo>
                  <a:pt x="91" y="21"/>
                </a:lnTo>
                <a:lnTo>
                  <a:pt x="91" y="19"/>
                </a:lnTo>
                <a:lnTo>
                  <a:pt x="93" y="16"/>
                </a:lnTo>
                <a:lnTo>
                  <a:pt x="93" y="12"/>
                </a:lnTo>
                <a:lnTo>
                  <a:pt x="91" y="7"/>
                </a:lnTo>
                <a:lnTo>
                  <a:pt x="84" y="3"/>
                </a:lnTo>
                <a:lnTo>
                  <a:pt x="72" y="2"/>
                </a:lnTo>
                <a:lnTo>
                  <a:pt x="54" y="0"/>
                </a:lnTo>
                <a:lnTo>
                  <a:pt x="25" y="2"/>
                </a:lnTo>
                <a:lnTo>
                  <a:pt x="15" y="7"/>
                </a:lnTo>
                <a:lnTo>
                  <a:pt x="6" y="17"/>
                </a:lnTo>
                <a:lnTo>
                  <a:pt x="0" y="29"/>
                </a:lnTo>
                <a:lnTo>
                  <a:pt x="4" y="43"/>
                </a:lnTo>
                <a:close/>
              </a:path>
            </a:pathLst>
          </a:custGeom>
          <a:solidFill>
            <a:srgbClr val="FFFFFF"/>
          </a:solidFill>
          <a:ln w="9525">
            <a:noFill/>
            <a:round/>
            <a:headEnd/>
            <a:tailEnd/>
          </a:ln>
        </p:spPr>
        <p:txBody>
          <a:bodyPr/>
          <a:lstStyle/>
          <a:p>
            <a:endParaRPr lang="en-US"/>
          </a:p>
        </p:txBody>
      </p:sp>
      <p:sp>
        <p:nvSpPr>
          <p:cNvPr id="2198" name="Freeform 120"/>
          <p:cNvSpPr>
            <a:spLocks/>
          </p:cNvSpPr>
          <p:nvPr/>
        </p:nvSpPr>
        <p:spPr bwMode="auto">
          <a:xfrm rot="497617">
            <a:off x="4419600" y="2443163"/>
            <a:ext cx="39688" cy="19050"/>
          </a:xfrm>
          <a:custGeom>
            <a:avLst/>
            <a:gdLst>
              <a:gd name="T0" fmla="*/ 2147483647 w 92"/>
              <a:gd name="T1" fmla="*/ 2147483647 h 53"/>
              <a:gd name="T2" fmla="*/ 2147483647 w 92"/>
              <a:gd name="T3" fmla="*/ 2147483647 h 53"/>
              <a:gd name="T4" fmla="*/ 2147483647 w 92"/>
              <a:gd name="T5" fmla="*/ 2147483647 h 53"/>
              <a:gd name="T6" fmla="*/ 2147483647 w 92"/>
              <a:gd name="T7" fmla="*/ 2147483647 h 53"/>
              <a:gd name="T8" fmla="*/ 2147483647 w 92"/>
              <a:gd name="T9" fmla="*/ 2147483647 h 53"/>
              <a:gd name="T10" fmla="*/ 2147483647 w 92"/>
              <a:gd name="T11" fmla="*/ 2147483647 h 53"/>
              <a:gd name="T12" fmla="*/ 2147483647 w 92"/>
              <a:gd name="T13" fmla="*/ 2147483647 h 53"/>
              <a:gd name="T14" fmla="*/ 2147483647 w 92"/>
              <a:gd name="T15" fmla="*/ 2147483647 h 53"/>
              <a:gd name="T16" fmla="*/ 2147483647 w 92"/>
              <a:gd name="T17" fmla="*/ 2147483647 h 53"/>
              <a:gd name="T18" fmla="*/ 2147483647 w 92"/>
              <a:gd name="T19" fmla="*/ 2147483647 h 53"/>
              <a:gd name="T20" fmla="*/ 2147483647 w 92"/>
              <a:gd name="T21" fmla="*/ 2147483647 h 53"/>
              <a:gd name="T22" fmla="*/ 2147483647 w 92"/>
              <a:gd name="T23" fmla="*/ 2147483647 h 53"/>
              <a:gd name="T24" fmla="*/ 2147483647 w 92"/>
              <a:gd name="T25" fmla="*/ 2147483647 h 53"/>
              <a:gd name="T26" fmla="*/ 2147483647 w 92"/>
              <a:gd name="T27" fmla="*/ 2147483647 h 53"/>
              <a:gd name="T28" fmla="*/ 2147483647 w 92"/>
              <a:gd name="T29" fmla="*/ 2147483647 h 53"/>
              <a:gd name="T30" fmla="*/ 2147483647 w 92"/>
              <a:gd name="T31" fmla="*/ 2147483647 h 53"/>
              <a:gd name="T32" fmla="*/ 2147483647 w 92"/>
              <a:gd name="T33" fmla="*/ 2147483647 h 53"/>
              <a:gd name="T34" fmla="*/ 2147483647 w 92"/>
              <a:gd name="T35" fmla="*/ 2147483647 h 53"/>
              <a:gd name="T36" fmla="*/ 2147483647 w 92"/>
              <a:gd name="T37" fmla="*/ 0 h 53"/>
              <a:gd name="T38" fmla="*/ 2147483647 w 92"/>
              <a:gd name="T39" fmla="*/ 0 h 53"/>
              <a:gd name="T40" fmla="*/ 2147483647 w 92"/>
              <a:gd name="T41" fmla="*/ 2147483647 h 53"/>
              <a:gd name="T42" fmla="*/ 2147483647 w 92"/>
              <a:gd name="T43" fmla="*/ 2147483647 h 53"/>
              <a:gd name="T44" fmla="*/ 2147483647 w 92"/>
              <a:gd name="T45" fmla="*/ 2147483647 h 53"/>
              <a:gd name="T46" fmla="*/ 0 w 92"/>
              <a:gd name="T47" fmla="*/ 2147483647 h 53"/>
              <a:gd name="T48" fmla="*/ 2147483647 w 92"/>
              <a:gd name="T49" fmla="*/ 2147483647 h 5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2"/>
              <a:gd name="T76" fmla="*/ 0 h 53"/>
              <a:gd name="T77" fmla="*/ 92 w 92"/>
              <a:gd name="T78" fmla="*/ 53 h 5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2" h="53">
                <a:moveTo>
                  <a:pt x="3" y="43"/>
                </a:moveTo>
                <a:lnTo>
                  <a:pt x="9" y="48"/>
                </a:lnTo>
                <a:lnTo>
                  <a:pt x="16" y="52"/>
                </a:lnTo>
                <a:lnTo>
                  <a:pt x="25" y="53"/>
                </a:lnTo>
                <a:lnTo>
                  <a:pt x="35" y="52"/>
                </a:lnTo>
                <a:lnTo>
                  <a:pt x="46" y="52"/>
                </a:lnTo>
                <a:lnTo>
                  <a:pt x="57" y="50"/>
                </a:lnTo>
                <a:lnTo>
                  <a:pt x="67" y="48"/>
                </a:lnTo>
                <a:lnTo>
                  <a:pt x="76" y="48"/>
                </a:lnTo>
                <a:lnTo>
                  <a:pt x="82" y="45"/>
                </a:lnTo>
                <a:lnTo>
                  <a:pt x="85" y="36"/>
                </a:lnTo>
                <a:lnTo>
                  <a:pt x="89" y="26"/>
                </a:lnTo>
                <a:lnTo>
                  <a:pt x="89" y="21"/>
                </a:lnTo>
                <a:lnTo>
                  <a:pt x="89" y="19"/>
                </a:lnTo>
                <a:lnTo>
                  <a:pt x="91" y="15"/>
                </a:lnTo>
                <a:lnTo>
                  <a:pt x="92" y="10"/>
                </a:lnTo>
                <a:lnTo>
                  <a:pt x="89" y="7"/>
                </a:lnTo>
                <a:lnTo>
                  <a:pt x="83" y="3"/>
                </a:lnTo>
                <a:lnTo>
                  <a:pt x="71" y="0"/>
                </a:lnTo>
                <a:lnTo>
                  <a:pt x="53" y="0"/>
                </a:lnTo>
                <a:lnTo>
                  <a:pt x="25" y="1"/>
                </a:lnTo>
                <a:lnTo>
                  <a:pt x="14" y="7"/>
                </a:lnTo>
                <a:lnTo>
                  <a:pt x="5" y="15"/>
                </a:lnTo>
                <a:lnTo>
                  <a:pt x="0" y="29"/>
                </a:lnTo>
                <a:lnTo>
                  <a:pt x="3" y="43"/>
                </a:lnTo>
                <a:close/>
              </a:path>
            </a:pathLst>
          </a:custGeom>
          <a:solidFill>
            <a:srgbClr val="FFFFFF"/>
          </a:solidFill>
          <a:ln w="9525">
            <a:noFill/>
            <a:round/>
            <a:headEnd/>
            <a:tailEnd/>
          </a:ln>
        </p:spPr>
        <p:txBody>
          <a:bodyPr/>
          <a:lstStyle/>
          <a:p>
            <a:endParaRPr lang="en-US"/>
          </a:p>
        </p:txBody>
      </p:sp>
      <p:sp>
        <p:nvSpPr>
          <p:cNvPr id="2199" name="Freeform 121"/>
          <p:cNvSpPr>
            <a:spLocks/>
          </p:cNvSpPr>
          <p:nvPr/>
        </p:nvSpPr>
        <p:spPr bwMode="auto">
          <a:xfrm rot="497617">
            <a:off x="4357688" y="2439988"/>
            <a:ext cx="41275" cy="20637"/>
          </a:xfrm>
          <a:custGeom>
            <a:avLst/>
            <a:gdLst>
              <a:gd name="T0" fmla="*/ 2147483647 w 92"/>
              <a:gd name="T1" fmla="*/ 2147483647 h 53"/>
              <a:gd name="T2" fmla="*/ 2147483647 w 92"/>
              <a:gd name="T3" fmla="*/ 2147483647 h 53"/>
              <a:gd name="T4" fmla="*/ 2147483647 w 92"/>
              <a:gd name="T5" fmla="*/ 2147483647 h 53"/>
              <a:gd name="T6" fmla="*/ 2147483647 w 92"/>
              <a:gd name="T7" fmla="*/ 2147483647 h 53"/>
              <a:gd name="T8" fmla="*/ 2147483647 w 92"/>
              <a:gd name="T9" fmla="*/ 2147483647 h 53"/>
              <a:gd name="T10" fmla="*/ 2147483647 w 92"/>
              <a:gd name="T11" fmla="*/ 2147483647 h 53"/>
              <a:gd name="T12" fmla="*/ 2147483647 w 92"/>
              <a:gd name="T13" fmla="*/ 2147483647 h 53"/>
              <a:gd name="T14" fmla="*/ 2147483647 w 92"/>
              <a:gd name="T15" fmla="*/ 2147483647 h 53"/>
              <a:gd name="T16" fmla="*/ 2147483647 w 92"/>
              <a:gd name="T17" fmla="*/ 2147483647 h 53"/>
              <a:gd name="T18" fmla="*/ 2147483647 w 92"/>
              <a:gd name="T19" fmla="*/ 2147483647 h 53"/>
              <a:gd name="T20" fmla="*/ 2147483647 w 92"/>
              <a:gd name="T21" fmla="*/ 2147483647 h 53"/>
              <a:gd name="T22" fmla="*/ 2147483647 w 92"/>
              <a:gd name="T23" fmla="*/ 2147483647 h 53"/>
              <a:gd name="T24" fmla="*/ 2147483647 w 92"/>
              <a:gd name="T25" fmla="*/ 2147483647 h 53"/>
              <a:gd name="T26" fmla="*/ 2147483647 w 92"/>
              <a:gd name="T27" fmla="*/ 2147483647 h 53"/>
              <a:gd name="T28" fmla="*/ 2147483647 w 92"/>
              <a:gd name="T29" fmla="*/ 2147483647 h 53"/>
              <a:gd name="T30" fmla="*/ 2147483647 w 92"/>
              <a:gd name="T31" fmla="*/ 2147483647 h 53"/>
              <a:gd name="T32" fmla="*/ 2147483647 w 92"/>
              <a:gd name="T33" fmla="*/ 2147483647 h 53"/>
              <a:gd name="T34" fmla="*/ 2147483647 w 92"/>
              <a:gd name="T35" fmla="*/ 2147483647 h 53"/>
              <a:gd name="T36" fmla="*/ 2147483647 w 92"/>
              <a:gd name="T37" fmla="*/ 2147483647 h 53"/>
              <a:gd name="T38" fmla="*/ 2147483647 w 92"/>
              <a:gd name="T39" fmla="*/ 0 h 53"/>
              <a:gd name="T40" fmla="*/ 2147483647 w 92"/>
              <a:gd name="T41" fmla="*/ 2147483647 h 53"/>
              <a:gd name="T42" fmla="*/ 2147483647 w 92"/>
              <a:gd name="T43" fmla="*/ 2147483647 h 53"/>
              <a:gd name="T44" fmla="*/ 2147483647 w 92"/>
              <a:gd name="T45" fmla="*/ 2147483647 h 53"/>
              <a:gd name="T46" fmla="*/ 0 w 92"/>
              <a:gd name="T47" fmla="*/ 2147483647 h 53"/>
              <a:gd name="T48" fmla="*/ 2147483647 w 92"/>
              <a:gd name="T49" fmla="*/ 2147483647 h 5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2"/>
              <a:gd name="T76" fmla="*/ 0 h 53"/>
              <a:gd name="T77" fmla="*/ 92 w 92"/>
              <a:gd name="T78" fmla="*/ 53 h 5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2" h="53">
                <a:moveTo>
                  <a:pt x="3" y="45"/>
                </a:moveTo>
                <a:lnTo>
                  <a:pt x="9" y="50"/>
                </a:lnTo>
                <a:lnTo>
                  <a:pt x="16" y="53"/>
                </a:lnTo>
                <a:lnTo>
                  <a:pt x="25" y="53"/>
                </a:lnTo>
                <a:lnTo>
                  <a:pt x="35" y="53"/>
                </a:lnTo>
                <a:lnTo>
                  <a:pt x="46" y="51"/>
                </a:lnTo>
                <a:lnTo>
                  <a:pt x="57" y="50"/>
                </a:lnTo>
                <a:lnTo>
                  <a:pt x="68" y="48"/>
                </a:lnTo>
                <a:lnTo>
                  <a:pt x="76" y="48"/>
                </a:lnTo>
                <a:lnTo>
                  <a:pt x="82" y="45"/>
                </a:lnTo>
                <a:lnTo>
                  <a:pt x="85" y="36"/>
                </a:lnTo>
                <a:lnTo>
                  <a:pt x="89" y="27"/>
                </a:lnTo>
                <a:lnTo>
                  <a:pt x="89" y="20"/>
                </a:lnTo>
                <a:lnTo>
                  <a:pt x="89" y="19"/>
                </a:lnTo>
                <a:lnTo>
                  <a:pt x="91" y="15"/>
                </a:lnTo>
                <a:lnTo>
                  <a:pt x="92" y="12"/>
                </a:lnTo>
                <a:lnTo>
                  <a:pt x="89" y="7"/>
                </a:lnTo>
                <a:lnTo>
                  <a:pt x="84" y="3"/>
                </a:lnTo>
                <a:lnTo>
                  <a:pt x="71" y="1"/>
                </a:lnTo>
                <a:lnTo>
                  <a:pt x="53" y="0"/>
                </a:lnTo>
                <a:lnTo>
                  <a:pt x="25" y="1"/>
                </a:lnTo>
                <a:lnTo>
                  <a:pt x="14" y="7"/>
                </a:lnTo>
                <a:lnTo>
                  <a:pt x="5" y="17"/>
                </a:lnTo>
                <a:lnTo>
                  <a:pt x="0" y="31"/>
                </a:lnTo>
                <a:lnTo>
                  <a:pt x="3" y="45"/>
                </a:lnTo>
                <a:close/>
              </a:path>
            </a:pathLst>
          </a:custGeom>
          <a:solidFill>
            <a:srgbClr val="FFFFFF"/>
          </a:solidFill>
          <a:ln w="9525">
            <a:noFill/>
            <a:round/>
            <a:headEnd/>
            <a:tailEnd/>
          </a:ln>
        </p:spPr>
        <p:txBody>
          <a:bodyPr/>
          <a:lstStyle/>
          <a:p>
            <a:endParaRPr lang="en-US"/>
          </a:p>
        </p:txBody>
      </p:sp>
      <p:sp>
        <p:nvSpPr>
          <p:cNvPr id="2200" name="Freeform 122"/>
          <p:cNvSpPr>
            <a:spLocks/>
          </p:cNvSpPr>
          <p:nvPr/>
        </p:nvSpPr>
        <p:spPr bwMode="auto">
          <a:xfrm rot="497617">
            <a:off x="4295775" y="2428875"/>
            <a:ext cx="39688" cy="22225"/>
          </a:xfrm>
          <a:custGeom>
            <a:avLst/>
            <a:gdLst>
              <a:gd name="T0" fmla="*/ 2147483647 w 92"/>
              <a:gd name="T1" fmla="*/ 2147483647 h 54"/>
              <a:gd name="T2" fmla="*/ 2147483647 w 92"/>
              <a:gd name="T3" fmla="*/ 2147483647 h 54"/>
              <a:gd name="T4" fmla="*/ 2147483647 w 92"/>
              <a:gd name="T5" fmla="*/ 2147483647 h 54"/>
              <a:gd name="T6" fmla="*/ 2147483647 w 92"/>
              <a:gd name="T7" fmla="*/ 2147483647 h 54"/>
              <a:gd name="T8" fmla="*/ 2147483647 w 92"/>
              <a:gd name="T9" fmla="*/ 2147483647 h 54"/>
              <a:gd name="T10" fmla="*/ 2147483647 w 92"/>
              <a:gd name="T11" fmla="*/ 2147483647 h 54"/>
              <a:gd name="T12" fmla="*/ 2147483647 w 92"/>
              <a:gd name="T13" fmla="*/ 2147483647 h 54"/>
              <a:gd name="T14" fmla="*/ 2147483647 w 92"/>
              <a:gd name="T15" fmla="*/ 2147483647 h 54"/>
              <a:gd name="T16" fmla="*/ 2147483647 w 92"/>
              <a:gd name="T17" fmla="*/ 2147483647 h 54"/>
              <a:gd name="T18" fmla="*/ 2147483647 w 92"/>
              <a:gd name="T19" fmla="*/ 2147483647 h 54"/>
              <a:gd name="T20" fmla="*/ 2147483647 w 92"/>
              <a:gd name="T21" fmla="*/ 2147483647 h 54"/>
              <a:gd name="T22" fmla="*/ 2147483647 w 92"/>
              <a:gd name="T23" fmla="*/ 2147483647 h 54"/>
              <a:gd name="T24" fmla="*/ 2147483647 w 92"/>
              <a:gd name="T25" fmla="*/ 2147483647 h 54"/>
              <a:gd name="T26" fmla="*/ 2147483647 w 92"/>
              <a:gd name="T27" fmla="*/ 2147483647 h 54"/>
              <a:gd name="T28" fmla="*/ 2147483647 w 92"/>
              <a:gd name="T29" fmla="*/ 2147483647 h 54"/>
              <a:gd name="T30" fmla="*/ 2147483647 w 92"/>
              <a:gd name="T31" fmla="*/ 2147483647 h 54"/>
              <a:gd name="T32" fmla="*/ 2147483647 w 92"/>
              <a:gd name="T33" fmla="*/ 2147483647 h 54"/>
              <a:gd name="T34" fmla="*/ 2147483647 w 92"/>
              <a:gd name="T35" fmla="*/ 2147483647 h 54"/>
              <a:gd name="T36" fmla="*/ 2147483647 w 92"/>
              <a:gd name="T37" fmla="*/ 2147483647 h 54"/>
              <a:gd name="T38" fmla="*/ 2147483647 w 92"/>
              <a:gd name="T39" fmla="*/ 0 h 54"/>
              <a:gd name="T40" fmla="*/ 2147483647 w 92"/>
              <a:gd name="T41" fmla="*/ 2147483647 h 54"/>
              <a:gd name="T42" fmla="*/ 2147483647 w 92"/>
              <a:gd name="T43" fmla="*/ 2147483647 h 54"/>
              <a:gd name="T44" fmla="*/ 2147483647 w 92"/>
              <a:gd name="T45" fmla="*/ 2147483647 h 54"/>
              <a:gd name="T46" fmla="*/ 0 w 92"/>
              <a:gd name="T47" fmla="*/ 2147483647 h 54"/>
              <a:gd name="T48" fmla="*/ 2147483647 w 92"/>
              <a:gd name="T49" fmla="*/ 2147483647 h 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2"/>
              <a:gd name="T76" fmla="*/ 0 h 54"/>
              <a:gd name="T77" fmla="*/ 92 w 92"/>
              <a:gd name="T78" fmla="*/ 54 h 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2" h="54">
                <a:moveTo>
                  <a:pt x="3" y="43"/>
                </a:moveTo>
                <a:lnTo>
                  <a:pt x="9" y="49"/>
                </a:lnTo>
                <a:lnTo>
                  <a:pt x="18" y="52"/>
                </a:lnTo>
                <a:lnTo>
                  <a:pt x="27" y="54"/>
                </a:lnTo>
                <a:lnTo>
                  <a:pt x="37" y="52"/>
                </a:lnTo>
                <a:lnTo>
                  <a:pt x="48" y="52"/>
                </a:lnTo>
                <a:lnTo>
                  <a:pt x="59" y="50"/>
                </a:lnTo>
                <a:lnTo>
                  <a:pt x="69" y="49"/>
                </a:lnTo>
                <a:lnTo>
                  <a:pt x="78" y="49"/>
                </a:lnTo>
                <a:lnTo>
                  <a:pt x="82" y="45"/>
                </a:lnTo>
                <a:lnTo>
                  <a:pt x="85" y="36"/>
                </a:lnTo>
                <a:lnTo>
                  <a:pt x="89" y="26"/>
                </a:lnTo>
                <a:lnTo>
                  <a:pt x="91" y="21"/>
                </a:lnTo>
                <a:lnTo>
                  <a:pt x="91" y="19"/>
                </a:lnTo>
                <a:lnTo>
                  <a:pt x="92" y="16"/>
                </a:lnTo>
                <a:lnTo>
                  <a:pt x="92" y="12"/>
                </a:lnTo>
                <a:lnTo>
                  <a:pt x="91" y="7"/>
                </a:lnTo>
                <a:lnTo>
                  <a:pt x="84" y="4"/>
                </a:lnTo>
                <a:lnTo>
                  <a:pt x="71" y="2"/>
                </a:lnTo>
                <a:lnTo>
                  <a:pt x="53" y="0"/>
                </a:lnTo>
                <a:lnTo>
                  <a:pt x="25" y="2"/>
                </a:lnTo>
                <a:lnTo>
                  <a:pt x="14" y="7"/>
                </a:lnTo>
                <a:lnTo>
                  <a:pt x="5" y="17"/>
                </a:lnTo>
                <a:lnTo>
                  <a:pt x="0" y="30"/>
                </a:lnTo>
                <a:lnTo>
                  <a:pt x="3" y="43"/>
                </a:lnTo>
                <a:close/>
              </a:path>
            </a:pathLst>
          </a:custGeom>
          <a:solidFill>
            <a:srgbClr val="FFFFFF"/>
          </a:solidFill>
          <a:ln w="9525">
            <a:noFill/>
            <a:round/>
            <a:headEnd/>
            <a:tailEnd/>
          </a:ln>
        </p:spPr>
        <p:txBody>
          <a:bodyPr/>
          <a:lstStyle/>
          <a:p>
            <a:endParaRPr lang="en-US"/>
          </a:p>
        </p:txBody>
      </p:sp>
      <p:sp>
        <p:nvSpPr>
          <p:cNvPr id="2201" name="Freeform 123"/>
          <p:cNvSpPr>
            <a:spLocks/>
          </p:cNvSpPr>
          <p:nvPr/>
        </p:nvSpPr>
        <p:spPr bwMode="auto">
          <a:xfrm rot="497617">
            <a:off x="4240213" y="2420938"/>
            <a:ext cx="41275" cy="22225"/>
          </a:xfrm>
          <a:custGeom>
            <a:avLst/>
            <a:gdLst>
              <a:gd name="T0" fmla="*/ 2147483647 w 92"/>
              <a:gd name="T1" fmla="*/ 2147483647 h 52"/>
              <a:gd name="T2" fmla="*/ 2147483647 w 92"/>
              <a:gd name="T3" fmla="*/ 2147483647 h 52"/>
              <a:gd name="T4" fmla="*/ 2147483647 w 92"/>
              <a:gd name="T5" fmla="*/ 2147483647 h 52"/>
              <a:gd name="T6" fmla="*/ 2147483647 w 92"/>
              <a:gd name="T7" fmla="*/ 2147483647 h 52"/>
              <a:gd name="T8" fmla="*/ 2147483647 w 92"/>
              <a:gd name="T9" fmla="*/ 2147483647 h 52"/>
              <a:gd name="T10" fmla="*/ 2147483647 w 92"/>
              <a:gd name="T11" fmla="*/ 2147483647 h 52"/>
              <a:gd name="T12" fmla="*/ 2147483647 w 92"/>
              <a:gd name="T13" fmla="*/ 2147483647 h 52"/>
              <a:gd name="T14" fmla="*/ 2147483647 w 92"/>
              <a:gd name="T15" fmla="*/ 2147483647 h 52"/>
              <a:gd name="T16" fmla="*/ 2147483647 w 92"/>
              <a:gd name="T17" fmla="*/ 2147483647 h 52"/>
              <a:gd name="T18" fmla="*/ 2147483647 w 92"/>
              <a:gd name="T19" fmla="*/ 2147483647 h 52"/>
              <a:gd name="T20" fmla="*/ 2147483647 w 92"/>
              <a:gd name="T21" fmla="*/ 2147483647 h 52"/>
              <a:gd name="T22" fmla="*/ 2147483647 w 92"/>
              <a:gd name="T23" fmla="*/ 2147483647 h 52"/>
              <a:gd name="T24" fmla="*/ 2147483647 w 92"/>
              <a:gd name="T25" fmla="*/ 2147483647 h 52"/>
              <a:gd name="T26" fmla="*/ 2147483647 w 92"/>
              <a:gd name="T27" fmla="*/ 2147483647 h 52"/>
              <a:gd name="T28" fmla="*/ 2147483647 w 92"/>
              <a:gd name="T29" fmla="*/ 2147483647 h 52"/>
              <a:gd name="T30" fmla="*/ 2147483647 w 92"/>
              <a:gd name="T31" fmla="*/ 2147483647 h 52"/>
              <a:gd name="T32" fmla="*/ 2147483647 w 92"/>
              <a:gd name="T33" fmla="*/ 2147483647 h 52"/>
              <a:gd name="T34" fmla="*/ 2147483647 w 92"/>
              <a:gd name="T35" fmla="*/ 2147483647 h 52"/>
              <a:gd name="T36" fmla="*/ 2147483647 w 92"/>
              <a:gd name="T37" fmla="*/ 0 h 52"/>
              <a:gd name="T38" fmla="*/ 2147483647 w 92"/>
              <a:gd name="T39" fmla="*/ 0 h 52"/>
              <a:gd name="T40" fmla="*/ 2147483647 w 92"/>
              <a:gd name="T41" fmla="*/ 2147483647 h 52"/>
              <a:gd name="T42" fmla="*/ 2147483647 w 92"/>
              <a:gd name="T43" fmla="*/ 2147483647 h 52"/>
              <a:gd name="T44" fmla="*/ 2147483647 w 92"/>
              <a:gd name="T45" fmla="*/ 2147483647 h 52"/>
              <a:gd name="T46" fmla="*/ 0 w 92"/>
              <a:gd name="T47" fmla="*/ 2147483647 h 52"/>
              <a:gd name="T48" fmla="*/ 2147483647 w 92"/>
              <a:gd name="T49" fmla="*/ 2147483647 h 5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2"/>
              <a:gd name="T76" fmla="*/ 0 h 52"/>
              <a:gd name="T77" fmla="*/ 92 w 92"/>
              <a:gd name="T78" fmla="*/ 52 h 5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2" h="52">
                <a:moveTo>
                  <a:pt x="3" y="44"/>
                </a:moveTo>
                <a:lnTo>
                  <a:pt x="8" y="49"/>
                </a:lnTo>
                <a:lnTo>
                  <a:pt x="17" y="52"/>
                </a:lnTo>
                <a:lnTo>
                  <a:pt x="26" y="52"/>
                </a:lnTo>
                <a:lnTo>
                  <a:pt x="37" y="52"/>
                </a:lnTo>
                <a:lnTo>
                  <a:pt x="48" y="51"/>
                </a:lnTo>
                <a:lnTo>
                  <a:pt x="58" y="49"/>
                </a:lnTo>
                <a:lnTo>
                  <a:pt x="69" y="49"/>
                </a:lnTo>
                <a:lnTo>
                  <a:pt x="78" y="49"/>
                </a:lnTo>
                <a:lnTo>
                  <a:pt x="82" y="44"/>
                </a:lnTo>
                <a:lnTo>
                  <a:pt x="85" y="35"/>
                </a:lnTo>
                <a:lnTo>
                  <a:pt x="89" y="26"/>
                </a:lnTo>
                <a:lnTo>
                  <a:pt x="90" y="21"/>
                </a:lnTo>
                <a:lnTo>
                  <a:pt x="90" y="19"/>
                </a:lnTo>
                <a:lnTo>
                  <a:pt x="92" y="16"/>
                </a:lnTo>
                <a:lnTo>
                  <a:pt x="92" y="11"/>
                </a:lnTo>
                <a:lnTo>
                  <a:pt x="90" y="7"/>
                </a:lnTo>
                <a:lnTo>
                  <a:pt x="83" y="4"/>
                </a:lnTo>
                <a:lnTo>
                  <a:pt x="71" y="0"/>
                </a:lnTo>
                <a:lnTo>
                  <a:pt x="53" y="0"/>
                </a:lnTo>
                <a:lnTo>
                  <a:pt x="25" y="2"/>
                </a:lnTo>
                <a:lnTo>
                  <a:pt x="14" y="7"/>
                </a:lnTo>
                <a:lnTo>
                  <a:pt x="5" y="16"/>
                </a:lnTo>
                <a:lnTo>
                  <a:pt x="0" y="30"/>
                </a:lnTo>
                <a:lnTo>
                  <a:pt x="3" y="44"/>
                </a:lnTo>
                <a:close/>
              </a:path>
            </a:pathLst>
          </a:custGeom>
          <a:solidFill>
            <a:srgbClr val="FFFFFF"/>
          </a:solidFill>
          <a:ln w="9525">
            <a:noFill/>
            <a:round/>
            <a:headEnd/>
            <a:tailEnd/>
          </a:ln>
        </p:spPr>
        <p:txBody>
          <a:bodyPr/>
          <a:lstStyle/>
          <a:p>
            <a:endParaRPr lang="en-US"/>
          </a:p>
        </p:txBody>
      </p:sp>
      <p:sp>
        <p:nvSpPr>
          <p:cNvPr id="2202" name="Freeform 124"/>
          <p:cNvSpPr>
            <a:spLocks/>
          </p:cNvSpPr>
          <p:nvPr/>
        </p:nvSpPr>
        <p:spPr bwMode="auto">
          <a:xfrm rot="497617">
            <a:off x="4184650" y="2420938"/>
            <a:ext cx="39688" cy="22225"/>
          </a:xfrm>
          <a:custGeom>
            <a:avLst/>
            <a:gdLst>
              <a:gd name="T0" fmla="*/ 2147483647 w 93"/>
              <a:gd name="T1" fmla="*/ 2147483647 h 54"/>
              <a:gd name="T2" fmla="*/ 2147483647 w 93"/>
              <a:gd name="T3" fmla="*/ 2147483647 h 54"/>
              <a:gd name="T4" fmla="*/ 2147483647 w 93"/>
              <a:gd name="T5" fmla="*/ 2147483647 h 54"/>
              <a:gd name="T6" fmla="*/ 2147483647 w 93"/>
              <a:gd name="T7" fmla="*/ 2147483647 h 54"/>
              <a:gd name="T8" fmla="*/ 2147483647 w 93"/>
              <a:gd name="T9" fmla="*/ 2147483647 h 54"/>
              <a:gd name="T10" fmla="*/ 2147483647 w 93"/>
              <a:gd name="T11" fmla="*/ 2147483647 h 54"/>
              <a:gd name="T12" fmla="*/ 2147483647 w 93"/>
              <a:gd name="T13" fmla="*/ 2147483647 h 54"/>
              <a:gd name="T14" fmla="*/ 2147483647 w 93"/>
              <a:gd name="T15" fmla="*/ 2147483647 h 54"/>
              <a:gd name="T16" fmla="*/ 2147483647 w 93"/>
              <a:gd name="T17" fmla="*/ 2147483647 h 54"/>
              <a:gd name="T18" fmla="*/ 2147483647 w 93"/>
              <a:gd name="T19" fmla="*/ 2147483647 h 54"/>
              <a:gd name="T20" fmla="*/ 2147483647 w 93"/>
              <a:gd name="T21" fmla="*/ 2147483647 h 54"/>
              <a:gd name="T22" fmla="*/ 2147483647 w 93"/>
              <a:gd name="T23" fmla="*/ 2147483647 h 54"/>
              <a:gd name="T24" fmla="*/ 2147483647 w 93"/>
              <a:gd name="T25" fmla="*/ 2147483647 h 54"/>
              <a:gd name="T26" fmla="*/ 2147483647 w 93"/>
              <a:gd name="T27" fmla="*/ 2147483647 h 54"/>
              <a:gd name="T28" fmla="*/ 2147483647 w 93"/>
              <a:gd name="T29" fmla="*/ 2147483647 h 54"/>
              <a:gd name="T30" fmla="*/ 2147483647 w 93"/>
              <a:gd name="T31" fmla="*/ 2147483647 h 54"/>
              <a:gd name="T32" fmla="*/ 2147483647 w 93"/>
              <a:gd name="T33" fmla="*/ 2147483647 h 54"/>
              <a:gd name="T34" fmla="*/ 2147483647 w 93"/>
              <a:gd name="T35" fmla="*/ 2147483647 h 54"/>
              <a:gd name="T36" fmla="*/ 2147483647 w 93"/>
              <a:gd name="T37" fmla="*/ 0 h 54"/>
              <a:gd name="T38" fmla="*/ 2147483647 w 93"/>
              <a:gd name="T39" fmla="*/ 0 h 54"/>
              <a:gd name="T40" fmla="*/ 2147483647 w 93"/>
              <a:gd name="T41" fmla="*/ 2147483647 h 54"/>
              <a:gd name="T42" fmla="*/ 2147483647 w 93"/>
              <a:gd name="T43" fmla="*/ 2147483647 h 54"/>
              <a:gd name="T44" fmla="*/ 2147483647 w 93"/>
              <a:gd name="T45" fmla="*/ 2147483647 h 54"/>
              <a:gd name="T46" fmla="*/ 0 w 93"/>
              <a:gd name="T47" fmla="*/ 2147483647 h 54"/>
              <a:gd name="T48" fmla="*/ 2147483647 w 93"/>
              <a:gd name="T49" fmla="*/ 2147483647 h 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3"/>
              <a:gd name="T76" fmla="*/ 0 h 54"/>
              <a:gd name="T77" fmla="*/ 93 w 93"/>
              <a:gd name="T78" fmla="*/ 54 h 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3" h="54">
                <a:moveTo>
                  <a:pt x="4" y="44"/>
                </a:moveTo>
                <a:lnTo>
                  <a:pt x="9" y="49"/>
                </a:lnTo>
                <a:lnTo>
                  <a:pt x="16" y="52"/>
                </a:lnTo>
                <a:lnTo>
                  <a:pt x="25" y="54"/>
                </a:lnTo>
                <a:lnTo>
                  <a:pt x="36" y="52"/>
                </a:lnTo>
                <a:lnTo>
                  <a:pt x="46" y="52"/>
                </a:lnTo>
                <a:lnTo>
                  <a:pt x="57" y="51"/>
                </a:lnTo>
                <a:lnTo>
                  <a:pt x="68" y="49"/>
                </a:lnTo>
                <a:lnTo>
                  <a:pt x="77" y="49"/>
                </a:lnTo>
                <a:lnTo>
                  <a:pt x="82" y="45"/>
                </a:lnTo>
                <a:lnTo>
                  <a:pt x="86" y="37"/>
                </a:lnTo>
                <a:lnTo>
                  <a:pt x="89" y="26"/>
                </a:lnTo>
                <a:lnTo>
                  <a:pt x="89" y="21"/>
                </a:lnTo>
                <a:lnTo>
                  <a:pt x="89" y="19"/>
                </a:lnTo>
                <a:lnTo>
                  <a:pt x="91" y="16"/>
                </a:lnTo>
                <a:lnTo>
                  <a:pt x="93" y="11"/>
                </a:lnTo>
                <a:lnTo>
                  <a:pt x="89" y="7"/>
                </a:lnTo>
                <a:lnTo>
                  <a:pt x="84" y="4"/>
                </a:lnTo>
                <a:lnTo>
                  <a:pt x="71" y="0"/>
                </a:lnTo>
                <a:lnTo>
                  <a:pt x="54" y="0"/>
                </a:lnTo>
                <a:lnTo>
                  <a:pt x="25" y="2"/>
                </a:lnTo>
                <a:lnTo>
                  <a:pt x="14" y="7"/>
                </a:lnTo>
                <a:lnTo>
                  <a:pt x="5" y="16"/>
                </a:lnTo>
                <a:lnTo>
                  <a:pt x="0" y="30"/>
                </a:lnTo>
                <a:lnTo>
                  <a:pt x="4" y="44"/>
                </a:lnTo>
                <a:close/>
              </a:path>
            </a:pathLst>
          </a:custGeom>
          <a:solidFill>
            <a:srgbClr val="FFFFFF"/>
          </a:solidFill>
          <a:ln w="9525">
            <a:noFill/>
            <a:round/>
            <a:headEnd/>
            <a:tailEnd/>
          </a:ln>
        </p:spPr>
        <p:txBody>
          <a:bodyPr/>
          <a:lstStyle/>
          <a:p>
            <a:endParaRPr lang="en-US"/>
          </a:p>
        </p:txBody>
      </p:sp>
      <p:sp>
        <p:nvSpPr>
          <p:cNvPr id="2203" name="Freeform 125"/>
          <p:cNvSpPr>
            <a:spLocks/>
          </p:cNvSpPr>
          <p:nvPr/>
        </p:nvSpPr>
        <p:spPr bwMode="auto">
          <a:xfrm rot="497617">
            <a:off x="4152900" y="2474913"/>
            <a:ext cx="560388" cy="41275"/>
          </a:xfrm>
          <a:custGeom>
            <a:avLst/>
            <a:gdLst>
              <a:gd name="T0" fmla="*/ 2147483647 w 1286"/>
              <a:gd name="T1" fmla="*/ 2147483647 h 107"/>
              <a:gd name="T2" fmla="*/ 2147483647 w 1286"/>
              <a:gd name="T3" fmla="*/ 2147483647 h 107"/>
              <a:gd name="T4" fmla="*/ 2147483647 w 1286"/>
              <a:gd name="T5" fmla="*/ 2147483647 h 107"/>
              <a:gd name="T6" fmla="*/ 2147483647 w 1286"/>
              <a:gd name="T7" fmla="*/ 2147483647 h 107"/>
              <a:gd name="T8" fmla="*/ 2147483647 w 1286"/>
              <a:gd name="T9" fmla="*/ 2147483647 h 107"/>
              <a:gd name="T10" fmla="*/ 2147483647 w 1286"/>
              <a:gd name="T11" fmla="*/ 2147483647 h 107"/>
              <a:gd name="T12" fmla="*/ 2147483647 w 1286"/>
              <a:gd name="T13" fmla="*/ 2147483647 h 107"/>
              <a:gd name="T14" fmla="*/ 2147483647 w 1286"/>
              <a:gd name="T15" fmla="*/ 2147483647 h 107"/>
              <a:gd name="T16" fmla="*/ 2147483647 w 1286"/>
              <a:gd name="T17" fmla="*/ 2147483647 h 107"/>
              <a:gd name="T18" fmla="*/ 2147483647 w 1286"/>
              <a:gd name="T19" fmla="*/ 2147483647 h 107"/>
              <a:gd name="T20" fmla="*/ 2147483647 w 1286"/>
              <a:gd name="T21" fmla="*/ 2147483647 h 107"/>
              <a:gd name="T22" fmla="*/ 2147483647 w 1286"/>
              <a:gd name="T23" fmla="*/ 2147483647 h 107"/>
              <a:gd name="T24" fmla="*/ 2147483647 w 1286"/>
              <a:gd name="T25" fmla="*/ 2147483647 h 107"/>
              <a:gd name="T26" fmla="*/ 2147483647 w 1286"/>
              <a:gd name="T27" fmla="*/ 2147483647 h 107"/>
              <a:gd name="T28" fmla="*/ 2147483647 w 1286"/>
              <a:gd name="T29" fmla="*/ 2147483647 h 107"/>
              <a:gd name="T30" fmla="*/ 2147483647 w 1286"/>
              <a:gd name="T31" fmla="*/ 0 h 107"/>
              <a:gd name="T32" fmla="*/ 2147483647 w 1286"/>
              <a:gd name="T33" fmla="*/ 2147483647 h 107"/>
              <a:gd name="T34" fmla="*/ 2147483647 w 1286"/>
              <a:gd name="T35" fmla="*/ 2147483647 h 107"/>
              <a:gd name="T36" fmla="*/ 2147483647 w 1286"/>
              <a:gd name="T37" fmla="*/ 2147483647 h 107"/>
              <a:gd name="T38" fmla="*/ 2147483647 w 1286"/>
              <a:gd name="T39" fmla="*/ 2147483647 h 107"/>
              <a:gd name="T40" fmla="*/ 2147483647 w 1286"/>
              <a:gd name="T41" fmla="*/ 2147483647 h 107"/>
              <a:gd name="T42" fmla="*/ 2147483647 w 1286"/>
              <a:gd name="T43" fmla="*/ 2147483647 h 107"/>
              <a:gd name="T44" fmla="*/ 2147483647 w 1286"/>
              <a:gd name="T45" fmla="*/ 2147483647 h 107"/>
              <a:gd name="T46" fmla="*/ 2147483647 w 1286"/>
              <a:gd name="T47" fmla="*/ 2147483647 h 107"/>
              <a:gd name="T48" fmla="*/ 2147483647 w 1286"/>
              <a:gd name="T49" fmla="*/ 2147483647 h 107"/>
              <a:gd name="T50" fmla="*/ 2147483647 w 1286"/>
              <a:gd name="T51" fmla="*/ 2147483647 h 107"/>
              <a:gd name="T52" fmla="*/ 2147483647 w 1286"/>
              <a:gd name="T53" fmla="*/ 2147483647 h 107"/>
              <a:gd name="T54" fmla="*/ 2147483647 w 1286"/>
              <a:gd name="T55" fmla="*/ 2147483647 h 107"/>
              <a:gd name="T56" fmla="*/ 0 w 1286"/>
              <a:gd name="T57" fmla="*/ 2147483647 h 107"/>
              <a:gd name="T58" fmla="*/ 2147483647 w 1286"/>
              <a:gd name="T59" fmla="*/ 2147483647 h 107"/>
              <a:gd name="T60" fmla="*/ 2147483647 w 1286"/>
              <a:gd name="T61" fmla="*/ 2147483647 h 107"/>
              <a:gd name="T62" fmla="*/ 2147483647 w 1286"/>
              <a:gd name="T63" fmla="*/ 2147483647 h 107"/>
              <a:gd name="T64" fmla="*/ 2147483647 w 1286"/>
              <a:gd name="T65" fmla="*/ 2147483647 h 107"/>
              <a:gd name="T66" fmla="*/ 2147483647 w 1286"/>
              <a:gd name="T67" fmla="*/ 2147483647 h 107"/>
              <a:gd name="T68" fmla="*/ 2147483647 w 1286"/>
              <a:gd name="T69" fmla="*/ 2147483647 h 107"/>
              <a:gd name="T70" fmla="*/ 2147483647 w 1286"/>
              <a:gd name="T71" fmla="*/ 2147483647 h 107"/>
              <a:gd name="T72" fmla="*/ 2147483647 w 1286"/>
              <a:gd name="T73" fmla="*/ 2147483647 h 107"/>
              <a:gd name="T74" fmla="*/ 2147483647 w 1286"/>
              <a:gd name="T75" fmla="*/ 2147483647 h 10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286"/>
              <a:gd name="T115" fmla="*/ 0 h 107"/>
              <a:gd name="T116" fmla="*/ 1286 w 1286"/>
              <a:gd name="T117" fmla="*/ 107 h 10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286" h="107">
                <a:moveTo>
                  <a:pt x="573" y="57"/>
                </a:moveTo>
                <a:lnTo>
                  <a:pt x="618" y="55"/>
                </a:lnTo>
                <a:lnTo>
                  <a:pt x="661" y="53"/>
                </a:lnTo>
                <a:lnTo>
                  <a:pt x="705" y="52"/>
                </a:lnTo>
                <a:lnTo>
                  <a:pt x="748" y="50"/>
                </a:lnTo>
                <a:lnTo>
                  <a:pt x="792" y="48"/>
                </a:lnTo>
                <a:lnTo>
                  <a:pt x="835" y="46"/>
                </a:lnTo>
                <a:lnTo>
                  <a:pt x="880" y="45"/>
                </a:lnTo>
                <a:lnTo>
                  <a:pt x="922" y="43"/>
                </a:lnTo>
                <a:lnTo>
                  <a:pt x="965" y="41"/>
                </a:lnTo>
                <a:lnTo>
                  <a:pt x="1010" y="41"/>
                </a:lnTo>
                <a:lnTo>
                  <a:pt x="1052" y="41"/>
                </a:lnTo>
                <a:lnTo>
                  <a:pt x="1097" y="41"/>
                </a:lnTo>
                <a:lnTo>
                  <a:pt x="1140" y="43"/>
                </a:lnTo>
                <a:lnTo>
                  <a:pt x="1184" y="46"/>
                </a:lnTo>
                <a:lnTo>
                  <a:pt x="1227" y="50"/>
                </a:lnTo>
                <a:lnTo>
                  <a:pt x="1272" y="55"/>
                </a:lnTo>
                <a:lnTo>
                  <a:pt x="1277" y="55"/>
                </a:lnTo>
                <a:lnTo>
                  <a:pt x="1282" y="52"/>
                </a:lnTo>
                <a:lnTo>
                  <a:pt x="1284" y="50"/>
                </a:lnTo>
                <a:lnTo>
                  <a:pt x="1286" y="45"/>
                </a:lnTo>
                <a:lnTo>
                  <a:pt x="1284" y="40"/>
                </a:lnTo>
                <a:lnTo>
                  <a:pt x="1280" y="33"/>
                </a:lnTo>
                <a:lnTo>
                  <a:pt x="1275" y="27"/>
                </a:lnTo>
                <a:lnTo>
                  <a:pt x="1273" y="26"/>
                </a:lnTo>
                <a:lnTo>
                  <a:pt x="1231" y="17"/>
                </a:lnTo>
                <a:lnTo>
                  <a:pt x="1186" y="12"/>
                </a:lnTo>
                <a:lnTo>
                  <a:pt x="1143" y="7"/>
                </a:lnTo>
                <a:lnTo>
                  <a:pt x="1099" y="3"/>
                </a:lnTo>
                <a:lnTo>
                  <a:pt x="1056" y="1"/>
                </a:lnTo>
                <a:lnTo>
                  <a:pt x="1012" y="0"/>
                </a:lnTo>
                <a:lnTo>
                  <a:pt x="967" y="0"/>
                </a:lnTo>
                <a:lnTo>
                  <a:pt x="924" y="1"/>
                </a:lnTo>
                <a:lnTo>
                  <a:pt x="880" y="3"/>
                </a:lnTo>
                <a:lnTo>
                  <a:pt x="835" y="5"/>
                </a:lnTo>
                <a:lnTo>
                  <a:pt x="792" y="8"/>
                </a:lnTo>
                <a:lnTo>
                  <a:pt x="748" y="10"/>
                </a:lnTo>
                <a:lnTo>
                  <a:pt x="703" y="14"/>
                </a:lnTo>
                <a:lnTo>
                  <a:pt x="659" y="17"/>
                </a:lnTo>
                <a:lnTo>
                  <a:pt x="616" y="21"/>
                </a:lnTo>
                <a:lnTo>
                  <a:pt x="572" y="22"/>
                </a:lnTo>
                <a:lnTo>
                  <a:pt x="536" y="24"/>
                </a:lnTo>
                <a:lnTo>
                  <a:pt x="500" y="24"/>
                </a:lnTo>
                <a:lnTo>
                  <a:pt x="465" y="26"/>
                </a:lnTo>
                <a:lnTo>
                  <a:pt x="429" y="27"/>
                </a:lnTo>
                <a:lnTo>
                  <a:pt x="392" y="29"/>
                </a:lnTo>
                <a:lnTo>
                  <a:pt x="356" y="31"/>
                </a:lnTo>
                <a:lnTo>
                  <a:pt x="320" y="34"/>
                </a:lnTo>
                <a:lnTo>
                  <a:pt x="285" y="38"/>
                </a:lnTo>
                <a:lnTo>
                  <a:pt x="249" y="41"/>
                </a:lnTo>
                <a:lnTo>
                  <a:pt x="214" y="45"/>
                </a:lnTo>
                <a:lnTo>
                  <a:pt x="178" y="50"/>
                </a:lnTo>
                <a:lnTo>
                  <a:pt x="142" y="57"/>
                </a:lnTo>
                <a:lnTo>
                  <a:pt x="109" y="62"/>
                </a:lnTo>
                <a:lnTo>
                  <a:pt x="73" y="71"/>
                </a:lnTo>
                <a:lnTo>
                  <a:pt x="37" y="79"/>
                </a:lnTo>
                <a:lnTo>
                  <a:pt x="3" y="90"/>
                </a:lnTo>
                <a:lnTo>
                  <a:pt x="0" y="98"/>
                </a:lnTo>
                <a:lnTo>
                  <a:pt x="3" y="103"/>
                </a:lnTo>
                <a:lnTo>
                  <a:pt x="11" y="107"/>
                </a:lnTo>
                <a:lnTo>
                  <a:pt x="14" y="107"/>
                </a:lnTo>
                <a:lnTo>
                  <a:pt x="18" y="107"/>
                </a:lnTo>
                <a:lnTo>
                  <a:pt x="30" y="105"/>
                </a:lnTo>
                <a:lnTo>
                  <a:pt x="50" y="102"/>
                </a:lnTo>
                <a:lnTo>
                  <a:pt x="75" y="100"/>
                </a:lnTo>
                <a:lnTo>
                  <a:pt x="107" y="97"/>
                </a:lnTo>
                <a:lnTo>
                  <a:pt x="142" y="91"/>
                </a:lnTo>
                <a:lnTo>
                  <a:pt x="182" y="88"/>
                </a:lnTo>
                <a:lnTo>
                  <a:pt x="224" y="83"/>
                </a:lnTo>
                <a:lnTo>
                  <a:pt x="269" y="79"/>
                </a:lnTo>
                <a:lnTo>
                  <a:pt x="315" y="74"/>
                </a:lnTo>
                <a:lnTo>
                  <a:pt x="361" y="71"/>
                </a:lnTo>
                <a:lnTo>
                  <a:pt x="408" y="65"/>
                </a:lnTo>
                <a:lnTo>
                  <a:pt x="452" y="62"/>
                </a:lnTo>
                <a:lnTo>
                  <a:pt x="495" y="60"/>
                </a:lnTo>
                <a:lnTo>
                  <a:pt x="536" y="59"/>
                </a:lnTo>
                <a:lnTo>
                  <a:pt x="573" y="57"/>
                </a:lnTo>
                <a:close/>
              </a:path>
            </a:pathLst>
          </a:custGeom>
          <a:solidFill>
            <a:srgbClr val="000000"/>
          </a:solidFill>
          <a:ln w="9525">
            <a:noFill/>
            <a:round/>
            <a:headEnd/>
            <a:tailEnd/>
          </a:ln>
        </p:spPr>
        <p:txBody>
          <a:bodyPr/>
          <a:lstStyle/>
          <a:p>
            <a:endParaRPr lang="en-US"/>
          </a:p>
        </p:txBody>
      </p:sp>
      <p:sp>
        <p:nvSpPr>
          <p:cNvPr id="2204" name="Freeform 126"/>
          <p:cNvSpPr>
            <a:spLocks/>
          </p:cNvSpPr>
          <p:nvPr/>
        </p:nvSpPr>
        <p:spPr bwMode="auto">
          <a:xfrm rot="497617">
            <a:off x="4722813" y="2386013"/>
            <a:ext cx="47625" cy="103187"/>
          </a:xfrm>
          <a:custGeom>
            <a:avLst/>
            <a:gdLst>
              <a:gd name="T0" fmla="*/ 0 w 108"/>
              <a:gd name="T1" fmla="*/ 2147483647 h 261"/>
              <a:gd name="T2" fmla="*/ 0 w 108"/>
              <a:gd name="T3" fmla="*/ 2147483647 h 261"/>
              <a:gd name="T4" fmla="*/ 2147483647 w 108"/>
              <a:gd name="T5" fmla="*/ 2147483647 h 261"/>
              <a:gd name="T6" fmla="*/ 2147483647 w 108"/>
              <a:gd name="T7" fmla="*/ 2147483647 h 261"/>
              <a:gd name="T8" fmla="*/ 2147483647 w 108"/>
              <a:gd name="T9" fmla="*/ 2147483647 h 261"/>
              <a:gd name="T10" fmla="*/ 2147483647 w 108"/>
              <a:gd name="T11" fmla="*/ 2147483647 h 261"/>
              <a:gd name="T12" fmla="*/ 2147483647 w 108"/>
              <a:gd name="T13" fmla="*/ 2147483647 h 261"/>
              <a:gd name="T14" fmla="*/ 2147483647 w 108"/>
              <a:gd name="T15" fmla="*/ 2147483647 h 261"/>
              <a:gd name="T16" fmla="*/ 2147483647 w 108"/>
              <a:gd name="T17" fmla="*/ 2147483647 h 261"/>
              <a:gd name="T18" fmla="*/ 2147483647 w 108"/>
              <a:gd name="T19" fmla="*/ 2147483647 h 261"/>
              <a:gd name="T20" fmla="*/ 2147483647 w 108"/>
              <a:gd name="T21" fmla="*/ 2147483647 h 261"/>
              <a:gd name="T22" fmla="*/ 2147483647 w 108"/>
              <a:gd name="T23" fmla="*/ 2147483647 h 261"/>
              <a:gd name="T24" fmla="*/ 2147483647 w 108"/>
              <a:gd name="T25" fmla="*/ 2147483647 h 261"/>
              <a:gd name="T26" fmla="*/ 2147483647 w 108"/>
              <a:gd name="T27" fmla="*/ 2147483647 h 261"/>
              <a:gd name="T28" fmla="*/ 2147483647 w 108"/>
              <a:gd name="T29" fmla="*/ 2147483647 h 261"/>
              <a:gd name="T30" fmla="*/ 2147483647 w 108"/>
              <a:gd name="T31" fmla="*/ 2147483647 h 261"/>
              <a:gd name="T32" fmla="*/ 2147483647 w 108"/>
              <a:gd name="T33" fmla="*/ 0 h 261"/>
              <a:gd name="T34" fmla="*/ 2147483647 w 108"/>
              <a:gd name="T35" fmla="*/ 2147483647 h 261"/>
              <a:gd name="T36" fmla="*/ 2147483647 w 108"/>
              <a:gd name="T37" fmla="*/ 2147483647 h 261"/>
              <a:gd name="T38" fmla="*/ 2147483647 w 108"/>
              <a:gd name="T39" fmla="*/ 2147483647 h 261"/>
              <a:gd name="T40" fmla="*/ 2147483647 w 108"/>
              <a:gd name="T41" fmla="*/ 2147483647 h 261"/>
              <a:gd name="T42" fmla="*/ 2147483647 w 108"/>
              <a:gd name="T43" fmla="*/ 2147483647 h 261"/>
              <a:gd name="T44" fmla="*/ 2147483647 w 108"/>
              <a:gd name="T45" fmla="*/ 2147483647 h 261"/>
              <a:gd name="T46" fmla="*/ 2147483647 w 108"/>
              <a:gd name="T47" fmla="*/ 2147483647 h 261"/>
              <a:gd name="T48" fmla="*/ 0 w 108"/>
              <a:gd name="T49" fmla="*/ 2147483647 h 26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8"/>
              <a:gd name="T76" fmla="*/ 0 h 261"/>
              <a:gd name="T77" fmla="*/ 108 w 108"/>
              <a:gd name="T78" fmla="*/ 261 h 26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8" h="261">
                <a:moveTo>
                  <a:pt x="0" y="251"/>
                </a:moveTo>
                <a:lnTo>
                  <a:pt x="0" y="254"/>
                </a:lnTo>
                <a:lnTo>
                  <a:pt x="1" y="258"/>
                </a:lnTo>
                <a:lnTo>
                  <a:pt x="5" y="259"/>
                </a:lnTo>
                <a:lnTo>
                  <a:pt x="9" y="261"/>
                </a:lnTo>
                <a:lnTo>
                  <a:pt x="12" y="261"/>
                </a:lnTo>
                <a:lnTo>
                  <a:pt x="16" y="259"/>
                </a:lnTo>
                <a:lnTo>
                  <a:pt x="17" y="256"/>
                </a:lnTo>
                <a:lnTo>
                  <a:pt x="19" y="252"/>
                </a:lnTo>
                <a:lnTo>
                  <a:pt x="28" y="218"/>
                </a:lnTo>
                <a:lnTo>
                  <a:pt x="41" y="180"/>
                </a:lnTo>
                <a:lnTo>
                  <a:pt x="55" y="140"/>
                </a:lnTo>
                <a:lnTo>
                  <a:pt x="71" y="102"/>
                </a:lnTo>
                <a:lnTo>
                  <a:pt x="85" y="67"/>
                </a:lnTo>
                <a:lnTo>
                  <a:pt x="98" y="36"/>
                </a:lnTo>
                <a:lnTo>
                  <a:pt x="105" y="14"/>
                </a:lnTo>
                <a:lnTo>
                  <a:pt x="108" y="0"/>
                </a:lnTo>
                <a:lnTo>
                  <a:pt x="87" y="17"/>
                </a:lnTo>
                <a:lnTo>
                  <a:pt x="67" y="41"/>
                </a:lnTo>
                <a:lnTo>
                  <a:pt x="51" y="71"/>
                </a:lnTo>
                <a:lnTo>
                  <a:pt x="35" y="104"/>
                </a:lnTo>
                <a:lnTo>
                  <a:pt x="23" y="142"/>
                </a:lnTo>
                <a:lnTo>
                  <a:pt x="12" y="178"/>
                </a:lnTo>
                <a:lnTo>
                  <a:pt x="5" y="216"/>
                </a:lnTo>
                <a:lnTo>
                  <a:pt x="0" y="251"/>
                </a:lnTo>
                <a:close/>
              </a:path>
            </a:pathLst>
          </a:custGeom>
          <a:solidFill>
            <a:srgbClr val="000000"/>
          </a:solidFill>
          <a:ln w="9525">
            <a:noFill/>
            <a:round/>
            <a:headEnd/>
            <a:tailEnd/>
          </a:ln>
        </p:spPr>
        <p:txBody>
          <a:bodyPr/>
          <a:lstStyle/>
          <a:p>
            <a:endParaRPr lang="en-US"/>
          </a:p>
        </p:txBody>
      </p:sp>
      <p:sp>
        <p:nvSpPr>
          <p:cNvPr id="2205" name="Freeform 127"/>
          <p:cNvSpPr>
            <a:spLocks/>
          </p:cNvSpPr>
          <p:nvPr/>
        </p:nvSpPr>
        <p:spPr bwMode="auto">
          <a:xfrm rot="497617">
            <a:off x="4162425" y="2501900"/>
            <a:ext cx="523875" cy="34925"/>
          </a:xfrm>
          <a:custGeom>
            <a:avLst/>
            <a:gdLst>
              <a:gd name="T0" fmla="*/ 2147483647 w 1200"/>
              <a:gd name="T1" fmla="*/ 2147483647 h 88"/>
              <a:gd name="T2" fmla="*/ 2147483647 w 1200"/>
              <a:gd name="T3" fmla="*/ 2147483647 h 88"/>
              <a:gd name="T4" fmla="*/ 2147483647 w 1200"/>
              <a:gd name="T5" fmla="*/ 2147483647 h 88"/>
              <a:gd name="T6" fmla="*/ 2147483647 w 1200"/>
              <a:gd name="T7" fmla="*/ 2147483647 h 88"/>
              <a:gd name="T8" fmla="*/ 2147483647 w 1200"/>
              <a:gd name="T9" fmla="*/ 2147483647 h 88"/>
              <a:gd name="T10" fmla="*/ 2147483647 w 1200"/>
              <a:gd name="T11" fmla="*/ 2147483647 h 88"/>
              <a:gd name="T12" fmla="*/ 2147483647 w 1200"/>
              <a:gd name="T13" fmla="*/ 0 h 88"/>
              <a:gd name="T14" fmla="*/ 2147483647 w 1200"/>
              <a:gd name="T15" fmla="*/ 0 h 88"/>
              <a:gd name="T16" fmla="*/ 2147483647 w 1200"/>
              <a:gd name="T17" fmla="*/ 2147483647 h 88"/>
              <a:gd name="T18" fmla="*/ 2147483647 w 1200"/>
              <a:gd name="T19" fmla="*/ 2147483647 h 88"/>
              <a:gd name="T20" fmla="*/ 2147483647 w 1200"/>
              <a:gd name="T21" fmla="*/ 2147483647 h 88"/>
              <a:gd name="T22" fmla="*/ 2147483647 w 1200"/>
              <a:gd name="T23" fmla="*/ 2147483647 h 88"/>
              <a:gd name="T24" fmla="*/ 2147483647 w 1200"/>
              <a:gd name="T25" fmla="*/ 2147483647 h 88"/>
              <a:gd name="T26" fmla="*/ 2147483647 w 1200"/>
              <a:gd name="T27" fmla="*/ 2147483647 h 88"/>
              <a:gd name="T28" fmla="*/ 2147483647 w 1200"/>
              <a:gd name="T29" fmla="*/ 2147483647 h 88"/>
              <a:gd name="T30" fmla="*/ 2147483647 w 1200"/>
              <a:gd name="T31" fmla="*/ 2147483647 h 88"/>
              <a:gd name="T32" fmla="*/ 2147483647 w 1200"/>
              <a:gd name="T33" fmla="*/ 2147483647 h 88"/>
              <a:gd name="T34" fmla="*/ 2147483647 w 1200"/>
              <a:gd name="T35" fmla="*/ 2147483647 h 88"/>
              <a:gd name="T36" fmla="*/ 2147483647 w 1200"/>
              <a:gd name="T37" fmla="*/ 2147483647 h 88"/>
              <a:gd name="T38" fmla="*/ 2147483647 w 1200"/>
              <a:gd name="T39" fmla="*/ 2147483647 h 88"/>
              <a:gd name="T40" fmla="*/ 2147483647 w 1200"/>
              <a:gd name="T41" fmla="*/ 2147483647 h 88"/>
              <a:gd name="T42" fmla="*/ 2147483647 w 1200"/>
              <a:gd name="T43" fmla="*/ 2147483647 h 88"/>
              <a:gd name="T44" fmla="*/ 2147483647 w 1200"/>
              <a:gd name="T45" fmla="*/ 2147483647 h 88"/>
              <a:gd name="T46" fmla="*/ 2147483647 w 1200"/>
              <a:gd name="T47" fmla="*/ 2147483647 h 88"/>
              <a:gd name="T48" fmla="*/ 2147483647 w 1200"/>
              <a:gd name="T49" fmla="*/ 2147483647 h 88"/>
              <a:gd name="T50" fmla="*/ 2147483647 w 1200"/>
              <a:gd name="T51" fmla="*/ 2147483647 h 88"/>
              <a:gd name="T52" fmla="*/ 2147483647 w 1200"/>
              <a:gd name="T53" fmla="*/ 2147483647 h 88"/>
              <a:gd name="T54" fmla="*/ 2147483647 w 1200"/>
              <a:gd name="T55" fmla="*/ 2147483647 h 88"/>
              <a:gd name="T56" fmla="*/ 2147483647 w 1200"/>
              <a:gd name="T57" fmla="*/ 2147483647 h 88"/>
              <a:gd name="T58" fmla="*/ 2147483647 w 1200"/>
              <a:gd name="T59" fmla="*/ 2147483647 h 88"/>
              <a:gd name="T60" fmla="*/ 2147483647 w 1200"/>
              <a:gd name="T61" fmla="*/ 2147483647 h 88"/>
              <a:gd name="T62" fmla="*/ 2147483647 w 1200"/>
              <a:gd name="T63" fmla="*/ 2147483647 h 88"/>
              <a:gd name="T64" fmla="*/ 2147483647 w 1200"/>
              <a:gd name="T65" fmla="*/ 2147483647 h 88"/>
              <a:gd name="T66" fmla="*/ 2147483647 w 1200"/>
              <a:gd name="T67" fmla="*/ 2147483647 h 8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200"/>
              <a:gd name="T103" fmla="*/ 0 h 88"/>
              <a:gd name="T104" fmla="*/ 1200 w 1200"/>
              <a:gd name="T105" fmla="*/ 88 h 8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200" h="88">
                <a:moveTo>
                  <a:pt x="1188" y="31"/>
                </a:moveTo>
                <a:lnTo>
                  <a:pt x="1199" y="22"/>
                </a:lnTo>
                <a:lnTo>
                  <a:pt x="1200" y="14"/>
                </a:lnTo>
                <a:lnTo>
                  <a:pt x="1193" y="7"/>
                </a:lnTo>
                <a:lnTo>
                  <a:pt x="1179" y="3"/>
                </a:lnTo>
                <a:lnTo>
                  <a:pt x="1143" y="3"/>
                </a:lnTo>
                <a:lnTo>
                  <a:pt x="1108" y="5"/>
                </a:lnTo>
                <a:lnTo>
                  <a:pt x="1070" y="3"/>
                </a:lnTo>
                <a:lnTo>
                  <a:pt x="1033" y="3"/>
                </a:lnTo>
                <a:lnTo>
                  <a:pt x="996" y="3"/>
                </a:lnTo>
                <a:lnTo>
                  <a:pt x="956" y="2"/>
                </a:lnTo>
                <a:lnTo>
                  <a:pt x="919" y="2"/>
                </a:lnTo>
                <a:lnTo>
                  <a:pt x="880" y="0"/>
                </a:lnTo>
                <a:lnTo>
                  <a:pt x="841" y="0"/>
                </a:lnTo>
                <a:lnTo>
                  <a:pt x="803" y="0"/>
                </a:lnTo>
                <a:lnTo>
                  <a:pt x="764" y="0"/>
                </a:lnTo>
                <a:lnTo>
                  <a:pt x="727" y="0"/>
                </a:lnTo>
                <a:lnTo>
                  <a:pt x="689" y="2"/>
                </a:lnTo>
                <a:lnTo>
                  <a:pt x="652" y="3"/>
                </a:lnTo>
                <a:lnTo>
                  <a:pt x="616" y="5"/>
                </a:lnTo>
                <a:lnTo>
                  <a:pt x="581" y="9"/>
                </a:lnTo>
                <a:lnTo>
                  <a:pt x="541" y="12"/>
                </a:lnTo>
                <a:lnTo>
                  <a:pt x="500" y="15"/>
                </a:lnTo>
                <a:lnTo>
                  <a:pt x="456" y="19"/>
                </a:lnTo>
                <a:lnTo>
                  <a:pt x="410" y="22"/>
                </a:lnTo>
                <a:lnTo>
                  <a:pt x="363" y="24"/>
                </a:lnTo>
                <a:lnTo>
                  <a:pt x="315" y="28"/>
                </a:lnTo>
                <a:lnTo>
                  <a:pt x="269" y="31"/>
                </a:lnTo>
                <a:lnTo>
                  <a:pt x="223" y="34"/>
                </a:lnTo>
                <a:lnTo>
                  <a:pt x="180" y="40"/>
                </a:lnTo>
                <a:lnTo>
                  <a:pt x="139" y="43"/>
                </a:lnTo>
                <a:lnTo>
                  <a:pt x="102" y="48"/>
                </a:lnTo>
                <a:lnTo>
                  <a:pt x="69" y="54"/>
                </a:lnTo>
                <a:lnTo>
                  <a:pt x="43" y="60"/>
                </a:lnTo>
                <a:lnTo>
                  <a:pt x="21" y="67"/>
                </a:lnTo>
                <a:lnTo>
                  <a:pt x="7" y="76"/>
                </a:lnTo>
                <a:lnTo>
                  <a:pt x="0" y="85"/>
                </a:lnTo>
                <a:lnTo>
                  <a:pt x="5" y="86"/>
                </a:lnTo>
                <a:lnTo>
                  <a:pt x="16" y="86"/>
                </a:lnTo>
                <a:lnTo>
                  <a:pt x="34" y="88"/>
                </a:lnTo>
                <a:lnTo>
                  <a:pt x="55" y="88"/>
                </a:lnTo>
                <a:lnTo>
                  <a:pt x="84" y="88"/>
                </a:lnTo>
                <a:lnTo>
                  <a:pt x="114" y="88"/>
                </a:lnTo>
                <a:lnTo>
                  <a:pt x="150" y="86"/>
                </a:lnTo>
                <a:lnTo>
                  <a:pt x="189" y="86"/>
                </a:lnTo>
                <a:lnTo>
                  <a:pt x="232" y="85"/>
                </a:lnTo>
                <a:lnTo>
                  <a:pt x="276" y="83"/>
                </a:lnTo>
                <a:lnTo>
                  <a:pt x="324" y="83"/>
                </a:lnTo>
                <a:lnTo>
                  <a:pt x="374" y="79"/>
                </a:lnTo>
                <a:lnTo>
                  <a:pt x="424" y="78"/>
                </a:lnTo>
                <a:lnTo>
                  <a:pt x="477" y="76"/>
                </a:lnTo>
                <a:lnTo>
                  <a:pt x="531" y="74"/>
                </a:lnTo>
                <a:lnTo>
                  <a:pt x="584" y="71"/>
                </a:lnTo>
                <a:lnTo>
                  <a:pt x="638" y="69"/>
                </a:lnTo>
                <a:lnTo>
                  <a:pt x="691" y="66"/>
                </a:lnTo>
                <a:lnTo>
                  <a:pt x="744" y="64"/>
                </a:lnTo>
                <a:lnTo>
                  <a:pt x="796" y="60"/>
                </a:lnTo>
                <a:lnTo>
                  <a:pt x="846" y="59"/>
                </a:lnTo>
                <a:lnTo>
                  <a:pt x="894" y="55"/>
                </a:lnTo>
                <a:lnTo>
                  <a:pt x="940" y="52"/>
                </a:lnTo>
                <a:lnTo>
                  <a:pt x="985" y="50"/>
                </a:lnTo>
                <a:lnTo>
                  <a:pt x="1024" y="47"/>
                </a:lnTo>
                <a:lnTo>
                  <a:pt x="1061" y="45"/>
                </a:lnTo>
                <a:lnTo>
                  <a:pt x="1093" y="41"/>
                </a:lnTo>
                <a:lnTo>
                  <a:pt x="1124" y="40"/>
                </a:lnTo>
                <a:lnTo>
                  <a:pt x="1147" y="38"/>
                </a:lnTo>
                <a:lnTo>
                  <a:pt x="1166" y="34"/>
                </a:lnTo>
                <a:lnTo>
                  <a:pt x="1181" y="33"/>
                </a:lnTo>
                <a:lnTo>
                  <a:pt x="1188" y="31"/>
                </a:lnTo>
                <a:close/>
              </a:path>
            </a:pathLst>
          </a:custGeom>
          <a:solidFill>
            <a:srgbClr val="000000"/>
          </a:solidFill>
          <a:ln w="9525">
            <a:noFill/>
            <a:round/>
            <a:headEnd/>
            <a:tailEnd/>
          </a:ln>
        </p:spPr>
        <p:txBody>
          <a:bodyPr/>
          <a:lstStyle/>
          <a:p>
            <a:endParaRPr lang="en-US"/>
          </a:p>
        </p:txBody>
      </p:sp>
      <p:sp>
        <p:nvSpPr>
          <p:cNvPr id="2206" name="Freeform 128"/>
          <p:cNvSpPr>
            <a:spLocks/>
          </p:cNvSpPr>
          <p:nvPr/>
        </p:nvSpPr>
        <p:spPr bwMode="auto">
          <a:xfrm rot="497617">
            <a:off x="4195763" y="2387600"/>
            <a:ext cx="36512" cy="19050"/>
          </a:xfrm>
          <a:custGeom>
            <a:avLst/>
            <a:gdLst>
              <a:gd name="T0" fmla="*/ 2147483647 w 84"/>
              <a:gd name="T1" fmla="*/ 2147483647 h 52"/>
              <a:gd name="T2" fmla="*/ 2147483647 w 84"/>
              <a:gd name="T3" fmla="*/ 2147483647 h 52"/>
              <a:gd name="T4" fmla="*/ 2147483647 w 84"/>
              <a:gd name="T5" fmla="*/ 2147483647 h 52"/>
              <a:gd name="T6" fmla="*/ 2147483647 w 84"/>
              <a:gd name="T7" fmla="*/ 2147483647 h 52"/>
              <a:gd name="T8" fmla="*/ 2147483647 w 84"/>
              <a:gd name="T9" fmla="*/ 2147483647 h 52"/>
              <a:gd name="T10" fmla="*/ 2147483647 w 84"/>
              <a:gd name="T11" fmla="*/ 2147483647 h 52"/>
              <a:gd name="T12" fmla="*/ 2147483647 w 84"/>
              <a:gd name="T13" fmla="*/ 2147483647 h 52"/>
              <a:gd name="T14" fmla="*/ 2147483647 w 84"/>
              <a:gd name="T15" fmla="*/ 2147483647 h 52"/>
              <a:gd name="T16" fmla="*/ 2147483647 w 84"/>
              <a:gd name="T17" fmla="*/ 2147483647 h 52"/>
              <a:gd name="T18" fmla="*/ 2147483647 w 84"/>
              <a:gd name="T19" fmla="*/ 2147483647 h 52"/>
              <a:gd name="T20" fmla="*/ 2147483647 w 84"/>
              <a:gd name="T21" fmla="*/ 2147483647 h 52"/>
              <a:gd name="T22" fmla="*/ 2147483647 w 84"/>
              <a:gd name="T23" fmla="*/ 2147483647 h 52"/>
              <a:gd name="T24" fmla="*/ 2147483647 w 84"/>
              <a:gd name="T25" fmla="*/ 2147483647 h 52"/>
              <a:gd name="T26" fmla="*/ 2147483647 w 84"/>
              <a:gd name="T27" fmla="*/ 2147483647 h 52"/>
              <a:gd name="T28" fmla="*/ 2147483647 w 84"/>
              <a:gd name="T29" fmla="*/ 2147483647 h 52"/>
              <a:gd name="T30" fmla="*/ 2147483647 w 84"/>
              <a:gd name="T31" fmla="*/ 2147483647 h 52"/>
              <a:gd name="T32" fmla="*/ 2147483647 w 84"/>
              <a:gd name="T33" fmla="*/ 2147483647 h 52"/>
              <a:gd name="T34" fmla="*/ 2147483647 w 84"/>
              <a:gd name="T35" fmla="*/ 2147483647 h 52"/>
              <a:gd name="T36" fmla="*/ 2147483647 w 84"/>
              <a:gd name="T37" fmla="*/ 2147483647 h 52"/>
              <a:gd name="T38" fmla="*/ 2147483647 w 84"/>
              <a:gd name="T39" fmla="*/ 2147483647 h 52"/>
              <a:gd name="T40" fmla="*/ 2147483647 w 84"/>
              <a:gd name="T41" fmla="*/ 2147483647 h 52"/>
              <a:gd name="T42" fmla="*/ 2147483647 w 84"/>
              <a:gd name="T43" fmla="*/ 2147483647 h 52"/>
              <a:gd name="T44" fmla="*/ 2147483647 w 84"/>
              <a:gd name="T45" fmla="*/ 2147483647 h 52"/>
              <a:gd name="T46" fmla="*/ 2147483647 w 84"/>
              <a:gd name="T47" fmla="*/ 2147483647 h 52"/>
              <a:gd name="T48" fmla="*/ 2147483647 w 84"/>
              <a:gd name="T49" fmla="*/ 0 h 52"/>
              <a:gd name="T50" fmla="*/ 2147483647 w 84"/>
              <a:gd name="T51" fmla="*/ 0 h 52"/>
              <a:gd name="T52" fmla="*/ 2147483647 w 84"/>
              <a:gd name="T53" fmla="*/ 2147483647 h 52"/>
              <a:gd name="T54" fmla="*/ 0 w 84"/>
              <a:gd name="T55" fmla="*/ 2147483647 h 52"/>
              <a:gd name="T56" fmla="*/ 2147483647 w 84"/>
              <a:gd name="T57" fmla="*/ 2147483647 h 5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4"/>
              <a:gd name="T88" fmla="*/ 0 h 52"/>
              <a:gd name="T89" fmla="*/ 84 w 84"/>
              <a:gd name="T90" fmla="*/ 52 h 5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4" h="52">
                <a:moveTo>
                  <a:pt x="3" y="41"/>
                </a:moveTo>
                <a:lnTo>
                  <a:pt x="9" y="46"/>
                </a:lnTo>
                <a:lnTo>
                  <a:pt x="18" y="50"/>
                </a:lnTo>
                <a:lnTo>
                  <a:pt x="27" y="52"/>
                </a:lnTo>
                <a:lnTo>
                  <a:pt x="37" y="50"/>
                </a:lnTo>
                <a:lnTo>
                  <a:pt x="48" y="50"/>
                </a:lnTo>
                <a:lnTo>
                  <a:pt x="59" y="48"/>
                </a:lnTo>
                <a:lnTo>
                  <a:pt x="69" y="46"/>
                </a:lnTo>
                <a:lnTo>
                  <a:pt x="78" y="46"/>
                </a:lnTo>
                <a:lnTo>
                  <a:pt x="80" y="46"/>
                </a:lnTo>
                <a:lnTo>
                  <a:pt x="84" y="45"/>
                </a:lnTo>
                <a:lnTo>
                  <a:pt x="84" y="41"/>
                </a:lnTo>
                <a:lnTo>
                  <a:pt x="84" y="38"/>
                </a:lnTo>
                <a:lnTo>
                  <a:pt x="84" y="36"/>
                </a:lnTo>
                <a:lnTo>
                  <a:pt x="82" y="33"/>
                </a:lnTo>
                <a:lnTo>
                  <a:pt x="78" y="33"/>
                </a:lnTo>
                <a:lnTo>
                  <a:pt x="75" y="33"/>
                </a:lnTo>
                <a:lnTo>
                  <a:pt x="51" y="34"/>
                </a:lnTo>
                <a:lnTo>
                  <a:pt x="35" y="31"/>
                </a:lnTo>
                <a:lnTo>
                  <a:pt x="27" y="26"/>
                </a:lnTo>
                <a:lnTo>
                  <a:pt x="23" y="22"/>
                </a:lnTo>
                <a:lnTo>
                  <a:pt x="23" y="21"/>
                </a:lnTo>
                <a:lnTo>
                  <a:pt x="21" y="15"/>
                </a:lnTo>
                <a:lnTo>
                  <a:pt x="21" y="8"/>
                </a:lnTo>
                <a:lnTo>
                  <a:pt x="25" y="0"/>
                </a:lnTo>
                <a:lnTo>
                  <a:pt x="12" y="0"/>
                </a:lnTo>
                <a:lnTo>
                  <a:pt x="3" y="10"/>
                </a:lnTo>
                <a:lnTo>
                  <a:pt x="0" y="26"/>
                </a:lnTo>
                <a:lnTo>
                  <a:pt x="3" y="41"/>
                </a:lnTo>
                <a:close/>
              </a:path>
            </a:pathLst>
          </a:custGeom>
          <a:solidFill>
            <a:srgbClr val="000000"/>
          </a:solidFill>
          <a:ln w="9525">
            <a:noFill/>
            <a:round/>
            <a:headEnd/>
            <a:tailEnd/>
          </a:ln>
        </p:spPr>
        <p:txBody>
          <a:bodyPr/>
          <a:lstStyle/>
          <a:p>
            <a:endParaRPr lang="en-US"/>
          </a:p>
        </p:txBody>
      </p:sp>
      <p:sp>
        <p:nvSpPr>
          <p:cNvPr id="2207" name="Freeform 129"/>
          <p:cNvSpPr>
            <a:spLocks/>
          </p:cNvSpPr>
          <p:nvPr/>
        </p:nvSpPr>
        <p:spPr bwMode="auto">
          <a:xfrm rot="497617">
            <a:off x="4249738" y="2389188"/>
            <a:ext cx="28575" cy="20637"/>
          </a:xfrm>
          <a:custGeom>
            <a:avLst/>
            <a:gdLst>
              <a:gd name="T0" fmla="*/ 2147483647 w 64"/>
              <a:gd name="T1" fmla="*/ 2147483647 h 52"/>
              <a:gd name="T2" fmla="*/ 2147483647 w 64"/>
              <a:gd name="T3" fmla="*/ 2147483647 h 52"/>
              <a:gd name="T4" fmla="*/ 2147483647 w 64"/>
              <a:gd name="T5" fmla="*/ 2147483647 h 52"/>
              <a:gd name="T6" fmla="*/ 2147483647 w 64"/>
              <a:gd name="T7" fmla="*/ 2147483647 h 52"/>
              <a:gd name="T8" fmla="*/ 2147483647 w 64"/>
              <a:gd name="T9" fmla="*/ 2147483647 h 52"/>
              <a:gd name="T10" fmla="*/ 2147483647 w 64"/>
              <a:gd name="T11" fmla="*/ 2147483647 h 52"/>
              <a:gd name="T12" fmla="*/ 2147483647 w 64"/>
              <a:gd name="T13" fmla="*/ 2147483647 h 52"/>
              <a:gd name="T14" fmla="*/ 2147483647 w 64"/>
              <a:gd name="T15" fmla="*/ 2147483647 h 52"/>
              <a:gd name="T16" fmla="*/ 2147483647 w 64"/>
              <a:gd name="T17" fmla="*/ 2147483647 h 52"/>
              <a:gd name="T18" fmla="*/ 2147483647 w 64"/>
              <a:gd name="T19" fmla="*/ 2147483647 h 52"/>
              <a:gd name="T20" fmla="*/ 2147483647 w 64"/>
              <a:gd name="T21" fmla="*/ 2147483647 h 52"/>
              <a:gd name="T22" fmla="*/ 2147483647 w 64"/>
              <a:gd name="T23" fmla="*/ 2147483647 h 52"/>
              <a:gd name="T24" fmla="*/ 2147483647 w 64"/>
              <a:gd name="T25" fmla="*/ 2147483647 h 52"/>
              <a:gd name="T26" fmla="*/ 2147483647 w 64"/>
              <a:gd name="T27" fmla="*/ 2147483647 h 52"/>
              <a:gd name="T28" fmla="*/ 2147483647 w 64"/>
              <a:gd name="T29" fmla="*/ 2147483647 h 52"/>
              <a:gd name="T30" fmla="*/ 2147483647 w 64"/>
              <a:gd name="T31" fmla="*/ 2147483647 h 52"/>
              <a:gd name="T32" fmla="*/ 2147483647 w 64"/>
              <a:gd name="T33" fmla="*/ 2147483647 h 52"/>
              <a:gd name="T34" fmla="*/ 2147483647 w 64"/>
              <a:gd name="T35" fmla="*/ 2147483647 h 52"/>
              <a:gd name="T36" fmla="*/ 2147483647 w 64"/>
              <a:gd name="T37" fmla="*/ 2147483647 h 52"/>
              <a:gd name="T38" fmla="*/ 2147483647 w 64"/>
              <a:gd name="T39" fmla="*/ 2147483647 h 52"/>
              <a:gd name="T40" fmla="*/ 2147483647 w 64"/>
              <a:gd name="T41" fmla="*/ 2147483647 h 52"/>
              <a:gd name="T42" fmla="*/ 2147483647 w 64"/>
              <a:gd name="T43" fmla="*/ 2147483647 h 52"/>
              <a:gd name="T44" fmla="*/ 2147483647 w 64"/>
              <a:gd name="T45" fmla="*/ 2147483647 h 52"/>
              <a:gd name="T46" fmla="*/ 2147483647 w 64"/>
              <a:gd name="T47" fmla="*/ 2147483647 h 52"/>
              <a:gd name="T48" fmla="*/ 2147483647 w 64"/>
              <a:gd name="T49" fmla="*/ 0 h 52"/>
              <a:gd name="T50" fmla="*/ 2147483647 w 64"/>
              <a:gd name="T51" fmla="*/ 0 h 52"/>
              <a:gd name="T52" fmla="*/ 2147483647 w 64"/>
              <a:gd name="T53" fmla="*/ 2147483647 h 52"/>
              <a:gd name="T54" fmla="*/ 0 w 64"/>
              <a:gd name="T55" fmla="*/ 2147483647 h 52"/>
              <a:gd name="T56" fmla="*/ 2147483647 w 64"/>
              <a:gd name="T57" fmla="*/ 2147483647 h 5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4"/>
              <a:gd name="T88" fmla="*/ 0 h 52"/>
              <a:gd name="T89" fmla="*/ 64 w 64"/>
              <a:gd name="T90" fmla="*/ 52 h 5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4" h="52">
                <a:moveTo>
                  <a:pt x="4" y="41"/>
                </a:moveTo>
                <a:lnTo>
                  <a:pt x="7" y="48"/>
                </a:lnTo>
                <a:lnTo>
                  <a:pt x="15" y="50"/>
                </a:lnTo>
                <a:lnTo>
                  <a:pt x="22" y="52"/>
                </a:lnTo>
                <a:lnTo>
                  <a:pt x="29" y="52"/>
                </a:lnTo>
                <a:lnTo>
                  <a:pt x="38" y="50"/>
                </a:lnTo>
                <a:lnTo>
                  <a:pt x="45" y="48"/>
                </a:lnTo>
                <a:lnTo>
                  <a:pt x="52" y="48"/>
                </a:lnTo>
                <a:lnTo>
                  <a:pt x="59" y="48"/>
                </a:lnTo>
                <a:lnTo>
                  <a:pt x="61" y="48"/>
                </a:lnTo>
                <a:lnTo>
                  <a:pt x="63" y="46"/>
                </a:lnTo>
                <a:lnTo>
                  <a:pt x="64" y="43"/>
                </a:lnTo>
                <a:lnTo>
                  <a:pt x="64" y="39"/>
                </a:lnTo>
                <a:lnTo>
                  <a:pt x="64" y="38"/>
                </a:lnTo>
                <a:lnTo>
                  <a:pt x="63" y="34"/>
                </a:lnTo>
                <a:lnTo>
                  <a:pt x="59" y="34"/>
                </a:lnTo>
                <a:lnTo>
                  <a:pt x="57" y="34"/>
                </a:lnTo>
                <a:lnTo>
                  <a:pt x="39" y="36"/>
                </a:lnTo>
                <a:lnTo>
                  <a:pt x="27" y="34"/>
                </a:lnTo>
                <a:lnTo>
                  <a:pt x="18" y="31"/>
                </a:lnTo>
                <a:lnTo>
                  <a:pt x="16" y="29"/>
                </a:lnTo>
                <a:lnTo>
                  <a:pt x="15" y="26"/>
                </a:lnTo>
                <a:lnTo>
                  <a:pt x="13" y="17"/>
                </a:lnTo>
                <a:lnTo>
                  <a:pt x="15" y="8"/>
                </a:lnTo>
                <a:lnTo>
                  <a:pt x="20" y="0"/>
                </a:lnTo>
                <a:lnTo>
                  <a:pt x="11" y="0"/>
                </a:lnTo>
                <a:lnTo>
                  <a:pt x="4" y="10"/>
                </a:lnTo>
                <a:lnTo>
                  <a:pt x="0" y="26"/>
                </a:lnTo>
                <a:lnTo>
                  <a:pt x="4" y="41"/>
                </a:lnTo>
                <a:close/>
              </a:path>
            </a:pathLst>
          </a:custGeom>
          <a:solidFill>
            <a:srgbClr val="000000"/>
          </a:solidFill>
          <a:ln w="9525">
            <a:noFill/>
            <a:round/>
            <a:headEnd/>
            <a:tailEnd/>
          </a:ln>
        </p:spPr>
        <p:txBody>
          <a:bodyPr/>
          <a:lstStyle/>
          <a:p>
            <a:endParaRPr lang="en-US"/>
          </a:p>
        </p:txBody>
      </p:sp>
      <p:sp>
        <p:nvSpPr>
          <p:cNvPr id="2208" name="Freeform 130"/>
          <p:cNvSpPr>
            <a:spLocks/>
          </p:cNvSpPr>
          <p:nvPr/>
        </p:nvSpPr>
        <p:spPr bwMode="auto">
          <a:xfrm rot="497617">
            <a:off x="4298950" y="2393950"/>
            <a:ext cx="36513" cy="20638"/>
          </a:xfrm>
          <a:custGeom>
            <a:avLst/>
            <a:gdLst>
              <a:gd name="T0" fmla="*/ 2147483647 w 82"/>
              <a:gd name="T1" fmla="*/ 2147483647 h 53"/>
              <a:gd name="T2" fmla="*/ 2147483647 w 82"/>
              <a:gd name="T3" fmla="*/ 2147483647 h 53"/>
              <a:gd name="T4" fmla="*/ 2147483647 w 82"/>
              <a:gd name="T5" fmla="*/ 2147483647 h 53"/>
              <a:gd name="T6" fmla="*/ 2147483647 w 82"/>
              <a:gd name="T7" fmla="*/ 2147483647 h 53"/>
              <a:gd name="T8" fmla="*/ 2147483647 w 82"/>
              <a:gd name="T9" fmla="*/ 2147483647 h 53"/>
              <a:gd name="T10" fmla="*/ 2147483647 w 82"/>
              <a:gd name="T11" fmla="*/ 2147483647 h 53"/>
              <a:gd name="T12" fmla="*/ 2147483647 w 82"/>
              <a:gd name="T13" fmla="*/ 2147483647 h 53"/>
              <a:gd name="T14" fmla="*/ 2147483647 w 82"/>
              <a:gd name="T15" fmla="*/ 2147483647 h 53"/>
              <a:gd name="T16" fmla="*/ 2147483647 w 82"/>
              <a:gd name="T17" fmla="*/ 2147483647 h 53"/>
              <a:gd name="T18" fmla="*/ 2147483647 w 82"/>
              <a:gd name="T19" fmla="*/ 2147483647 h 53"/>
              <a:gd name="T20" fmla="*/ 2147483647 w 82"/>
              <a:gd name="T21" fmla="*/ 2147483647 h 53"/>
              <a:gd name="T22" fmla="*/ 2147483647 w 82"/>
              <a:gd name="T23" fmla="*/ 2147483647 h 53"/>
              <a:gd name="T24" fmla="*/ 2147483647 w 82"/>
              <a:gd name="T25" fmla="*/ 2147483647 h 53"/>
              <a:gd name="T26" fmla="*/ 2147483647 w 82"/>
              <a:gd name="T27" fmla="*/ 2147483647 h 53"/>
              <a:gd name="T28" fmla="*/ 2147483647 w 82"/>
              <a:gd name="T29" fmla="*/ 2147483647 h 53"/>
              <a:gd name="T30" fmla="*/ 2147483647 w 82"/>
              <a:gd name="T31" fmla="*/ 2147483647 h 53"/>
              <a:gd name="T32" fmla="*/ 2147483647 w 82"/>
              <a:gd name="T33" fmla="*/ 2147483647 h 53"/>
              <a:gd name="T34" fmla="*/ 2147483647 w 82"/>
              <a:gd name="T35" fmla="*/ 2147483647 h 53"/>
              <a:gd name="T36" fmla="*/ 2147483647 w 82"/>
              <a:gd name="T37" fmla="*/ 2147483647 h 53"/>
              <a:gd name="T38" fmla="*/ 2147483647 w 82"/>
              <a:gd name="T39" fmla="*/ 2147483647 h 53"/>
              <a:gd name="T40" fmla="*/ 2147483647 w 82"/>
              <a:gd name="T41" fmla="*/ 2147483647 h 53"/>
              <a:gd name="T42" fmla="*/ 2147483647 w 82"/>
              <a:gd name="T43" fmla="*/ 2147483647 h 53"/>
              <a:gd name="T44" fmla="*/ 2147483647 w 82"/>
              <a:gd name="T45" fmla="*/ 2147483647 h 53"/>
              <a:gd name="T46" fmla="*/ 2147483647 w 82"/>
              <a:gd name="T47" fmla="*/ 2147483647 h 53"/>
              <a:gd name="T48" fmla="*/ 2147483647 w 82"/>
              <a:gd name="T49" fmla="*/ 2147483647 h 53"/>
              <a:gd name="T50" fmla="*/ 2147483647 w 82"/>
              <a:gd name="T51" fmla="*/ 2147483647 h 53"/>
              <a:gd name="T52" fmla="*/ 2147483647 w 82"/>
              <a:gd name="T53" fmla="*/ 2147483647 h 53"/>
              <a:gd name="T54" fmla="*/ 2147483647 w 82"/>
              <a:gd name="T55" fmla="*/ 2147483647 h 53"/>
              <a:gd name="T56" fmla="*/ 2147483647 w 82"/>
              <a:gd name="T57" fmla="*/ 2147483647 h 53"/>
              <a:gd name="T58" fmla="*/ 2147483647 w 82"/>
              <a:gd name="T59" fmla="*/ 0 h 53"/>
              <a:gd name="T60" fmla="*/ 2147483647 w 82"/>
              <a:gd name="T61" fmla="*/ 2147483647 h 53"/>
              <a:gd name="T62" fmla="*/ 0 w 82"/>
              <a:gd name="T63" fmla="*/ 2147483647 h 53"/>
              <a:gd name="T64" fmla="*/ 2147483647 w 82"/>
              <a:gd name="T65" fmla="*/ 2147483647 h 5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2"/>
              <a:gd name="T100" fmla="*/ 0 h 53"/>
              <a:gd name="T101" fmla="*/ 82 w 82"/>
              <a:gd name="T102" fmla="*/ 53 h 5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2" h="53">
                <a:moveTo>
                  <a:pt x="6" y="44"/>
                </a:moveTo>
                <a:lnTo>
                  <a:pt x="11" y="50"/>
                </a:lnTo>
                <a:lnTo>
                  <a:pt x="18" y="53"/>
                </a:lnTo>
                <a:lnTo>
                  <a:pt x="27" y="53"/>
                </a:lnTo>
                <a:lnTo>
                  <a:pt x="38" y="53"/>
                </a:lnTo>
                <a:lnTo>
                  <a:pt x="47" y="51"/>
                </a:lnTo>
                <a:lnTo>
                  <a:pt x="57" y="50"/>
                </a:lnTo>
                <a:lnTo>
                  <a:pt x="66" y="50"/>
                </a:lnTo>
                <a:lnTo>
                  <a:pt x="75" y="50"/>
                </a:lnTo>
                <a:lnTo>
                  <a:pt x="79" y="48"/>
                </a:lnTo>
                <a:lnTo>
                  <a:pt x="80" y="46"/>
                </a:lnTo>
                <a:lnTo>
                  <a:pt x="82" y="44"/>
                </a:lnTo>
                <a:lnTo>
                  <a:pt x="82" y="41"/>
                </a:lnTo>
                <a:lnTo>
                  <a:pt x="82" y="39"/>
                </a:lnTo>
                <a:lnTo>
                  <a:pt x="79" y="36"/>
                </a:lnTo>
                <a:lnTo>
                  <a:pt x="77" y="34"/>
                </a:lnTo>
                <a:lnTo>
                  <a:pt x="73" y="34"/>
                </a:lnTo>
                <a:lnTo>
                  <a:pt x="61" y="38"/>
                </a:lnTo>
                <a:lnTo>
                  <a:pt x="50" y="39"/>
                </a:lnTo>
                <a:lnTo>
                  <a:pt x="39" y="39"/>
                </a:lnTo>
                <a:lnTo>
                  <a:pt x="32" y="38"/>
                </a:lnTo>
                <a:lnTo>
                  <a:pt x="25" y="38"/>
                </a:lnTo>
                <a:lnTo>
                  <a:pt x="20" y="36"/>
                </a:lnTo>
                <a:lnTo>
                  <a:pt x="18" y="34"/>
                </a:lnTo>
                <a:lnTo>
                  <a:pt x="16" y="34"/>
                </a:lnTo>
                <a:lnTo>
                  <a:pt x="16" y="31"/>
                </a:lnTo>
                <a:lnTo>
                  <a:pt x="16" y="20"/>
                </a:lnTo>
                <a:lnTo>
                  <a:pt x="18" y="10"/>
                </a:lnTo>
                <a:lnTo>
                  <a:pt x="25" y="1"/>
                </a:lnTo>
                <a:lnTo>
                  <a:pt x="13" y="0"/>
                </a:lnTo>
                <a:lnTo>
                  <a:pt x="4" y="10"/>
                </a:lnTo>
                <a:lnTo>
                  <a:pt x="0" y="27"/>
                </a:lnTo>
                <a:lnTo>
                  <a:pt x="6" y="44"/>
                </a:lnTo>
                <a:close/>
              </a:path>
            </a:pathLst>
          </a:custGeom>
          <a:solidFill>
            <a:srgbClr val="000000"/>
          </a:solidFill>
          <a:ln w="9525">
            <a:noFill/>
            <a:round/>
            <a:headEnd/>
            <a:tailEnd/>
          </a:ln>
        </p:spPr>
        <p:txBody>
          <a:bodyPr/>
          <a:lstStyle/>
          <a:p>
            <a:endParaRPr lang="en-US"/>
          </a:p>
        </p:txBody>
      </p:sp>
      <p:sp>
        <p:nvSpPr>
          <p:cNvPr id="2209" name="Freeform 131"/>
          <p:cNvSpPr>
            <a:spLocks/>
          </p:cNvSpPr>
          <p:nvPr/>
        </p:nvSpPr>
        <p:spPr bwMode="auto">
          <a:xfrm rot="497617">
            <a:off x="4360863" y="2401888"/>
            <a:ext cx="36512" cy="20637"/>
          </a:xfrm>
          <a:custGeom>
            <a:avLst/>
            <a:gdLst>
              <a:gd name="T0" fmla="*/ 2147483647 w 84"/>
              <a:gd name="T1" fmla="*/ 2147483647 h 54"/>
              <a:gd name="T2" fmla="*/ 2147483647 w 84"/>
              <a:gd name="T3" fmla="*/ 2147483647 h 54"/>
              <a:gd name="T4" fmla="*/ 2147483647 w 84"/>
              <a:gd name="T5" fmla="*/ 2147483647 h 54"/>
              <a:gd name="T6" fmla="*/ 2147483647 w 84"/>
              <a:gd name="T7" fmla="*/ 2147483647 h 54"/>
              <a:gd name="T8" fmla="*/ 2147483647 w 84"/>
              <a:gd name="T9" fmla="*/ 2147483647 h 54"/>
              <a:gd name="T10" fmla="*/ 2147483647 w 84"/>
              <a:gd name="T11" fmla="*/ 2147483647 h 54"/>
              <a:gd name="T12" fmla="*/ 2147483647 w 84"/>
              <a:gd name="T13" fmla="*/ 2147483647 h 54"/>
              <a:gd name="T14" fmla="*/ 2147483647 w 84"/>
              <a:gd name="T15" fmla="*/ 2147483647 h 54"/>
              <a:gd name="T16" fmla="*/ 2147483647 w 84"/>
              <a:gd name="T17" fmla="*/ 2147483647 h 54"/>
              <a:gd name="T18" fmla="*/ 2147483647 w 84"/>
              <a:gd name="T19" fmla="*/ 2147483647 h 54"/>
              <a:gd name="T20" fmla="*/ 2147483647 w 84"/>
              <a:gd name="T21" fmla="*/ 2147483647 h 54"/>
              <a:gd name="T22" fmla="*/ 2147483647 w 84"/>
              <a:gd name="T23" fmla="*/ 2147483647 h 54"/>
              <a:gd name="T24" fmla="*/ 2147483647 w 84"/>
              <a:gd name="T25" fmla="*/ 2147483647 h 54"/>
              <a:gd name="T26" fmla="*/ 2147483647 w 84"/>
              <a:gd name="T27" fmla="*/ 2147483647 h 54"/>
              <a:gd name="T28" fmla="*/ 2147483647 w 84"/>
              <a:gd name="T29" fmla="*/ 2147483647 h 54"/>
              <a:gd name="T30" fmla="*/ 2147483647 w 84"/>
              <a:gd name="T31" fmla="*/ 2147483647 h 54"/>
              <a:gd name="T32" fmla="*/ 2147483647 w 84"/>
              <a:gd name="T33" fmla="*/ 2147483647 h 54"/>
              <a:gd name="T34" fmla="*/ 2147483647 w 84"/>
              <a:gd name="T35" fmla="*/ 2147483647 h 54"/>
              <a:gd name="T36" fmla="*/ 2147483647 w 84"/>
              <a:gd name="T37" fmla="*/ 2147483647 h 54"/>
              <a:gd name="T38" fmla="*/ 2147483647 w 84"/>
              <a:gd name="T39" fmla="*/ 2147483647 h 54"/>
              <a:gd name="T40" fmla="*/ 2147483647 w 84"/>
              <a:gd name="T41" fmla="*/ 2147483647 h 54"/>
              <a:gd name="T42" fmla="*/ 2147483647 w 84"/>
              <a:gd name="T43" fmla="*/ 2147483647 h 54"/>
              <a:gd name="T44" fmla="*/ 2147483647 w 84"/>
              <a:gd name="T45" fmla="*/ 2147483647 h 54"/>
              <a:gd name="T46" fmla="*/ 2147483647 w 84"/>
              <a:gd name="T47" fmla="*/ 2147483647 h 54"/>
              <a:gd name="T48" fmla="*/ 2147483647 w 84"/>
              <a:gd name="T49" fmla="*/ 2147483647 h 54"/>
              <a:gd name="T50" fmla="*/ 2147483647 w 84"/>
              <a:gd name="T51" fmla="*/ 2147483647 h 54"/>
              <a:gd name="T52" fmla="*/ 2147483647 w 84"/>
              <a:gd name="T53" fmla="*/ 2147483647 h 54"/>
              <a:gd name="T54" fmla="*/ 2147483647 w 84"/>
              <a:gd name="T55" fmla="*/ 2147483647 h 54"/>
              <a:gd name="T56" fmla="*/ 2147483647 w 84"/>
              <a:gd name="T57" fmla="*/ 0 h 54"/>
              <a:gd name="T58" fmla="*/ 2147483647 w 84"/>
              <a:gd name="T59" fmla="*/ 0 h 54"/>
              <a:gd name="T60" fmla="*/ 2147483647 w 84"/>
              <a:gd name="T61" fmla="*/ 2147483647 h 54"/>
              <a:gd name="T62" fmla="*/ 0 w 84"/>
              <a:gd name="T63" fmla="*/ 2147483647 h 54"/>
              <a:gd name="T64" fmla="*/ 2147483647 w 84"/>
              <a:gd name="T65" fmla="*/ 2147483647 h 5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4"/>
              <a:gd name="T100" fmla="*/ 0 h 54"/>
              <a:gd name="T101" fmla="*/ 84 w 84"/>
              <a:gd name="T102" fmla="*/ 54 h 5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4" h="54">
                <a:moveTo>
                  <a:pt x="4" y="45"/>
                </a:moveTo>
                <a:lnTo>
                  <a:pt x="9" y="50"/>
                </a:lnTo>
                <a:lnTo>
                  <a:pt x="18" y="54"/>
                </a:lnTo>
                <a:lnTo>
                  <a:pt x="27" y="54"/>
                </a:lnTo>
                <a:lnTo>
                  <a:pt x="37" y="54"/>
                </a:lnTo>
                <a:lnTo>
                  <a:pt x="48" y="52"/>
                </a:lnTo>
                <a:lnTo>
                  <a:pt x="59" y="50"/>
                </a:lnTo>
                <a:lnTo>
                  <a:pt x="69" y="50"/>
                </a:lnTo>
                <a:lnTo>
                  <a:pt x="78" y="50"/>
                </a:lnTo>
                <a:lnTo>
                  <a:pt x="80" y="49"/>
                </a:lnTo>
                <a:lnTo>
                  <a:pt x="84" y="47"/>
                </a:lnTo>
                <a:lnTo>
                  <a:pt x="84" y="43"/>
                </a:lnTo>
                <a:lnTo>
                  <a:pt x="84" y="42"/>
                </a:lnTo>
                <a:lnTo>
                  <a:pt x="84" y="38"/>
                </a:lnTo>
                <a:lnTo>
                  <a:pt x="82" y="35"/>
                </a:lnTo>
                <a:lnTo>
                  <a:pt x="78" y="35"/>
                </a:lnTo>
                <a:lnTo>
                  <a:pt x="75" y="35"/>
                </a:lnTo>
                <a:lnTo>
                  <a:pt x="62" y="37"/>
                </a:lnTo>
                <a:lnTo>
                  <a:pt x="50" y="38"/>
                </a:lnTo>
                <a:lnTo>
                  <a:pt x="41" y="38"/>
                </a:lnTo>
                <a:lnTo>
                  <a:pt x="34" y="37"/>
                </a:lnTo>
                <a:lnTo>
                  <a:pt x="27" y="37"/>
                </a:lnTo>
                <a:lnTo>
                  <a:pt x="23" y="35"/>
                </a:lnTo>
                <a:lnTo>
                  <a:pt x="20" y="33"/>
                </a:lnTo>
                <a:lnTo>
                  <a:pt x="18" y="30"/>
                </a:lnTo>
                <a:lnTo>
                  <a:pt x="16" y="19"/>
                </a:lnTo>
                <a:lnTo>
                  <a:pt x="18" y="9"/>
                </a:lnTo>
                <a:lnTo>
                  <a:pt x="25" y="0"/>
                </a:lnTo>
                <a:lnTo>
                  <a:pt x="12" y="0"/>
                </a:lnTo>
                <a:lnTo>
                  <a:pt x="4" y="11"/>
                </a:lnTo>
                <a:lnTo>
                  <a:pt x="0" y="28"/>
                </a:lnTo>
                <a:lnTo>
                  <a:pt x="4" y="45"/>
                </a:lnTo>
                <a:close/>
              </a:path>
            </a:pathLst>
          </a:custGeom>
          <a:solidFill>
            <a:srgbClr val="000000"/>
          </a:solidFill>
          <a:ln w="9525">
            <a:noFill/>
            <a:round/>
            <a:headEnd/>
            <a:tailEnd/>
          </a:ln>
        </p:spPr>
        <p:txBody>
          <a:bodyPr/>
          <a:lstStyle/>
          <a:p>
            <a:endParaRPr lang="en-US"/>
          </a:p>
        </p:txBody>
      </p:sp>
      <p:sp>
        <p:nvSpPr>
          <p:cNvPr id="2210" name="Freeform 132"/>
          <p:cNvSpPr>
            <a:spLocks/>
          </p:cNvSpPr>
          <p:nvPr/>
        </p:nvSpPr>
        <p:spPr bwMode="auto">
          <a:xfrm rot="497617">
            <a:off x="4425950" y="2408238"/>
            <a:ext cx="34925" cy="20637"/>
          </a:xfrm>
          <a:custGeom>
            <a:avLst/>
            <a:gdLst>
              <a:gd name="T0" fmla="*/ 2147483647 w 81"/>
              <a:gd name="T1" fmla="*/ 2147483647 h 54"/>
              <a:gd name="T2" fmla="*/ 2147483647 w 81"/>
              <a:gd name="T3" fmla="*/ 2147483647 h 54"/>
              <a:gd name="T4" fmla="*/ 2147483647 w 81"/>
              <a:gd name="T5" fmla="*/ 2147483647 h 54"/>
              <a:gd name="T6" fmla="*/ 2147483647 w 81"/>
              <a:gd name="T7" fmla="*/ 2147483647 h 54"/>
              <a:gd name="T8" fmla="*/ 2147483647 w 81"/>
              <a:gd name="T9" fmla="*/ 2147483647 h 54"/>
              <a:gd name="T10" fmla="*/ 2147483647 w 81"/>
              <a:gd name="T11" fmla="*/ 2147483647 h 54"/>
              <a:gd name="T12" fmla="*/ 2147483647 w 81"/>
              <a:gd name="T13" fmla="*/ 2147483647 h 54"/>
              <a:gd name="T14" fmla="*/ 2147483647 w 81"/>
              <a:gd name="T15" fmla="*/ 2147483647 h 54"/>
              <a:gd name="T16" fmla="*/ 2147483647 w 81"/>
              <a:gd name="T17" fmla="*/ 2147483647 h 54"/>
              <a:gd name="T18" fmla="*/ 2147483647 w 81"/>
              <a:gd name="T19" fmla="*/ 2147483647 h 54"/>
              <a:gd name="T20" fmla="*/ 2147483647 w 81"/>
              <a:gd name="T21" fmla="*/ 2147483647 h 54"/>
              <a:gd name="T22" fmla="*/ 2147483647 w 81"/>
              <a:gd name="T23" fmla="*/ 2147483647 h 54"/>
              <a:gd name="T24" fmla="*/ 2147483647 w 81"/>
              <a:gd name="T25" fmla="*/ 2147483647 h 54"/>
              <a:gd name="T26" fmla="*/ 2147483647 w 81"/>
              <a:gd name="T27" fmla="*/ 2147483647 h 54"/>
              <a:gd name="T28" fmla="*/ 2147483647 w 81"/>
              <a:gd name="T29" fmla="*/ 2147483647 h 54"/>
              <a:gd name="T30" fmla="*/ 2147483647 w 81"/>
              <a:gd name="T31" fmla="*/ 2147483647 h 54"/>
              <a:gd name="T32" fmla="*/ 2147483647 w 81"/>
              <a:gd name="T33" fmla="*/ 2147483647 h 54"/>
              <a:gd name="T34" fmla="*/ 2147483647 w 81"/>
              <a:gd name="T35" fmla="*/ 2147483647 h 54"/>
              <a:gd name="T36" fmla="*/ 2147483647 w 81"/>
              <a:gd name="T37" fmla="*/ 2147483647 h 54"/>
              <a:gd name="T38" fmla="*/ 2147483647 w 81"/>
              <a:gd name="T39" fmla="*/ 2147483647 h 54"/>
              <a:gd name="T40" fmla="*/ 2147483647 w 81"/>
              <a:gd name="T41" fmla="*/ 2147483647 h 54"/>
              <a:gd name="T42" fmla="*/ 2147483647 w 81"/>
              <a:gd name="T43" fmla="*/ 2147483647 h 54"/>
              <a:gd name="T44" fmla="*/ 2147483647 w 81"/>
              <a:gd name="T45" fmla="*/ 2147483647 h 54"/>
              <a:gd name="T46" fmla="*/ 2147483647 w 81"/>
              <a:gd name="T47" fmla="*/ 2147483647 h 54"/>
              <a:gd name="T48" fmla="*/ 2147483647 w 81"/>
              <a:gd name="T49" fmla="*/ 2147483647 h 54"/>
              <a:gd name="T50" fmla="*/ 2147483647 w 81"/>
              <a:gd name="T51" fmla="*/ 0 h 54"/>
              <a:gd name="T52" fmla="*/ 2147483647 w 81"/>
              <a:gd name="T53" fmla="*/ 2147483647 h 54"/>
              <a:gd name="T54" fmla="*/ 0 w 81"/>
              <a:gd name="T55" fmla="*/ 2147483647 h 54"/>
              <a:gd name="T56" fmla="*/ 2147483647 w 81"/>
              <a:gd name="T57" fmla="*/ 2147483647 h 5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1"/>
              <a:gd name="T88" fmla="*/ 0 h 54"/>
              <a:gd name="T89" fmla="*/ 81 w 81"/>
              <a:gd name="T90" fmla="*/ 54 h 5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1" h="54">
                <a:moveTo>
                  <a:pt x="5" y="45"/>
                </a:moveTo>
                <a:lnTo>
                  <a:pt x="10" y="50"/>
                </a:lnTo>
                <a:lnTo>
                  <a:pt x="17" y="54"/>
                </a:lnTo>
                <a:lnTo>
                  <a:pt x="26" y="54"/>
                </a:lnTo>
                <a:lnTo>
                  <a:pt x="37" y="54"/>
                </a:lnTo>
                <a:lnTo>
                  <a:pt x="48" y="52"/>
                </a:lnTo>
                <a:lnTo>
                  <a:pt x="58" y="50"/>
                </a:lnTo>
                <a:lnTo>
                  <a:pt x="67" y="50"/>
                </a:lnTo>
                <a:lnTo>
                  <a:pt x="76" y="50"/>
                </a:lnTo>
                <a:lnTo>
                  <a:pt x="78" y="49"/>
                </a:lnTo>
                <a:lnTo>
                  <a:pt x="80" y="47"/>
                </a:lnTo>
                <a:lnTo>
                  <a:pt x="81" y="45"/>
                </a:lnTo>
                <a:lnTo>
                  <a:pt x="81" y="42"/>
                </a:lnTo>
                <a:lnTo>
                  <a:pt x="81" y="40"/>
                </a:lnTo>
                <a:lnTo>
                  <a:pt x="78" y="37"/>
                </a:lnTo>
                <a:lnTo>
                  <a:pt x="76" y="35"/>
                </a:lnTo>
                <a:lnTo>
                  <a:pt x="73" y="35"/>
                </a:lnTo>
                <a:lnTo>
                  <a:pt x="49" y="40"/>
                </a:lnTo>
                <a:lnTo>
                  <a:pt x="35" y="38"/>
                </a:lnTo>
                <a:lnTo>
                  <a:pt x="26" y="37"/>
                </a:lnTo>
                <a:lnTo>
                  <a:pt x="24" y="35"/>
                </a:lnTo>
                <a:lnTo>
                  <a:pt x="23" y="31"/>
                </a:lnTo>
                <a:lnTo>
                  <a:pt x="19" y="21"/>
                </a:lnTo>
                <a:lnTo>
                  <a:pt x="19" y="11"/>
                </a:lnTo>
                <a:lnTo>
                  <a:pt x="24" y="2"/>
                </a:lnTo>
                <a:lnTo>
                  <a:pt x="12" y="0"/>
                </a:lnTo>
                <a:lnTo>
                  <a:pt x="3" y="11"/>
                </a:lnTo>
                <a:lnTo>
                  <a:pt x="0" y="28"/>
                </a:lnTo>
                <a:lnTo>
                  <a:pt x="5" y="45"/>
                </a:lnTo>
                <a:close/>
              </a:path>
            </a:pathLst>
          </a:custGeom>
          <a:solidFill>
            <a:srgbClr val="000000"/>
          </a:solidFill>
          <a:ln w="9525">
            <a:noFill/>
            <a:round/>
            <a:headEnd/>
            <a:tailEnd/>
          </a:ln>
        </p:spPr>
        <p:txBody>
          <a:bodyPr/>
          <a:lstStyle/>
          <a:p>
            <a:endParaRPr lang="en-US"/>
          </a:p>
        </p:txBody>
      </p:sp>
      <p:sp>
        <p:nvSpPr>
          <p:cNvPr id="2211" name="Freeform 133"/>
          <p:cNvSpPr>
            <a:spLocks/>
          </p:cNvSpPr>
          <p:nvPr/>
        </p:nvSpPr>
        <p:spPr bwMode="auto">
          <a:xfrm rot="497617">
            <a:off x="4481513" y="2406650"/>
            <a:ext cx="36512" cy="19050"/>
          </a:xfrm>
          <a:custGeom>
            <a:avLst/>
            <a:gdLst>
              <a:gd name="T0" fmla="*/ 2147483647 w 85"/>
              <a:gd name="T1" fmla="*/ 2147483647 h 50"/>
              <a:gd name="T2" fmla="*/ 2147483647 w 85"/>
              <a:gd name="T3" fmla="*/ 2147483647 h 50"/>
              <a:gd name="T4" fmla="*/ 2147483647 w 85"/>
              <a:gd name="T5" fmla="*/ 2147483647 h 50"/>
              <a:gd name="T6" fmla="*/ 2147483647 w 85"/>
              <a:gd name="T7" fmla="*/ 2147483647 h 50"/>
              <a:gd name="T8" fmla="*/ 2147483647 w 85"/>
              <a:gd name="T9" fmla="*/ 2147483647 h 50"/>
              <a:gd name="T10" fmla="*/ 2147483647 w 85"/>
              <a:gd name="T11" fmla="*/ 2147483647 h 50"/>
              <a:gd name="T12" fmla="*/ 2147483647 w 85"/>
              <a:gd name="T13" fmla="*/ 2147483647 h 50"/>
              <a:gd name="T14" fmla="*/ 2147483647 w 85"/>
              <a:gd name="T15" fmla="*/ 2147483647 h 50"/>
              <a:gd name="T16" fmla="*/ 2147483647 w 85"/>
              <a:gd name="T17" fmla="*/ 2147483647 h 50"/>
              <a:gd name="T18" fmla="*/ 2147483647 w 85"/>
              <a:gd name="T19" fmla="*/ 2147483647 h 50"/>
              <a:gd name="T20" fmla="*/ 2147483647 w 85"/>
              <a:gd name="T21" fmla="*/ 2147483647 h 50"/>
              <a:gd name="T22" fmla="*/ 2147483647 w 85"/>
              <a:gd name="T23" fmla="*/ 2147483647 h 50"/>
              <a:gd name="T24" fmla="*/ 2147483647 w 85"/>
              <a:gd name="T25" fmla="*/ 2147483647 h 50"/>
              <a:gd name="T26" fmla="*/ 2147483647 w 85"/>
              <a:gd name="T27" fmla="*/ 2147483647 h 50"/>
              <a:gd name="T28" fmla="*/ 2147483647 w 85"/>
              <a:gd name="T29" fmla="*/ 2147483647 h 50"/>
              <a:gd name="T30" fmla="*/ 2147483647 w 85"/>
              <a:gd name="T31" fmla="*/ 2147483647 h 50"/>
              <a:gd name="T32" fmla="*/ 2147483647 w 85"/>
              <a:gd name="T33" fmla="*/ 2147483647 h 50"/>
              <a:gd name="T34" fmla="*/ 2147483647 w 85"/>
              <a:gd name="T35" fmla="*/ 2147483647 h 50"/>
              <a:gd name="T36" fmla="*/ 2147483647 w 85"/>
              <a:gd name="T37" fmla="*/ 2147483647 h 50"/>
              <a:gd name="T38" fmla="*/ 2147483647 w 85"/>
              <a:gd name="T39" fmla="*/ 2147483647 h 50"/>
              <a:gd name="T40" fmla="*/ 2147483647 w 85"/>
              <a:gd name="T41" fmla="*/ 2147483647 h 50"/>
              <a:gd name="T42" fmla="*/ 2147483647 w 85"/>
              <a:gd name="T43" fmla="*/ 2147483647 h 50"/>
              <a:gd name="T44" fmla="*/ 2147483647 w 85"/>
              <a:gd name="T45" fmla="*/ 2147483647 h 50"/>
              <a:gd name="T46" fmla="*/ 2147483647 w 85"/>
              <a:gd name="T47" fmla="*/ 2147483647 h 50"/>
              <a:gd name="T48" fmla="*/ 2147483647 w 85"/>
              <a:gd name="T49" fmla="*/ 2147483647 h 50"/>
              <a:gd name="T50" fmla="*/ 2147483647 w 85"/>
              <a:gd name="T51" fmla="*/ 2147483647 h 50"/>
              <a:gd name="T52" fmla="*/ 2147483647 w 85"/>
              <a:gd name="T53" fmla="*/ 2147483647 h 50"/>
              <a:gd name="T54" fmla="*/ 2147483647 w 85"/>
              <a:gd name="T55" fmla="*/ 2147483647 h 50"/>
              <a:gd name="T56" fmla="*/ 2147483647 w 85"/>
              <a:gd name="T57" fmla="*/ 0 h 50"/>
              <a:gd name="T58" fmla="*/ 2147483647 w 85"/>
              <a:gd name="T59" fmla="*/ 0 h 50"/>
              <a:gd name="T60" fmla="*/ 2147483647 w 85"/>
              <a:gd name="T61" fmla="*/ 2147483647 h 50"/>
              <a:gd name="T62" fmla="*/ 0 w 85"/>
              <a:gd name="T63" fmla="*/ 2147483647 h 50"/>
              <a:gd name="T64" fmla="*/ 2147483647 w 85"/>
              <a:gd name="T65" fmla="*/ 2147483647 h 5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5"/>
              <a:gd name="T100" fmla="*/ 0 h 50"/>
              <a:gd name="T101" fmla="*/ 85 w 85"/>
              <a:gd name="T102" fmla="*/ 50 h 5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5" h="50">
                <a:moveTo>
                  <a:pt x="5" y="41"/>
                </a:moveTo>
                <a:lnTo>
                  <a:pt x="11" y="47"/>
                </a:lnTo>
                <a:lnTo>
                  <a:pt x="18" y="50"/>
                </a:lnTo>
                <a:lnTo>
                  <a:pt x="27" y="50"/>
                </a:lnTo>
                <a:lnTo>
                  <a:pt x="37" y="50"/>
                </a:lnTo>
                <a:lnTo>
                  <a:pt x="48" y="48"/>
                </a:lnTo>
                <a:lnTo>
                  <a:pt x="59" y="47"/>
                </a:lnTo>
                <a:lnTo>
                  <a:pt x="69" y="47"/>
                </a:lnTo>
                <a:lnTo>
                  <a:pt x="78" y="47"/>
                </a:lnTo>
                <a:lnTo>
                  <a:pt x="82" y="45"/>
                </a:lnTo>
                <a:lnTo>
                  <a:pt x="85" y="43"/>
                </a:lnTo>
                <a:lnTo>
                  <a:pt x="85" y="40"/>
                </a:lnTo>
                <a:lnTo>
                  <a:pt x="85" y="38"/>
                </a:lnTo>
                <a:lnTo>
                  <a:pt x="85" y="36"/>
                </a:lnTo>
                <a:lnTo>
                  <a:pt x="82" y="33"/>
                </a:lnTo>
                <a:lnTo>
                  <a:pt x="80" y="31"/>
                </a:lnTo>
                <a:lnTo>
                  <a:pt x="77" y="31"/>
                </a:lnTo>
                <a:lnTo>
                  <a:pt x="62" y="34"/>
                </a:lnTo>
                <a:lnTo>
                  <a:pt x="52" y="36"/>
                </a:lnTo>
                <a:lnTo>
                  <a:pt x="39" y="36"/>
                </a:lnTo>
                <a:lnTo>
                  <a:pt x="30" y="34"/>
                </a:lnTo>
                <a:lnTo>
                  <a:pt x="23" y="34"/>
                </a:lnTo>
                <a:lnTo>
                  <a:pt x="18" y="33"/>
                </a:lnTo>
                <a:lnTo>
                  <a:pt x="14" y="31"/>
                </a:lnTo>
                <a:lnTo>
                  <a:pt x="12" y="31"/>
                </a:lnTo>
                <a:lnTo>
                  <a:pt x="12" y="28"/>
                </a:lnTo>
                <a:lnTo>
                  <a:pt x="14" y="17"/>
                </a:lnTo>
                <a:lnTo>
                  <a:pt x="18" y="7"/>
                </a:lnTo>
                <a:lnTo>
                  <a:pt x="27" y="0"/>
                </a:lnTo>
                <a:lnTo>
                  <a:pt x="14" y="0"/>
                </a:lnTo>
                <a:lnTo>
                  <a:pt x="4" y="10"/>
                </a:lnTo>
                <a:lnTo>
                  <a:pt x="0" y="26"/>
                </a:lnTo>
                <a:lnTo>
                  <a:pt x="5" y="41"/>
                </a:lnTo>
                <a:close/>
              </a:path>
            </a:pathLst>
          </a:custGeom>
          <a:solidFill>
            <a:srgbClr val="000000"/>
          </a:solidFill>
          <a:ln w="9525">
            <a:noFill/>
            <a:round/>
            <a:headEnd/>
            <a:tailEnd/>
          </a:ln>
        </p:spPr>
        <p:txBody>
          <a:bodyPr/>
          <a:lstStyle/>
          <a:p>
            <a:endParaRPr lang="en-US"/>
          </a:p>
        </p:txBody>
      </p:sp>
      <p:sp>
        <p:nvSpPr>
          <p:cNvPr id="2212" name="Freeform 134"/>
          <p:cNvSpPr>
            <a:spLocks/>
          </p:cNvSpPr>
          <p:nvPr/>
        </p:nvSpPr>
        <p:spPr bwMode="auto">
          <a:xfrm rot="497617">
            <a:off x="4533900" y="2417763"/>
            <a:ext cx="38100" cy="19050"/>
          </a:xfrm>
          <a:custGeom>
            <a:avLst/>
            <a:gdLst>
              <a:gd name="T0" fmla="*/ 2147483647 w 85"/>
              <a:gd name="T1" fmla="*/ 2147483647 h 52"/>
              <a:gd name="T2" fmla="*/ 2147483647 w 85"/>
              <a:gd name="T3" fmla="*/ 2147483647 h 52"/>
              <a:gd name="T4" fmla="*/ 2147483647 w 85"/>
              <a:gd name="T5" fmla="*/ 2147483647 h 52"/>
              <a:gd name="T6" fmla="*/ 2147483647 w 85"/>
              <a:gd name="T7" fmla="*/ 2147483647 h 52"/>
              <a:gd name="T8" fmla="*/ 2147483647 w 85"/>
              <a:gd name="T9" fmla="*/ 2147483647 h 52"/>
              <a:gd name="T10" fmla="*/ 2147483647 w 85"/>
              <a:gd name="T11" fmla="*/ 2147483647 h 52"/>
              <a:gd name="T12" fmla="*/ 2147483647 w 85"/>
              <a:gd name="T13" fmla="*/ 2147483647 h 52"/>
              <a:gd name="T14" fmla="*/ 2147483647 w 85"/>
              <a:gd name="T15" fmla="*/ 2147483647 h 52"/>
              <a:gd name="T16" fmla="*/ 2147483647 w 85"/>
              <a:gd name="T17" fmla="*/ 2147483647 h 52"/>
              <a:gd name="T18" fmla="*/ 2147483647 w 85"/>
              <a:gd name="T19" fmla="*/ 2147483647 h 52"/>
              <a:gd name="T20" fmla="*/ 2147483647 w 85"/>
              <a:gd name="T21" fmla="*/ 2147483647 h 52"/>
              <a:gd name="T22" fmla="*/ 2147483647 w 85"/>
              <a:gd name="T23" fmla="*/ 2147483647 h 52"/>
              <a:gd name="T24" fmla="*/ 2147483647 w 85"/>
              <a:gd name="T25" fmla="*/ 2147483647 h 52"/>
              <a:gd name="T26" fmla="*/ 2147483647 w 85"/>
              <a:gd name="T27" fmla="*/ 2147483647 h 52"/>
              <a:gd name="T28" fmla="*/ 2147483647 w 85"/>
              <a:gd name="T29" fmla="*/ 2147483647 h 52"/>
              <a:gd name="T30" fmla="*/ 2147483647 w 85"/>
              <a:gd name="T31" fmla="*/ 2147483647 h 52"/>
              <a:gd name="T32" fmla="*/ 2147483647 w 85"/>
              <a:gd name="T33" fmla="*/ 2147483647 h 52"/>
              <a:gd name="T34" fmla="*/ 2147483647 w 85"/>
              <a:gd name="T35" fmla="*/ 2147483647 h 52"/>
              <a:gd name="T36" fmla="*/ 2147483647 w 85"/>
              <a:gd name="T37" fmla="*/ 2147483647 h 52"/>
              <a:gd name="T38" fmla="*/ 2147483647 w 85"/>
              <a:gd name="T39" fmla="*/ 2147483647 h 52"/>
              <a:gd name="T40" fmla="*/ 2147483647 w 85"/>
              <a:gd name="T41" fmla="*/ 2147483647 h 52"/>
              <a:gd name="T42" fmla="*/ 2147483647 w 85"/>
              <a:gd name="T43" fmla="*/ 2147483647 h 52"/>
              <a:gd name="T44" fmla="*/ 2147483647 w 85"/>
              <a:gd name="T45" fmla="*/ 2147483647 h 52"/>
              <a:gd name="T46" fmla="*/ 2147483647 w 85"/>
              <a:gd name="T47" fmla="*/ 2147483647 h 52"/>
              <a:gd name="T48" fmla="*/ 2147483647 w 85"/>
              <a:gd name="T49" fmla="*/ 2147483647 h 52"/>
              <a:gd name="T50" fmla="*/ 2147483647 w 85"/>
              <a:gd name="T51" fmla="*/ 2147483647 h 52"/>
              <a:gd name="T52" fmla="*/ 2147483647 w 85"/>
              <a:gd name="T53" fmla="*/ 2147483647 h 52"/>
              <a:gd name="T54" fmla="*/ 2147483647 w 85"/>
              <a:gd name="T55" fmla="*/ 2147483647 h 52"/>
              <a:gd name="T56" fmla="*/ 2147483647 w 85"/>
              <a:gd name="T57" fmla="*/ 0 h 52"/>
              <a:gd name="T58" fmla="*/ 2147483647 w 85"/>
              <a:gd name="T59" fmla="*/ 0 h 52"/>
              <a:gd name="T60" fmla="*/ 2147483647 w 85"/>
              <a:gd name="T61" fmla="*/ 2147483647 h 52"/>
              <a:gd name="T62" fmla="*/ 0 w 85"/>
              <a:gd name="T63" fmla="*/ 2147483647 h 52"/>
              <a:gd name="T64" fmla="*/ 2147483647 w 85"/>
              <a:gd name="T65" fmla="*/ 2147483647 h 5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5"/>
              <a:gd name="T100" fmla="*/ 0 h 52"/>
              <a:gd name="T101" fmla="*/ 85 w 85"/>
              <a:gd name="T102" fmla="*/ 52 h 5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5" h="52">
                <a:moveTo>
                  <a:pt x="5" y="42"/>
                </a:moveTo>
                <a:lnTo>
                  <a:pt x="11" y="47"/>
                </a:lnTo>
                <a:lnTo>
                  <a:pt x="18" y="51"/>
                </a:lnTo>
                <a:lnTo>
                  <a:pt x="27" y="52"/>
                </a:lnTo>
                <a:lnTo>
                  <a:pt x="37" y="51"/>
                </a:lnTo>
                <a:lnTo>
                  <a:pt x="48" y="51"/>
                </a:lnTo>
                <a:lnTo>
                  <a:pt x="59" y="49"/>
                </a:lnTo>
                <a:lnTo>
                  <a:pt x="69" y="47"/>
                </a:lnTo>
                <a:lnTo>
                  <a:pt x="78" y="47"/>
                </a:lnTo>
                <a:lnTo>
                  <a:pt x="82" y="47"/>
                </a:lnTo>
                <a:lnTo>
                  <a:pt x="85" y="45"/>
                </a:lnTo>
                <a:lnTo>
                  <a:pt x="85" y="42"/>
                </a:lnTo>
                <a:lnTo>
                  <a:pt x="85" y="39"/>
                </a:lnTo>
                <a:lnTo>
                  <a:pt x="85" y="37"/>
                </a:lnTo>
                <a:lnTo>
                  <a:pt x="82" y="33"/>
                </a:lnTo>
                <a:lnTo>
                  <a:pt x="80" y="33"/>
                </a:lnTo>
                <a:lnTo>
                  <a:pt x="76" y="33"/>
                </a:lnTo>
                <a:lnTo>
                  <a:pt x="62" y="35"/>
                </a:lnTo>
                <a:lnTo>
                  <a:pt x="52" y="37"/>
                </a:lnTo>
                <a:lnTo>
                  <a:pt x="39" y="37"/>
                </a:lnTo>
                <a:lnTo>
                  <a:pt x="30" y="35"/>
                </a:lnTo>
                <a:lnTo>
                  <a:pt x="23" y="35"/>
                </a:lnTo>
                <a:lnTo>
                  <a:pt x="18" y="33"/>
                </a:lnTo>
                <a:lnTo>
                  <a:pt x="14" y="32"/>
                </a:lnTo>
                <a:lnTo>
                  <a:pt x="12" y="32"/>
                </a:lnTo>
                <a:lnTo>
                  <a:pt x="12" y="28"/>
                </a:lnTo>
                <a:lnTo>
                  <a:pt x="14" y="20"/>
                </a:lnTo>
                <a:lnTo>
                  <a:pt x="18" y="9"/>
                </a:lnTo>
                <a:lnTo>
                  <a:pt x="27" y="0"/>
                </a:lnTo>
                <a:lnTo>
                  <a:pt x="14" y="0"/>
                </a:lnTo>
                <a:lnTo>
                  <a:pt x="3" y="11"/>
                </a:lnTo>
                <a:lnTo>
                  <a:pt x="0" y="26"/>
                </a:lnTo>
                <a:lnTo>
                  <a:pt x="5" y="42"/>
                </a:lnTo>
                <a:close/>
              </a:path>
            </a:pathLst>
          </a:custGeom>
          <a:solidFill>
            <a:srgbClr val="000000"/>
          </a:solidFill>
          <a:ln w="9525">
            <a:noFill/>
            <a:round/>
            <a:headEnd/>
            <a:tailEnd/>
          </a:ln>
        </p:spPr>
        <p:txBody>
          <a:bodyPr/>
          <a:lstStyle/>
          <a:p>
            <a:endParaRPr lang="en-US"/>
          </a:p>
        </p:txBody>
      </p:sp>
      <p:sp>
        <p:nvSpPr>
          <p:cNvPr id="2213" name="Freeform 135"/>
          <p:cNvSpPr>
            <a:spLocks/>
          </p:cNvSpPr>
          <p:nvPr/>
        </p:nvSpPr>
        <p:spPr bwMode="auto">
          <a:xfrm rot="497617">
            <a:off x="4592638" y="2408238"/>
            <a:ext cx="46037" cy="30162"/>
          </a:xfrm>
          <a:custGeom>
            <a:avLst/>
            <a:gdLst>
              <a:gd name="T0" fmla="*/ 2147483647 w 105"/>
              <a:gd name="T1" fmla="*/ 2147483647 h 76"/>
              <a:gd name="T2" fmla="*/ 2147483647 w 105"/>
              <a:gd name="T3" fmla="*/ 2147483647 h 76"/>
              <a:gd name="T4" fmla="*/ 2147483647 w 105"/>
              <a:gd name="T5" fmla="*/ 2147483647 h 76"/>
              <a:gd name="T6" fmla="*/ 2147483647 w 105"/>
              <a:gd name="T7" fmla="*/ 2147483647 h 76"/>
              <a:gd name="T8" fmla="*/ 2147483647 w 105"/>
              <a:gd name="T9" fmla="*/ 2147483647 h 76"/>
              <a:gd name="T10" fmla="*/ 2147483647 w 105"/>
              <a:gd name="T11" fmla="*/ 2147483647 h 76"/>
              <a:gd name="T12" fmla="*/ 2147483647 w 105"/>
              <a:gd name="T13" fmla="*/ 2147483647 h 76"/>
              <a:gd name="T14" fmla="*/ 2147483647 w 105"/>
              <a:gd name="T15" fmla="*/ 2147483647 h 76"/>
              <a:gd name="T16" fmla="*/ 2147483647 w 105"/>
              <a:gd name="T17" fmla="*/ 2147483647 h 76"/>
              <a:gd name="T18" fmla="*/ 2147483647 w 105"/>
              <a:gd name="T19" fmla="*/ 2147483647 h 76"/>
              <a:gd name="T20" fmla="*/ 2147483647 w 105"/>
              <a:gd name="T21" fmla="*/ 2147483647 h 76"/>
              <a:gd name="T22" fmla="*/ 2147483647 w 105"/>
              <a:gd name="T23" fmla="*/ 2147483647 h 76"/>
              <a:gd name="T24" fmla="*/ 2147483647 w 105"/>
              <a:gd name="T25" fmla="*/ 2147483647 h 76"/>
              <a:gd name="T26" fmla="*/ 2147483647 w 105"/>
              <a:gd name="T27" fmla="*/ 2147483647 h 76"/>
              <a:gd name="T28" fmla="*/ 2147483647 w 105"/>
              <a:gd name="T29" fmla="*/ 2147483647 h 76"/>
              <a:gd name="T30" fmla="*/ 2147483647 w 105"/>
              <a:gd name="T31" fmla="*/ 2147483647 h 76"/>
              <a:gd name="T32" fmla="*/ 2147483647 w 105"/>
              <a:gd name="T33" fmla="*/ 2147483647 h 76"/>
              <a:gd name="T34" fmla="*/ 2147483647 w 105"/>
              <a:gd name="T35" fmla="*/ 2147483647 h 76"/>
              <a:gd name="T36" fmla="*/ 2147483647 w 105"/>
              <a:gd name="T37" fmla="*/ 2147483647 h 76"/>
              <a:gd name="T38" fmla="*/ 2147483647 w 105"/>
              <a:gd name="T39" fmla="*/ 2147483647 h 76"/>
              <a:gd name="T40" fmla="*/ 2147483647 w 105"/>
              <a:gd name="T41" fmla="*/ 2147483647 h 76"/>
              <a:gd name="T42" fmla="*/ 2147483647 w 105"/>
              <a:gd name="T43" fmla="*/ 2147483647 h 76"/>
              <a:gd name="T44" fmla="*/ 2147483647 w 105"/>
              <a:gd name="T45" fmla="*/ 2147483647 h 76"/>
              <a:gd name="T46" fmla="*/ 2147483647 w 105"/>
              <a:gd name="T47" fmla="*/ 2147483647 h 76"/>
              <a:gd name="T48" fmla="*/ 2147483647 w 105"/>
              <a:gd name="T49" fmla="*/ 2147483647 h 76"/>
              <a:gd name="T50" fmla="*/ 2147483647 w 105"/>
              <a:gd name="T51" fmla="*/ 2147483647 h 76"/>
              <a:gd name="T52" fmla="*/ 2147483647 w 105"/>
              <a:gd name="T53" fmla="*/ 2147483647 h 76"/>
              <a:gd name="T54" fmla="*/ 2147483647 w 105"/>
              <a:gd name="T55" fmla="*/ 2147483647 h 76"/>
              <a:gd name="T56" fmla="*/ 2147483647 w 105"/>
              <a:gd name="T57" fmla="*/ 2147483647 h 76"/>
              <a:gd name="T58" fmla="*/ 2147483647 w 105"/>
              <a:gd name="T59" fmla="*/ 0 h 76"/>
              <a:gd name="T60" fmla="*/ 2147483647 w 105"/>
              <a:gd name="T61" fmla="*/ 2147483647 h 76"/>
              <a:gd name="T62" fmla="*/ 0 w 105"/>
              <a:gd name="T63" fmla="*/ 2147483647 h 76"/>
              <a:gd name="T64" fmla="*/ 2147483647 w 105"/>
              <a:gd name="T65" fmla="*/ 2147483647 h 7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5"/>
              <a:gd name="T100" fmla="*/ 0 h 76"/>
              <a:gd name="T101" fmla="*/ 105 w 105"/>
              <a:gd name="T102" fmla="*/ 76 h 7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5" h="76">
                <a:moveTo>
                  <a:pt x="5" y="63"/>
                </a:moveTo>
                <a:lnTo>
                  <a:pt x="12" y="71"/>
                </a:lnTo>
                <a:lnTo>
                  <a:pt x="23" y="75"/>
                </a:lnTo>
                <a:lnTo>
                  <a:pt x="34" y="76"/>
                </a:lnTo>
                <a:lnTo>
                  <a:pt x="46" y="75"/>
                </a:lnTo>
                <a:lnTo>
                  <a:pt x="60" y="73"/>
                </a:lnTo>
                <a:lnTo>
                  <a:pt x="73" y="71"/>
                </a:lnTo>
                <a:lnTo>
                  <a:pt x="87" y="71"/>
                </a:lnTo>
                <a:lnTo>
                  <a:pt x="98" y="71"/>
                </a:lnTo>
                <a:lnTo>
                  <a:pt x="101" y="69"/>
                </a:lnTo>
                <a:lnTo>
                  <a:pt x="105" y="66"/>
                </a:lnTo>
                <a:lnTo>
                  <a:pt x="105" y="63"/>
                </a:lnTo>
                <a:lnTo>
                  <a:pt x="105" y="59"/>
                </a:lnTo>
                <a:lnTo>
                  <a:pt x="103" y="54"/>
                </a:lnTo>
                <a:lnTo>
                  <a:pt x="101" y="50"/>
                </a:lnTo>
                <a:lnTo>
                  <a:pt x="98" y="49"/>
                </a:lnTo>
                <a:lnTo>
                  <a:pt x="94" y="49"/>
                </a:lnTo>
                <a:lnTo>
                  <a:pt x="78" y="52"/>
                </a:lnTo>
                <a:lnTo>
                  <a:pt x="62" y="54"/>
                </a:lnTo>
                <a:lnTo>
                  <a:pt x="48" y="54"/>
                </a:lnTo>
                <a:lnTo>
                  <a:pt x="37" y="52"/>
                </a:lnTo>
                <a:lnTo>
                  <a:pt x="26" y="50"/>
                </a:lnTo>
                <a:lnTo>
                  <a:pt x="19" y="47"/>
                </a:lnTo>
                <a:lnTo>
                  <a:pt x="16" y="45"/>
                </a:lnTo>
                <a:lnTo>
                  <a:pt x="14" y="45"/>
                </a:lnTo>
                <a:lnTo>
                  <a:pt x="14" y="40"/>
                </a:lnTo>
                <a:lnTo>
                  <a:pt x="16" y="28"/>
                </a:lnTo>
                <a:lnTo>
                  <a:pt x="21" y="12"/>
                </a:lnTo>
                <a:lnTo>
                  <a:pt x="32" y="2"/>
                </a:lnTo>
                <a:lnTo>
                  <a:pt x="16" y="0"/>
                </a:lnTo>
                <a:lnTo>
                  <a:pt x="3" y="16"/>
                </a:lnTo>
                <a:lnTo>
                  <a:pt x="0" y="40"/>
                </a:lnTo>
                <a:lnTo>
                  <a:pt x="5" y="63"/>
                </a:lnTo>
                <a:close/>
              </a:path>
            </a:pathLst>
          </a:custGeom>
          <a:solidFill>
            <a:srgbClr val="000000"/>
          </a:solidFill>
          <a:ln w="9525">
            <a:noFill/>
            <a:round/>
            <a:headEnd/>
            <a:tailEnd/>
          </a:ln>
        </p:spPr>
        <p:txBody>
          <a:bodyPr/>
          <a:lstStyle/>
          <a:p>
            <a:endParaRPr lang="en-US"/>
          </a:p>
        </p:txBody>
      </p:sp>
      <p:sp>
        <p:nvSpPr>
          <p:cNvPr id="2214" name="Freeform 136"/>
          <p:cNvSpPr>
            <a:spLocks/>
          </p:cNvSpPr>
          <p:nvPr/>
        </p:nvSpPr>
        <p:spPr bwMode="auto">
          <a:xfrm rot="497617">
            <a:off x="4657725" y="2420938"/>
            <a:ext cx="36513" cy="22225"/>
          </a:xfrm>
          <a:custGeom>
            <a:avLst/>
            <a:gdLst>
              <a:gd name="T0" fmla="*/ 2147483647 w 82"/>
              <a:gd name="T1" fmla="*/ 2147483647 h 53"/>
              <a:gd name="T2" fmla="*/ 2147483647 w 82"/>
              <a:gd name="T3" fmla="*/ 2147483647 h 53"/>
              <a:gd name="T4" fmla="*/ 2147483647 w 82"/>
              <a:gd name="T5" fmla="*/ 2147483647 h 53"/>
              <a:gd name="T6" fmla="*/ 2147483647 w 82"/>
              <a:gd name="T7" fmla="*/ 2147483647 h 53"/>
              <a:gd name="T8" fmla="*/ 2147483647 w 82"/>
              <a:gd name="T9" fmla="*/ 2147483647 h 53"/>
              <a:gd name="T10" fmla="*/ 2147483647 w 82"/>
              <a:gd name="T11" fmla="*/ 2147483647 h 53"/>
              <a:gd name="T12" fmla="*/ 2147483647 w 82"/>
              <a:gd name="T13" fmla="*/ 2147483647 h 53"/>
              <a:gd name="T14" fmla="*/ 2147483647 w 82"/>
              <a:gd name="T15" fmla="*/ 2147483647 h 53"/>
              <a:gd name="T16" fmla="*/ 2147483647 w 82"/>
              <a:gd name="T17" fmla="*/ 2147483647 h 53"/>
              <a:gd name="T18" fmla="*/ 2147483647 w 82"/>
              <a:gd name="T19" fmla="*/ 2147483647 h 53"/>
              <a:gd name="T20" fmla="*/ 2147483647 w 82"/>
              <a:gd name="T21" fmla="*/ 2147483647 h 53"/>
              <a:gd name="T22" fmla="*/ 2147483647 w 82"/>
              <a:gd name="T23" fmla="*/ 2147483647 h 53"/>
              <a:gd name="T24" fmla="*/ 2147483647 w 82"/>
              <a:gd name="T25" fmla="*/ 2147483647 h 53"/>
              <a:gd name="T26" fmla="*/ 2147483647 w 82"/>
              <a:gd name="T27" fmla="*/ 2147483647 h 53"/>
              <a:gd name="T28" fmla="*/ 2147483647 w 82"/>
              <a:gd name="T29" fmla="*/ 2147483647 h 53"/>
              <a:gd name="T30" fmla="*/ 2147483647 w 82"/>
              <a:gd name="T31" fmla="*/ 2147483647 h 53"/>
              <a:gd name="T32" fmla="*/ 2147483647 w 82"/>
              <a:gd name="T33" fmla="*/ 2147483647 h 53"/>
              <a:gd name="T34" fmla="*/ 2147483647 w 82"/>
              <a:gd name="T35" fmla="*/ 2147483647 h 53"/>
              <a:gd name="T36" fmla="*/ 2147483647 w 82"/>
              <a:gd name="T37" fmla="*/ 2147483647 h 53"/>
              <a:gd name="T38" fmla="*/ 2147483647 w 82"/>
              <a:gd name="T39" fmla="*/ 2147483647 h 53"/>
              <a:gd name="T40" fmla="*/ 2147483647 w 82"/>
              <a:gd name="T41" fmla="*/ 2147483647 h 53"/>
              <a:gd name="T42" fmla="*/ 2147483647 w 82"/>
              <a:gd name="T43" fmla="*/ 2147483647 h 53"/>
              <a:gd name="T44" fmla="*/ 2147483647 w 82"/>
              <a:gd name="T45" fmla="*/ 2147483647 h 53"/>
              <a:gd name="T46" fmla="*/ 2147483647 w 82"/>
              <a:gd name="T47" fmla="*/ 2147483647 h 53"/>
              <a:gd name="T48" fmla="*/ 2147483647 w 82"/>
              <a:gd name="T49" fmla="*/ 2147483647 h 53"/>
              <a:gd name="T50" fmla="*/ 2147483647 w 82"/>
              <a:gd name="T51" fmla="*/ 2147483647 h 53"/>
              <a:gd name="T52" fmla="*/ 2147483647 w 82"/>
              <a:gd name="T53" fmla="*/ 2147483647 h 53"/>
              <a:gd name="T54" fmla="*/ 2147483647 w 82"/>
              <a:gd name="T55" fmla="*/ 2147483647 h 53"/>
              <a:gd name="T56" fmla="*/ 2147483647 w 82"/>
              <a:gd name="T57" fmla="*/ 2147483647 h 53"/>
              <a:gd name="T58" fmla="*/ 2147483647 w 82"/>
              <a:gd name="T59" fmla="*/ 0 h 53"/>
              <a:gd name="T60" fmla="*/ 2147483647 w 82"/>
              <a:gd name="T61" fmla="*/ 2147483647 h 53"/>
              <a:gd name="T62" fmla="*/ 0 w 82"/>
              <a:gd name="T63" fmla="*/ 2147483647 h 53"/>
              <a:gd name="T64" fmla="*/ 2147483647 w 82"/>
              <a:gd name="T65" fmla="*/ 2147483647 h 5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2"/>
              <a:gd name="T100" fmla="*/ 0 h 53"/>
              <a:gd name="T101" fmla="*/ 82 w 82"/>
              <a:gd name="T102" fmla="*/ 53 h 5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2" h="53">
                <a:moveTo>
                  <a:pt x="4" y="45"/>
                </a:moveTo>
                <a:lnTo>
                  <a:pt x="9" y="50"/>
                </a:lnTo>
                <a:lnTo>
                  <a:pt x="18" y="53"/>
                </a:lnTo>
                <a:lnTo>
                  <a:pt x="27" y="53"/>
                </a:lnTo>
                <a:lnTo>
                  <a:pt x="36" y="53"/>
                </a:lnTo>
                <a:lnTo>
                  <a:pt x="46" y="52"/>
                </a:lnTo>
                <a:lnTo>
                  <a:pt x="57" y="50"/>
                </a:lnTo>
                <a:lnTo>
                  <a:pt x="66" y="50"/>
                </a:lnTo>
                <a:lnTo>
                  <a:pt x="75" y="50"/>
                </a:lnTo>
                <a:lnTo>
                  <a:pt x="77" y="48"/>
                </a:lnTo>
                <a:lnTo>
                  <a:pt x="80" y="47"/>
                </a:lnTo>
                <a:lnTo>
                  <a:pt x="82" y="45"/>
                </a:lnTo>
                <a:lnTo>
                  <a:pt x="82" y="41"/>
                </a:lnTo>
                <a:lnTo>
                  <a:pt x="80" y="40"/>
                </a:lnTo>
                <a:lnTo>
                  <a:pt x="78" y="36"/>
                </a:lnTo>
                <a:lnTo>
                  <a:pt x="75" y="34"/>
                </a:lnTo>
                <a:lnTo>
                  <a:pt x="73" y="34"/>
                </a:lnTo>
                <a:lnTo>
                  <a:pt x="59" y="38"/>
                </a:lnTo>
                <a:lnTo>
                  <a:pt x="48" y="38"/>
                </a:lnTo>
                <a:lnTo>
                  <a:pt x="37" y="38"/>
                </a:lnTo>
                <a:lnTo>
                  <a:pt x="29" y="38"/>
                </a:lnTo>
                <a:lnTo>
                  <a:pt x="21" y="36"/>
                </a:lnTo>
                <a:lnTo>
                  <a:pt x="16" y="34"/>
                </a:lnTo>
                <a:lnTo>
                  <a:pt x="13" y="33"/>
                </a:lnTo>
                <a:lnTo>
                  <a:pt x="11" y="33"/>
                </a:lnTo>
                <a:lnTo>
                  <a:pt x="13" y="29"/>
                </a:lnTo>
                <a:lnTo>
                  <a:pt x="14" y="21"/>
                </a:lnTo>
                <a:lnTo>
                  <a:pt x="20" y="10"/>
                </a:lnTo>
                <a:lnTo>
                  <a:pt x="25" y="2"/>
                </a:lnTo>
                <a:lnTo>
                  <a:pt x="13" y="0"/>
                </a:lnTo>
                <a:lnTo>
                  <a:pt x="4" y="10"/>
                </a:lnTo>
                <a:lnTo>
                  <a:pt x="0" y="27"/>
                </a:lnTo>
                <a:lnTo>
                  <a:pt x="4" y="45"/>
                </a:lnTo>
                <a:close/>
              </a:path>
            </a:pathLst>
          </a:custGeom>
          <a:solidFill>
            <a:srgbClr val="000000"/>
          </a:solidFill>
          <a:ln w="9525">
            <a:noFill/>
            <a:round/>
            <a:headEnd/>
            <a:tailEnd/>
          </a:ln>
        </p:spPr>
        <p:txBody>
          <a:bodyPr/>
          <a:lstStyle/>
          <a:p>
            <a:endParaRPr lang="en-US"/>
          </a:p>
        </p:txBody>
      </p:sp>
      <p:sp>
        <p:nvSpPr>
          <p:cNvPr id="2215" name="Freeform 137"/>
          <p:cNvSpPr>
            <a:spLocks/>
          </p:cNvSpPr>
          <p:nvPr/>
        </p:nvSpPr>
        <p:spPr bwMode="auto">
          <a:xfrm rot="497617">
            <a:off x="4608513" y="2452688"/>
            <a:ext cx="36512" cy="22225"/>
          </a:xfrm>
          <a:custGeom>
            <a:avLst/>
            <a:gdLst>
              <a:gd name="T0" fmla="*/ 2147483647 w 85"/>
              <a:gd name="T1" fmla="*/ 2147483647 h 52"/>
              <a:gd name="T2" fmla="*/ 2147483647 w 85"/>
              <a:gd name="T3" fmla="*/ 2147483647 h 52"/>
              <a:gd name="T4" fmla="*/ 2147483647 w 85"/>
              <a:gd name="T5" fmla="*/ 2147483647 h 52"/>
              <a:gd name="T6" fmla="*/ 2147483647 w 85"/>
              <a:gd name="T7" fmla="*/ 2147483647 h 52"/>
              <a:gd name="T8" fmla="*/ 2147483647 w 85"/>
              <a:gd name="T9" fmla="*/ 2147483647 h 52"/>
              <a:gd name="T10" fmla="*/ 2147483647 w 85"/>
              <a:gd name="T11" fmla="*/ 2147483647 h 52"/>
              <a:gd name="T12" fmla="*/ 2147483647 w 85"/>
              <a:gd name="T13" fmla="*/ 2147483647 h 52"/>
              <a:gd name="T14" fmla="*/ 2147483647 w 85"/>
              <a:gd name="T15" fmla="*/ 2147483647 h 52"/>
              <a:gd name="T16" fmla="*/ 2147483647 w 85"/>
              <a:gd name="T17" fmla="*/ 2147483647 h 52"/>
              <a:gd name="T18" fmla="*/ 2147483647 w 85"/>
              <a:gd name="T19" fmla="*/ 2147483647 h 52"/>
              <a:gd name="T20" fmla="*/ 2147483647 w 85"/>
              <a:gd name="T21" fmla="*/ 2147483647 h 52"/>
              <a:gd name="T22" fmla="*/ 2147483647 w 85"/>
              <a:gd name="T23" fmla="*/ 2147483647 h 52"/>
              <a:gd name="T24" fmla="*/ 2147483647 w 85"/>
              <a:gd name="T25" fmla="*/ 2147483647 h 52"/>
              <a:gd name="T26" fmla="*/ 2147483647 w 85"/>
              <a:gd name="T27" fmla="*/ 2147483647 h 52"/>
              <a:gd name="T28" fmla="*/ 2147483647 w 85"/>
              <a:gd name="T29" fmla="*/ 2147483647 h 52"/>
              <a:gd name="T30" fmla="*/ 2147483647 w 85"/>
              <a:gd name="T31" fmla="*/ 2147483647 h 52"/>
              <a:gd name="T32" fmla="*/ 2147483647 w 85"/>
              <a:gd name="T33" fmla="*/ 2147483647 h 52"/>
              <a:gd name="T34" fmla="*/ 2147483647 w 85"/>
              <a:gd name="T35" fmla="*/ 2147483647 h 52"/>
              <a:gd name="T36" fmla="*/ 2147483647 w 85"/>
              <a:gd name="T37" fmla="*/ 2147483647 h 52"/>
              <a:gd name="T38" fmla="*/ 2147483647 w 85"/>
              <a:gd name="T39" fmla="*/ 2147483647 h 52"/>
              <a:gd name="T40" fmla="*/ 2147483647 w 85"/>
              <a:gd name="T41" fmla="*/ 2147483647 h 52"/>
              <a:gd name="T42" fmla="*/ 2147483647 w 85"/>
              <a:gd name="T43" fmla="*/ 2147483647 h 52"/>
              <a:gd name="T44" fmla="*/ 2147483647 w 85"/>
              <a:gd name="T45" fmla="*/ 2147483647 h 52"/>
              <a:gd name="T46" fmla="*/ 2147483647 w 85"/>
              <a:gd name="T47" fmla="*/ 2147483647 h 52"/>
              <a:gd name="T48" fmla="*/ 2147483647 w 85"/>
              <a:gd name="T49" fmla="*/ 2147483647 h 52"/>
              <a:gd name="T50" fmla="*/ 2147483647 w 85"/>
              <a:gd name="T51" fmla="*/ 2147483647 h 52"/>
              <a:gd name="T52" fmla="*/ 2147483647 w 85"/>
              <a:gd name="T53" fmla="*/ 2147483647 h 52"/>
              <a:gd name="T54" fmla="*/ 2147483647 w 85"/>
              <a:gd name="T55" fmla="*/ 2147483647 h 52"/>
              <a:gd name="T56" fmla="*/ 2147483647 w 85"/>
              <a:gd name="T57" fmla="*/ 0 h 52"/>
              <a:gd name="T58" fmla="*/ 2147483647 w 85"/>
              <a:gd name="T59" fmla="*/ 0 h 52"/>
              <a:gd name="T60" fmla="*/ 2147483647 w 85"/>
              <a:gd name="T61" fmla="*/ 2147483647 h 52"/>
              <a:gd name="T62" fmla="*/ 0 w 85"/>
              <a:gd name="T63" fmla="*/ 2147483647 h 52"/>
              <a:gd name="T64" fmla="*/ 2147483647 w 85"/>
              <a:gd name="T65" fmla="*/ 2147483647 h 5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5"/>
              <a:gd name="T100" fmla="*/ 0 h 52"/>
              <a:gd name="T101" fmla="*/ 85 w 85"/>
              <a:gd name="T102" fmla="*/ 52 h 5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5" h="52">
                <a:moveTo>
                  <a:pt x="5" y="41"/>
                </a:moveTo>
                <a:lnTo>
                  <a:pt x="10" y="47"/>
                </a:lnTo>
                <a:lnTo>
                  <a:pt x="17" y="50"/>
                </a:lnTo>
                <a:lnTo>
                  <a:pt x="26" y="52"/>
                </a:lnTo>
                <a:lnTo>
                  <a:pt x="37" y="50"/>
                </a:lnTo>
                <a:lnTo>
                  <a:pt x="48" y="50"/>
                </a:lnTo>
                <a:lnTo>
                  <a:pt x="58" y="48"/>
                </a:lnTo>
                <a:lnTo>
                  <a:pt x="69" y="47"/>
                </a:lnTo>
                <a:lnTo>
                  <a:pt x="78" y="47"/>
                </a:lnTo>
                <a:lnTo>
                  <a:pt x="81" y="47"/>
                </a:lnTo>
                <a:lnTo>
                  <a:pt x="83" y="45"/>
                </a:lnTo>
                <a:lnTo>
                  <a:pt x="85" y="41"/>
                </a:lnTo>
                <a:lnTo>
                  <a:pt x="85" y="38"/>
                </a:lnTo>
                <a:lnTo>
                  <a:pt x="85" y="36"/>
                </a:lnTo>
                <a:lnTo>
                  <a:pt x="81" y="34"/>
                </a:lnTo>
                <a:lnTo>
                  <a:pt x="80" y="33"/>
                </a:lnTo>
                <a:lnTo>
                  <a:pt x="76" y="33"/>
                </a:lnTo>
                <a:lnTo>
                  <a:pt x="64" y="33"/>
                </a:lnTo>
                <a:lnTo>
                  <a:pt x="51" y="33"/>
                </a:lnTo>
                <a:lnTo>
                  <a:pt x="40" y="33"/>
                </a:lnTo>
                <a:lnTo>
                  <a:pt x="32" y="33"/>
                </a:lnTo>
                <a:lnTo>
                  <a:pt x="23" y="33"/>
                </a:lnTo>
                <a:lnTo>
                  <a:pt x="17" y="31"/>
                </a:lnTo>
                <a:lnTo>
                  <a:pt x="14" y="31"/>
                </a:lnTo>
                <a:lnTo>
                  <a:pt x="12" y="31"/>
                </a:lnTo>
                <a:lnTo>
                  <a:pt x="12" y="28"/>
                </a:lnTo>
                <a:lnTo>
                  <a:pt x="14" y="19"/>
                </a:lnTo>
                <a:lnTo>
                  <a:pt x="17" y="9"/>
                </a:lnTo>
                <a:lnTo>
                  <a:pt x="26" y="0"/>
                </a:lnTo>
                <a:lnTo>
                  <a:pt x="14" y="0"/>
                </a:lnTo>
                <a:lnTo>
                  <a:pt x="3" y="10"/>
                </a:lnTo>
                <a:lnTo>
                  <a:pt x="0" y="26"/>
                </a:lnTo>
                <a:lnTo>
                  <a:pt x="5" y="41"/>
                </a:lnTo>
                <a:close/>
              </a:path>
            </a:pathLst>
          </a:custGeom>
          <a:solidFill>
            <a:srgbClr val="000000"/>
          </a:solidFill>
          <a:ln w="9525">
            <a:noFill/>
            <a:round/>
            <a:headEnd/>
            <a:tailEnd/>
          </a:ln>
        </p:spPr>
        <p:txBody>
          <a:bodyPr/>
          <a:lstStyle/>
          <a:p>
            <a:endParaRPr lang="en-US"/>
          </a:p>
        </p:txBody>
      </p:sp>
      <p:sp>
        <p:nvSpPr>
          <p:cNvPr id="2216" name="Freeform 138"/>
          <p:cNvSpPr>
            <a:spLocks/>
          </p:cNvSpPr>
          <p:nvPr/>
        </p:nvSpPr>
        <p:spPr bwMode="auto">
          <a:xfrm rot="497617">
            <a:off x="4543425" y="2452688"/>
            <a:ext cx="36513" cy="22225"/>
          </a:xfrm>
          <a:custGeom>
            <a:avLst/>
            <a:gdLst>
              <a:gd name="T0" fmla="*/ 2147483647 w 84"/>
              <a:gd name="T1" fmla="*/ 2147483647 h 52"/>
              <a:gd name="T2" fmla="*/ 2147483647 w 84"/>
              <a:gd name="T3" fmla="*/ 2147483647 h 52"/>
              <a:gd name="T4" fmla="*/ 2147483647 w 84"/>
              <a:gd name="T5" fmla="*/ 2147483647 h 52"/>
              <a:gd name="T6" fmla="*/ 2147483647 w 84"/>
              <a:gd name="T7" fmla="*/ 2147483647 h 52"/>
              <a:gd name="T8" fmla="*/ 2147483647 w 84"/>
              <a:gd name="T9" fmla="*/ 2147483647 h 52"/>
              <a:gd name="T10" fmla="*/ 2147483647 w 84"/>
              <a:gd name="T11" fmla="*/ 2147483647 h 52"/>
              <a:gd name="T12" fmla="*/ 2147483647 w 84"/>
              <a:gd name="T13" fmla="*/ 2147483647 h 52"/>
              <a:gd name="T14" fmla="*/ 2147483647 w 84"/>
              <a:gd name="T15" fmla="*/ 2147483647 h 52"/>
              <a:gd name="T16" fmla="*/ 2147483647 w 84"/>
              <a:gd name="T17" fmla="*/ 2147483647 h 52"/>
              <a:gd name="T18" fmla="*/ 2147483647 w 84"/>
              <a:gd name="T19" fmla="*/ 2147483647 h 52"/>
              <a:gd name="T20" fmla="*/ 2147483647 w 84"/>
              <a:gd name="T21" fmla="*/ 2147483647 h 52"/>
              <a:gd name="T22" fmla="*/ 2147483647 w 84"/>
              <a:gd name="T23" fmla="*/ 2147483647 h 52"/>
              <a:gd name="T24" fmla="*/ 2147483647 w 84"/>
              <a:gd name="T25" fmla="*/ 2147483647 h 52"/>
              <a:gd name="T26" fmla="*/ 2147483647 w 84"/>
              <a:gd name="T27" fmla="*/ 2147483647 h 52"/>
              <a:gd name="T28" fmla="*/ 2147483647 w 84"/>
              <a:gd name="T29" fmla="*/ 2147483647 h 52"/>
              <a:gd name="T30" fmla="*/ 2147483647 w 84"/>
              <a:gd name="T31" fmla="*/ 2147483647 h 52"/>
              <a:gd name="T32" fmla="*/ 2147483647 w 84"/>
              <a:gd name="T33" fmla="*/ 2147483647 h 52"/>
              <a:gd name="T34" fmla="*/ 2147483647 w 84"/>
              <a:gd name="T35" fmla="*/ 2147483647 h 52"/>
              <a:gd name="T36" fmla="*/ 2147483647 w 84"/>
              <a:gd name="T37" fmla="*/ 2147483647 h 52"/>
              <a:gd name="T38" fmla="*/ 2147483647 w 84"/>
              <a:gd name="T39" fmla="*/ 2147483647 h 52"/>
              <a:gd name="T40" fmla="*/ 2147483647 w 84"/>
              <a:gd name="T41" fmla="*/ 2147483647 h 52"/>
              <a:gd name="T42" fmla="*/ 2147483647 w 84"/>
              <a:gd name="T43" fmla="*/ 2147483647 h 52"/>
              <a:gd name="T44" fmla="*/ 2147483647 w 84"/>
              <a:gd name="T45" fmla="*/ 2147483647 h 52"/>
              <a:gd name="T46" fmla="*/ 2147483647 w 84"/>
              <a:gd name="T47" fmla="*/ 2147483647 h 52"/>
              <a:gd name="T48" fmla="*/ 2147483647 w 84"/>
              <a:gd name="T49" fmla="*/ 2147483647 h 52"/>
              <a:gd name="T50" fmla="*/ 2147483647 w 84"/>
              <a:gd name="T51" fmla="*/ 2147483647 h 52"/>
              <a:gd name="T52" fmla="*/ 2147483647 w 84"/>
              <a:gd name="T53" fmla="*/ 2147483647 h 52"/>
              <a:gd name="T54" fmla="*/ 2147483647 w 84"/>
              <a:gd name="T55" fmla="*/ 2147483647 h 52"/>
              <a:gd name="T56" fmla="*/ 2147483647 w 84"/>
              <a:gd name="T57" fmla="*/ 0 h 52"/>
              <a:gd name="T58" fmla="*/ 2147483647 w 84"/>
              <a:gd name="T59" fmla="*/ 0 h 52"/>
              <a:gd name="T60" fmla="*/ 2147483647 w 84"/>
              <a:gd name="T61" fmla="*/ 2147483647 h 52"/>
              <a:gd name="T62" fmla="*/ 0 w 84"/>
              <a:gd name="T63" fmla="*/ 2147483647 h 52"/>
              <a:gd name="T64" fmla="*/ 2147483647 w 84"/>
              <a:gd name="T65" fmla="*/ 2147483647 h 5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4"/>
              <a:gd name="T100" fmla="*/ 0 h 52"/>
              <a:gd name="T101" fmla="*/ 84 w 84"/>
              <a:gd name="T102" fmla="*/ 52 h 5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4" h="52">
                <a:moveTo>
                  <a:pt x="4" y="41"/>
                </a:moveTo>
                <a:lnTo>
                  <a:pt x="9" y="48"/>
                </a:lnTo>
                <a:lnTo>
                  <a:pt x="18" y="50"/>
                </a:lnTo>
                <a:lnTo>
                  <a:pt x="27" y="52"/>
                </a:lnTo>
                <a:lnTo>
                  <a:pt x="38" y="52"/>
                </a:lnTo>
                <a:lnTo>
                  <a:pt x="49" y="50"/>
                </a:lnTo>
                <a:lnTo>
                  <a:pt x="59" y="48"/>
                </a:lnTo>
                <a:lnTo>
                  <a:pt x="70" y="46"/>
                </a:lnTo>
                <a:lnTo>
                  <a:pt x="79" y="46"/>
                </a:lnTo>
                <a:lnTo>
                  <a:pt x="81" y="46"/>
                </a:lnTo>
                <a:lnTo>
                  <a:pt x="84" y="45"/>
                </a:lnTo>
                <a:lnTo>
                  <a:pt x="84" y="41"/>
                </a:lnTo>
                <a:lnTo>
                  <a:pt x="84" y="39"/>
                </a:lnTo>
                <a:lnTo>
                  <a:pt x="84" y="36"/>
                </a:lnTo>
                <a:lnTo>
                  <a:pt x="82" y="34"/>
                </a:lnTo>
                <a:lnTo>
                  <a:pt x="79" y="33"/>
                </a:lnTo>
                <a:lnTo>
                  <a:pt x="75" y="33"/>
                </a:lnTo>
                <a:lnTo>
                  <a:pt x="63" y="33"/>
                </a:lnTo>
                <a:lnTo>
                  <a:pt x="50" y="33"/>
                </a:lnTo>
                <a:lnTo>
                  <a:pt x="40" y="33"/>
                </a:lnTo>
                <a:lnTo>
                  <a:pt x="31" y="33"/>
                </a:lnTo>
                <a:lnTo>
                  <a:pt x="22" y="33"/>
                </a:lnTo>
                <a:lnTo>
                  <a:pt x="17" y="31"/>
                </a:lnTo>
                <a:lnTo>
                  <a:pt x="13" y="31"/>
                </a:lnTo>
                <a:lnTo>
                  <a:pt x="11" y="31"/>
                </a:lnTo>
                <a:lnTo>
                  <a:pt x="11" y="27"/>
                </a:lnTo>
                <a:lnTo>
                  <a:pt x="13" y="19"/>
                </a:lnTo>
                <a:lnTo>
                  <a:pt x="17" y="8"/>
                </a:lnTo>
                <a:lnTo>
                  <a:pt x="25" y="0"/>
                </a:lnTo>
                <a:lnTo>
                  <a:pt x="13" y="0"/>
                </a:lnTo>
                <a:lnTo>
                  <a:pt x="4" y="10"/>
                </a:lnTo>
                <a:lnTo>
                  <a:pt x="0" y="26"/>
                </a:lnTo>
                <a:lnTo>
                  <a:pt x="4" y="41"/>
                </a:lnTo>
                <a:close/>
              </a:path>
            </a:pathLst>
          </a:custGeom>
          <a:solidFill>
            <a:srgbClr val="000000"/>
          </a:solidFill>
          <a:ln w="9525">
            <a:noFill/>
            <a:round/>
            <a:headEnd/>
            <a:tailEnd/>
          </a:ln>
        </p:spPr>
        <p:txBody>
          <a:bodyPr/>
          <a:lstStyle/>
          <a:p>
            <a:endParaRPr lang="en-US"/>
          </a:p>
        </p:txBody>
      </p:sp>
      <p:sp>
        <p:nvSpPr>
          <p:cNvPr id="2217" name="Freeform 139"/>
          <p:cNvSpPr>
            <a:spLocks/>
          </p:cNvSpPr>
          <p:nvPr/>
        </p:nvSpPr>
        <p:spPr bwMode="auto">
          <a:xfrm rot="497617">
            <a:off x="4494213" y="2447925"/>
            <a:ext cx="34925" cy="22225"/>
          </a:xfrm>
          <a:custGeom>
            <a:avLst/>
            <a:gdLst>
              <a:gd name="T0" fmla="*/ 2147483647 w 81"/>
              <a:gd name="T1" fmla="*/ 2147483647 h 56"/>
              <a:gd name="T2" fmla="*/ 2147483647 w 81"/>
              <a:gd name="T3" fmla="*/ 2147483647 h 56"/>
              <a:gd name="T4" fmla="*/ 2147483647 w 81"/>
              <a:gd name="T5" fmla="*/ 2147483647 h 56"/>
              <a:gd name="T6" fmla="*/ 2147483647 w 81"/>
              <a:gd name="T7" fmla="*/ 2147483647 h 56"/>
              <a:gd name="T8" fmla="*/ 2147483647 w 81"/>
              <a:gd name="T9" fmla="*/ 2147483647 h 56"/>
              <a:gd name="T10" fmla="*/ 2147483647 w 81"/>
              <a:gd name="T11" fmla="*/ 2147483647 h 56"/>
              <a:gd name="T12" fmla="*/ 2147483647 w 81"/>
              <a:gd name="T13" fmla="*/ 2147483647 h 56"/>
              <a:gd name="T14" fmla="*/ 2147483647 w 81"/>
              <a:gd name="T15" fmla="*/ 2147483647 h 56"/>
              <a:gd name="T16" fmla="*/ 2147483647 w 81"/>
              <a:gd name="T17" fmla="*/ 2147483647 h 56"/>
              <a:gd name="T18" fmla="*/ 2147483647 w 81"/>
              <a:gd name="T19" fmla="*/ 2147483647 h 56"/>
              <a:gd name="T20" fmla="*/ 2147483647 w 81"/>
              <a:gd name="T21" fmla="*/ 2147483647 h 56"/>
              <a:gd name="T22" fmla="*/ 2147483647 w 81"/>
              <a:gd name="T23" fmla="*/ 2147483647 h 56"/>
              <a:gd name="T24" fmla="*/ 2147483647 w 81"/>
              <a:gd name="T25" fmla="*/ 2147483647 h 56"/>
              <a:gd name="T26" fmla="*/ 2147483647 w 81"/>
              <a:gd name="T27" fmla="*/ 2147483647 h 56"/>
              <a:gd name="T28" fmla="*/ 2147483647 w 81"/>
              <a:gd name="T29" fmla="*/ 2147483647 h 56"/>
              <a:gd name="T30" fmla="*/ 2147483647 w 81"/>
              <a:gd name="T31" fmla="*/ 2147483647 h 56"/>
              <a:gd name="T32" fmla="*/ 2147483647 w 81"/>
              <a:gd name="T33" fmla="*/ 2147483647 h 56"/>
              <a:gd name="T34" fmla="*/ 2147483647 w 81"/>
              <a:gd name="T35" fmla="*/ 2147483647 h 56"/>
              <a:gd name="T36" fmla="*/ 2147483647 w 81"/>
              <a:gd name="T37" fmla="*/ 2147483647 h 56"/>
              <a:gd name="T38" fmla="*/ 2147483647 w 81"/>
              <a:gd name="T39" fmla="*/ 2147483647 h 56"/>
              <a:gd name="T40" fmla="*/ 2147483647 w 81"/>
              <a:gd name="T41" fmla="*/ 2147483647 h 56"/>
              <a:gd name="T42" fmla="*/ 2147483647 w 81"/>
              <a:gd name="T43" fmla="*/ 2147483647 h 56"/>
              <a:gd name="T44" fmla="*/ 2147483647 w 81"/>
              <a:gd name="T45" fmla="*/ 2147483647 h 56"/>
              <a:gd name="T46" fmla="*/ 2147483647 w 81"/>
              <a:gd name="T47" fmla="*/ 2147483647 h 56"/>
              <a:gd name="T48" fmla="*/ 2147483647 w 81"/>
              <a:gd name="T49" fmla="*/ 2147483647 h 56"/>
              <a:gd name="T50" fmla="*/ 2147483647 w 81"/>
              <a:gd name="T51" fmla="*/ 2147483647 h 56"/>
              <a:gd name="T52" fmla="*/ 2147483647 w 81"/>
              <a:gd name="T53" fmla="*/ 2147483647 h 56"/>
              <a:gd name="T54" fmla="*/ 2147483647 w 81"/>
              <a:gd name="T55" fmla="*/ 2147483647 h 56"/>
              <a:gd name="T56" fmla="*/ 2147483647 w 81"/>
              <a:gd name="T57" fmla="*/ 2147483647 h 56"/>
              <a:gd name="T58" fmla="*/ 2147483647 w 81"/>
              <a:gd name="T59" fmla="*/ 0 h 56"/>
              <a:gd name="T60" fmla="*/ 2147483647 w 81"/>
              <a:gd name="T61" fmla="*/ 2147483647 h 56"/>
              <a:gd name="T62" fmla="*/ 0 w 81"/>
              <a:gd name="T63" fmla="*/ 2147483647 h 56"/>
              <a:gd name="T64" fmla="*/ 2147483647 w 81"/>
              <a:gd name="T65" fmla="*/ 2147483647 h 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1"/>
              <a:gd name="T100" fmla="*/ 0 h 56"/>
              <a:gd name="T101" fmla="*/ 81 w 81"/>
              <a:gd name="T102" fmla="*/ 56 h 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1" h="56">
                <a:moveTo>
                  <a:pt x="3" y="45"/>
                </a:moveTo>
                <a:lnTo>
                  <a:pt x="8" y="52"/>
                </a:lnTo>
                <a:lnTo>
                  <a:pt x="17" y="54"/>
                </a:lnTo>
                <a:lnTo>
                  <a:pt x="26" y="56"/>
                </a:lnTo>
                <a:lnTo>
                  <a:pt x="35" y="56"/>
                </a:lnTo>
                <a:lnTo>
                  <a:pt x="46" y="54"/>
                </a:lnTo>
                <a:lnTo>
                  <a:pt x="57" y="52"/>
                </a:lnTo>
                <a:lnTo>
                  <a:pt x="65" y="51"/>
                </a:lnTo>
                <a:lnTo>
                  <a:pt x="74" y="51"/>
                </a:lnTo>
                <a:lnTo>
                  <a:pt x="76" y="51"/>
                </a:lnTo>
                <a:lnTo>
                  <a:pt x="80" y="49"/>
                </a:lnTo>
                <a:lnTo>
                  <a:pt x="81" y="45"/>
                </a:lnTo>
                <a:lnTo>
                  <a:pt x="81" y="42"/>
                </a:lnTo>
                <a:lnTo>
                  <a:pt x="80" y="40"/>
                </a:lnTo>
                <a:lnTo>
                  <a:pt x="78" y="37"/>
                </a:lnTo>
                <a:lnTo>
                  <a:pt x="74" y="37"/>
                </a:lnTo>
                <a:lnTo>
                  <a:pt x="73" y="37"/>
                </a:lnTo>
                <a:lnTo>
                  <a:pt x="60" y="38"/>
                </a:lnTo>
                <a:lnTo>
                  <a:pt x="48" y="38"/>
                </a:lnTo>
                <a:lnTo>
                  <a:pt x="37" y="38"/>
                </a:lnTo>
                <a:lnTo>
                  <a:pt x="28" y="37"/>
                </a:lnTo>
                <a:lnTo>
                  <a:pt x="21" y="37"/>
                </a:lnTo>
                <a:lnTo>
                  <a:pt x="16" y="35"/>
                </a:lnTo>
                <a:lnTo>
                  <a:pt x="12" y="33"/>
                </a:lnTo>
                <a:lnTo>
                  <a:pt x="10" y="33"/>
                </a:lnTo>
                <a:lnTo>
                  <a:pt x="10" y="30"/>
                </a:lnTo>
                <a:lnTo>
                  <a:pt x="12" y="21"/>
                </a:lnTo>
                <a:lnTo>
                  <a:pt x="16" y="11"/>
                </a:lnTo>
                <a:lnTo>
                  <a:pt x="24" y="2"/>
                </a:lnTo>
                <a:lnTo>
                  <a:pt x="12" y="0"/>
                </a:lnTo>
                <a:lnTo>
                  <a:pt x="3" y="12"/>
                </a:lnTo>
                <a:lnTo>
                  <a:pt x="0" y="28"/>
                </a:lnTo>
                <a:lnTo>
                  <a:pt x="3" y="45"/>
                </a:lnTo>
                <a:close/>
              </a:path>
            </a:pathLst>
          </a:custGeom>
          <a:solidFill>
            <a:srgbClr val="000000"/>
          </a:solidFill>
          <a:ln w="9525">
            <a:noFill/>
            <a:round/>
            <a:headEnd/>
            <a:tailEnd/>
          </a:ln>
        </p:spPr>
        <p:txBody>
          <a:bodyPr/>
          <a:lstStyle/>
          <a:p>
            <a:endParaRPr lang="en-US"/>
          </a:p>
        </p:txBody>
      </p:sp>
      <p:sp>
        <p:nvSpPr>
          <p:cNvPr id="2218" name="Freeform 140"/>
          <p:cNvSpPr>
            <a:spLocks/>
          </p:cNvSpPr>
          <p:nvPr/>
        </p:nvSpPr>
        <p:spPr bwMode="auto">
          <a:xfrm rot="497617">
            <a:off x="4416425" y="2441575"/>
            <a:ext cx="33338" cy="23813"/>
          </a:xfrm>
          <a:custGeom>
            <a:avLst/>
            <a:gdLst>
              <a:gd name="T0" fmla="*/ 2147483647 w 77"/>
              <a:gd name="T1" fmla="*/ 2147483647 h 59"/>
              <a:gd name="T2" fmla="*/ 2147483647 w 77"/>
              <a:gd name="T3" fmla="*/ 2147483647 h 59"/>
              <a:gd name="T4" fmla="*/ 2147483647 w 77"/>
              <a:gd name="T5" fmla="*/ 2147483647 h 59"/>
              <a:gd name="T6" fmla="*/ 2147483647 w 77"/>
              <a:gd name="T7" fmla="*/ 2147483647 h 59"/>
              <a:gd name="T8" fmla="*/ 2147483647 w 77"/>
              <a:gd name="T9" fmla="*/ 2147483647 h 59"/>
              <a:gd name="T10" fmla="*/ 2147483647 w 77"/>
              <a:gd name="T11" fmla="*/ 2147483647 h 59"/>
              <a:gd name="T12" fmla="*/ 2147483647 w 77"/>
              <a:gd name="T13" fmla="*/ 2147483647 h 59"/>
              <a:gd name="T14" fmla="*/ 2147483647 w 77"/>
              <a:gd name="T15" fmla="*/ 2147483647 h 59"/>
              <a:gd name="T16" fmla="*/ 2147483647 w 77"/>
              <a:gd name="T17" fmla="*/ 2147483647 h 59"/>
              <a:gd name="T18" fmla="*/ 2147483647 w 77"/>
              <a:gd name="T19" fmla="*/ 2147483647 h 59"/>
              <a:gd name="T20" fmla="*/ 2147483647 w 77"/>
              <a:gd name="T21" fmla="*/ 2147483647 h 59"/>
              <a:gd name="T22" fmla="*/ 2147483647 w 77"/>
              <a:gd name="T23" fmla="*/ 2147483647 h 59"/>
              <a:gd name="T24" fmla="*/ 2147483647 w 77"/>
              <a:gd name="T25" fmla="*/ 2147483647 h 59"/>
              <a:gd name="T26" fmla="*/ 2147483647 w 77"/>
              <a:gd name="T27" fmla="*/ 2147483647 h 59"/>
              <a:gd name="T28" fmla="*/ 2147483647 w 77"/>
              <a:gd name="T29" fmla="*/ 2147483647 h 59"/>
              <a:gd name="T30" fmla="*/ 2147483647 w 77"/>
              <a:gd name="T31" fmla="*/ 2147483647 h 59"/>
              <a:gd name="T32" fmla="*/ 2147483647 w 77"/>
              <a:gd name="T33" fmla="*/ 2147483647 h 59"/>
              <a:gd name="T34" fmla="*/ 2147483647 w 77"/>
              <a:gd name="T35" fmla="*/ 2147483647 h 59"/>
              <a:gd name="T36" fmla="*/ 2147483647 w 77"/>
              <a:gd name="T37" fmla="*/ 2147483647 h 59"/>
              <a:gd name="T38" fmla="*/ 2147483647 w 77"/>
              <a:gd name="T39" fmla="*/ 2147483647 h 59"/>
              <a:gd name="T40" fmla="*/ 2147483647 w 77"/>
              <a:gd name="T41" fmla="*/ 2147483647 h 59"/>
              <a:gd name="T42" fmla="*/ 2147483647 w 77"/>
              <a:gd name="T43" fmla="*/ 2147483647 h 59"/>
              <a:gd name="T44" fmla="*/ 2147483647 w 77"/>
              <a:gd name="T45" fmla="*/ 2147483647 h 59"/>
              <a:gd name="T46" fmla="*/ 2147483647 w 77"/>
              <a:gd name="T47" fmla="*/ 2147483647 h 59"/>
              <a:gd name="T48" fmla="*/ 2147483647 w 77"/>
              <a:gd name="T49" fmla="*/ 2147483647 h 59"/>
              <a:gd name="T50" fmla="*/ 2147483647 w 77"/>
              <a:gd name="T51" fmla="*/ 2147483647 h 59"/>
              <a:gd name="T52" fmla="*/ 2147483647 w 77"/>
              <a:gd name="T53" fmla="*/ 2147483647 h 59"/>
              <a:gd name="T54" fmla="*/ 2147483647 w 77"/>
              <a:gd name="T55" fmla="*/ 2147483647 h 59"/>
              <a:gd name="T56" fmla="*/ 2147483647 w 77"/>
              <a:gd name="T57" fmla="*/ 2147483647 h 59"/>
              <a:gd name="T58" fmla="*/ 2147483647 w 77"/>
              <a:gd name="T59" fmla="*/ 0 h 59"/>
              <a:gd name="T60" fmla="*/ 2147483647 w 77"/>
              <a:gd name="T61" fmla="*/ 2147483647 h 59"/>
              <a:gd name="T62" fmla="*/ 0 w 77"/>
              <a:gd name="T63" fmla="*/ 2147483647 h 59"/>
              <a:gd name="T64" fmla="*/ 2147483647 w 77"/>
              <a:gd name="T65" fmla="*/ 2147483647 h 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7"/>
              <a:gd name="T100" fmla="*/ 0 h 59"/>
              <a:gd name="T101" fmla="*/ 77 w 77"/>
              <a:gd name="T102" fmla="*/ 59 h 5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7" h="59">
                <a:moveTo>
                  <a:pt x="4" y="49"/>
                </a:moveTo>
                <a:lnTo>
                  <a:pt x="9" y="56"/>
                </a:lnTo>
                <a:lnTo>
                  <a:pt x="16" y="58"/>
                </a:lnTo>
                <a:lnTo>
                  <a:pt x="24" y="59"/>
                </a:lnTo>
                <a:lnTo>
                  <a:pt x="34" y="59"/>
                </a:lnTo>
                <a:lnTo>
                  <a:pt x="43" y="58"/>
                </a:lnTo>
                <a:lnTo>
                  <a:pt x="52" y="56"/>
                </a:lnTo>
                <a:lnTo>
                  <a:pt x="61" y="54"/>
                </a:lnTo>
                <a:lnTo>
                  <a:pt x="70" y="54"/>
                </a:lnTo>
                <a:lnTo>
                  <a:pt x="72" y="54"/>
                </a:lnTo>
                <a:lnTo>
                  <a:pt x="75" y="52"/>
                </a:lnTo>
                <a:lnTo>
                  <a:pt x="77" y="49"/>
                </a:lnTo>
                <a:lnTo>
                  <a:pt x="77" y="45"/>
                </a:lnTo>
                <a:lnTo>
                  <a:pt x="75" y="42"/>
                </a:lnTo>
                <a:lnTo>
                  <a:pt x="73" y="40"/>
                </a:lnTo>
                <a:lnTo>
                  <a:pt x="70" y="39"/>
                </a:lnTo>
                <a:lnTo>
                  <a:pt x="68" y="39"/>
                </a:lnTo>
                <a:lnTo>
                  <a:pt x="56" y="42"/>
                </a:lnTo>
                <a:lnTo>
                  <a:pt x="45" y="42"/>
                </a:lnTo>
                <a:lnTo>
                  <a:pt x="36" y="44"/>
                </a:lnTo>
                <a:lnTo>
                  <a:pt x="29" y="44"/>
                </a:lnTo>
                <a:lnTo>
                  <a:pt x="22" y="44"/>
                </a:lnTo>
                <a:lnTo>
                  <a:pt x="18" y="42"/>
                </a:lnTo>
                <a:lnTo>
                  <a:pt x="16" y="42"/>
                </a:lnTo>
                <a:lnTo>
                  <a:pt x="15" y="42"/>
                </a:lnTo>
                <a:lnTo>
                  <a:pt x="15" y="37"/>
                </a:lnTo>
                <a:lnTo>
                  <a:pt x="13" y="25"/>
                </a:lnTo>
                <a:lnTo>
                  <a:pt x="15" y="13"/>
                </a:lnTo>
                <a:lnTo>
                  <a:pt x="22" y="2"/>
                </a:lnTo>
                <a:lnTo>
                  <a:pt x="11" y="0"/>
                </a:lnTo>
                <a:lnTo>
                  <a:pt x="2" y="13"/>
                </a:lnTo>
                <a:lnTo>
                  <a:pt x="0" y="30"/>
                </a:lnTo>
                <a:lnTo>
                  <a:pt x="4" y="49"/>
                </a:lnTo>
                <a:close/>
              </a:path>
            </a:pathLst>
          </a:custGeom>
          <a:solidFill>
            <a:srgbClr val="000000"/>
          </a:solidFill>
          <a:ln w="9525">
            <a:noFill/>
            <a:round/>
            <a:headEnd/>
            <a:tailEnd/>
          </a:ln>
        </p:spPr>
        <p:txBody>
          <a:bodyPr/>
          <a:lstStyle/>
          <a:p>
            <a:endParaRPr lang="en-US"/>
          </a:p>
        </p:txBody>
      </p:sp>
      <p:sp>
        <p:nvSpPr>
          <p:cNvPr id="2219" name="Freeform 141"/>
          <p:cNvSpPr>
            <a:spLocks/>
          </p:cNvSpPr>
          <p:nvPr/>
        </p:nvSpPr>
        <p:spPr bwMode="auto">
          <a:xfrm rot="497617">
            <a:off x="4352925" y="2441575"/>
            <a:ext cx="38100" cy="20638"/>
          </a:xfrm>
          <a:custGeom>
            <a:avLst/>
            <a:gdLst>
              <a:gd name="T0" fmla="*/ 2147483647 w 86"/>
              <a:gd name="T1" fmla="*/ 2147483647 h 51"/>
              <a:gd name="T2" fmla="*/ 2147483647 w 86"/>
              <a:gd name="T3" fmla="*/ 2147483647 h 51"/>
              <a:gd name="T4" fmla="*/ 2147483647 w 86"/>
              <a:gd name="T5" fmla="*/ 2147483647 h 51"/>
              <a:gd name="T6" fmla="*/ 2147483647 w 86"/>
              <a:gd name="T7" fmla="*/ 2147483647 h 51"/>
              <a:gd name="T8" fmla="*/ 2147483647 w 86"/>
              <a:gd name="T9" fmla="*/ 2147483647 h 51"/>
              <a:gd name="T10" fmla="*/ 2147483647 w 86"/>
              <a:gd name="T11" fmla="*/ 2147483647 h 51"/>
              <a:gd name="T12" fmla="*/ 2147483647 w 86"/>
              <a:gd name="T13" fmla="*/ 2147483647 h 51"/>
              <a:gd name="T14" fmla="*/ 2147483647 w 86"/>
              <a:gd name="T15" fmla="*/ 2147483647 h 51"/>
              <a:gd name="T16" fmla="*/ 2147483647 w 86"/>
              <a:gd name="T17" fmla="*/ 2147483647 h 51"/>
              <a:gd name="T18" fmla="*/ 2147483647 w 86"/>
              <a:gd name="T19" fmla="*/ 2147483647 h 51"/>
              <a:gd name="T20" fmla="*/ 2147483647 w 86"/>
              <a:gd name="T21" fmla="*/ 2147483647 h 51"/>
              <a:gd name="T22" fmla="*/ 2147483647 w 86"/>
              <a:gd name="T23" fmla="*/ 2147483647 h 51"/>
              <a:gd name="T24" fmla="*/ 2147483647 w 86"/>
              <a:gd name="T25" fmla="*/ 2147483647 h 51"/>
              <a:gd name="T26" fmla="*/ 2147483647 w 86"/>
              <a:gd name="T27" fmla="*/ 2147483647 h 51"/>
              <a:gd name="T28" fmla="*/ 2147483647 w 86"/>
              <a:gd name="T29" fmla="*/ 2147483647 h 51"/>
              <a:gd name="T30" fmla="*/ 2147483647 w 86"/>
              <a:gd name="T31" fmla="*/ 2147483647 h 51"/>
              <a:gd name="T32" fmla="*/ 2147483647 w 86"/>
              <a:gd name="T33" fmla="*/ 2147483647 h 51"/>
              <a:gd name="T34" fmla="*/ 2147483647 w 86"/>
              <a:gd name="T35" fmla="*/ 2147483647 h 51"/>
              <a:gd name="T36" fmla="*/ 2147483647 w 86"/>
              <a:gd name="T37" fmla="*/ 2147483647 h 51"/>
              <a:gd name="T38" fmla="*/ 2147483647 w 86"/>
              <a:gd name="T39" fmla="*/ 2147483647 h 51"/>
              <a:gd name="T40" fmla="*/ 2147483647 w 86"/>
              <a:gd name="T41" fmla="*/ 2147483647 h 51"/>
              <a:gd name="T42" fmla="*/ 2147483647 w 86"/>
              <a:gd name="T43" fmla="*/ 2147483647 h 51"/>
              <a:gd name="T44" fmla="*/ 2147483647 w 86"/>
              <a:gd name="T45" fmla="*/ 2147483647 h 51"/>
              <a:gd name="T46" fmla="*/ 2147483647 w 86"/>
              <a:gd name="T47" fmla="*/ 2147483647 h 51"/>
              <a:gd name="T48" fmla="*/ 2147483647 w 86"/>
              <a:gd name="T49" fmla="*/ 2147483647 h 51"/>
              <a:gd name="T50" fmla="*/ 2147483647 w 86"/>
              <a:gd name="T51" fmla="*/ 2147483647 h 51"/>
              <a:gd name="T52" fmla="*/ 2147483647 w 86"/>
              <a:gd name="T53" fmla="*/ 2147483647 h 51"/>
              <a:gd name="T54" fmla="*/ 2147483647 w 86"/>
              <a:gd name="T55" fmla="*/ 2147483647 h 51"/>
              <a:gd name="T56" fmla="*/ 2147483647 w 86"/>
              <a:gd name="T57" fmla="*/ 0 h 51"/>
              <a:gd name="T58" fmla="*/ 2147483647 w 86"/>
              <a:gd name="T59" fmla="*/ 0 h 51"/>
              <a:gd name="T60" fmla="*/ 2147483647 w 86"/>
              <a:gd name="T61" fmla="*/ 2147483647 h 51"/>
              <a:gd name="T62" fmla="*/ 0 w 86"/>
              <a:gd name="T63" fmla="*/ 2147483647 h 51"/>
              <a:gd name="T64" fmla="*/ 2147483647 w 86"/>
              <a:gd name="T65" fmla="*/ 2147483647 h 5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6"/>
              <a:gd name="T100" fmla="*/ 0 h 51"/>
              <a:gd name="T101" fmla="*/ 86 w 86"/>
              <a:gd name="T102" fmla="*/ 51 h 5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6" h="51">
                <a:moveTo>
                  <a:pt x="6" y="43"/>
                </a:moveTo>
                <a:lnTo>
                  <a:pt x="11" y="48"/>
                </a:lnTo>
                <a:lnTo>
                  <a:pt x="18" y="51"/>
                </a:lnTo>
                <a:lnTo>
                  <a:pt x="27" y="51"/>
                </a:lnTo>
                <a:lnTo>
                  <a:pt x="38" y="51"/>
                </a:lnTo>
                <a:lnTo>
                  <a:pt x="48" y="50"/>
                </a:lnTo>
                <a:lnTo>
                  <a:pt x="59" y="48"/>
                </a:lnTo>
                <a:lnTo>
                  <a:pt x="70" y="48"/>
                </a:lnTo>
                <a:lnTo>
                  <a:pt x="79" y="48"/>
                </a:lnTo>
                <a:lnTo>
                  <a:pt x="82" y="46"/>
                </a:lnTo>
                <a:lnTo>
                  <a:pt x="84" y="44"/>
                </a:lnTo>
                <a:lnTo>
                  <a:pt x="86" y="41"/>
                </a:lnTo>
                <a:lnTo>
                  <a:pt x="86" y="39"/>
                </a:lnTo>
                <a:lnTo>
                  <a:pt x="86" y="38"/>
                </a:lnTo>
                <a:lnTo>
                  <a:pt x="82" y="34"/>
                </a:lnTo>
                <a:lnTo>
                  <a:pt x="80" y="32"/>
                </a:lnTo>
                <a:lnTo>
                  <a:pt x="77" y="32"/>
                </a:lnTo>
                <a:lnTo>
                  <a:pt x="62" y="34"/>
                </a:lnTo>
                <a:lnTo>
                  <a:pt x="52" y="36"/>
                </a:lnTo>
                <a:lnTo>
                  <a:pt x="39" y="36"/>
                </a:lnTo>
                <a:lnTo>
                  <a:pt x="30" y="34"/>
                </a:lnTo>
                <a:lnTo>
                  <a:pt x="23" y="34"/>
                </a:lnTo>
                <a:lnTo>
                  <a:pt x="18" y="32"/>
                </a:lnTo>
                <a:lnTo>
                  <a:pt x="14" y="31"/>
                </a:lnTo>
                <a:lnTo>
                  <a:pt x="13" y="31"/>
                </a:lnTo>
                <a:lnTo>
                  <a:pt x="13" y="27"/>
                </a:lnTo>
                <a:lnTo>
                  <a:pt x="14" y="19"/>
                </a:lnTo>
                <a:lnTo>
                  <a:pt x="18" y="8"/>
                </a:lnTo>
                <a:lnTo>
                  <a:pt x="27" y="0"/>
                </a:lnTo>
                <a:lnTo>
                  <a:pt x="14" y="0"/>
                </a:lnTo>
                <a:lnTo>
                  <a:pt x="4" y="10"/>
                </a:lnTo>
                <a:lnTo>
                  <a:pt x="0" y="27"/>
                </a:lnTo>
                <a:lnTo>
                  <a:pt x="6" y="43"/>
                </a:lnTo>
                <a:close/>
              </a:path>
            </a:pathLst>
          </a:custGeom>
          <a:solidFill>
            <a:srgbClr val="000000"/>
          </a:solidFill>
          <a:ln w="9525">
            <a:noFill/>
            <a:round/>
            <a:headEnd/>
            <a:tailEnd/>
          </a:ln>
        </p:spPr>
        <p:txBody>
          <a:bodyPr/>
          <a:lstStyle/>
          <a:p>
            <a:endParaRPr lang="en-US"/>
          </a:p>
        </p:txBody>
      </p:sp>
      <p:sp>
        <p:nvSpPr>
          <p:cNvPr id="2220" name="Freeform 142"/>
          <p:cNvSpPr>
            <a:spLocks/>
          </p:cNvSpPr>
          <p:nvPr/>
        </p:nvSpPr>
        <p:spPr bwMode="auto">
          <a:xfrm rot="497617">
            <a:off x="4291013" y="2430463"/>
            <a:ext cx="44450" cy="23812"/>
          </a:xfrm>
          <a:custGeom>
            <a:avLst/>
            <a:gdLst>
              <a:gd name="T0" fmla="*/ 2147483647 w 101"/>
              <a:gd name="T1" fmla="*/ 2147483647 h 59"/>
              <a:gd name="T2" fmla="*/ 2147483647 w 101"/>
              <a:gd name="T3" fmla="*/ 2147483647 h 59"/>
              <a:gd name="T4" fmla="*/ 2147483647 w 101"/>
              <a:gd name="T5" fmla="*/ 2147483647 h 59"/>
              <a:gd name="T6" fmla="*/ 2147483647 w 101"/>
              <a:gd name="T7" fmla="*/ 2147483647 h 59"/>
              <a:gd name="T8" fmla="*/ 2147483647 w 101"/>
              <a:gd name="T9" fmla="*/ 2147483647 h 59"/>
              <a:gd name="T10" fmla="*/ 2147483647 w 101"/>
              <a:gd name="T11" fmla="*/ 2147483647 h 59"/>
              <a:gd name="T12" fmla="*/ 2147483647 w 101"/>
              <a:gd name="T13" fmla="*/ 2147483647 h 59"/>
              <a:gd name="T14" fmla="*/ 2147483647 w 101"/>
              <a:gd name="T15" fmla="*/ 2147483647 h 59"/>
              <a:gd name="T16" fmla="*/ 2147483647 w 101"/>
              <a:gd name="T17" fmla="*/ 2147483647 h 59"/>
              <a:gd name="T18" fmla="*/ 2147483647 w 101"/>
              <a:gd name="T19" fmla="*/ 2147483647 h 59"/>
              <a:gd name="T20" fmla="*/ 2147483647 w 101"/>
              <a:gd name="T21" fmla="*/ 2147483647 h 59"/>
              <a:gd name="T22" fmla="*/ 2147483647 w 101"/>
              <a:gd name="T23" fmla="*/ 2147483647 h 59"/>
              <a:gd name="T24" fmla="*/ 2147483647 w 101"/>
              <a:gd name="T25" fmla="*/ 2147483647 h 59"/>
              <a:gd name="T26" fmla="*/ 2147483647 w 101"/>
              <a:gd name="T27" fmla="*/ 2147483647 h 59"/>
              <a:gd name="T28" fmla="*/ 2147483647 w 101"/>
              <a:gd name="T29" fmla="*/ 2147483647 h 59"/>
              <a:gd name="T30" fmla="*/ 2147483647 w 101"/>
              <a:gd name="T31" fmla="*/ 2147483647 h 59"/>
              <a:gd name="T32" fmla="*/ 2147483647 w 101"/>
              <a:gd name="T33" fmla="*/ 2147483647 h 59"/>
              <a:gd name="T34" fmla="*/ 2147483647 w 101"/>
              <a:gd name="T35" fmla="*/ 2147483647 h 59"/>
              <a:gd name="T36" fmla="*/ 2147483647 w 101"/>
              <a:gd name="T37" fmla="*/ 2147483647 h 59"/>
              <a:gd name="T38" fmla="*/ 2147483647 w 101"/>
              <a:gd name="T39" fmla="*/ 2147483647 h 59"/>
              <a:gd name="T40" fmla="*/ 2147483647 w 101"/>
              <a:gd name="T41" fmla="*/ 2147483647 h 59"/>
              <a:gd name="T42" fmla="*/ 2147483647 w 101"/>
              <a:gd name="T43" fmla="*/ 2147483647 h 59"/>
              <a:gd name="T44" fmla="*/ 2147483647 w 101"/>
              <a:gd name="T45" fmla="*/ 2147483647 h 59"/>
              <a:gd name="T46" fmla="*/ 2147483647 w 101"/>
              <a:gd name="T47" fmla="*/ 2147483647 h 59"/>
              <a:gd name="T48" fmla="*/ 2147483647 w 101"/>
              <a:gd name="T49" fmla="*/ 2147483647 h 59"/>
              <a:gd name="T50" fmla="*/ 2147483647 w 101"/>
              <a:gd name="T51" fmla="*/ 2147483647 h 59"/>
              <a:gd name="T52" fmla="*/ 2147483647 w 101"/>
              <a:gd name="T53" fmla="*/ 2147483647 h 59"/>
              <a:gd name="T54" fmla="*/ 2147483647 w 101"/>
              <a:gd name="T55" fmla="*/ 2147483647 h 59"/>
              <a:gd name="T56" fmla="*/ 2147483647 w 101"/>
              <a:gd name="T57" fmla="*/ 0 h 59"/>
              <a:gd name="T58" fmla="*/ 2147483647 w 101"/>
              <a:gd name="T59" fmla="*/ 0 h 59"/>
              <a:gd name="T60" fmla="*/ 2147483647 w 101"/>
              <a:gd name="T61" fmla="*/ 2147483647 h 59"/>
              <a:gd name="T62" fmla="*/ 0 w 101"/>
              <a:gd name="T63" fmla="*/ 2147483647 h 59"/>
              <a:gd name="T64" fmla="*/ 2147483647 w 101"/>
              <a:gd name="T65" fmla="*/ 2147483647 h 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1"/>
              <a:gd name="T100" fmla="*/ 0 h 59"/>
              <a:gd name="T101" fmla="*/ 101 w 101"/>
              <a:gd name="T102" fmla="*/ 59 h 5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1" h="59">
                <a:moveTo>
                  <a:pt x="5" y="49"/>
                </a:moveTo>
                <a:lnTo>
                  <a:pt x="12" y="54"/>
                </a:lnTo>
                <a:lnTo>
                  <a:pt x="21" y="57"/>
                </a:lnTo>
                <a:lnTo>
                  <a:pt x="32" y="59"/>
                </a:lnTo>
                <a:lnTo>
                  <a:pt x="44" y="57"/>
                </a:lnTo>
                <a:lnTo>
                  <a:pt x="59" y="56"/>
                </a:lnTo>
                <a:lnTo>
                  <a:pt x="71" y="54"/>
                </a:lnTo>
                <a:lnTo>
                  <a:pt x="84" y="54"/>
                </a:lnTo>
                <a:lnTo>
                  <a:pt x="94" y="54"/>
                </a:lnTo>
                <a:lnTo>
                  <a:pt x="98" y="52"/>
                </a:lnTo>
                <a:lnTo>
                  <a:pt x="101" y="50"/>
                </a:lnTo>
                <a:lnTo>
                  <a:pt x="101" y="47"/>
                </a:lnTo>
                <a:lnTo>
                  <a:pt x="101" y="44"/>
                </a:lnTo>
                <a:lnTo>
                  <a:pt x="100" y="40"/>
                </a:lnTo>
                <a:lnTo>
                  <a:pt x="98" y="38"/>
                </a:lnTo>
                <a:lnTo>
                  <a:pt x="94" y="37"/>
                </a:lnTo>
                <a:lnTo>
                  <a:pt x="91" y="37"/>
                </a:lnTo>
                <a:lnTo>
                  <a:pt x="75" y="40"/>
                </a:lnTo>
                <a:lnTo>
                  <a:pt x="60" y="40"/>
                </a:lnTo>
                <a:lnTo>
                  <a:pt x="46" y="40"/>
                </a:lnTo>
                <a:lnTo>
                  <a:pt x="36" y="40"/>
                </a:lnTo>
                <a:lnTo>
                  <a:pt x="27" y="38"/>
                </a:lnTo>
                <a:lnTo>
                  <a:pt x="19" y="37"/>
                </a:lnTo>
                <a:lnTo>
                  <a:pt x="16" y="35"/>
                </a:lnTo>
                <a:lnTo>
                  <a:pt x="14" y="35"/>
                </a:lnTo>
                <a:lnTo>
                  <a:pt x="14" y="31"/>
                </a:lnTo>
                <a:lnTo>
                  <a:pt x="16" y="21"/>
                </a:lnTo>
                <a:lnTo>
                  <a:pt x="19" y="9"/>
                </a:lnTo>
                <a:lnTo>
                  <a:pt x="30" y="0"/>
                </a:lnTo>
                <a:lnTo>
                  <a:pt x="16" y="0"/>
                </a:lnTo>
                <a:lnTo>
                  <a:pt x="5" y="11"/>
                </a:lnTo>
                <a:lnTo>
                  <a:pt x="0" y="30"/>
                </a:lnTo>
                <a:lnTo>
                  <a:pt x="5" y="49"/>
                </a:lnTo>
                <a:close/>
              </a:path>
            </a:pathLst>
          </a:custGeom>
          <a:solidFill>
            <a:srgbClr val="000000"/>
          </a:solidFill>
          <a:ln w="9525">
            <a:noFill/>
            <a:round/>
            <a:headEnd/>
            <a:tailEnd/>
          </a:ln>
        </p:spPr>
        <p:txBody>
          <a:bodyPr/>
          <a:lstStyle/>
          <a:p>
            <a:endParaRPr lang="en-US"/>
          </a:p>
        </p:txBody>
      </p:sp>
      <p:sp>
        <p:nvSpPr>
          <p:cNvPr id="2221" name="Freeform 143"/>
          <p:cNvSpPr>
            <a:spLocks/>
          </p:cNvSpPr>
          <p:nvPr/>
        </p:nvSpPr>
        <p:spPr bwMode="auto">
          <a:xfrm rot="497617">
            <a:off x="4235450" y="2427288"/>
            <a:ext cx="30163" cy="19050"/>
          </a:xfrm>
          <a:custGeom>
            <a:avLst/>
            <a:gdLst>
              <a:gd name="T0" fmla="*/ 2147483647 w 71"/>
              <a:gd name="T1" fmla="*/ 2147483647 h 48"/>
              <a:gd name="T2" fmla="*/ 2147483647 w 71"/>
              <a:gd name="T3" fmla="*/ 2147483647 h 48"/>
              <a:gd name="T4" fmla="*/ 2147483647 w 71"/>
              <a:gd name="T5" fmla="*/ 2147483647 h 48"/>
              <a:gd name="T6" fmla="*/ 2147483647 w 71"/>
              <a:gd name="T7" fmla="*/ 2147483647 h 48"/>
              <a:gd name="T8" fmla="*/ 2147483647 w 71"/>
              <a:gd name="T9" fmla="*/ 2147483647 h 48"/>
              <a:gd name="T10" fmla="*/ 2147483647 w 71"/>
              <a:gd name="T11" fmla="*/ 2147483647 h 48"/>
              <a:gd name="T12" fmla="*/ 2147483647 w 71"/>
              <a:gd name="T13" fmla="*/ 2147483647 h 48"/>
              <a:gd name="T14" fmla="*/ 2147483647 w 71"/>
              <a:gd name="T15" fmla="*/ 2147483647 h 48"/>
              <a:gd name="T16" fmla="*/ 2147483647 w 71"/>
              <a:gd name="T17" fmla="*/ 2147483647 h 48"/>
              <a:gd name="T18" fmla="*/ 2147483647 w 71"/>
              <a:gd name="T19" fmla="*/ 2147483647 h 48"/>
              <a:gd name="T20" fmla="*/ 2147483647 w 71"/>
              <a:gd name="T21" fmla="*/ 2147483647 h 48"/>
              <a:gd name="T22" fmla="*/ 2147483647 w 71"/>
              <a:gd name="T23" fmla="*/ 2147483647 h 48"/>
              <a:gd name="T24" fmla="*/ 2147483647 w 71"/>
              <a:gd name="T25" fmla="*/ 2147483647 h 48"/>
              <a:gd name="T26" fmla="*/ 2147483647 w 71"/>
              <a:gd name="T27" fmla="*/ 2147483647 h 48"/>
              <a:gd name="T28" fmla="*/ 2147483647 w 71"/>
              <a:gd name="T29" fmla="*/ 2147483647 h 48"/>
              <a:gd name="T30" fmla="*/ 2147483647 w 71"/>
              <a:gd name="T31" fmla="*/ 2147483647 h 48"/>
              <a:gd name="T32" fmla="*/ 2147483647 w 71"/>
              <a:gd name="T33" fmla="*/ 2147483647 h 48"/>
              <a:gd name="T34" fmla="*/ 2147483647 w 71"/>
              <a:gd name="T35" fmla="*/ 2147483647 h 48"/>
              <a:gd name="T36" fmla="*/ 2147483647 w 71"/>
              <a:gd name="T37" fmla="*/ 2147483647 h 48"/>
              <a:gd name="T38" fmla="*/ 2147483647 w 71"/>
              <a:gd name="T39" fmla="*/ 2147483647 h 48"/>
              <a:gd name="T40" fmla="*/ 2147483647 w 71"/>
              <a:gd name="T41" fmla="*/ 2147483647 h 48"/>
              <a:gd name="T42" fmla="*/ 2147483647 w 71"/>
              <a:gd name="T43" fmla="*/ 2147483647 h 48"/>
              <a:gd name="T44" fmla="*/ 2147483647 w 71"/>
              <a:gd name="T45" fmla="*/ 2147483647 h 48"/>
              <a:gd name="T46" fmla="*/ 2147483647 w 71"/>
              <a:gd name="T47" fmla="*/ 2147483647 h 48"/>
              <a:gd name="T48" fmla="*/ 2147483647 w 71"/>
              <a:gd name="T49" fmla="*/ 2147483647 h 48"/>
              <a:gd name="T50" fmla="*/ 2147483647 w 71"/>
              <a:gd name="T51" fmla="*/ 2147483647 h 48"/>
              <a:gd name="T52" fmla="*/ 2147483647 w 71"/>
              <a:gd name="T53" fmla="*/ 2147483647 h 48"/>
              <a:gd name="T54" fmla="*/ 2147483647 w 71"/>
              <a:gd name="T55" fmla="*/ 2147483647 h 48"/>
              <a:gd name="T56" fmla="*/ 2147483647 w 71"/>
              <a:gd name="T57" fmla="*/ 2147483647 h 48"/>
              <a:gd name="T58" fmla="*/ 2147483647 w 71"/>
              <a:gd name="T59" fmla="*/ 0 h 48"/>
              <a:gd name="T60" fmla="*/ 2147483647 w 71"/>
              <a:gd name="T61" fmla="*/ 2147483647 h 48"/>
              <a:gd name="T62" fmla="*/ 0 w 71"/>
              <a:gd name="T63" fmla="*/ 2147483647 h 48"/>
              <a:gd name="T64" fmla="*/ 2147483647 w 71"/>
              <a:gd name="T65" fmla="*/ 2147483647 h 4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1"/>
              <a:gd name="T100" fmla="*/ 0 h 48"/>
              <a:gd name="T101" fmla="*/ 71 w 71"/>
              <a:gd name="T102" fmla="*/ 48 h 4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1" h="48">
                <a:moveTo>
                  <a:pt x="3" y="39"/>
                </a:moveTo>
                <a:lnTo>
                  <a:pt x="9" y="45"/>
                </a:lnTo>
                <a:lnTo>
                  <a:pt x="16" y="46"/>
                </a:lnTo>
                <a:lnTo>
                  <a:pt x="23" y="48"/>
                </a:lnTo>
                <a:lnTo>
                  <a:pt x="32" y="46"/>
                </a:lnTo>
                <a:lnTo>
                  <a:pt x="41" y="46"/>
                </a:lnTo>
                <a:lnTo>
                  <a:pt x="50" y="45"/>
                </a:lnTo>
                <a:lnTo>
                  <a:pt x="59" y="43"/>
                </a:lnTo>
                <a:lnTo>
                  <a:pt x="66" y="43"/>
                </a:lnTo>
                <a:lnTo>
                  <a:pt x="68" y="43"/>
                </a:lnTo>
                <a:lnTo>
                  <a:pt x="69" y="41"/>
                </a:lnTo>
                <a:lnTo>
                  <a:pt x="71" y="38"/>
                </a:lnTo>
                <a:lnTo>
                  <a:pt x="71" y="36"/>
                </a:lnTo>
                <a:lnTo>
                  <a:pt x="71" y="34"/>
                </a:lnTo>
                <a:lnTo>
                  <a:pt x="69" y="31"/>
                </a:lnTo>
                <a:lnTo>
                  <a:pt x="66" y="31"/>
                </a:lnTo>
                <a:lnTo>
                  <a:pt x="64" y="31"/>
                </a:lnTo>
                <a:lnTo>
                  <a:pt x="53" y="33"/>
                </a:lnTo>
                <a:lnTo>
                  <a:pt x="43" y="34"/>
                </a:lnTo>
                <a:lnTo>
                  <a:pt x="34" y="33"/>
                </a:lnTo>
                <a:lnTo>
                  <a:pt x="25" y="33"/>
                </a:lnTo>
                <a:lnTo>
                  <a:pt x="19" y="31"/>
                </a:lnTo>
                <a:lnTo>
                  <a:pt x="14" y="31"/>
                </a:lnTo>
                <a:lnTo>
                  <a:pt x="12" y="29"/>
                </a:lnTo>
                <a:lnTo>
                  <a:pt x="11" y="29"/>
                </a:lnTo>
                <a:lnTo>
                  <a:pt x="11" y="26"/>
                </a:lnTo>
                <a:lnTo>
                  <a:pt x="11" y="17"/>
                </a:lnTo>
                <a:lnTo>
                  <a:pt x="14" y="8"/>
                </a:lnTo>
                <a:lnTo>
                  <a:pt x="21" y="1"/>
                </a:lnTo>
                <a:lnTo>
                  <a:pt x="11" y="0"/>
                </a:lnTo>
                <a:lnTo>
                  <a:pt x="3" y="10"/>
                </a:lnTo>
                <a:lnTo>
                  <a:pt x="0" y="24"/>
                </a:lnTo>
                <a:lnTo>
                  <a:pt x="3" y="39"/>
                </a:lnTo>
                <a:close/>
              </a:path>
            </a:pathLst>
          </a:custGeom>
          <a:solidFill>
            <a:srgbClr val="000000"/>
          </a:solidFill>
          <a:ln w="9525">
            <a:noFill/>
            <a:round/>
            <a:headEnd/>
            <a:tailEnd/>
          </a:ln>
        </p:spPr>
        <p:txBody>
          <a:bodyPr/>
          <a:lstStyle/>
          <a:p>
            <a:endParaRPr lang="en-US"/>
          </a:p>
        </p:txBody>
      </p:sp>
      <p:sp>
        <p:nvSpPr>
          <p:cNvPr id="2222" name="Freeform 144"/>
          <p:cNvSpPr>
            <a:spLocks/>
          </p:cNvSpPr>
          <p:nvPr/>
        </p:nvSpPr>
        <p:spPr bwMode="auto">
          <a:xfrm rot="497617">
            <a:off x="4181475" y="2425700"/>
            <a:ext cx="36513" cy="22225"/>
          </a:xfrm>
          <a:custGeom>
            <a:avLst/>
            <a:gdLst>
              <a:gd name="T0" fmla="*/ 2147483647 w 86"/>
              <a:gd name="T1" fmla="*/ 2147483647 h 53"/>
              <a:gd name="T2" fmla="*/ 2147483647 w 86"/>
              <a:gd name="T3" fmla="*/ 2147483647 h 53"/>
              <a:gd name="T4" fmla="*/ 2147483647 w 86"/>
              <a:gd name="T5" fmla="*/ 2147483647 h 53"/>
              <a:gd name="T6" fmla="*/ 2147483647 w 86"/>
              <a:gd name="T7" fmla="*/ 2147483647 h 53"/>
              <a:gd name="T8" fmla="*/ 2147483647 w 86"/>
              <a:gd name="T9" fmla="*/ 2147483647 h 53"/>
              <a:gd name="T10" fmla="*/ 2147483647 w 86"/>
              <a:gd name="T11" fmla="*/ 2147483647 h 53"/>
              <a:gd name="T12" fmla="*/ 2147483647 w 86"/>
              <a:gd name="T13" fmla="*/ 2147483647 h 53"/>
              <a:gd name="T14" fmla="*/ 2147483647 w 86"/>
              <a:gd name="T15" fmla="*/ 2147483647 h 53"/>
              <a:gd name="T16" fmla="*/ 2147483647 w 86"/>
              <a:gd name="T17" fmla="*/ 2147483647 h 53"/>
              <a:gd name="T18" fmla="*/ 2147483647 w 86"/>
              <a:gd name="T19" fmla="*/ 2147483647 h 53"/>
              <a:gd name="T20" fmla="*/ 2147483647 w 86"/>
              <a:gd name="T21" fmla="*/ 2147483647 h 53"/>
              <a:gd name="T22" fmla="*/ 2147483647 w 86"/>
              <a:gd name="T23" fmla="*/ 2147483647 h 53"/>
              <a:gd name="T24" fmla="*/ 2147483647 w 86"/>
              <a:gd name="T25" fmla="*/ 2147483647 h 53"/>
              <a:gd name="T26" fmla="*/ 2147483647 w 86"/>
              <a:gd name="T27" fmla="*/ 2147483647 h 53"/>
              <a:gd name="T28" fmla="*/ 2147483647 w 86"/>
              <a:gd name="T29" fmla="*/ 2147483647 h 53"/>
              <a:gd name="T30" fmla="*/ 2147483647 w 86"/>
              <a:gd name="T31" fmla="*/ 2147483647 h 53"/>
              <a:gd name="T32" fmla="*/ 2147483647 w 86"/>
              <a:gd name="T33" fmla="*/ 2147483647 h 53"/>
              <a:gd name="T34" fmla="*/ 2147483647 w 86"/>
              <a:gd name="T35" fmla="*/ 2147483647 h 53"/>
              <a:gd name="T36" fmla="*/ 2147483647 w 86"/>
              <a:gd name="T37" fmla="*/ 2147483647 h 53"/>
              <a:gd name="T38" fmla="*/ 2147483647 w 86"/>
              <a:gd name="T39" fmla="*/ 2147483647 h 53"/>
              <a:gd name="T40" fmla="*/ 2147483647 w 86"/>
              <a:gd name="T41" fmla="*/ 2147483647 h 53"/>
              <a:gd name="T42" fmla="*/ 2147483647 w 86"/>
              <a:gd name="T43" fmla="*/ 2147483647 h 53"/>
              <a:gd name="T44" fmla="*/ 2147483647 w 86"/>
              <a:gd name="T45" fmla="*/ 2147483647 h 53"/>
              <a:gd name="T46" fmla="*/ 2147483647 w 86"/>
              <a:gd name="T47" fmla="*/ 2147483647 h 53"/>
              <a:gd name="T48" fmla="*/ 2147483647 w 86"/>
              <a:gd name="T49" fmla="*/ 2147483647 h 53"/>
              <a:gd name="T50" fmla="*/ 2147483647 w 86"/>
              <a:gd name="T51" fmla="*/ 2147483647 h 53"/>
              <a:gd name="T52" fmla="*/ 2147483647 w 86"/>
              <a:gd name="T53" fmla="*/ 2147483647 h 53"/>
              <a:gd name="T54" fmla="*/ 2147483647 w 86"/>
              <a:gd name="T55" fmla="*/ 2147483647 h 53"/>
              <a:gd name="T56" fmla="*/ 2147483647 w 86"/>
              <a:gd name="T57" fmla="*/ 2147483647 h 53"/>
              <a:gd name="T58" fmla="*/ 2147483647 w 86"/>
              <a:gd name="T59" fmla="*/ 0 h 53"/>
              <a:gd name="T60" fmla="*/ 2147483647 w 86"/>
              <a:gd name="T61" fmla="*/ 2147483647 h 53"/>
              <a:gd name="T62" fmla="*/ 0 w 86"/>
              <a:gd name="T63" fmla="*/ 2147483647 h 53"/>
              <a:gd name="T64" fmla="*/ 2147483647 w 86"/>
              <a:gd name="T65" fmla="*/ 2147483647 h 5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6"/>
              <a:gd name="T100" fmla="*/ 0 h 53"/>
              <a:gd name="T101" fmla="*/ 86 w 86"/>
              <a:gd name="T102" fmla="*/ 53 h 5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6" h="53">
                <a:moveTo>
                  <a:pt x="5" y="45"/>
                </a:moveTo>
                <a:lnTo>
                  <a:pt x="11" y="50"/>
                </a:lnTo>
                <a:lnTo>
                  <a:pt x="18" y="53"/>
                </a:lnTo>
                <a:lnTo>
                  <a:pt x="27" y="53"/>
                </a:lnTo>
                <a:lnTo>
                  <a:pt x="37" y="53"/>
                </a:lnTo>
                <a:lnTo>
                  <a:pt x="48" y="52"/>
                </a:lnTo>
                <a:lnTo>
                  <a:pt x="59" y="50"/>
                </a:lnTo>
                <a:lnTo>
                  <a:pt x="69" y="50"/>
                </a:lnTo>
                <a:lnTo>
                  <a:pt x="78" y="50"/>
                </a:lnTo>
                <a:lnTo>
                  <a:pt x="82" y="48"/>
                </a:lnTo>
                <a:lnTo>
                  <a:pt x="84" y="46"/>
                </a:lnTo>
                <a:lnTo>
                  <a:pt x="86" y="43"/>
                </a:lnTo>
                <a:lnTo>
                  <a:pt x="86" y="41"/>
                </a:lnTo>
                <a:lnTo>
                  <a:pt x="86" y="40"/>
                </a:lnTo>
                <a:lnTo>
                  <a:pt x="82" y="36"/>
                </a:lnTo>
                <a:lnTo>
                  <a:pt x="80" y="34"/>
                </a:lnTo>
                <a:lnTo>
                  <a:pt x="77" y="34"/>
                </a:lnTo>
                <a:lnTo>
                  <a:pt x="62" y="38"/>
                </a:lnTo>
                <a:lnTo>
                  <a:pt x="52" y="38"/>
                </a:lnTo>
                <a:lnTo>
                  <a:pt x="39" y="38"/>
                </a:lnTo>
                <a:lnTo>
                  <a:pt x="30" y="38"/>
                </a:lnTo>
                <a:lnTo>
                  <a:pt x="23" y="36"/>
                </a:lnTo>
                <a:lnTo>
                  <a:pt x="18" y="34"/>
                </a:lnTo>
                <a:lnTo>
                  <a:pt x="14" y="33"/>
                </a:lnTo>
                <a:lnTo>
                  <a:pt x="12" y="33"/>
                </a:lnTo>
                <a:lnTo>
                  <a:pt x="12" y="29"/>
                </a:lnTo>
                <a:lnTo>
                  <a:pt x="14" y="19"/>
                </a:lnTo>
                <a:lnTo>
                  <a:pt x="18" y="8"/>
                </a:lnTo>
                <a:lnTo>
                  <a:pt x="27" y="2"/>
                </a:lnTo>
                <a:lnTo>
                  <a:pt x="14" y="0"/>
                </a:lnTo>
                <a:lnTo>
                  <a:pt x="4" y="10"/>
                </a:lnTo>
                <a:lnTo>
                  <a:pt x="0" y="27"/>
                </a:lnTo>
                <a:lnTo>
                  <a:pt x="5" y="45"/>
                </a:lnTo>
                <a:close/>
              </a:path>
            </a:pathLst>
          </a:custGeom>
          <a:solidFill>
            <a:srgbClr val="000000"/>
          </a:solidFill>
          <a:ln w="9525">
            <a:noFill/>
            <a:round/>
            <a:headEnd/>
            <a:tailEnd/>
          </a:ln>
        </p:spPr>
        <p:txBody>
          <a:bodyPr/>
          <a:lstStyle/>
          <a:p>
            <a:endParaRPr lang="en-US"/>
          </a:p>
        </p:txBody>
      </p:sp>
      <p:sp>
        <p:nvSpPr>
          <p:cNvPr id="2223" name="Freeform 145"/>
          <p:cNvSpPr>
            <a:spLocks/>
          </p:cNvSpPr>
          <p:nvPr/>
        </p:nvSpPr>
        <p:spPr bwMode="auto">
          <a:xfrm rot="497617">
            <a:off x="4740275" y="2371725"/>
            <a:ext cx="79375" cy="150813"/>
          </a:xfrm>
          <a:custGeom>
            <a:avLst/>
            <a:gdLst>
              <a:gd name="T0" fmla="*/ 2147483647 w 182"/>
              <a:gd name="T1" fmla="*/ 2147483647 h 384"/>
              <a:gd name="T2" fmla="*/ 2147483647 w 182"/>
              <a:gd name="T3" fmla="*/ 2147483647 h 384"/>
              <a:gd name="T4" fmla="*/ 2147483647 w 182"/>
              <a:gd name="T5" fmla="*/ 2147483647 h 384"/>
              <a:gd name="T6" fmla="*/ 2147483647 w 182"/>
              <a:gd name="T7" fmla="*/ 2147483647 h 384"/>
              <a:gd name="T8" fmla="*/ 2147483647 w 182"/>
              <a:gd name="T9" fmla="*/ 2147483647 h 384"/>
              <a:gd name="T10" fmla="*/ 2147483647 w 182"/>
              <a:gd name="T11" fmla="*/ 2147483647 h 384"/>
              <a:gd name="T12" fmla="*/ 2147483647 w 182"/>
              <a:gd name="T13" fmla="*/ 2147483647 h 384"/>
              <a:gd name="T14" fmla="*/ 2147483647 w 182"/>
              <a:gd name="T15" fmla="*/ 2147483647 h 384"/>
              <a:gd name="T16" fmla="*/ 2147483647 w 182"/>
              <a:gd name="T17" fmla="*/ 2147483647 h 384"/>
              <a:gd name="T18" fmla="*/ 2147483647 w 182"/>
              <a:gd name="T19" fmla="*/ 2147483647 h 384"/>
              <a:gd name="T20" fmla="*/ 2147483647 w 182"/>
              <a:gd name="T21" fmla="*/ 2147483647 h 384"/>
              <a:gd name="T22" fmla="*/ 2147483647 w 182"/>
              <a:gd name="T23" fmla="*/ 2147483647 h 384"/>
              <a:gd name="T24" fmla="*/ 0 w 182"/>
              <a:gd name="T25" fmla="*/ 2147483647 h 384"/>
              <a:gd name="T26" fmla="*/ 0 w 182"/>
              <a:gd name="T27" fmla="*/ 2147483647 h 384"/>
              <a:gd name="T28" fmla="*/ 2147483647 w 182"/>
              <a:gd name="T29" fmla="*/ 2147483647 h 384"/>
              <a:gd name="T30" fmla="*/ 2147483647 w 182"/>
              <a:gd name="T31" fmla="*/ 2147483647 h 384"/>
              <a:gd name="T32" fmla="*/ 2147483647 w 182"/>
              <a:gd name="T33" fmla="*/ 2147483647 h 384"/>
              <a:gd name="T34" fmla="*/ 2147483647 w 182"/>
              <a:gd name="T35" fmla="*/ 2147483647 h 384"/>
              <a:gd name="T36" fmla="*/ 2147483647 w 182"/>
              <a:gd name="T37" fmla="*/ 2147483647 h 384"/>
              <a:gd name="T38" fmla="*/ 2147483647 w 182"/>
              <a:gd name="T39" fmla="*/ 2147483647 h 384"/>
              <a:gd name="T40" fmla="*/ 2147483647 w 182"/>
              <a:gd name="T41" fmla="*/ 2147483647 h 384"/>
              <a:gd name="T42" fmla="*/ 2147483647 w 182"/>
              <a:gd name="T43" fmla="*/ 2147483647 h 384"/>
              <a:gd name="T44" fmla="*/ 2147483647 w 182"/>
              <a:gd name="T45" fmla="*/ 2147483647 h 384"/>
              <a:gd name="T46" fmla="*/ 2147483647 w 182"/>
              <a:gd name="T47" fmla="*/ 2147483647 h 384"/>
              <a:gd name="T48" fmla="*/ 2147483647 w 182"/>
              <a:gd name="T49" fmla="*/ 2147483647 h 384"/>
              <a:gd name="T50" fmla="*/ 2147483647 w 182"/>
              <a:gd name="T51" fmla="*/ 2147483647 h 384"/>
              <a:gd name="T52" fmla="*/ 2147483647 w 182"/>
              <a:gd name="T53" fmla="*/ 2147483647 h 384"/>
              <a:gd name="T54" fmla="*/ 2147483647 w 182"/>
              <a:gd name="T55" fmla="*/ 2147483647 h 384"/>
              <a:gd name="T56" fmla="*/ 2147483647 w 182"/>
              <a:gd name="T57" fmla="*/ 2147483647 h 384"/>
              <a:gd name="T58" fmla="*/ 2147483647 w 182"/>
              <a:gd name="T59" fmla="*/ 2147483647 h 384"/>
              <a:gd name="T60" fmla="*/ 2147483647 w 182"/>
              <a:gd name="T61" fmla="*/ 2147483647 h 384"/>
              <a:gd name="T62" fmla="*/ 2147483647 w 182"/>
              <a:gd name="T63" fmla="*/ 2147483647 h 384"/>
              <a:gd name="T64" fmla="*/ 2147483647 w 182"/>
              <a:gd name="T65" fmla="*/ 2147483647 h 384"/>
              <a:gd name="T66" fmla="*/ 2147483647 w 182"/>
              <a:gd name="T67" fmla="*/ 2147483647 h 384"/>
              <a:gd name="T68" fmla="*/ 2147483647 w 182"/>
              <a:gd name="T69" fmla="*/ 2147483647 h 384"/>
              <a:gd name="T70" fmla="*/ 2147483647 w 182"/>
              <a:gd name="T71" fmla="*/ 2147483647 h 384"/>
              <a:gd name="T72" fmla="*/ 2147483647 w 182"/>
              <a:gd name="T73" fmla="*/ 2147483647 h 384"/>
              <a:gd name="T74" fmla="*/ 2147483647 w 182"/>
              <a:gd name="T75" fmla="*/ 2147483647 h 384"/>
              <a:gd name="T76" fmla="*/ 2147483647 w 182"/>
              <a:gd name="T77" fmla="*/ 2147483647 h 384"/>
              <a:gd name="T78" fmla="*/ 2147483647 w 182"/>
              <a:gd name="T79" fmla="*/ 2147483647 h 384"/>
              <a:gd name="T80" fmla="*/ 2147483647 w 182"/>
              <a:gd name="T81" fmla="*/ 0 h 384"/>
              <a:gd name="T82" fmla="*/ 2147483647 w 182"/>
              <a:gd name="T83" fmla="*/ 2147483647 h 384"/>
              <a:gd name="T84" fmla="*/ 2147483647 w 182"/>
              <a:gd name="T85" fmla="*/ 2147483647 h 384"/>
              <a:gd name="T86" fmla="*/ 2147483647 w 182"/>
              <a:gd name="T87" fmla="*/ 2147483647 h 384"/>
              <a:gd name="T88" fmla="*/ 2147483647 w 182"/>
              <a:gd name="T89" fmla="*/ 2147483647 h 384"/>
              <a:gd name="T90" fmla="*/ 2147483647 w 182"/>
              <a:gd name="T91" fmla="*/ 2147483647 h 384"/>
              <a:gd name="T92" fmla="*/ 2147483647 w 182"/>
              <a:gd name="T93" fmla="*/ 2147483647 h 384"/>
              <a:gd name="T94" fmla="*/ 2147483647 w 182"/>
              <a:gd name="T95" fmla="*/ 2147483647 h 384"/>
              <a:gd name="T96" fmla="*/ 2147483647 w 182"/>
              <a:gd name="T97" fmla="*/ 2147483647 h 3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82"/>
              <a:gd name="T148" fmla="*/ 0 h 384"/>
              <a:gd name="T149" fmla="*/ 182 w 182"/>
              <a:gd name="T150" fmla="*/ 384 h 38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82" h="384">
                <a:moveTo>
                  <a:pt x="159" y="102"/>
                </a:moveTo>
                <a:lnTo>
                  <a:pt x="145" y="114"/>
                </a:lnTo>
                <a:lnTo>
                  <a:pt x="132" y="127"/>
                </a:lnTo>
                <a:lnTo>
                  <a:pt x="121" y="142"/>
                </a:lnTo>
                <a:lnTo>
                  <a:pt x="111" y="156"/>
                </a:lnTo>
                <a:lnTo>
                  <a:pt x="93" y="180"/>
                </a:lnTo>
                <a:lnTo>
                  <a:pt x="77" y="206"/>
                </a:lnTo>
                <a:lnTo>
                  <a:pt x="61" y="232"/>
                </a:lnTo>
                <a:lnTo>
                  <a:pt x="48" y="256"/>
                </a:lnTo>
                <a:lnTo>
                  <a:pt x="34" y="284"/>
                </a:lnTo>
                <a:lnTo>
                  <a:pt x="22" y="310"/>
                </a:lnTo>
                <a:lnTo>
                  <a:pt x="11" y="336"/>
                </a:lnTo>
                <a:lnTo>
                  <a:pt x="0" y="363"/>
                </a:lnTo>
                <a:lnTo>
                  <a:pt x="0" y="370"/>
                </a:lnTo>
                <a:lnTo>
                  <a:pt x="4" y="377"/>
                </a:lnTo>
                <a:lnTo>
                  <a:pt x="9" y="382"/>
                </a:lnTo>
                <a:lnTo>
                  <a:pt x="15" y="384"/>
                </a:lnTo>
                <a:lnTo>
                  <a:pt x="22" y="384"/>
                </a:lnTo>
                <a:lnTo>
                  <a:pt x="27" y="381"/>
                </a:lnTo>
                <a:lnTo>
                  <a:pt x="31" y="375"/>
                </a:lnTo>
                <a:lnTo>
                  <a:pt x="34" y="370"/>
                </a:lnTo>
                <a:lnTo>
                  <a:pt x="38" y="363"/>
                </a:lnTo>
                <a:lnTo>
                  <a:pt x="47" y="348"/>
                </a:lnTo>
                <a:lnTo>
                  <a:pt x="56" y="329"/>
                </a:lnTo>
                <a:lnTo>
                  <a:pt x="63" y="312"/>
                </a:lnTo>
                <a:lnTo>
                  <a:pt x="75" y="282"/>
                </a:lnTo>
                <a:lnTo>
                  <a:pt x="91" y="251"/>
                </a:lnTo>
                <a:lnTo>
                  <a:pt x="111" y="220"/>
                </a:lnTo>
                <a:lnTo>
                  <a:pt x="130" y="189"/>
                </a:lnTo>
                <a:lnTo>
                  <a:pt x="148" y="161"/>
                </a:lnTo>
                <a:lnTo>
                  <a:pt x="162" y="140"/>
                </a:lnTo>
                <a:lnTo>
                  <a:pt x="173" y="125"/>
                </a:lnTo>
                <a:lnTo>
                  <a:pt x="177" y="120"/>
                </a:lnTo>
                <a:lnTo>
                  <a:pt x="180" y="116"/>
                </a:lnTo>
                <a:lnTo>
                  <a:pt x="182" y="113"/>
                </a:lnTo>
                <a:lnTo>
                  <a:pt x="182" y="109"/>
                </a:lnTo>
                <a:lnTo>
                  <a:pt x="180" y="106"/>
                </a:lnTo>
                <a:lnTo>
                  <a:pt x="175" y="94"/>
                </a:lnTo>
                <a:lnTo>
                  <a:pt x="162" y="66"/>
                </a:lnTo>
                <a:lnTo>
                  <a:pt x="146" y="31"/>
                </a:lnTo>
                <a:lnTo>
                  <a:pt x="132" y="0"/>
                </a:lnTo>
                <a:lnTo>
                  <a:pt x="121" y="18"/>
                </a:lnTo>
                <a:lnTo>
                  <a:pt x="120" y="35"/>
                </a:lnTo>
                <a:lnTo>
                  <a:pt x="123" y="52"/>
                </a:lnTo>
                <a:lnTo>
                  <a:pt x="130" y="68"/>
                </a:lnTo>
                <a:lnTo>
                  <a:pt x="139" y="82"/>
                </a:lnTo>
                <a:lnTo>
                  <a:pt x="150" y="92"/>
                </a:lnTo>
                <a:lnTo>
                  <a:pt x="155" y="101"/>
                </a:lnTo>
                <a:lnTo>
                  <a:pt x="159" y="102"/>
                </a:lnTo>
                <a:close/>
              </a:path>
            </a:pathLst>
          </a:custGeom>
          <a:solidFill>
            <a:srgbClr val="000000"/>
          </a:solidFill>
          <a:ln w="9525">
            <a:noFill/>
            <a:round/>
            <a:headEnd/>
            <a:tailEnd/>
          </a:ln>
        </p:spPr>
        <p:txBody>
          <a:bodyPr/>
          <a:lstStyle/>
          <a:p>
            <a:endParaRPr lang="en-US"/>
          </a:p>
        </p:txBody>
      </p:sp>
      <p:sp>
        <p:nvSpPr>
          <p:cNvPr id="2224" name="Freeform 146"/>
          <p:cNvSpPr>
            <a:spLocks/>
          </p:cNvSpPr>
          <p:nvPr/>
        </p:nvSpPr>
        <p:spPr bwMode="auto">
          <a:xfrm rot="497617">
            <a:off x="4159250" y="2320925"/>
            <a:ext cx="642938" cy="77788"/>
          </a:xfrm>
          <a:custGeom>
            <a:avLst/>
            <a:gdLst>
              <a:gd name="T0" fmla="*/ 2147483647 w 1473"/>
              <a:gd name="T1" fmla="*/ 2147483647 h 199"/>
              <a:gd name="T2" fmla="*/ 2147483647 w 1473"/>
              <a:gd name="T3" fmla="*/ 2147483647 h 199"/>
              <a:gd name="T4" fmla="*/ 2147483647 w 1473"/>
              <a:gd name="T5" fmla="*/ 2147483647 h 199"/>
              <a:gd name="T6" fmla="*/ 2147483647 w 1473"/>
              <a:gd name="T7" fmla="*/ 2147483647 h 199"/>
              <a:gd name="T8" fmla="*/ 2147483647 w 1473"/>
              <a:gd name="T9" fmla="*/ 2147483647 h 199"/>
              <a:gd name="T10" fmla="*/ 2147483647 w 1473"/>
              <a:gd name="T11" fmla="*/ 2147483647 h 199"/>
              <a:gd name="T12" fmla="*/ 2147483647 w 1473"/>
              <a:gd name="T13" fmla="*/ 2147483647 h 199"/>
              <a:gd name="T14" fmla="*/ 2147483647 w 1473"/>
              <a:gd name="T15" fmla="*/ 2147483647 h 199"/>
              <a:gd name="T16" fmla="*/ 2147483647 w 1473"/>
              <a:gd name="T17" fmla="*/ 2147483647 h 199"/>
              <a:gd name="T18" fmla="*/ 2147483647 w 1473"/>
              <a:gd name="T19" fmla="*/ 2147483647 h 199"/>
              <a:gd name="T20" fmla="*/ 2147483647 w 1473"/>
              <a:gd name="T21" fmla="*/ 2147483647 h 199"/>
              <a:gd name="T22" fmla="*/ 2147483647 w 1473"/>
              <a:gd name="T23" fmla="*/ 2147483647 h 199"/>
              <a:gd name="T24" fmla="*/ 2147483647 w 1473"/>
              <a:gd name="T25" fmla="*/ 2147483647 h 199"/>
              <a:gd name="T26" fmla="*/ 2147483647 w 1473"/>
              <a:gd name="T27" fmla="*/ 2147483647 h 199"/>
              <a:gd name="T28" fmla="*/ 2147483647 w 1473"/>
              <a:gd name="T29" fmla="*/ 2147483647 h 199"/>
              <a:gd name="T30" fmla="*/ 2147483647 w 1473"/>
              <a:gd name="T31" fmla="*/ 2147483647 h 199"/>
              <a:gd name="T32" fmla="*/ 2147483647 w 1473"/>
              <a:gd name="T33" fmla="*/ 2147483647 h 199"/>
              <a:gd name="T34" fmla="*/ 2147483647 w 1473"/>
              <a:gd name="T35" fmla="*/ 2147483647 h 199"/>
              <a:gd name="T36" fmla="*/ 2147483647 w 1473"/>
              <a:gd name="T37" fmla="*/ 2147483647 h 199"/>
              <a:gd name="T38" fmla="*/ 2147483647 w 1473"/>
              <a:gd name="T39" fmla="*/ 2147483647 h 199"/>
              <a:gd name="T40" fmla="*/ 2147483647 w 1473"/>
              <a:gd name="T41" fmla="*/ 2147483647 h 199"/>
              <a:gd name="T42" fmla="*/ 2147483647 w 1473"/>
              <a:gd name="T43" fmla="*/ 2147483647 h 199"/>
              <a:gd name="T44" fmla="*/ 2147483647 w 1473"/>
              <a:gd name="T45" fmla="*/ 2147483647 h 199"/>
              <a:gd name="T46" fmla="*/ 2147483647 w 1473"/>
              <a:gd name="T47" fmla="*/ 2147483647 h 199"/>
              <a:gd name="T48" fmla="*/ 2147483647 w 1473"/>
              <a:gd name="T49" fmla="*/ 2147483647 h 199"/>
              <a:gd name="T50" fmla="*/ 2147483647 w 1473"/>
              <a:gd name="T51" fmla="*/ 2147483647 h 199"/>
              <a:gd name="T52" fmla="*/ 2147483647 w 1473"/>
              <a:gd name="T53" fmla="*/ 2147483647 h 199"/>
              <a:gd name="T54" fmla="*/ 2147483647 w 1473"/>
              <a:gd name="T55" fmla="*/ 2147483647 h 199"/>
              <a:gd name="T56" fmla="*/ 2147483647 w 1473"/>
              <a:gd name="T57" fmla="*/ 2147483647 h 199"/>
              <a:gd name="T58" fmla="*/ 2147483647 w 1473"/>
              <a:gd name="T59" fmla="*/ 2147483647 h 199"/>
              <a:gd name="T60" fmla="*/ 2147483647 w 1473"/>
              <a:gd name="T61" fmla="*/ 2147483647 h 199"/>
              <a:gd name="T62" fmla="*/ 2147483647 w 1473"/>
              <a:gd name="T63" fmla="*/ 2147483647 h 199"/>
              <a:gd name="T64" fmla="*/ 2147483647 w 1473"/>
              <a:gd name="T65" fmla="*/ 2147483647 h 199"/>
              <a:gd name="T66" fmla="*/ 2147483647 w 1473"/>
              <a:gd name="T67" fmla="*/ 2147483647 h 199"/>
              <a:gd name="T68" fmla="*/ 2147483647 w 1473"/>
              <a:gd name="T69" fmla="*/ 2147483647 h 199"/>
              <a:gd name="T70" fmla="*/ 2147483647 w 1473"/>
              <a:gd name="T71" fmla="*/ 2147483647 h 199"/>
              <a:gd name="T72" fmla="*/ 2147483647 w 1473"/>
              <a:gd name="T73" fmla="*/ 2147483647 h 199"/>
              <a:gd name="T74" fmla="*/ 2147483647 w 1473"/>
              <a:gd name="T75" fmla="*/ 2147483647 h 199"/>
              <a:gd name="T76" fmla="*/ 2147483647 w 1473"/>
              <a:gd name="T77" fmla="*/ 2147483647 h 199"/>
              <a:gd name="T78" fmla="*/ 2147483647 w 1473"/>
              <a:gd name="T79" fmla="*/ 2147483647 h 199"/>
              <a:gd name="T80" fmla="*/ 2147483647 w 1473"/>
              <a:gd name="T81" fmla="*/ 2147483647 h 199"/>
              <a:gd name="T82" fmla="*/ 2147483647 w 1473"/>
              <a:gd name="T83" fmla="*/ 2147483647 h 19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73"/>
              <a:gd name="T127" fmla="*/ 0 h 199"/>
              <a:gd name="T128" fmla="*/ 1473 w 1473"/>
              <a:gd name="T129" fmla="*/ 199 h 19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73" h="199">
                <a:moveTo>
                  <a:pt x="800" y="154"/>
                </a:moveTo>
                <a:lnTo>
                  <a:pt x="844" y="150"/>
                </a:lnTo>
                <a:lnTo>
                  <a:pt x="893" y="147"/>
                </a:lnTo>
                <a:lnTo>
                  <a:pt x="944" y="142"/>
                </a:lnTo>
                <a:lnTo>
                  <a:pt x="996" y="135"/>
                </a:lnTo>
                <a:lnTo>
                  <a:pt x="1049" y="126"/>
                </a:lnTo>
                <a:lnTo>
                  <a:pt x="1103" y="117"/>
                </a:lnTo>
                <a:lnTo>
                  <a:pt x="1156" y="109"/>
                </a:lnTo>
                <a:lnTo>
                  <a:pt x="1208" y="100"/>
                </a:lnTo>
                <a:lnTo>
                  <a:pt x="1256" y="90"/>
                </a:lnTo>
                <a:lnTo>
                  <a:pt x="1302" y="79"/>
                </a:lnTo>
                <a:lnTo>
                  <a:pt x="1345" y="71"/>
                </a:lnTo>
                <a:lnTo>
                  <a:pt x="1382" y="60"/>
                </a:lnTo>
                <a:lnTo>
                  <a:pt x="1414" y="52"/>
                </a:lnTo>
                <a:lnTo>
                  <a:pt x="1439" y="45"/>
                </a:lnTo>
                <a:lnTo>
                  <a:pt x="1459" y="38"/>
                </a:lnTo>
                <a:lnTo>
                  <a:pt x="1470" y="31"/>
                </a:lnTo>
                <a:lnTo>
                  <a:pt x="1473" y="24"/>
                </a:lnTo>
                <a:lnTo>
                  <a:pt x="1473" y="17"/>
                </a:lnTo>
                <a:lnTo>
                  <a:pt x="1468" y="9"/>
                </a:lnTo>
                <a:lnTo>
                  <a:pt x="1457" y="0"/>
                </a:lnTo>
                <a:lnTo>
                  <a:pt x="1452" y="2"/>
                </a:lnTo>
                <a:lnTo>
                  <a:pt x="1443" y="3"/>
                </a:lnTo>
                <a:lnTo>
                  <a:pt x="1430" y="7"/>
                </a:lnTo>
                <a:lnTo>
                  <a:pt x="1416" y="12"/>
                </a:lnTo>
                <a:lnTo>
                  <a:pt x="1398" y="19"/>
                </a:lnTo>
                <a:lnTo>
                  <a:pt x="1379" y="24"/>
                </a:lnTo>
                <a:lnTo>
                  <a:pt x="1357" y="31"/>
                </a:lnTo>
                <a:lnTo>
                  <a:pt x="1336" y="40"/>
                </a:lnTo>
                <a:lnTo>
                  <a:pt x="1313" y="47"/>
                </a:lnTo>
                <a:lnTo>
                  <a:pt x="1288" y="54"/>
                </a:lnTo>
                <a:lnTo>
                  <a:pt x="1263" y="62"/>
                </a:lnTo>
                <a:lnTo>
                  <a:pt x="1238" y="67"/>
                </a:lnTo>
                <a:lnTo>
                  <a:pt x="1215" y="74"/>
                </a:lnTo>
                <a:lnTo>
                  <a:pt x="1192" y="79"/>
                </a:lnTo>
                <a:lnTo>
                  <a:pt x="1169" y="83"/>
                </a:lnTo>
                <a:lnTo>
                  <a:pt x="1147" y="86"/>
                </a:lnTo>
                <a:lnTo>
                  <a:pt x="1121" y="90"/>
                </a:lnTo>
                <a:lnTo>
                  <a:pt x="1085" y="93"/>
                </a:lnTo>
                <a:lnTo>
                  <a:pt x="1042" y="98"/>
                </a:lnTo>
                <a:lnTo>
                  <a:pt x="992" y="102"/>
                </a:lnTo>
                <a:lnTo>
                  <a:pt x="937" y="107"/>
                </a:lnTo>
                <a:lnTo>
                  <a:pt x="878" y="112"/>
                </a:lnTo>
                <a:lnTo>
                  <a:pt x="818" y="119"/>
                </a:lnTo>
                <a:lnTo>
                  <a:pt x="754" y="124"/>
                </a:lnTo>
                <a:lnTo>
                  <a:pt x="691" y="130"/>
                </a:lnTo>
                <a:lnTo>
                  <a:pt x="627" y="136"/>
                </a:lnTo>
                <a:lnTo>
                  <a:pt x="567" y="142"/>
                </a:lnTo>
                <a:lnTo>
                  <a:pt x="508" y="147"/>
                </a:lnTo>
                <a:lnTo>
                  <a:pt x="454" y="152"/>
                </a:lnTo>
                <a:lnTo>
                  <a:pt x="406" y="157"/>
                </a:lnTo>
                <a:lnTo>
                  <a:pt x="365" y="162"/>
                </a:lnTo>
                <a:lnTo>
                  <a:pt x="332" y="166"/>
                </a:lnTo>
                <a:lnTo>
                  <a:pt x="310" y="168"/>
                </a:lnTo>
                <a:lnTo>
                  <a:pt x="285" y="171"/>
                </a:lnTo>
                <a:lnTo>
                  <a:pt x="260" y="173"/>
                </a:lnTo>
                <a:lnTo>
                  <a:pt x="234" y="173"/>
                </a:lnTo>
                <a:lnTo>
                  <a:pt x="207" y="175"/>
                </a:lnTo>
                <a:lnTo>
                  <a:pt x="180" y="176"/>
                </a:lnTo>
                <a:lnTo>
                  <a:pt x="153" y="178"/>
                </a:lnTo>
                <a:lnTo>
                  <a:pt x="127" y="178"/>
                </a:lnTo>
                <a:lnTo>
                  <a:pt x="102" y="180"/>
                </a:lnTo>
                <a:lnTo>
                  <a:pt x="79" y="180"/>
                </a:lnTo>
                <a:lnTo>
                  <a:pt x="57" y="181"/>
                </a:lnTo>
                <a:lnTo>
                  <a:pt x="39" y="183"/>
                </a:lnTo>
                <a:lnTo>
                  <a:pt x="23" y="185"/>
                </a:lnTo>
                <a:lnTo>
                  <a:pt x="11" y="187"/>
                </a:lnTo>
                <a:lnTo>
                  <a:pt x="4" y="188"/>
                </a:lnTo>
                <a:lnTo>
                  <a:pt x="0" y="192"/>
                </a:lnTo>
                <a:lnTo>
                  <a:pt x="16" y="195"/>
                </a:lnTo>
                <a:lnTo>
                  <a:pt x="41" y="199"/>
                </a:lnTo>
                <a:lnTo>
                  <a:pt x="73" y="199"/>
                </a:lnTo>
                <a:lnTo>
                  <a:pt x="113" y="199"/>
                </a:lnTo>
                <a:lnTo>
                  <a:pt x="159" y="197"/>
                </a:lnTo>
                <a:lnTo>
                  <a:pt x="209" y="194"/>
                </a:lnTo>
                <a:lnTo>
                  <a:pt x="264" y="192"/>
                </a:lnTo>
                <a:lnTo>
                  <a:pt x="323" y="187"/>
                </a:lnTo>
                <a:lnTo>
                  <a:pt x="383" y="183"/>
                </a:lnTo>
                <a:lnTo>
                  <a:pt x="446" y="178"/>
                </a:lnTo>
                <a:lnTo>
                  <a:pt x="508" y="173"/>
                </a:lnTo>
                <a:lnTo>
                  <a:pt x="570" y="168"/>
                </a:lnTo>
                <a:lnTo>
                  <a:pt x="633" y="164"/>
                </a:lnTo>
                <a:lnTo>
                  <a:pt x="691" y="161"/>
                </a:lnTo>
                <a:lnTo>
                  <a:pt x="748" y="157"/>
                </a:lnTo>
                <a:lnTo>
                  <a:pt x="800" y="154"/>
                </a:lnTo>
                <a:close/>
              </a:path>
            </a:pathLst>
          </a:custGeom>
          <a:solidFill>
            <a:srgbClr val="000000"/>
          </a:solidFill>
          <a:ln w="9525">
            <a:noFill/>
            <a:round/>
            <a:headEnd/>
            <a:tailEnd/>
          </a:ln>
        </p:spPr>
        <p:txBody>
          <a:bodyPr/>
          <a:lstStyle/>
          <a:p>
            <a:endParaRPr lang="en-US"/>
          </a:p>
        </p:txBody>
      </p:sp>
      <p:sp>
        <p:nvSpPr>
          <p:cNvPr id="2225" name="Freeform 147"/>
          <p:cNvSpPr>
            <a:spLocks/>
          </p:cNvSpPr>
          <p:nvPr/>
        </p:nvSpPr>
        <p:spPr bwMode="auto">
          <a:xfrm rot="497617">
            <a:off x="4924425" y="2471738"/>
            <a:ext cx="185738" cy="169862"/>
          </a:xfrm>
          <a:custGeom>
            <a:avLst/>
            <a:gdLst>
              <a:gd name="T0" fmla="*/ 0 w 424"/>
              <a:gd name="T1" fmla="*/ 2147483647 h 433"/>
              <a:gd name="T2" fmla="*/ 2147483647 w 424"/>
              <a:gd name="T3" fmla="*/ 2147483647 h 433"/>
              <a:gd name="T4" fmla="*/ 2147483647 w 424"/>
              <a:gd name="T5" fmla="*/ 2147483647 h 433"/>
              <a:gd name="T6" fmla="*/ 2147483647 w 424"/>
              <a:gd name="T7" fmla="*/ 2147483647 h 433"/>
              <a:gd name="T8" fmla="*/ 2147483647 w 424"/>
              <a:gd name="T9" fmla="*/ 2147483647 h 433"/>
              <a:gd name="T10" fmla="*/ 2147483647 w 424"/>
              <a:gd name="T11" fmla="*/ 2147483647 h 433"/>
              <a:gd name="T12" fmla="*/ 2147483647 w 424"/>
              <a:gd name="T13" fmla="*/ 2147483647 h 433"/>
              <a:gd name="T14" fmla="*/ 2147483647 w 424"/>
              <a:gd name="T15" fmla="*/ 2147483647 h 433"/>
              <a:gd name="T16" fmla="*/ 2147483647 w 424"/>
              <a:gd name="T17" fmla="*/ 0 h 433"/>
              <a:gd name="T18" fmla="*/ 2147483647 w 424"/>
              <a:gd name="T19" fmla="*/ 2147483647 h 433"/>
              <a:gd name="T20" fmla="*/ 2147483647 w 424"/>
              <a:gd name="T21" fmla="*/ 2147483647 h 433"/>
              <a:gd name="T22" fmla="*/ 2147483647 w 424"/>
              <a:gd name="T23" fmla="*/ 2147483647 h 433"/>
              <a:gd name="T24" fmla="*/ 2147483647 w 424"/>
              <a:gd name="T25" fmla="*/ 2147483647 h 433"/>
              <a:gd name="T26" fmla="*/ 2147483647 w 424"/>
              <a:gd name="T27" fmla="*/ 2147483647 h 433"/>
              <a:gd name="T28" fmla="*/ 2147483647 w 424"/>
              <a:gd name="T29" fmla="*/ 2147483647 h 433"/>
              <a:gd name="T30" fmla="*/ 2147483647 w 424"/>
              <a:gd name="T31" fmla="*/ 2147483647 h 433"/>
              <a:gd name="T32" fmla="*/ 2147483647 w 424"/>
              <a:gd name="T33" fmla="*/ 2147483647 h 433"/>
              <a:gd name="T34" fmla="*/ 2147483647 w 424"/>
              <a:gd name="T35" fmla="*/ 2147483647 h 433"/>
              <a:gd name="T36" fmla="*/ 2147483647 w 424"/>
              <a:gd name="T37" fmla="*/ 2147483647 h 433"/>
              <a:gd name="T38" fmla="*/ 2147483647 w 424"/>
              <a:gd name="T39" fmla="*/ 2147483647 h 433"/>
              <a:gd name="T40" fmla="*/ 2147483647 w 424"/>
              <a:gd name="T41" fmla="*/ 2147483647 h 433"/>
              <a:gd name="T42" fmla="*/ 2147483647 w 424"/>
              <a:gd name="T43" fmla="*/ 2147483647 h 433"/>
              <a:gd name="T44" fmla="*/ 2147483647 w 424"/>
              <a:gd name="T45" fmla="*/ 2147483647 h 433"/>
              <a:gd name="T46" fmla="*/ 2147483647 w 424"/>
              <a:gd name="T47" fmla="*/ 2147483647 h 433"/>
              <a:gd name="T48" fmla="*/ 2147483647 w 424"/>
              <a:gd name="T49" fmla="*/ 2147483647 h 433"/>
              <a:gd name="T50" fmla="*/ 2147483647 w 424"/>
              <a:gd name="T51" fmla="*/ 2147483647 h 433"/>
              <a:gd name="T52" fmla="*/ 2147483647 w 424"/>
              <a:gd name="T53" fmla="*/ 2147483647 h 433"/>
              <a:gd name="T54" fmla="*/ 2147483647 w 424"/>
              <a:gd name="T55" fmla="*/ 2147483647 h 433"/>
              <a:gd name="T56" fmla="*/ 2147483647 w 424"/>
              <a:gd name="T57" fmla="*/ 2147483647 h 433"/>
              <a:gd name="T58" fmla="*/ 2147483647 w 424"/>
              <a:gd name="T59" fmla="*/ 2147483647 h 433"/>
              <a:gd name="T60" fmla="*/ 2147483647 w 424"/>
              <a:gd name="T61" fmla="*/ 2147483647 h 433"/>
              <a:gd name="T62" fmla="*/ 2147483647 w 424"/>
              <a:gd name="T63" fmla="*/ 2147483647 h 433"/>
              <a:gd name="T64" fmla="*/ 0 w 424"/>
              <a:gd name="T65" fmla="*/ 2147483647 h 43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24"/>
              <a:gd name="T100" fmla="*/ 0 h 433"/>
              <a:gd name="T101" fmla="*/ 424 w 424"/>
              <a:gd name="T102" fmla="*/ 433 h 43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24" h="433">
                <a:moveTo>
                  <a:pt x="0" y="61"/>
                </a:moveTo>
                <a:lnTo>
                  <a:pt x="20" y="49"/>
                </a:lnTo>
                <a:lnTo>
                  <a:pt x="45" y="39"/>
                </a:lnTo>
                <a:lnTo>
                  <a:pt x="77" y="28"/>
                </a:lnTo>
                <a:lnTo>
                  <a:pt x="112" y="19"/>
                </a:lnTo>
                <a:lnTo>
                  <a:pt x="150" y="13"/>
                </a:lnTo>
                <a:lnTo>
                  <a:pt x="191" y="6"/>
                </a:lnTo>
                <a:lnTo>
                  <a:pt x="230" y="2"/>
                </a:lnTo>
                <a:lnTo>
                  <a:pt x="269" y="0"/>
                </a:lnTo>
                <a:lnTo>
                  <a:pt x="290" y="33"/>
                </a:lnTo>
                <a:lnTo>
                  <a:pt x="314" y="71"/>
                </a:lnTo>
                <a:lnTo>
                  <a:pt x="337" y="115"/>
                </a:lnTo>
                <a:lnTo>
                  <a:pt x="360" y="161"/>
                </a:lnTo>
                <a:lnTo>
                  <a:pt x="381" y="208"/>
                </a:lnTo>
                <a:lnTo>
                  <a:pt x="399" y="255"/>
                </a:lnTo>
                <a:lnTo>
                  <a:pt x="413" y="300"/>
                </a:lnTo>
                <a:lnTo>
                  <a:pt x="424" y="341"/>
                </a:lnTo>
                <a:lnTo>
                  <a:pt x="395" y="346"/>
                </a:lnTo>
                <a:lnTo>
                  <a:pt x="365" y="357"/>
                </a:lnTo>
                <a:lnTo>
                  <a:pt x="330" y="370"/>
                </a:lnTo>
                <a:lnTo>
                  <a:pt x="296" y="386"/>
                </a:lnTo>
                <a:lnTo>
                  <a:pt x="260" y="400"/>
                </a:lnTo>
                <a:lnTo>
                  <a:pt x="228" y="414"/>
                </a:lnTo>
                <a:lnTo>
                  <a:pt x="200" y="426"/>
                </a:lnTo>
                <a:lnTo>
                  <a:pt x="175" y="433"/>
                </a:lnTo>
                <a:lnTo>
                  <a:pt x="159" y="409"/>
                </a:lnTo>
                <a:lnTo>
                  <a:pt x="137" y="364"/>
                </a:lnTo>
                <a:lnTo>
                  <a:pt x="116" y="306"/>
                </a:lnTo>
                <a:lnTo>
                  <a:pt x="91" y="244"/>
                </a:lnTo>
                <a:lnTo>
                  <a:pt x="66" y="180"/>
                </a:lnTo>
                <a:lnTo>
                  <a:pt x="41" y="125"/>
                </a:lnTo>
                <a:lnTo>
                  <a:pt x="20" y="83"/>
                </a:lnTo>
                <a:lnTo>
                  <a:pt x="0" y="61"/>
                </a:lnTo>
                <a:close/>
              </a:path>
            </a:pathLst>
          </a:custGeom>
          <a:solidFill>
            <a:srgbClr val="8EFF7F"/>
          </a:solidFill>
          <a:ln w="9525">
            <a:noFill/>
            <a:round/>
            <a:headEnd/>
            <a:tailEnd/>
          </a:ln>
        </p:spPr>
        <p:txBody>
          <a:bodyPr/>
          <a:lstStyle/>
          <a:p>
            <a:endParaRPr lang="en-US"/>
          </a:p>
        </p:txBody>
      </p:sp>
      <p:sp>
        <p:nvSpPr>
          <p:cNvPr id="2226" name="Freeform 148"/>
          <p:cNvSpPr>
            <a:spLocks/>
          </p:cNvSpPr>
          <p:nvPr/>
        </p:nvSpPr>
        <p:spPr bwMode="auto">
          <a:xfrm rot="497617">
            <a:off x="4964113" y="2479675"/>
            <a:ext cx="74612" cy="55563"/>
          </a:xfrm>
          <a:custGeom>
            <a:avLst/>
            <a:gdLst>
              <a:gd name="T0" fmla="*/ 2147483647 w 171"/>
              <a:gd name="T1" fmla="*/ 2147483647 h 142"/>
              <a:gd name="T2" fmla="*/ 2147483647 w 171"/>
              <a:gd name="T3" fmla="*/ 2147483647 h 142"/>
              <a:gd name="T4" fmla="*/ 2147483647 w 171"/>
              <a:gd name="T5" fmla="*/ 2147483647 h 142"/>
              <a:gd name="T6" fmla="*/ 2147483647 w 171"/>
              <a:gd name="T7" fmla="*/ 2147483647 h 142"/>
              <a:gd name="T8" fmla="*/ 2147483647 w 171"/>
              <a:gd name="T9" fmla="*/ 2147483647 h 142"/>
              <a:gd name="T10" fmla="*/ 2147483647 w 171"/>
              <a:gd name="T11" fmla="*/ 2147483647 h 142"/>
              <a:gd name="T12" fmla="*/ 2147483647 w 171"/>
              <a:gd name="T13" fmla="*/ 2147483647 h 142"/>
              <a:gd name="T14" fmla="*/ 2147483647 w 171"/>
              <a:gd name="T15" fmla="*/ 2147483647 h 142"/>
              <a:gd name="T16" fmla="*/ 2147483647 w 171"/>
              <a:gd name="T17" fmla="*/ 2147483647 h 142"/>
              <a:gd name="T18" fmla="*/ 2147483647 w 171"/>
              <a:gd name="T19" fmla="*/ 2147483647 h 142"/>
              <a:gd name="T20" fmla="*/ 2147483647 w 171"/>
              <a:gd name="T21" fmla="*/ 2147483647 h 142"/>
              <a:gd name="T22" fmla="*/ 2147483647 w 171"/>
              <a:gd name="T23" fmla="*/ 2147483647 h 142"/>
              <a:gd name="T24" fmla="*/ 2147483647 w 171"/>
              <a:gd name="T25" fmla="*/ 2147483647 h 142"/>
              <a:gd name="T26" fmla="*/ 2147483647 w 171"/>
              <a:gd name="T27" fmla="*/ 2147483647 h 142"/>
              <a:gd name="T28" fmla="*/ 2147483647 w 171"/>
              <a:gd name="T29" fmla="*/ 2147483647 h 142"/>
              <a:gd name="T30" fmla="*/ 2147483647 w 171"/>
              <a:gd name="T31" fmla="*/ 2147483647 h 142"/>
              <a:gd name="T32" fmla="*/ 2147483647 w 171"/>
              <a:gd name="T33" fmla="*/ 0 h 142"/>
              <a:gd name="T34" fmla="*/ 2147483647 w 171"/>
              <a:gd name="T35" fmla="*/ 2147483647 h 142"/>
              <a:gd name="T36" fmla="*/ 2147483647 w 171"/>
              <a:gd name="T37" fmla="*/ 2147483647 h 142"/>
              <a:gd name="T38" fmla="*/ 2147483647 w 171"/>
              <a:gd name="T39" fmla="*/ 2147483647 h 142"/>
              <a:gd name="T40" fmla="*/ 2147483647 w 171"/>
              <a:gd name="T41" fmla="*/ 2147483647 h 142"/>
              <a:gd name="T42" fmla="*/ 2147483647 w 171"/>
              <a:gd name="T43" fmla="*/ 2147483647 h 142"/>
              <a:gd name="T44" fmla="*/ 2147483647 w 171"/>
              <a:gd name="T45" fmla="*/ 2147483647 h 142"/>
              <a:gd name="T46" fmla="*/ 2147483647 w 171"/>
              <a:gd name="T47" fmla="*/ 2147483647 h 142"/>
              <a:gd name="T48" fmla="*/ 2147483647 w 171"/>
              <a:gd name="T49" fmla="*/ 2147483647 h 142"/>
              <a:gd name="T50" fmla="*/ 2147483647 w 171"/>
              <a:gd name="T51" fmla="*/ 2147483647 h 142"/>
              <a:gd name="T52" fmla="*/ 2147483647 w 171"/>
              <a:gd name="T53" fmla="*/ 2147483647 h 142"/>
              <a:gd name="T54" fmla="*/ 2147483647 w 171"/>
              <a:gd name="T55" fmla="*/ 2147483647 h 142"/>
              <a:gd name="T56" fmla="*/ 2147483647 w 171"/>
              <a:gd name="T57" fmla="*/ 2147483647 h 142"/>
              <a:gd name="T58" fmla="*/ 2147483647 w 171"/>
              <a:gd name="T59" fmla="*/ 2147483647 h 142"/>
              <a:gd name="T60" fmla="*/ 2147483647 w 171"/>
              <a:gd name="T61" fmla="*/ 2147483647 h 142"/>
              <a:gd name="T62" fmla="*/ 2147483647 w 171"/>
              <a:gd name="T63" fmla="*/ 2147483647 h 142"/>
              <a:gd name="T64" fmla="*/ 2147483647 w 171"/>
              <a:gd name="T65" fmla="*/ 2147483647 h 142"/>
              <a:gd name="T66" fmla="*/ 2147483647 w 171"/>
              <a:gd name="T67" fmla="*/ 2147483647 h 142"/>
              <a:gd name="T68" fmla="*/ 2147483647 w 171"/>
              <a:gd name="T69" fmla="*/ 2147483647 h 142"/>
              <a:gd name="T70" fmla="*/ 2147483647 w 171"/>
              <a:gd name="T71" fmla="*/ 2147483647 h 142"/>
              <a:gd name="T72" fmla="*/ 2147483647 w 171"/>
              <a:gd name="T73" fmla="*/ 2147483647 h 142"/>
              <a:gd name="T74" fmla="*/ 2147483647 w 171"/>
              <a:gd name="T75" fmla="*/ 2147483647 h 142"/>
              <a:gd name="T76" fmla="*/ 2147483647 w 171"/>
              <a:gd name="T77" fmla="*/ 2147483647 h 142"/>
              <a:gd name="T78" fmla="*/ 2147483647 w 171"/>
              <a:gd name="T79" fmla="*/ 2147483647 h 142"/>
              <a:gd name="T80" fmla="*/ 2147483647 w 171"/>
              <a:gd name="T81" fmla="*/ 2147483647 h 142"/>
              <a:gd name="T82" fmla="*/ 2147483647 w 171"/>
              <a:gd name="T83" fmla="*/ 2147483647 h 142"/>
              <a:gd name="T84" fmla="*/ 2147483647 w 171"/>
              <a:gd name="T85" fmla="*/ 2147483647 h 142"/>
              <a:gd name="T86" fmla="*/ 2147483647 w 171"/>
              <a:gd name="T87" fmla="*/ 2147483647 h 142"/>
              <a:gd name="T88" fmla="*/ 2147483647 w 171"/>
              <a:gd name="T89" fmla="*/ 2147483647 h 142"/>
              <a:gd name="T90" fmla="*/ 0 w 171"/>
              <a:gd name="T91" fmla="*/ 2147483647 h 142"/>
              <a:gd name="T92" fmla="*/ 2147483647 w 171"/>
              <a:gd name="T93" fmla="*/ 2147483647 h 142"/>
              <a:gd name="T94" fmla="*/ 2147483647 w 171"/>
              <a:gd name="T95" fmla="*/ 2147483647 h 142"/>
              <a:gd name="T96" fmla="*/ 2147483647 w 171"/>
              <a:gd name="T97" fmla="*/ 2147483647 h 14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71"/>
              <a:gd name="T148" fmla="*/ 0 h 142"/>
              <a:gd name="T149" fmla="*/ 171 w 171"/>
              <a:gd name="T150" fmla="*/ 142 h 14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71" h="142">
                <a:moveTo>
                  <a:pt x="16" y="142"/>
                </a:moveTo>
                <a:lnTo>
                  <a:pt x="36" y="140"/>
                </a:lnTo>
                <a:lnTo>
                  <a:pt x="57" y="135"/>
                </a:lnTo>
                <a:lnTo>
                  <a:pt x="79" y="127"/>
                </a:lnTo>
                <a:lnTo>
                  <a:pt x="102" y="116"/>
                </a:lnTo>
                <a:lnTo>
                  <a:pt x="123" y="106"/>
                </a:lnTo>
                <a:lnTo>
                  <a:pt x="143" y="94"/>
                </a:lnTo>
                <a:lnTo>
                  <a:pt x="159" y="83"/>
                </a:lnTo>
                <a:lnTo>
                  <a:pt x="171" y="75"/>
                </a:lnTo>
                <a:lnTo>
                  <a:pt x="171" y="64"/>
                </a:lnTo>
                <a:lnTo>
                  <a:pt x="170" y="52"/>
                </a:lnTo>
                <a:lnTo>
                  <a:pt x="164" y="38"/>
                </a:lnTo>
                <a:lnTo>
                  <a:pt x="155" y="26"/>
                </a:lnTo>
                <a:lnTo>
                  <a:pt x="146" y="16"/>
                </a:lnTo>
                <a:lnTo>
                  <a:pt x="136" y="7"/>
                </a:lnTo>
                <a:lnTo>
                  <a:pt x="127" y="2"/>
                </a:lnTo>
                <a:lnTo>
                  <a:pt x="116" y="0"/>
                </a:lnTo>
                <a:lnTo>
                  <a:pt x="100" y="6"/>
                </a:lnTo>
                <a:lnTo>
                  <a:pt x="86" y="13"/>
                </a:lnTo>
                <a:lnTo>
                  <a:pt x="75" y="18"/>
                </a:lnTo>
                <a:lnTo>
                  <a:pt x="73" y="23"/>
                </a:lnTo>
                <a:lnTo>
                  <a:pt x="77" y="26"/>
                </a:lnTo>
                <a:lnTo>
                  <a:pt x="80" y="28"/>
                </a:lnTo>
                <a:lnTo>
                  <a:pt x="86" y="28"/>
                </a:lnTo>
                <a:lnTo>
                  <a:pt x="88" y="28"/>
                </a:lnTo>
                <a:lnTo>
                  <a:pt x="93" y="26"/>
                </a:lnTo>
                <a:lnTo>
                  <a:pt x="102" y="23"/>
                </a:lnTo>
                <a:lnTo>
                  <a:pt x="109" y="19"/>
                </a:lnTo>
                <a:lnTo>
                  <a:pt x="113" y="18"/>
                </a:lnTo>
                <a:lnTo>
                  <a:pt x="118" y="23"/>
                </a:lnTo>
                <a:lnTo>
                  <a:pt x="129" y="37"/>
                </a:lnTo>
                <a:lnTo>
                  <a:pt x="137" y="56"/>
                </a:lnTo>
                <a:lnTo>
                  <a:pt x="136" y="75"/>
                </a:lnTo>
                <a:lnTo>
                  <a:pt x="123" y="80"/>
                </a:lnTo>
                <a:lnTo>
                  <a:pt x="107" y="87"/>
                </a:lnTo>
                <a:lnTo>
                  <a:pt x="89" y="92"/>
                </a:lnTo>
                <a:lnTo>
                  <a:pt x="70" y="99"/>
                </a:lnTo>
                <a:lnTo>
                  <a:pt x="50" y="106"/>
                </a:lnTo>
                <a:lnTo>
                  <a:pt x="36" y="109"/>
                </a:lnTo>
                <a:lnTo>
                  <a:pt x="25" y="113"/>
                </a:lnTo>
                <a:lnTo>
                  <a:pt x="20" y="115"/>
                </a:lnTo>
                <a:lnTo>
                  <a:pt x="20" y="113"/>
                </a:lnTo>
                <a:lnTo>
                  <a:pt x="20" y="106"/>
                </a:lnTo>
                <a:lnTo>
                  <a:pt x="16" y="101"/>
                </a:lnTo>
                <a:lnTo>
                  <a:pt x="9" y="99"/>
                </a:lnTo>
                <a:lnTo>
                  <a:pt x="0" y="115"/>
                </a:lnTo>
                <a:lnTo>
                  <a:pt x="4" y="128"/>
                </a:lnTo>
                <a:lnTo>
                  <a:pt x="11" y="139"/>
                </a:lnTo>
                <a:lnTo>
                  <a:pt x="16" y="142"/>
                </a:lnTo>
                <a:close/>
              </a:path>
            </a:pathLst>
          </a:custGeom>
          <a:solidFill>
            <a:srgbClr val="FFFFFF"/>
          </a:solidFill>
          <a:ln w="9525">
            <a:noFill/>
            <a:round/>
            <a:headEnd/>
            <a:tailEnd/>
          </a:ln>
        </p:spPr>
        <p:txBody>
          <a:bodyPr/>
          <a:lstStyle/>
          <a:p>
            <a:endParaRPr lang="en-US"/>
          </a:p>
        </p:txBody>
      </p:sp>
      <p:sp>
        <p:nvSpPr>
          <p:cNvPr id="2227" name="Freeform 149"/>
          <p:cNvSpPr>
            <a:spLocks/>
          </p:cNvSpPr>
          <p:nvPr/>
        </p:nvSpPr>
        <p:spPr bwMode="auto">
          <a:xfrm rot="497617">
            <a:off x="4783138" y="2319338"/>
            <a:ext cx="401637" cy="138112"/>
          </a:xfrm>
          <a:custGeom>
            <a:avLst/>
            <a:gdLst>
              <a:gd name="T0" fmla="*/ 2147483647 w 919"/>
              <a:gd name="T1" fmla="*/ 2147483647 h 351"/>
              <a:gd name="T2" fmla="*/ 2147483647 w 919"/>
              <a:gd name="T3" fmla="*/ 2147483647 h 351"/>
              <a:gd name="T4" fmla="*/ 2147483647 w 919"/>
              <a:gd name="T5" fmla="*/ 2147483647 h 351"/>
              <a:gd name="T6" fmla="*/ 2147483647 w 919"/>
              <a:gd name="T7" fmla="*/ 2147483647 h 351"/>
              <a:gd name="T8" fmla="*/ 2147483647 w 919"/>
              <a:gd name="T9" fmla="*/ 2147483647 h 351"/>
              <a:gd name="T10" fmla="*/ 2147483647 w 919"/>
              <a:gd name="T11" fmla="*/ 2147483647 h 351"/>
              <a:gd name="T12" fmla="*/ 2147483647 w 919"/>
              <a:gd name="T13" fmla="*/ 2147483647 h 351"/>
              <a:gd name="T14" fmla="*/ 2147483647 w 919"/>
              <a:gd name="T15" fmla="*/ 2147483647 h 351"/>
              <a:gd name="T16" fmla="*/ 2147483647 w 919"/>
              <a:gd name="T17" fmla="*/ 2147483647 h 351"/>
              <a:gd name="T18" fmla="*/ 2147483647 w 919"/>
              <a:gd name="T19" fmla="*/ 2147483647 h 351"/>
              <a:gd name="T20" fmla="*/ 2147483647 w 919"/>
              <a:gd name="T21" fmla="*/ 2147483647 h 351"/>
              <a:gd name="T22" fmla="*/ 2147483647 w 919"/>
              <a:gd name="T23" fmla="*/ 2147483647 h 351"/>
              <a:gd name="T24" fmla="*/ 2147483647 w 919"/>
              <a:gd name="T25" fmla="*/ 2147483647 h 351"/>
              <a:gd name="T26" fmla="*/ 2147483647 w 919"/>
              <a:gd name="T27" fmla="*/ 2147483647 h 351"/>
              <a:gd name="T28" fmla="*/ 2147483647 w 919"/>
              <a:gd name="T29" fmla="*/ 2147483647 h 351"/>
              <a:gd name="T30" fmla="*/ 2147483647 w 919"/>
              <a:gd name="T31" fmla="*/ 2147483647 h 351"/>
              <a:gd name="T32" fmla="*/ 2147483647 w 919"/>
              <a:gd name="T33" fmla="*/ 2147483647 h 351"/>
              <a:gd name="T34" fmla="*/ 2147483647 w 919"/>
              <a:gd name="T35" fmla="*/ 2147483647 h 351"/>
              <a:gd name="T36" fmla="*/ 2147483647 w 919"/>
              <a:gd name="T37" fmla="*/ 2147483647 h 351"/>
              <a:gd name="T38" fmla="*/ 2147483647 w 919"/>
              <a:gd name="T39" fmla="*/ 2147483647 h 351"/>
              <a:gd name="T40" fmla="*/ 2147483647 w 919"/>
              <a:gd name="T41" fmla="*/ 2147483647 h 351"/>
              <a:gd name="T42" fmla="*/ 2147483647 w 919"/>
              <a:gd name="T43" fmla="*/ 2147483647 h 351"/>
              <a:gd name="T44" fmla="*/ 2147483647 w 919"/>
              <a:gd name="T45" fmla="*/ 2147483647 h 351"/>
              <a:gd name="T46" fmla="*/ 2147483647 w 919"/>
              <a:gd name="T47" fmla="*/ 2147483647 h 351"/>
              <a:gd name="T48" fmla="*/ 2147483647 w 919"/>
              <a:gd name="T49" fmla="*/ 2147483647 h 351"/>
              <a:gd name="T50" fmla="*/ 2147483647 w 919"/>
              <a:gd name="T51" fmla="*/ 2147483647 h 351"/>
              <a:gd name="T52" fmla="*/ 2147483647 w 919"/>
              <a:gd name="T53" fmla="*/ 2147483647 h 351"/>
              <a:gd name="T54" fmla="*/ 2147483647 w 919"/>
              <a:gd name="T55" fmla="*/ 2147483647 h 351"/>
              <a:gd name="T56" fmla="*/ 2147483647 w 919"/>
              <a:gd name="T57" fmla="*/ 2147483647 h 351"/>
              <a:gd name="T58" fmla="*/ 2147483647 w 919"/>
              <a:gd name="T59" fmla="*/ 2147483647 h 351"/>
              <a:gd name="T60" fmla="*/ 2147483647 w 919"/>
              <a:gd name="T61" fmla="*/ 2147483647 h 351"/>
              <a:gd name="T62" fmla="*/ 2147483647 w 919"/>
              <a:gd name="T63" fmla="*/ 2147483647 h 351"/>
              <a:gd name="T64" fmla="*/ 2147483647 w 919"/>
              <a:gd name="T65" fmla="*/ 2147483647 h 351"/>
              <a:gd name="T66" fmla="*/ 2147483647 w 919"/>
              <a:gd name="T67" fmla="*/ 2147483647 h 351"/>
              <a:gd name="T68" fmla="*/ 2147483647 w 919"/>
              <a:gd name="T69" fmla="*/ 2147483647 h 351"/>
              <a:gd name="T70" fmla="*/ 2147483647 w 919"/>
              <a:gd name="T71" fmla="*/ 2147483647 h 351"/>
              <a:gd name="T72" fmla="*/ 2147483647 w 919"/>
              <a:gd name="T73" fmla="*/ 2147483647 h 351"/>
              <a:gd name="T74" fmla="*/ 2147483647 w 919"/>
              <a:gd name="T75" fmla="*/ 2147483647 h 351"/>
              <a:gd name="T76" fmla="*/ 2147483647 w 919"/>
              <a:gd name="T77" fmla="*/ 2147483647 h 351"/>
              <a:gd name="T78" fmla="*/ 2147483647 w 919"/>
              <a:gd name="T79" fmla="*/ 2147483647 h 351"/>
              <a:gd name="T80" fmla="*/ 2147483647 w 919"/>
              <a:gd name="T81" fmla="*/ 2147483647 h 351"/>
              <a:gd name="T82" fmla="*/ 2147483647 w 919"/>
              <a:gd name="T83" fmla="*/ 2147483647 h 351"/>
              <a:gd name="T84" fmla="*/ 2147483647 w 919"/>
              <a:gd name="T85" fmla="*/ 2147483647 h 351"/>
              <a:gd name="T86" fmla="*/ 2147483647 w 919"/>
              <a:gd name="T87" fmla="*/ 2147483647 h 351"/>
              <a:gd name="T88" fmla="*/ 2147483647 w 919"/>
              <a:gd name="T89" fmla="*/ 2147483647 h 351"/>
              <a:gd name="T90" fmla="*/ 2147483647 w 919"/>
              <a:gd name="T91" fmla="*/ 2147483647 h 351"/>
              <a:gd name="T92" fmla="*/ 2147483647 w 919"/>
              <a:gd name="T93" fmla="*/ 2147483647 h 351"/>
              <a:gd name="T94" fmla="*/ 2147483647 w 919"/>
              <a:gd name="T95" fmla="*/ 2147483647 h 351"/>
              <a:gd name="T96" fmla="*/ 2147483647 w 919"/>
              <a:gd name="T97" fmla="*/ 2147483647 h 351"/>
              <a:gd name="T98" fmla="*/ 0 w 919"/>
              <a:gd name="T99" fmla="*/ 2147483647 h 351"/>
              <a:gd name="T100" fmla="*/ 2147483647 w 919"/>
              <a:gd name="T101" fmla="*/ 2147483647 h 351"/>
              <a:gd name="T102" fmla="*/ 2147483647 w 919"/>
              <a:gd name="T103" fmla="*/ 2147483647 h 35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919"/>
              <a:gd name="T157" fmla="*/ 0 h 351"/>
              <a:gd name="T158" fmla="*/ 919 w 919"/>
              <a:gd name="T159" fmla="*/ 351 h 35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919" h="351">
                <a:moveTo>
                  <a:pt x="58" y="321"/>
                </a:moveTo>
                <a:lnTo>
                  <a:pt x="82" y="307"/>
                </a:lnTo>
                <a:lnTo>
                  <a:pt x="103" y="294"/>
                </a:lnTo>
                <a:lnTo>
                  <a:pt x="124" y="278"/>
                </a:lnTo>
                <a:lnTo>
                  <a:pt x="147" y="264"/>
                </a:lnTo>
                <a:lnTo>
                  <a:pt x="169" y="249"/>
                </a:lnTo>
                <a:lnTo>
                  <a:pt x="190" y="235"/>
                </a:lnTo>
                <a:lnTo>
                  <a:pt x="212" y="219"/>
                </a:lnTo>
                <a:lnTo>
                  <a:pt x="233" y="205"/>
                </a:lnTo>
                <a:lnTo>
                  <a:pt x="254" y="190"/>
                </a:lnTo>
                <a:lnTo>
                  <a:pt x="277" y="176"/>
                </a:lnTo>
                <a:lnTo>
                  <a:pt x="299" y="162"/>
                </a:lnTo>
                <a:lnTo>
                  <a:pt x="322" y="150"/>
                </a:lnTo>
                <a:lnTo>
                  <a:pt x="343" y="136"/>
                </a:lnTo>
                <a:lnTo>
                  <a:pt x="366" y="124"/>
                </a:lnTo>
                <a:lnTo>
                  <a:pt x="390" y="112"/>
                </a:lnTo>
                <a:lnTo>
                  <a:pt x="415" y="102"/>
                </a:lnTo>
                <a:lnTo>
                  <a:pt x="432" y="95"/>
                </a:lnTo>
                <a:lnTo>
                  <a:pt x="450" y="86"/>
                </a:lnTo>
                <a:lnTo>
                  <a:pt x="468" y="79"/>
                </a:lnTo>
                <a:lnTo>
                  <a:pt x="486" y="72"/>
                </a:lnTo>
                <a:lnTo>
                  <a:pt x="504" y="65"/>
                </a:lnTo>
                <a:lnTo>
                  <a:pt x="521" y="60"/>
                </a:lnTo>
                <a:lnTo>
                  <a:pt x="539" y="53"/>
                </a:lnTo>
                <a:lnTo>
                  <a:pt x="559" y="48"/>
                </a:lnTo>
                <a:lnTo>
                  <a:pt x="577" y="45"/>
                </a:lnTo>
                <a:lnTo>
                  <a:pt x="594" y="40"/>
                </a:lnTo>
                <a:lnTo>
                  <a:pt x="612" y="36"/>
                </a:lnTo>
                <a:lnTo>
                  <a:pt x="632" y="33"/>
                </a:lnTo>
                <a:lnTo>
                  <a:pt x="650" y="29"/>
                </a:lnTo>
                <a:lnTo>
                  <a:pt x="669" y="27"/>
                </a:lnTo>
                <a:lnTo>
                  <a:pt x="687" y="26"/>
                </a:lnTo>
                <a:lnTo>
                  <a:pt x="707" y="26"/>
                </a:lnTo>
                <a:lnTo>
                  <a:pt x="732" y="26"/>
                </a:lnTo>
                <a:lnTo>
                  <a:pt x="757" y="26"/>
                </a:lnTo>
                <a:lnTo>
                  <a:pt x="783" y="29"/>
                </a:lnTo>
                <a:lnTo>
                  <a:pt x="808" y="34"/>
                </a:lnTo>
                <a:lnTo>
                  <a:pt x="833" y="43"/>
                </a:lnTo>
                <a:lnTo>
                  <a:pt x="854" y="55"/>
                </a:lnTo>
                <a:lnTo>
                  <a:pt x="874" y="72"/>
                </a:lnTo>
                <a:lnTo>
                  <a:pt x="890" y="93"/>
                </a:lnTo>
                <a:lnTo>
                  <a:pt x="888" y="112"/>
                </a:lnTo>
                <a:lnTo>
                  <a:pt x="878" y="129"/>
                </a:lnTo>
                <a:lnTo>
                  <a:pt x="865" y="143"/>
                </a:lnTo>
                <a:lnTo>
                  <a:pt x="851" y="154"/>
                </a:lnTo>
                <a:lnTo>
                  <a:pt x="835" y="164"/>
                </a:lnTo>
                <a:lnTo>
                  <a:pt x="815" y="171"/>
                </a:lnTo>
                <a:lnTo>
                  <a:pt x="797" y="178"/>
                </a:lnTo>
                <a:lnTo>
                  <a:pt x="778" y="185"/>
                </a:lnTo>
                <a:lnTo>
                  <a:pt x="758" y="190"/>
                </a:lnTo>
                <a:lnTo>
                  <a:pt x="726" y="199"/>
                </a:lnTo>
                <a:lnTo>
                  <a:pt x="694" y="205"/>
                </a:lnTo>
                <a:lnTo>
                  <a:pt x="662" y="211"/>
                </a:lnTo>
                <a:lnTo>
                  <a:pt x="630" y="216"/>
                </a:lnTo>
                <a:lnTo>
                  <a:pt x="598" y="223"/>
                </a:lnTo>
                <a:lnTo>
                  <a:pt x="566" y="230"/>
                </a:lnTo>
                <a:lnTo>
                  <a:pt x="534" y="240"/>
                </a:lnTo>
                <a:lnTo>
                  <a:pt x="504" y="252"/>
                </a:lnTo>
                <a:lnTo>
                  <a:pt x="489" y="259"/>
                </a:lnTo>
                <a:lnTo>
                  <a:pt x="470" y="269"/>
                </a:lnTo>
                <a:lnTo>
                  <a:pt x="448" y="282"/>
                </a:lnTo>
                <a:lnTo>
                  <a:pt x="429" y="295"/>
                </a:lnTo>
                <a:lnTo>
                  <a:pt x="416" y="309"/>
                </a:lnTo>
                <a:lnTo>
                  <a:pt x="413" y="323"/>
                </a:lnTo>
                <a:lnTo>
                  <a:pt x="423" y="335"/>
                </a:lnTo>
                <a:lnTo>
                  <a:pt x="450" y="344"/>
                </a:lnTo>
                <a:lnTo>
                  <a:pt x="461" y="346"/>
                </a:lnTo>
                <a:lnTo>
                  <a:pt x="472" y="347"/>
                </a:lnTo>
                <a:lnTo>
                  <a:pt x="479" y="349"/>
                </a:lnTo>
                <a:lnTo>
                  <a:pt x="488" y="349"/>
                </a:lnTo>
                <a:lnTo>
                  <a:pt x="495" y="351"/>
                </a:lnTo>
                <a:lnTo>
                  <a:pt x="502" y="351"/>
                </a:lnTo>
                <a:lnTo>
                  <a:pt x="509" y="351"/>
                </a:lnTo>
                <a:lnTo>
                  <a:pt x="516" y="351"/>
                </a:lnTo>
                <a:lnTo>
                  <a:pt x="523" y="349"/>
                </a:lnTo>
                <a:lnTo>
                  <a:pt x="527" y="346"/>
                </a:lnTo>
                <a:lnTo>
                  <a:pt x="530" y="342"/>
                </a:lnTo>
                <a:lnTo>
                  <a:pt x="532" y="335"/>
                </a:lnTo>
                <a:lnTo>
                  <a:pt x="530" y="330"/>
                </a:lnTo>
                <a:lnTo>
                  <a:pt x="525" y="327"/>
                </a:lnTo>
                <a:lnTo>
                  <a:pt x="518" y="323"/>
                </a:lnTo>
                <a:lnTo>
                  <a:pt x="516" y="323"/>
                </a:lnTo>
                <a:lnTo>
                  <a:pt x="509" y="323"/>
                </a:lnTo>
                <a:lnTo>
                  <a:pt x="502" y="323"/>
                </a:lnTo>
                <a:lnTo>
                  <a:pt x="493" y="323"/>
                </a:lnTo>
                <a:lnTo>
                  <a:pt x="484" y="323"/>
                </a:lnTo>
                <a:lnTo>
                  <a:pt x="475" y="323"/>
                </a:lnTo>
                <a:lnTo>
                  <a:pt x="468" y="321"/>
                </a:lnTo>
                <a:lnTo>
                  <a:pt x="463" y="316"/>
                </a:lnTo>
                <a:lnTo>
                  <a:pt x="461" y="309"/>
                </a:lnTo>
                <a:lnTo>
                  <a:pt x="473" y="290"/>
                </a:lnTo>
                <a:lnTo>
                  <a:pt x="489" y="276"/>
                </a:lnTo>
                <a:lnTo>
                  <a:pt x="507" y="264"/>
                </a:lnTo>
                <a:lnTo>
                  <a:pt x="530" y="254"/>
                </a:lnTo>
                <a:lnTo>
                  <a:pt x="555" y="245"/>
                </a:lnTo>
                <a:lnTo>
                  <a:pt x="582" y="240"/>
                </a:lnTo>
                <a:lnTo>
                  <a:pt x="610" y="235"/>
                </a:lnTo>
                <a:lnTo>
                  <a:pt x="641" y="230"/>
                </a:lnTo>
                <a:lnTo>
                  <a:pt x="673" y="226"/>
                </a:lnTo>
                <a:lnTo>
                  <a:pt x="705" y="221"/>
                </a:lnTo>
                <a:lnTo>
                  <a:pt x="735" y="216"/>
                </a:lnTo>
                <a:lnTo>
                  <a:pt x="767" y="209"/>
                </a:lnTo>
                <a:lnTo>
                  <a:pt x="797" y="200"/>
                </a:lnTo>
                <a:lnTo>
                  <a:pt x="828" y="190"/>
                </a:lnTo>
                <a:lnTo>
                  <a:pt x="856" y="178"/>
                </a:lnTo>
                <a:lnTo>
                  <a:pt x="883" y="162"/>
                </a:lnTo>
                <a:lnTo>
                  <a:pt x="901" y="148"/>
                </a:lnTo>
                <a:lnTo>
                  <a:pt x="911" y="135"/>
                </a:lnTo>
                <a:lnTo>
                  <a:pt x="917" y="121"/>
                </a:lnTo>
                <a:lnTo>
                  <a:pt x="919" y="109"/>
                </a:lnTo>
                <a:lnTo>
                  <a:pt x="917" y="97"/>
                </a:lnTo>
                <a:lnTo>
                  <a:pt x="915" y="88"/>
                </a:lnTo>
                <a:lnTo>
                  <a:pt x="913" y="83"/>
                </a:lnTo>
                <a:lnTo>
                  <a:pt x="911" y="81"/>
                </a:lnTo>
                <a:lnTo>
                  <a:pt x="894" y="57"/>
                </a:lnTo>
                <a:lnTo>
                  <a:pt x="872" y="38"/>
                </a:lnTo>
                <a:lnTo>
                  <a:pt x="847" y="24"/>
                </a:lnTo>
                <a:lnTo>
                  <a:pt x="821" y="14"/>
                </a:lnTo>
                <a:lnTo>
                  <a:pt x="790" y="5"/>
                </a:lnTo>
                <a:lnTo>
                  <a:pt x="762" y="1"/>
                </a:lnTo>
                <a:lnTo>
                  <a:pt x="732" y="0"/>
                </a:lnTo>
                <a:lnTo>
                  <a:pt x="703" y="0"/>
                </a:lnTo>
                <a:lnTo>
                  <a:pt x="669" y="1"/>
                </a:lnTo>
                <a:lnTo>
                  <a:pt x="637" y="7"/>
                </a:lnTo>
                <a:lnTo>
                  <a:pt x="605" y="12"/>
                </a:lnTo>
                <a:lnTo>
                  <a:pt x="571" y="19"/>
                </a:lnTo>
                <a:lnTo>
                  <a:pt x="539" y="27"/>
                </a:lnTo>
                <a:lnTo>
                  <a:pt x="507" y="38"/>
                </a:lnTo>
                <a:lnTo>
                  <a:pt x="477" y="50"/>
                </a:lnTo>
                <a:lnTo>
                  <a:pt x="445" y="62"/>
                </a:lnTo>
                <a:lnTo>
                  <a:pt x="418" y="74"/>
                </a:lnTo>
                <a:lnTo>
                  <a:pt x="391" y="86"/>
                </a:lnTo>
                <a:lnTo>
                  <a:pt x="365" y="98"/>
                </a:lnTo>
                <a:lnTo>
                  <a:pt x="340" y="112"/>
                </a:lnTo>
                <a:lnTo>
                  <a:pt x="315" y="126"/>
                </a:lnTo>
                <a:lnTo>
                  <a:pt x="290" y="142"/>
                </a:lnTo>
                <a:lnTo>
                  <a:pt x="267" y="157"/>
                </a:lnTo>
                <a:lnTo>
                  <a:pt x="242" y="173"/>
                </a:lnTo>
                <a:lnTo>
                  <a:pt x="219" y="188"/>
                </a:lnTo>
                <a:lnTo>
                  <a:pt x="196" y="204"/>
                </a:lnTo>
                <a:lnTo>
                  <a:pt x="171" y="221"/>
                </a:lnTo>
                <a:lnTo>
                  <a:pt x="147" y="238"/>
                </a:lnTo>
                <a:lnTo>
                  <a:pt x="124" y="256"/>
                </a:lnTo>
                <a:lnTo>
                  <a:pt x="99" y="273"/>
                </a:lnTo>
                <a:lnTo>
                  <a:pt x="76" y="292"/>
                </a:lnTo>
                <a:lnTo>
                  <a:pt x="51" y="309"/>
                </a:lnTo>
                <a:lnTo>
                  <a:pt x="39" y="318"/>
                </a:lnTo>
                <a:lnTo>
                  <a:pt x="26" y="325"/>
                </a:lnTo>
                <a:lnTo>
                  <a:pt x="14" y="332"/>
                </a:lnTo>
                <a:lnTo>
                  <a:pt x="0" y="339"/>
                </a:lnTo>
                <a:lnTo>
                  <a:pt x="3" y="342"/>
                </a:lnTo>
                <a:lnTo>
                  <a:pt x="9" y="342"/>
                </a:lnTo>
                <a:lnTo>
                  <a:pt x="17" y="342"/>
                </a:lnTo>
                <a:lnTo>
                  <a:pt x="25" y="339"/>
                </a:lnTo>
                <a:lnTo>
                  <a:pt x="33" y="335"/>
                </a:lnTo>
                <a:lnTo>
                  <a:pt x="42" y="330"/>
                </a:lnTo>
                <a:lnTo>
                  <a:pt x="51" y="327"/>
                </a:lnTo>
                <a:lnTo>
                  <a:pt x="58" y="321"/>
                </a:lnTo>
                <a:close/>
              </a:path>
            </a:pathLst>
          </a:custGeom>
          <a:solidFill>
            <a:srgbClr val="000000"/>
          </a:solidFill>
          <a:ln w="9525">
            <a:noFill/>
            <a:round/>
            <a:headEnd/>
            <a:tailEnd/>
          </a:ln>
        </p:spPr>
        <p:txBody>
          <a:bodyPr/>
          <a:lstStyle/>
          <a:p>
            <a:endParaRPr lang="en-US"/>
          </a:p>
        </p:txBody>
      </p:sp>
      <p:sp>
        <p:nvSpPr>
          <p:cNvPr id="2228" name="Freeform 150"/>
          <p:cNvSpPr>
            <a:spLocks/>
          </p:cNvSpPr>
          <p:nvPr/>
        </p:nvSpPr>
        <p:spPr bwMode="auto">
          <a:xfrm rot="497617">
            <a:off x="4935538" y="2457450"/>
            <a:ext cx="125412" cy="33338"/>
          </a:xfrm>
          <a:custGeom>
            <a:avLst/>
            <a:gdLst>
              <a:gd name="T0" fmla="*/ 2147483647 w 290"/>
              <a:gd name="T1" fmla="*/ 2147483647 h 83"/>
              <a:gd name="T2" fmla="*/ 2147483647 w 290"/>
              <a:gd name="T3" fmla="*/ 2147483647 h 83"/>
              <a:gd name="T4" fmla="*/ 2147483647 w 290"/>
              <a:gd name="T5" fmla="*/ 2147483647 h 83"/>
              <a:gd name="T6" fmla="*/ 2147483647 w 290"/>
              <a:gd name="T7" fmla="*/ 2147483647 h 83"/>
              <a:gd name="T8" fmla="*/ 2147483647 w 290"/>
              <a:gd name="T9" fmla="*/ 2147483647 h 83"/>
              <a:gd name="T10" fmla="*/ 2147483647 w 290"/>
              <a:gd name="T11" fmla="*/ 2147483647 h 83"/>
              <a:gd name="T12" fmla="*/ 2147483647 w 290"/>
              <a:gd name="T13" fmla="*/ 2147483647 h 83"/>
              <a:gd name="T14" fmla="*/ 2147483647 w 290"/>
              <a:gd name="T15" fmla="*/ 2147483647 h 83"/>
              <a:gd name="T16" fmla="*/ 2147483647 w 290"/>
              <a:gd name="T17" fmla="*/ 2147483647 h 83"/>
              <a:gd name="T18" fmla="*/ 2147483647 w 290"/>
              <a:gd name="T19" fmla="*/ 2147483647 h 83"/>
              <a:gd name="T20" fmla="*/ 2147483647 w 290"/>
              <a:gd name="T21" fmla="*/ 2147483647 h 83"/>
              <a:gd name="T22" fmla="*/ 2147483647 w 290"/>
              <a:gd name="T23" fmla="*/ 2147483647 h 83"/>
              <a:gd name="T24" fmla="*/ 2147483647 w 290"/>
              <a:gd name="T25" fmla="*/ 0 h 83"/>
              <a:gd name="T26" fmla="*/ 2147483647 w 290"/>
              <a:gd name="T27" fmla="*/ 2147483647 h 83"/>
              <a:gd name="T28" fmla="*/ 2147483647 w 290"/>
              <a:gd name="T29" fmla="*/ 2147483647 h 83"/>
              <a:gd name="T30" fmla="*/ 2147483647 w 290"/>
              <a:gd name="T31" fmla="*/ 2147483647 h 83"/>
              <a:gd name="T32" fmla="*/ 2147483647 w 290"/>
              <a:gd name="T33" fmla="*/ 2147483647 h 83"/>
              <a:gd name="T34" fmla="*/ 2147483647 w 290"/>
              <a:gd name="T35" fmla="*/ 2147483647 h 83"/>
              <a:gd name="T36" fmla="*/ 2147483647 w 290"/>
              <a:gd name="T37" fmla="*/ 2147483647 h 83"/>
              <a:gd name="T38" fmla="*/ 2147483647 w 290"/>
              <a:gd name="T39" fmla="*/ 2147483647 h 83"/>
              <a:gd name="T40" fmla="*/ 2147483647 w 290"/>
              <a:gd name="T41" fmla="*/ 2147483647 h 83"/>
              <a:gd name="T42" fmla="*/ 2147483647 w 290"/>
              <a:gd name="T43" fmla="*/ 2147483647 h 83"/>
              <a:gd name="T44" fmla="*/ 2147483647 w 290"/>
              <a:gd name="T45" fmla="*/ 2147483647 h 83"/>
              <a:gd name="T46" fmla="*/ 2147483647 w 290"/>
              <a:gd name="T47" fmla="*/ 2147483647 h 83"/>
              <a:gd name="T48" fmla="*/ 0 w 290"/>
              <a:gd name="T49" fmla="*/ 2147483647 h 83"/>
              <a:gd name="T50" fmla="*/ 2147483647 w 290"/>
              <a:gd name="T51" fmla="*/ 2147483647 h 83"/>
              <a:gd name="T52" fmla="*/ 2147483647 w 290"/>
              <a:gd name="T53" fmla="*/ 2147483647 h 83"/>
              <a:gd name="T54" fmla="*/ 2147483647 w 290"/>
              <a:gd name="T55" fmla="*/ 2147483647 h 83"/>
              <a:gd name="T56" fmla="*/ 2147483647 w 290"/>
              <a:gd name="T57" fmla="*/ 2147483647 h 8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0"/>
              <a:gd name="T88" fmla="*/ 0 h 83"/>
              <a:gd name="T89" fmla="*/ 290 w 290"/>
              <a:gd name="T90" fmla="*/ 83 h 8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0" h="83">
                <a:moveTo>
                  <a:pt x="12" y="83"/>
                </a:moveTo>
                <a:lnTo>
                  <a:pt x="48" y="74"/>
                </a:lnTo>
                <a:lnTo>
                  <a:pt x="87" y="65"/>
                </a:lnTo>
                <a:lnTo>
                  <a:pt x="128" y="57"/>
                </a:lnTo>
                <a:lnTo>
                  <a:pt x="167" y="46"/>
                </a:lnTo>
                <a:lnTo>
                  <a:pt x="205" y="38"/>
                </a:lnTo>
                <a:lnTo>
                  <a:pt x="239" y="29"/>
                </a:lnTo>
                <a:lnTo>
                  <a:pt x="267" y="20"/>
                </a:lnTo>
                <a:lnTo>
                  <a:pt x="288" y="12"/>
                </a:lnTo>
                <a:lnTo>
                  <a:pt x="290" y="8"/>
                </a:lnTo>
                <a:lnTo>
                  <a:pt x="287" y="5"/>
                </a:lnTo>
                <a:lnTo>
                  <a:pt x="281" y="1"/>
                </a:lnTo>
                <a:lnTo>
                  <a:pt x="274" y="0"/>
                </a:lnTo>
                <a:lnTo>
                  <a:pt x="244" y="1"/>
                </a:lnTo>
                <a:lnTo>
                  <a:pt x="212" y="6"/>
                </a:lnTo>
                <a:lnTo>
                  <a:pt x="182" y="12"/>
                </a:lnTo>
                <a:lnTo>
                  <a:pt x="151" y="20"/>
                </a:lnTo>
                <a:lnTo>
                  <a:pt x="121" y="29"/>
                </a:lnTo>
                <a:lnTo>
                  <a:pt x="91" y="38"/>
                </a:lnTo>
                <a:lnTo>
                  <a:pt x="61" y="48"/>
                </a:lnTo>
                <a:lnTo>
                  <a:pt x="30" y="58"/>
                </a:lnTo>
                <a:lnTo>
                  <a:pt x="21" y="64"/>
                </a:lnTo>
                <a:lnTo>
                  <a:pt x="11" y="72"/>
                </a:lnTo>
                <a:lnTo>
                  <a:pt x="4" y="77"/>
                </a:lnTo>
                <a:lnTo>
                  <a:pt x="0" y="81"/>
                </a:lnTo>
                <a:lnTo>
                  <a:pt x="2" y="81"/>
                </a:lnTo>
                <a:lnTo>
                  <a:pt x="5" y="83"/>
                </a:lnTo>
                <a:lnTo>
                  <a:pt x="9" y="83"/>
                </a:lnTo>
                <a:lnTo>
                  <a:pt x="12" y="83"/>
                </a:lnTo>
                <a:close/>
              </a:path>
            </a:pathLst>
          </a:custGeom>
          <a:solidFill>
            <a:srgbClr val="000000"/>
          </a:solidFill>
          <a:ln w="9525">
            <a:noFill/>
            <a:round/>
            <a:headEnd/>
            <a:tailEnd/>
          </a:ln>
        </p:spPr>
        <p:txBody>
          <a:bodyPr/>
          <a:lstStyle/>
          <a:p>
            <a:endParaRPr lang="en-US"/>
          </a:p>
        </p:txBody>
      </p:sp>
      <p:sp>
        <p:nvSpPr>
          <p:cNvPr id="2229" name="Freeform 151"/>
          <p:cNvSpPr>
            <a:spLocks/>
          </p:cNvSpPr>
          <p:nvPr/>
        </p:nvSpPr>
        <p:spPr bwMode="auto">
          <a:xfrm rot="497617">
            <a:off x="4921250" y="2487613"/>
            <a:ext cx="71438" cy="149225"/>
          </a:xfrm>
          <a:custGeom>
            <a:avLst/>
            <a:gdLst>
              <a:gd name="T0" fmla="*/ 2147483647 w 164"/>
              <a:gd name="T1" fmla="*/ 2147483647 h 379"/>
              <a:gd name="T2" fmla="*/ 2147483647 w 164"/>
              <a:gd name="T3" fmla="*/ 2147483647 h 379"/>
              <a:gd name="T4" fmla="*/ 2147483647 w 164"/>
              <a:gd name="T5" fmla="*/ 2147483647 h 379"/>
              <a:gd name="T6" fmla="*/ 2147483647 w 164"/>
              <a:gd name="T7" fmla="*/ 2147483647 h 379"/>
              <a:gd name="T8" fmla="*/ 2147483647 w 164"/>
              <a:gd name="T9" fmla="*/ 2147483647 h 379"/>
              <a:gd name="T10" fmla="*/ 2147483647 w 164"/>
              <a:gd name="T11" fmla="*/ 2147483647 h 379"/>
              <a:gd name="T12" fmla="*/ 2147483647 w 164"/>
              <a:gd name="T13" fmla="*/ 2147483647 h 379"/>
              <a:gd name="T14" fmla="*/ 2147483647 w 164"/>
              <a:gd name="T15" fmla="*/ 2147483647 h 379"/>
              <a:gd name="T16" fmla="*/ 2147483647 w 164"/>
              <a:gd name="T17" fmla="*/ 2147483647 h 379"/>
              <a:gd name="T18" fmla="*/ 2147483647 w 164"/>
              <a:gd name="T19" fmla="*/ 2147483647 h 379"/>
              <a:gd name="T20" fmla="*/ 2147483647 w 164"/>
              <a:gd name="T21" fmla="*/ 2147483647 h 379"/>
              <a:gd name="T22" fmla="*/ 2147483647 w 164"/>
              <a:gd name="T23" fmla="*/ 2147483647 h 379"/>
              <a:gd name="T24" fmla="*/ 2147483647 w 164"/>
              <a:gd name="T25" fmla="*/ 2147483647 h 379"/>
              <a:gd name="T26" fmla="*/ 2147483647 w 164"/>
              <a:gd name="T27" fmla="*/ 2147483647 h 379"/>
              <a:gd name="T28" fmla="*/ 2147483647 w 164"/>
              <a:gd name="T29" fmla="*/ 2147483647 h 379"/>
              <a:gd name="T30" fmla="*/ 2147483647 w 164"/>
              <a:gd name="T31" fmla="*/ 2147483647 h 379"/>
              <a:gd name="T32" fmla="*/ 2147483647 w 164"/>
              <a:gd name="T33" fmla="*/ 2147483647 h 379"/>
              <a:gd name="T34" fmla="*/ 2147483647 w 164"/>
              <a:gd name="T35" fmla="*/ 2147483647 h 379"/>
              <a:gd name="T36" fmla="*/ 2147483647 w 164"/>
              <a:gd name="T37" fmla="*/ 2147483647 h 379"/>
              <a:gd name="T38" fmla="*/ 2147483647 w 164"/>
              <a:gd name="T39" fmla="*/ 2147483647 h 379"/>
              <a:gd name="T40" fmla="*/ 2147483647 w 164"/>
              <a:gd name="T41" fmla="*/ 2147483647 h 379"/>
              <a:gd name="T42" fmla="*/ 2147483647 w 164"/>
              <a:gd name="T43" fmla="*/ 2147483647 h 379"/>
              <a:gd name="T44" fmla="*/ 2147483647 w 164"/>
              <a:gd name="T45" fmla="*/ 2147483647 h 379"/>
              <a:gd name="T46" fmla="*/ 2147483647 w 164"/>
              <a:gd name="T47" fmla="*/ 2147483647 h 379"/>
              <a:gd name="T48" fmla="*/ 2147483647 w 164"/>
              <a:gd name="T49" fmla="*/ 2147483647 h 379"/>
              <a:gd name="T50" fmla="*/ 2147483647 w 164"/>
              <a:gd name="T51" fmla="*/ 2147483647 h 379"/>
              <a:gd name="T52" fmla="*/ 2147483647 w 164"/>
              <a:gd name="T53" fmla="*/ 2147483647 h 379"/>
              <a:gd name="T54" fmla="*/ 2147483647 w 164"/>
              <a:gd name="T55" fmla="*/ 2147483647 h 379"/>
              <a:gd name="T56" fmla="*/ 2147483647 w 164"/>
              <a:gd name="T57" fmla="*/ 2147483647 h 379"/>
              <a:gd name="T58" fmla="*/ 2147483647 w 164"/>
              <a:gd name="T59" fmla="*/ 2147483647 h 379"/>
              <a:gd name="T60" fmla="*/ 2147483647 w 164"/>
              <a:gd name="T61" fmla="*/ 2147483647 h 379"/>
              <a:gd name="T62" fmla="*/ 2147483647 w 164"/>
              <a:gd name="T63" fmla="*/ 2147483647 h 379"/>
              <a:gd name="T64" fmla="*/ 2147483647 w 164"/>
              <a:gd name="T65" fmla="*/ 0 h 379"/>
              <a:gd name="T66" fmla="*/ 0 w 164"/>
              <a:gd name="T67" fmla="*/ 2147483647 h 379"/>
              <a:gd name="T68" fmla="*/ 2147483647 w 164"/>
              <a:gd name="T69" fmla="*/ 2147483647 h 379"/>
              <a:gd name="T70" fmla="*/ 2147483647 w 164"/>
              <a:gd name="T71" fmla="*/ 2147483647 h 379"/>
              <a:gd name="T72" fmla="*/ 2147483647 w 164"/>
              <a:gd name="T73" fmla="*/ 2147483647 h 379"/>
              <a:gd name="T74" fmla="*/ 2147483647 w 164"/>
              <a:gd name="T75" fmla="*/ 2147483647 h 379"/>
              <a:gd name="T76" fmla="*/ 2147483647 w 164"/>
              <a:gd name="T77" fmla="*/ 2147483647 h 379"/>
              <a:gd name="T78" fmla="*/ 2147483647 w 164"/>
              <a:gd name="T79" fmla="*/ 2147483647 h 379"/>
              <a:gd name="T80" fmla="*/ 2147483647 w 164"/>
              <a:gd name="T81" fmla="*/ 2147483647 h 37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64"/>
              <a:gd name="T124" fmla="*/ 0 h 379"/>
              <a:gd name="T125" fmla="*/ 164 w 164"/>
              <a:gd name="T126" fmla="*/ 379 h 37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64" h="379">
                <a:moveTo>
                  <a:pt x="75" y="164"/>
                </a:moveTo>
                <a:lnTo>
                  <a:pt x="83" y="190"/>
                </a:lnTo>
                <a:lnTo>
                  <a:pt x="91" y="216"/>
                </a:lnTo>
                <a:lnTo>
                  <a:pt x="96" y="242"/>
                </a:lnTo>
                <a:lnTo>
                  <a:pt x="101" y="268"/>
                </a:lnTo>
                <a:lnTo>
                  <a:pt x="108" y="294"/>
                </a:lnTo>
                <a:lnTo>
                  <a:pt x="116" y="320"/>
                </a:lnTo>
                <a:lnTo>
                  <a:pt x="124" y="346"/>
                </a:lnTo>
                <a:lnTo>
                  <a:pt x="135" y="370"/>
                </a:lnTo>
                <a:lnTo>
                  <a:pt x="139" y="375"/>
                </a:lnTo>
                <a:lnTo>
                  <a:pt x="142" y="377"/>
                </a:lnTo>
                <a:lnTo>
                  <a:pt x="148" y="379"/>
                </a:lnTo>
                <a:lnTo>
                  <a:pt x="155" y="379"/>
                </a:lnTo>
                <a:lnTo>
                  <a:pt x="160" y="375"/>
                </a:lnTo>
                <a:lnTo>
                  <a:pt x="162" y="370"/>
                </a:lnTo>
                <a:lnTo>
                  <a:pt x="164" y="365"/>
                </a:lnTo>
                <a:lnTo>
                  <a:pt x="162" y="360"/>
                </a:lnTo>
                <a:lnTo>
                  <a:pt x="153" y="334"/>
                </a:lnTo>
                <a:lnTo>
                  <a:pt x="146" y="308"/>
                </a:lnTo>
                <a:lnTo>
                  <a:pt x="139" y="282"/>
                </a:lnTo>
                <a:lnTo>
                  <a:pt x="133" y="256"/>
                </a:lnTo>
                <a:lnTo>
                  <a:pt x="126" y="230"/>
                </a:lnTo>
                <a:lnTo>
                  <a:pt x="119" y="204"/>
                </a:lnTo>
                <a:lnTo>
                  <a:pt x="110" y="178"/>
                </a:lnTo>
                <a:lnTo>
                  <a:pt x="101" y="152"/>
                </a:lnTo>
                <a:lnTo>
                  <a:pt x="92" y="130"/>
                </a:lnTo>
                <a:lnTo>
                  <a:pt x="82" y="107"/>
                </a:lnTo>
                <a:lnTo>
                  <a:pt x="69" y="83"/>
                </a:lnTo>
                <a:lnTo>
                  <a:pt x="55" y="60"/>
                </a:lnTo>
                <a:lnTo>
                  <a:pt x="42" y="38"/>
                </a:lnTo>
                <a:lnTo>
                  <a:pt x="28" y="21"/>
                </a:lnTo>
                <a:lnTo>
                  <a:pt x="16" y="7"/>
                </a:lnTo>
                <a:lnTo>
                  <a:pt x="5" y="0"/>
                </a:lnTo>
                <a:lnTo>
                  <a:pt x="0" y="7"/>
                </a:lnTo>
                <a:lnTo>
                  <a:pt x="3" y="21"/>
                </a:lnTo>
                <a:lnTo>
                  <a:pt x="10" y="40"/>
                </a:lnTo>
                <a:lnTo>
                  <a:pt x="23" y="64"/>
                </a:lnTo>
                <a:lnTo>
                  <a:pt x="37" y="88"/>
                </a:lnTo>
                <a:lnTo>
                  <a:pt x="51" y="116"/>
                </a:lnTo>
                <a:lnTo>
                  <a:pt x="66" y="142"/>
                </a:lnTo>
                <a:lnTo>
                  <a:pt x="75" y="164"/>
                </a:lnTo>
                <a:close/>
              </a:path>
            </a:pathLst>
          </a:custGeom>
          <a:solidFill>
            <a:srgbClr val="000000"/>
          </a:solidFill>
          <a:ln w="9525">
            <a:noFill/>
            <a:round/>
            <a:headEnd/>
            <a:tailEnd/>
          </a:ln>
        </p:spPr>
        <p:txBody>
          <a:bodyPr/>
          <a:lstStyle/>
          <a:p>
            <a:endParaRPr lang="en-US"/>
          </a:p>
        </p:txBody>
      </p:sp>
      <p:sp>
        <p:nvSpPr>
          <p:cNvPr id="2230" name="Freeform 152"/>
          <p:cNvSpPr>
            <a:spLocks/>
          </p:cNvSpPr>
          <p:nvPr/>
        </p:nvSpPr>
        <p:spPr bwMode="auto">
          <a:xfrm rot="497617">
            <a:off x="5043488" y="2479675"/>
            <a:ext cx="74612" cy="122238"/>
          </a:xfrm>
          <a:custGeom>
            <a:avLst/>
            <a:gdLst>
              <a:gd name="T0" fmla="*/ 2147483647 w 171"/>
              <a:gd name="T1" fmla="*/ 2147483647 h 313"/>
              <a:gd name="T2" fmla="*/ 2147483647 w 171"/>
              <a:gd name="T3" fmla="*/ 2147483647 h 313"/>
              <a:gd name="T4" fmla="*/ 2147483647 w 171"/>
              <a:gd name="T5" fmla="*/ 2147483647 h 313"/>
              <a:gd name="T6" fmla="*/ 2147483647 w 171"/>
              <a:gd name="T7" fmla="*/ 2147483647 h 313"/>
              <a:gd name="T8" fmla="*/ 2147483647 w 171"/>
              <a:gd name="T9" fmla="*/ 2147483647 h 313"/>
              <a:gd name="T10" fmla="*/ 2147483647 w 171"/>
              <a:gd name="T11" fmla="*/ 2147483647 h 313"/>
              <a:gd name="T12" fmla="*/ 2147483647 w 171"/>
              <a:gd name="T13" fmla="*/ 2147483647 h 313"/>
              <a:gd name="T14" fmla="*/ 2147483647 w 171"/>
              <a:gd name="T15" fmla="*/ 2147483647 h 313"/>
              <a:gd name="T16" fmla="*/ 2147483647 w 171"/>
              <a:gd name="T17" fmla="*/ 2147483647 h 313"/>
              <a:gd name="T18" fmla="*/ 2147483647 w 171"/>
              <a:gd name="T19" fmla="*/ 2147483647 h 313"/>
              <a:gd name="T20" fmla="*/ 2147483647 w 171"/>
              <a:gd name="T21" fmla="*/ 2147483647 h 313"/>
              <a:gd name="T22" fmla="*/ 2147483647 w 171"/>
              <a:gd name="T23" fmla="*/ 2147483647 h 313"/>
              <a:gd name="T24" fmla="*/ 2147483647 w 171"/>
              <a:gd name="T25" fmla="*/ 2147483647 h 313"/>
              <a:gd name="T26" fmla="*/ 2147483647 w 171"/>
              <a:gd name="T27" fmla="*/ 2147483647 h 313"/>
              <a:gd name="T28" fmla="*/ 2147483647 w 171"/>
              <a:gd name="T29" fmla="*/ 2147483647 h 313"/>
              <a:gd name="T30" fmla="*/ 2147483647 w 171"/>
              <a:gd name="T31" fmla="*/ 2147483647 h 313"/>
              <a:gd name="T32" fmla="*/ 2147483647 w 171"/>
              <a:gd name="T33" fmla="*/ 2147483647 h 313"/>
              <a:gd name="T34" fmla="*/ 2147483647 w 171"/>
              <a:gd name="T35" fmla="*/ 2147483647 h 313"/>
              <a:gd name="T36" fmla="*/ 2147483647 w 171"/>
              <a:gd name="T37" fmla="*/ 2147483647 h 313"/>
              <a:gd name="T38" fmla="*/ 2147483647 w 171"/>
              <a:gd name="T39" fmla="*/ 2147483647 h 313"/>
              <a:gd name="T40" fmla="*/ 2147483647 w 171"/>
              <a:gd name="T41" fmla="*/ 2147483647 h 313"/>
              <a:gd name="T42" fmla="*/ 2147483647 w 171"/>
              <a:gd name="T43" fmla="*/ 2147483647 h 313"/>
              <a:gd name="T44" fmla="*/ 2147483647 w 171"/>
              <a:gd name="T45" fmla="*/ 2147483647 h 313"/>
              <a:gd name="T46" fmla="*/ 2147483647 w 171"/>
              <a:gd name="T47" fmla="*/ 2147483647 h 313"/>
              <a:gd name="T48" fmla="*/ 2147483647 w 171"/>
              <a:gd name="T49" fmla="*/ 0 h 313"/>
              <a:gd name="T50" fmla="*/ 0 w 171"/>
              <a:gd name="T51" fmla="*/ 2147483647 h 313"/>
              <a:gd name="T52" fmla="*/ 2147483647 w 171"/>
              <a:gd name="T53" fmla="*/ 2147483647 h 313"/>
              <a:gd name="T54" fmla="*/ 2147483647 w 171"/>
              <a:gd name="T55" fmla="*/ 2147483647 h 313"/>
              <a:gd name="T56" fmla="*/ 2147483647 w 171"/>
              <a:gd name="T57" fmla="*/ 2147483647 h 31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71"/>
              <a:gd name="T88" fmla="*/ 0 h 313"/>
              <a:gd name="T89" fmla="*/ 171 w 171"/>
              <a:gd name="T90" fmla="*/ 313 h 31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71" h="313">
                <a:moveTo>
                  <a:pt x="17" y="59"/>
                </a:moveTo>
                <a:lnTo>
                  <a:pt x="33" y="90"/>
                </a:lnTo>
                <a:lnTo>
                  <a:pt x="50" y="120"/>
                </a:lnTo>
                <a:lnTo>
                  <a:pt x="67" y="151"/>
                </a:lnTo>
                <a:lnTo>
                  <a:pt x="83" y="180"/>
                </a:lnTo>
                <a:lnTo>
                  <a:pt x="99" y="211"/>
                </a:lnTo>
                <a:lnTo>
                  <a:pt x="115" y="241"/>
                </a:lnTo>
                <a:lnTo>
                  <a:pt x="130" y="274"/>
                </a:lnTo>
                <a:lnTo>
                  <a:pt x="142" y="305"/>
                </a:lnTo>
                <a:lnTo>
                  <a:pt x="146" y="310"/>
                </a:lnTo>
                <a:lnTo>
                  <a:pt x="149" y="312"/>
                </a:lnTo>
                <a:lnTo>
                  <a:pt x="155" y="313"/>
                </a:lnTo>
                <a:lnTo>
                  <a:pt x="162" y="313"/>
                </a:lnTo>
                <a:lnTo>
                  <a:pt x="167" y="310"/>
                </a:lnTo>
                <a:lnTo>
                  <a:pt x="169" y="305"/>
                </a:lnTo>
                <a:lnTo>
                  <a:pt x="171" y="300"/>
                </a:lnTo>
                <a:lnTo>
                  <a:pt x="169" y="294"/>
                </a:lnTo>
                <a:lnTo>
                  <a:pt x="155" y="251"/>
                </a:lnTo>
                <a:lnTo>
                  <a:pt x="133" y="204"/>
                </a:lnTo>
                <a:lnTo>
                  <a:pt x="108" y="156"/>
                </a:lnTo>
                <a:lnTo>
                  <a:pt x="82" y="111"/>
                </a:lnTo>
                <a:lnTo>
                  <a:pt x="57" y="70"/>
                </a:lnTo>
                <a:lnTo>
                  <a:pt x="33" y="37"/>
                </a:lnTo>
                <a:lnTo>
                  <a:pt x="16" y="13"/>
                </a:lnTo>
                <a:lnTo>
                  <a:pt x="5" y="0"/>
                </a:lnTo>
                <a:lnTo>
                  <a:pt x="0" y="6"/>
                </a:lnTo>
                <a:lnTo>
                  <a:pt x="1" y="21"/>
                </a:lnTo>
                <a:lnTo>
                  <a:pt x="10" y="42"/>
                </a:lnTo>
                <a:lnTo>
                  <a:pt x="17" y="59"/>
                </a:lnTo>
                <a:close/>
              </a:path>
            </a:pathLst>
          </a:custGeom>
          <a:solidFill>
            <a:srgbClr val="000000"/>
          </a:solidFill>
          <a:ln w="9525">
            <a:noFill/>
            <a:round/>
            <a:headEnd/>
            <a:tailEnd/>
          </a:ln>
        </p:spPr>
        <p:txBody>
          <a:bodyPr/>
          <a:lstStyle/>
          <a:p>
            <a:endParaRPr lang="en-US"/>
          </a:p>
        </p:txBody>
      </p:sp>
      <p:sp>
        <p:nvSpPr>
          <p:cNvPr id="2231" name="Freeform 153"/>
          <p:cNvSpPr>
            <a:spLocks/>
          </p:cNvSpPr>
          <p:nvPr/>
        </p:nvSpPr>
        <p:spPr bwMode="auto">
          <a:xfrm rot="497617">
            <a:off x="5016500" y="2606675"/>
            <a:ext cx="90488" cy="38100"/>
          </a:xfrm>
          <a:custGeom>
            <a:avLst/>
            <a:gdLst>
              <a:gd name="T0" fmla="*/ 2147483647 w 208"/>
              <a:gd name="T1" fmla="*/ 2147483647 h 95"/>
              <a:gd name="T2" fmla="*/ 2147483647 w 208"/>
              <a:gd name="T3" fmla="*/ 2147483647 h 95"/>
              <a:gd name="T4" fmla="*/ 2147483647 w 208"/>
              <a:gd name="T5" fmla="*/ 2147483647 h 95"/>
              <a:gd name="T6" fmla="*/ 2147483647 w 208"/>
              <a:gd name="T7" fmla="*/ 2147483647 h 95"/>
              <a:gd name="T8" fmla="*/ 2147483647 w 208"/>
              <a:gd name="T9" fmla="*/ 2147483647 h 95"/>
              <a:gd name="T10" fmla="*/ 2147483647 w 208"/>
              <a:gd name="T11" fmla="*/ 2147483647 h 95"/>
              <a:gd name="T12" fmla="*/ 2147483647 w 208"/>
              <a:gd name="T13" fmla="*/ 2147483647 h 95"/>
              <a:gd name="T14" fmla="*/ 2147483647 w 208"/>
              <a:gd name="T15" fmla="*/ 2147483647 h 95"/>
              <a:gd name="T16" fmla="*/ 2147483647 w 208"/>
              <a:gd name="T17" fmla="*/ 2147483647 h 95"/>
              <a:gd name="T18" fmla="*/ 2147483647 w 208"/>
              <a:gd name="T19" fmla="*/ 0 h 95"/>
              <a:gd name="T20" fmla="*/ 2147483647 w 208"/>
              <a:gd name="T21" fmla="*/ 2147483647 h 95"/>
              <a:gd name="T22" fmla="*/ 2147483647 w 208"/>
              <a:gd name="T23" fmla="*/ 2147483647 h 95"/>
              <a:gd name="T24" fmla="*/ 2147483647 w 208"/>
              <a:gd name="T25" fmla="*/ 2147483647 h 95"/>
              <a:gd name="T26" fmla="*/ 2147483647 w 208"/>
              <a:gd name="T27" fmla="*/ 2147483647 h 95"/>
              <a:gd name="T28" fmla="*/ 2147483647 w 208"/>
              <a:gd name="T29" fmla="*/ 2147483647 h 95"/>
              <a:gd name="T30" fmla="*/ 2147483647 w 208"/>
              <a:gd name="T31" fmla="*/ 2147483647 h 95"/>
              <a:gd name="T32" fmla="*/ 0 w 208"/>
              <a:gd name="T33" fmla="*/ 2147483647 h 95"/>
              <a:gd name="T34" fmla="*/ 2147483647 w 208"/>
              <a:gd name="T35" fmla="*/ 2147483647 h 95"/>
              <a:gd name="T36" fmla="*/ 2147483647 w 208"/>
              <a:gd name="T37" fmla="*/ 2147483647 h 95"/>
              <a:gd name="T38" fmla="*/ 2147483647 w 208"/>
              <a:gd name="T39" fmla="*/ 2147483647 h 95"/>
              <a:gd name="T40" fmla="*/ 2147483647 w 208"/>
              <a:gd name="T41" fmla="*/ 2147483647 h 95"/>
              <a:gd name="T42" fmla="*/ 2147483647 w 208"/>
              <a:gd name="T43" fmla="*/ 2147483647 h 95"/>
              <a:gd name="T44" fmla="*/ 2147483647 w 208"/>
              <a:gd name="T45" fmla="*/ 2147483647 h 95"/>
              <a:gd name="T46" fmla="*/ 2147483647 w 208"/>
              <a:gd name="T47" fmla="*/ 2147483647 h 95"/>
              <a:gd name="T48" fmla="*/ 2147483647 w 208"/>
              <a:gd name="T49" fmla="*/ 2147483647 h 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8"/>
              <a:gd name="T76" fmla="*/ 0 h 95"/>
              <a:gd name="T77" fmla="*/ 208 w 208"/>
              <a:gd name="T78" fmla="*/ 95 h 9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8" h="95">
                <a:moveTo>
                  <a:pt x="194" y="31"/>
                </a:moveTo>
                <a:lnTo>
                  <a:pt x="199" y="29"/>
                </a:lnTo>
                <a:lnTo>
                  <a:pt x="204" y="26"/>
                </a:lnTo>
                <a:lnTo>
                  <a:pt x="206" y="21"/>
                </a:lnTo>
                <a:lnTo>
                  <a:pt x="208" y="16"/>
                </a:lnTo>
                <a:lnTo>
                  <a:pt x="206" y="10"/>
                </a:lnTo>
                <a:lnTo>
                  <a:pt x="204" y="5"/>
                </a:lnTo>
                <a:lnTo>
                  <a:pt x="199" y="3"/>
                </a:lnTo>
                <a:lnTo>
                  <a:pt x="192" y="2"/>
                </a:lnTo>
                <a:lnTo>
                  <a:pt x="167" y="0"/>
                </a:lnTo>
                <a:lnTo>
                  <a:pt x="140" y="5"/>
                </a:lnTo>
                <a:lnTo>
                  <a:pt x="112" y="16"/>
                </a:lnTo>
                <a:lnTo>
                  <a:pt x="85" y="29"/>
                </a:lnTo>
                <a:lnTo>
                  <a:pt x="60" y="45"/>
                </a:lnTo>
                <a:lnTo>
                  <a:pt x="37" y="62"/>
                </a:lnTo>
                <a:lnTo>
                  <a:pt x="16" y="78"/>
                </a:lnTo>
                <a:lnTo>
                  <a:pt x="0" y="92"/>
                </a:lnTo>
                <a:lnTo>
                  <a:pt x="9" y="95"/>
                </a:lnTo>
                <a:lnTo>
                  <a:pt x="25" y="92"/>
                </a:lnTo>
                <a:lnTo>
                  <a:pt x="48" y="83"/>
                </a:lnTo>
                <a:lnTo>
                  <a:pt x="74" y="69"/>
                </a:lnTo>
                <a:lnTo>
                  <a:pt x="105" y="55"/>
                </a:lnTo>
                <a:lnTo>
                  <a:pt x="135" y="43"/>
                </a:lnTo>
                <a:lnTo>
                  <a:pt x="165" y="35"/>
                </a:lnTo>
                <a:lnTo>
                  <a:pt x="194" y="31"/>
                </a:lnTo>
                <a:close/>
              </a:path>
            </a:pathLst>
          </a:custGeom>
          <a:solidFill>
            <a:srgbClr val="000000"/>
          </a:solidFill>
          <a:ln w="9525">
            <a:noFill/>
            <a:round/>
            <a:headEnd/>
            <a:tailEnd/>
          </a:ln>
        </p:spPr>
        <p:txBody>
          <a:bodyPr/>
          <a:lstStyle/>
          <a:p>
            <a:endParaRPr lang="en-US"/>
          </a:p>
        </p:txBody>
      </p:sp>
      <p:sp>
        <p:nvSpPr>
          <p:cNvPr id="2232" name="Freeform 154"/>
          <p:cNvSpPr>
            <a:spLocks/>
          </p:cNvSpPr>
          <p:nvPr/>
        </p:nvSpPr>
        <p:spPr bwMode="auto">
          <a:xfrm rot="497617">
            <a:off x="4976813" y="2482850"/>
            <a:ext cx="76200" cy="55563"/>
          </a:xfrm>
          <a:custGeom>
            <a:avLst/>
            <a:gdLst>
              <a:gd name="T0" fmla="*/ 2147483647 w 173"/>
              <a:gd name="T1" fmla="*/ 2147483647 h 141"/>
              <a:gd name="T2" fmla="*/ 2147483647 w 173"/>
              <a:gd name="T3" fmla="*/ 2147483647 h 141"/>
              <a:gd name="T4" fmla="*/ 2147483647 w 173"/>
              <a:gd name="T5" fmla="*/ 2147483647 h 141"/>
              <a:gd name="T6" fmla="*/ 2147483647 w 173"/>
              <a:gd name="T7" fmla="*/ 2147483647 h 141"/>
              <a:gd name="T8" fmla="*/ 2147483647 w 173"/>
              <a:gd name="T9" fmla="*/ 2147483647 h 141"/>
              <a:gd name="T10" fmla="*/ 2147483647 w 173"/>
              <a:gd name="T11" fmla="*/ 2147483647 h 141"/>
              <a:gd name="T12" fmla="*/ 2147483647 w 173"/>
              <a:gd name="T13" fmla="*/ 2147483647 h 141"/>
              <a:gd name="T14" fmla="*/ 2147483647 w 173"/>
              <a:gd name="T15" fmla="*/ 2147483647 h 141"/>
              <a:gd name="T16" fmla="*/ 2147483647 w 173"/>
              <a:gd name="T17" fmla="*/ 2147483647 h 141"/>
              <a:gd name="T18" fmla="*/ 2147483647 w 173"/>
              <a:gd name="T19" fmla="*/ 2147483647 h 141"/>
              <a:gd name="T20" fmla="*/ 2147483647 w 173"/>
              <a:gd name="T21" fmla="*/ 2147483647 h 141"/>
              <a:gd name="T22" fmla="*/ 2147483647 w 173"/>
              <a:gd name="T23" fmla="*/ 2147483647 h 141"/>
              <a:gd name="T24" fmla="*/ 2147483647 w 173"/>
              <a:gd name="T25" fmla="*/ 2147483647 h 141"/>
              <a:gd name="T26" fmla="*/ 2147483647 w 173"/>
              <a:gd name="T27" fmla="*/ 2147483647 h 141"/>
              <a:gd name="T28" fmla="*/ 2147483647 w 173"/>
              <a:gd name="T29" fmla="*/ 2147483647 h 141"/>
              <a:gd name="T30" fmla="*/ 2147483647 w 173"/>
              <a:gd name="T31" fmla="*/ 2147483647 h 141"/>
              <a:gd name="T32" fmla="*/ 2147483647 w 173"/>
              <a:gd name="T33" fmla="*/ 0 h 141"/>
              <a:gd name="T34" fmla="*/ 2147483647 w 173"/>
              <a:gd name="T35" fmla="*/ 2147483647 h 141"/>
              <a:gd name="T36" fmla="*/ 2147483647 w 173"/>
              <a:gd name="T37" fmla="*/ 2147483647 h 141"/>
              <a:gd name="T38" fmla="*/ 2147483647 w 173"/>
              <a:gd name="T39" fmla="*/ 2147483647 h 141"/>
              <a:gd name="T40" fmla="*/ 2147483647 w 173"/>
              <a:gd name="T41" fmla="*/ 2147483647 h 141"/>
              <a:gd name="T42" fmla="*/ 2147483647 w 173"/>
              <a:gd name="T43" fmla="*/ 2147483647 h 141"/>
              <a:gd name="T44" fmla="*/ 2147483647 w 173"/>
              <a:gd name="T45" fmla="*/ 2147483647 h 141"/>
              <a:gd name="T46" fmla="*/ 2147483647 w 173"/>
              <a:gd name="T47" fmla="*/ 2147483647 h 141"/>
              <a:gd name="T48" fmla="*/ 2147483647 w 173"/>
              <a:gd name="T49" fmla="*/ 2147483647 h 141"/>
              <a:gd name="T50" fmla="*/ 2147483647 w 173"/>
              <a:gd name="T51" fmla="*/ 2147483647 h 141"/>
              <a:gd name="T52" fmla="*/ 2147483647 w 173"/>
              <a:gd name="T53" fmla="*/ 2147483647 h 141"/>
              <a:gd name="T54" fmla="*/ 2147483647 w 173"/>
              <a:gd name="T55" fmla="*/ 2147483647 h 141"/>
              <a:gd name="T56" fmla="*/ 2147483647 w 173"/>
              <a:gd name="T57" fmla="*/ 2147483647 h 141"/>
              <a:gd name="T58" fmla="*/ 2147483647 w 173"/>
              <a:gd name="T59" fmla="*/ 2147483647 h 141"/>
              <a:gd name="T60" fmla="*/ 2147483647 w 173"/>
              <a:gd name="T61" fmla="*/ 2147483647 h 141"/>
              <a:gd name="T62" fmla="*/ 2147483647 w 173"/>
              <a:gd name="T63" fmla="*/ 2147483647 h 141"/>
              <a:gd name="T64" fmla="*/ 2147483647 w 173"/>
              <a:gd name="T65" fmla="*/ 2147483647 h 141"/>
              <a:gd name="T66" fmla="*/ 2147483647 w 173"/>
              <a:gd name="T67" fmla="*/ 2147483647 h 141"/>
              <a:gd name="T68" fmla="*/ 2147483647 w 173"/>
              <a:gd name="T69" fmla="*/ 2147483647 h 141"/>
              <a:gd name="T70" fmla="*/ 2147483647 w 173"/>
              <a:gd name="T71" fmla="*/ 2147483647 h 141"/>
              <a:gd name="T72" fmla="*/ 2147483647 w 173"/>
              <a:gd name="T73" fmla="*/ 2147483647 h 141"/>
              <a:gd name="T74" fmla="*/ 2147483647 w 173"/>
              <a:gd name="T75" fmla="*/ 2147483647 h 141"/>
              <a:gd name="T76" fmla="*/ 2147483647 w 173"/>
              <a:gd name="T77" fmla="*/ 2147483647 h 141"/>
              <a:gd name="T78" fmla="*/ 2147483647 w 173"/>
              <a:gd name="T79" fmla="*/ 2147483647 h 141"/>
              <a:gd name="T80" fmla="*/ 2147483647 w 173"/>
              <a:gd name="T81" fmla="*/ 2147483647 h 141"/>
              <a:gd name="T82" fmla="*/ 2147483647 w 173"/>
              <a:gd name="T83" fmla="*/ 2147483647 h 141"/>
              <a:gd name="T84" fmla="*/ 2147483647 w 173"/>
              <a:gd name="T85" fmla="*/ 2147483647 h 141"/>
              <a:gd name="T86" fmla="*/ 2147483647 w 173"/>
              <a:gd name="T87" fmla="*/ 2147483647 h 141"/>
              <a:gd name="T88" fmla="*/ 2147483647 w 173"/>
              <a:gd name="T89" fmla="*/ 2147483647 h 141"/>
              <a:gd name="T90" fmla="*/ 0 w 173"/>
              <a:gd name="T91" fmla="*/ 2147483647 h 141"/>
              <a:gd name="T92" fmla="*/ 2147483647 w 173"/>
              <a:gd name="T93" fmla="*/ 2147483647 h 141"/>
              <a:gd name="T94" fmla="*/ 2147483647 w 173"/>
              <a:gd name="T95" fmla="*/ 2147483647 h 141"/>
              <a:gd name="T96" fmla="*/ 2147483647 w 173"/>
              <a:gd name="T97" fmla="*/ 2147483647 h 14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73"/>
              <a:gd name="T148" fmla="*/ 0 h 141"/>
              <a:gd name="T149" fmla="*/ 173 w 173"/>
              <a:gd name="T150" fmla="*/ 141 h 14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73" h="141">
                <a:moveTo>
                  <a:pt x="18" y="141"/>
                </a:moveTo>
                <a:lnTo>
                  <a:pt x="38" y="140"/>
                </a:lnTo>
                <a:lnTo>
                  <a:pt x="57" y="134"/>
                </a:lnTo>
                <a:lnTo>
                  <a:pt x="81" y="126"/>
                </a:lnTo>
                <a:lnTo>
                  <a:pt x="102" y="115"/>
                </a:lnTo>
                <a:lnTo>
                  <a:pt x="123" y="105"/>
                </a:lnTo>
                <a:lnTo>
                  <a:pt x="143" y="93"/>
                </a:lnTo>
                <a:lnTo>
                  <a:pt x="161" y="83"/>
                </a:lnTo>
                <a:lnTo>
                  <a:pt x="173" y="74"/>
                </a:lnTo>
                <a:lnTo>
                  <a:pt x="173" y="64"/>
                </a:lnTo>
                <a:lnTo>
                  <a:pt x="171" y="51"/>
                </a:lnTo>
                <a:lnTo>
                  <a:pt x="164" y="38"/>
                </a:lnTo>
                <a:lnTo>
                  <a:pt x="157" y="26"/>
                </a:lnTo>
                <a:lnTo>
                  <a:pt x="146" y="15"/>
                </a:lnTo>
                <a:lnTo>
                  <a:pt x="136" y="7"/>
                </a:lnTo>
                <a:lnTo>
                  <a:pt x="127" y="1"/>
                </a:lnTo>
                <a:lnTo>
                  <a:pt x="118" y="0"/>
                </a:lnTo>
                <a:lnTo>
                  <a:pt x="100" y="5"/>
                </a:lnTo>
                <a:lnTo>
                  <a:pt x="86" y="12"/>
                </a:lnTo>
                <a:lnTo>
                  <a:pt x="77" y="17"/>
                </a:lnTo>
                <a:lnTo>
                  <a:pt x="73" y="22"/>
                </a:lnTo>
                <a:lnTo>
                  <a:pt x="77" y="26"/>
                </a:lnTo>
                <a:lnTo>
                  <a:pt x="82" y="27"/>
                </a:lnTo>
                <a:lnTo>
                  <a:pt x="86" y="27"/>
                </a:lnTo>
                <a:lnTo>
                  <a:pt x="88" y="27"/>
                </a:lnTo>
                <a:lnTo>
                  <a:pt x="93" y="26"/>
                </a:lnTo>
                <a:lnTo>
                  <a:pt x="102" y="22"/>
                </a:lnTo>
                <a:lnTo>
                  <a:pt x="109" y="19"/>
                </a:lnTo>
                <a:lnTo>
                  <a:pt x="113" y="17"/>
                </a:lnTo>
                <a:lnTo>
                  <a:pt x="118" y="22"/>
                </a:lnTo>
                <a:lnTo>
                  <a:pt x="129" y="36"/>
                </a:lnTo>
                <a:lnTo>
                  <a:pt x="138" y="55"/>
                </a:lnTo>
                <a:lnTo>
                  <a:pt x="138" y="74"/>
                </a:lnTo>
                <a:lnTo>
                  <a:pt x="125" y="79"/>
                </a:lnTo>
                <a:lnTo>
                  <a:pt x="109" y="86"/>
                </a:lnTo>
                <a:lnTo>
                  <a:pt x="91" y="91"/>
                </a:lnTo>
                <a:lnTo>
                  <a:pt x="72" y="98"/>
                </a:lnTo>
                <a:lnTo>
                  <a:pt x="52" y="105"/>
                </a:lnTo>
                <a:lnTo>
                  <a:pt x="38" y="109"/>
                </a:lnTo>
                <a:lnTo>
                  <a:pt x="27" y="112"/>
                </a:lnTo>
                <a:lnTo>
                  <a:pt x="22" y="114"/>
                </a:lnTo>
                <a:lnTo>
                  <a:pt x="20" y="112"/>
                </a:lnTo>
                <a:lnTo>
                  <a:pt x="18" y="105"/>
                </a:lnTo>
                <a:lnTo>
                  <a:pt x="15" y="100"/>
                </a:lnTo>
                <a:lnTo>
                  <a:pt x="11" y="98"/>
                </a:lnTo>
                <a:lnTo>
                  <a:pt x="0" y="114"/>
                </a:lnTo>
                <a:lnTo>
                  <a:pt x="4" y="128"/>
                </a:lnTo>
                <a:lnTo>
                  <a:pt x="13" y="138"/>
                </a:lnTo>
                <a:lnTo>
                  <a:pt x="18" y="141"/>
                </a:lnTo>
                <a:close/>
              </a:path>
            </a:pathLst>
          </a:custGeom>
          <a:solidFill>
            <a:srgbClr val="000000"/>
          </a:solidFill>
          <a:ln w="9525">
            <a:noFill/>
            <a:round/>
            <a:headEnd/>
            <a:tailEnd/>
          </a:ln>
        </p:spPr>
        <p:txBody>
          <a:bodyPr/>
          <a:lstStyle/>
          <a:p>
            <a:endParaRPr lang="en-US"/>
          </a:p>
        </p:txBody>
      </p:sp>
      <p:sp>
        <p:nvSpPr>
          <p:cNvPr id="2233" name="Freeform 155"/>
          <p:cNvSpPr>
            <a:spLocks/>
          </p:cNvSpPr>
          <p:nvPr/>
        </p:nvSpPr>
        <p:spPr bwMode="auto">
          <a:xfrm rot="497617">
            <a:off x="5113338" y="2547938"/>
            <a:ext cx="53975" cy="115887"/>
          </a:xfrm>
          <a:custGeom>
            <a:avLst/>
            <a:gdLst>
              <a:gd name="T0" fmla="*/ 2147483647 w 125"/>
              <a:gd name="T1" fmla="*/ 2147483647 h 293"/>
              <a:gd name="T2" fmla="*/ 2147483647 w 125"/>
              <a:gd name="T3" fmla="*/ 2147483647 h 293"/>
              <a:gd name="T4" fmla="*/ 2147483647 w 125"/>
              <a:gd name="T5" fmla="*/ 2147483647 h 293"/>
              <a:gd name="T6" fmla="*/ 2147483647 w 125"/>
              <a:gd name="T7" fmla="*/ 2147483647 h 293"/>
              <a:gd name="T8" fmla="*/ 2147483647 w 125"/>
              <a:gd name="T9" fmla="*/ 2147483647 h 293"/>
              <a:gd name="T10" fmla="*/ 2147483647 w 125"/>
              <a:gd name="T11" fmla="*/ 2147483647 h 293"/>
              <a:gd name="T12" fmla="*/ 2147483647 w 125"/>
              <a:gd name="T13" fmla="*/ 2147483647 h 293"/>
              <a:gd name="T14" fmla="*/ 2147483647 w 125"/>
              <a:gd name="T15" fmla="*/ 2147483647 h 293"/>
              <a:gd name="T16" fmla="*/ 2147483647 w 125"/>
              <a:gd name="T17" fmla="*/ 2147483647 h 293"/>
              <a:gd name="T18" fmla="*/ 2147483647 w 125"/>
              <a:gd name="T19" fmla="*/ 2147483647 h 293"/>
              <a:gd name="T20" fmla="*/ 2147483647 w 125"/>
              <a:gd name="T21" fmla="*/ 2147483647 h 293"/>
              <a:gd name="T22" fmla="*/ 2147483647 w 125"/>
              <a:gd name="T23" fmla="*/ 2147483647 h 293"/>
              <a:gd name="T24" fmla="*/ 2147483647 w 125"/>
              <a:gd name="T25" fmla="*/ 2147483647 h 293"/>
              <a:gd name="T26" fmla="*/ 2147483647 w 125"/>
              <a:gd name="T27" fmla="*/ 2147483647 h 293"/>
              <a:gd name="T28" fmla="*/ 2147483647 w 125"/>
              <a:gd name="T29" fmla="*/ 2147483647 h 293"/>
              <a:gd name="T30" fmla="*/ 2147483647 w 125"/>
              <a:gd name="T31" fmla="*/ 2147483647 h 293"/>
              <a:gd name="T32" fmla="*/ 2147483647 w 125"/>
              <a:gd name="T33" fmla="*/ 2147483647 h 293"/>
              <a:gd name="T34" fmla="*/ 2147483647 w 125"/>
              <a:gd name="T35" fmla="*/ 2147483647 h 293"/>
              <a:gd name="T36" fmla="*/ 2147483647 w 125"/>
              <a:gd name="T37" fmla="*/ 2147483647 h 293"/>
              <a:gd name="T38" fmla="*/ 0 w 125"/>
              <a:gd name="T39" fmla="*/ 2147483647 h 293"/>
              <a:gd name="T40" fmla="*/ 0 w 125"/>
              <a:gd name="T41" fmla="*/ 2147483647 h 293"/>
              <a:gd name="T42" fmla="*/ 2147483647 w 125"/>
              <a:gd name="T43" fmla="*/ 2147483647 h 293"/>
              <a:gd name="T44" fmla="*/ 2147483647 w 125"/>
              <a:gd name="T45" fmla="*/ 2147483647 h 293"/>
              <a:gd name="T46" fmla="*/ 2147483647 w 125"/>
              <a:gd name="T47" fmla="*/ 2147483647 h 293"/>
              <a:gd name="T48" fmla="*/ 2147483647 w 125"/>
              <a:gd name="T49" fmla="*/ 2147483647 h 293"/>
              <a:gd name="T50" fmla="*/ 2147483647 w 125"/>
              <a:gd name="T51" fmla="*/ 2147483647 h 293"/>
              <a:gd name="T52" fmla="*/ 2147483647 w 125"/>
              <a:gd name="T53" fmla="*/ 2147483647 h 293"/>
              <a:gd name="T54" fmla="*/ 2147483647 w 125"/>
              <a:gd name="T55" fmla="*/ 2147483647 h 293"/>
              <a:gd name="T56" fmla="*/ 2147483647 w 125"/>
              <a:gd name="T57" fmla="*/ 2147483647 h 293"/>
              <a:gd name="T58" fmla="*/ 2147483647 w 125"/>
              <a:gd name="T59" fmla="*/ 2147483647 h 293"/>
              <a:gd name="T60" fmla="*/ 2147483647 w 125"/>
              <a:gd name="T61" fmla="*/ 2147483647 h 293"/>
              <a:gd name="T62" fmla="*/ 2147483647 w 125"/>
              <a:gd name="T63" fmla="*/ 2147483647 h 293"/>
              <a:gd name="T64" fmla="*/ 2147483647 w 125"/>
              <a:gd name="T65" fmla="*/ 2147483647 h 293"/>
              <a:gd name="T66" fmla="*/ 2147483647 w 125"/>
              <a:gd name="T67" fmla="*/ 2147483647 h 293"/>
              <a:gd name="T68" fmla="*/ 2147483647 w 125"/>
              <a:gd name="T69" fmla="*/ 2147483647 h 293"/>
              <a:gd name="T70" fmla="*/ 2147483647 w 125"/>
              <a:gd name="T71" fmla="*/ 2147483647 h 293"/>
              <a:gd name="T72" fmla="*/ 2147483647 w 125"/>
              <a:gd name="T73" fmla="*/ 2147483647 h 293"/>
              <a:gd name="T74" fmla="*/ 2147483647 w 125"/>
              <a:gd name="T75" fmla="*/ 2147483647 h 293"/>
              <a:gd name="T76" fmla="*/ 2147483647 w 125"/>
              <a:gd name="T77" fmla="*/ 2147483647 h 293"/>
              <a:gd name="T78" fmla="*/ 2147483647 w 125"/>
              <a:gd name="T79" fmla="*/ 2147483647 h 293"/>
              <a:gd name="T80" fmla="*/ 2147483647 w 125"/>
              <a:gd name="T81" fmla="*/ 2147483647 h 293"/>
              <a:gd name="T82" fmla="*/ 2147483647 w 125"/>
              <a:gd name="T83" fmla="*/ 2147483647 h 293"/>
              <a:gd name="T84" fmla="*/ 2147483647 w 125"/>
              <a:gd name="T85" fmla="*/ 2147483647 h 293"/>
              <a:gd name="T86" fmla="*/ 2147483647 w 125"/>
              <a:gd name="T87" fmla="*/ 2147483647 h 293"/>
              <a:gd name="T88" fmla="*/ 2147483647 w 125"/>
              <a:gd name="T89" fmla="*/ 0 h 293"/>
              <a:gd name="T90" fmla="*/ 2147483647 w 125"/>
              <a:gd name="T91" fmla="*/ 0 h 293"/>
              <a:gd name="T92" fmla="*/ 2147483647 w 125"/>
              <a:gd name="T93" fmla="*/ 0 h 293"/>
              <a:gd name="T94" fmla="*/ 2147483647 w 125"/>
              <a:gd name="T95" fmla="*/ 0 h 293"/>
              <a:gd name="T96" fmla="*/ 2147483647 w 125"/>
              <a:gd name="T97" fmla="*/ 2147483647 h 293"/>
              <a:gd name="T98" fmla="*/ 2147483647 w 125"/>
              <a:gd name="T99" fmla="*/ 2147483647 h 29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25"/>
              <a:gd name="T151" fmla="*/ 0 h 293"/>
              <a:gd name="T152" fmla="*/ 125 w 125"/>
              <a:gd name="T153" fmla="*/ 293 h 29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25" h="293">
                <a:moveTo>
                  <a:pt x="21" y="2"/>
                </a:moveTo>
                <a:lnTo>
                  <a:pt x="29" y="33"/>
                </a:lnTo>
                <a:lnTo>
                  <a:pt x="37" y="70"/>
                </a:lnTo>
                <a:lnTo>
                  <a:pt x="46" y="108"/>
                </a:lnTo>
                <a:lnTo>
                  <a:pt x="57" y="144"/>
                </a:lnTo>
                <a:lnTo>
                  <a:pt x="66" y="178"/>
                </a:lnTo>
                <a:lnTo>
                  <a:pt x="73" y="206"/>
                </a:lnTo>
                <a:lnTo>
                  <a:pt x="78" y="223"/>
                </a:lnTo>
                <a:lnTo>
                  <a:pt x="80" y="230"/>
                </a:lnTo>
                <a:lnTo>
                  <a:pt x="78" y="230"/>
                </a:lnTo>
                <a:lnTo>
                  <a:pt x="71" y="232"/>
                </a:lnTo>
                <a:lnTo>
                  <a:pt x="64" y="234"/>
                </a:lnTo>
                <a:lnTo>
                  <a:pt x="54" y="235"/>
                </a:lnTo>
                <a:lnTo>
                  <a:pt x="43" y="239"/>
                </a:lnTo>
                <a:lnTo>
                  <a:pt x="32" y="242"/>
                </a:lnTo>
                <a:lnTo>
                  <a:pt x="21" y="248"/>
                </a:lnTo>
                <a:lnTo>
                  <a:pt x="14" y="253"/>
                </a:lnTo>
                <a:lnTo>
                  <a:pt x="7" y="256"/>
                </a:lnTo>
                <a:lnTo>
                  <a:pt x="2" y="263"/>
                </a:lnTo>
                <a:lnTo>
                  <a:pt x="0" y="270"/>
                </a:lnTo>
                <a:lnTo>
                  <a:pt x="0" y="279"/>
                </a:lnTo>
                <a:lnTo>
                  <a:pt x="4" y="286"/>
                </a:lnTo>
                <a:lnTo>
                  <a:pt x="11" y="291"/>
                </a:lnTo>
                <a:lnTo>
                  <a:pt x="18" y="293"/>
                </a:lnTo>
                <a:lnTo>
                  <a:pt x="27" y="293"/>
                </a:lnTo>
                <a:lnTo>
                  <a:pt x="32" y="293"/>
                </a:lnTo>
                <a:lnTo>
                  <a:pt x="43" y="291"/>
                </a:lnTo>
                <a:lnTo>
                  <a:pt x="57" y="287"/>
                </a:lnTo>
                <a:lnTo>
                  <a:pt x="73" y="284"/>
                </a:lnTo>
                <a:lnTo>
                  <a:pt x="89" y="279"/>
                </a:lnTo>
                <a:lnTo>
                  <a:pt x="103" y="272"/>
                </a:lnTo>
                <a:lnTo>
                  <a:pt x="116" y="263"/>
                </a:lnTo>
                <a:lnTo>
                  <a:pt x="123" y="253"/>
                </a:lnTo>
                <a:lnTo>
                  <a:pt x="125" y="223"/>
                </a:lnTo>
                <a:lnTo>
                  <a:pt x="114" y="189"/>
                </a:lnTo>
                <a:lnTo>
                  <a:pt x="98" y="159"/>
                </a:lnTo>
                <a:lnTo>
                  <a:pt x="89" y="137"/>
                </a:lnTo>
                <a:lnTo>
                  <a:pt x="84" y="118"/>
                </a:lnTo>
                <a:lnTo>
                  <a:pt x="77" y="101"/>
                </a:lnTo>
                <a:lnTo>
                  <a:pt x="70" y="83"/>
                </a:lnTo>
                <a:lnTo>
                  <a:pt x="62" y="66"/>
                </a:lnTo>
                <a:lnTo>
                  <a:pt x="55" y="50"/>
                </a:lnTo>
                <a:lnTo>
                  <a:pt x="46" y="33"/>
                </a:lnTo>
                <a:lnTo>
                  <a:pt x="39" y="18"/>
                </a:lnTo>
                <a:lnTo>
                  <a:pt x="30" y="0"/>
                </a:lnTo>
                <a:lnTo>
                  <a:pt x="29" y="0"/>
                </a:lnTo>
                <a:lnTo>
                  <a:pt x="27" y="0"/>
                </a:lnTo>
                <a:lnTo>
                  <a:pt x="23" y="0"/>
                </a:lnTo>
                <a:lnTo>
                  <a:pt x="21" y="2"/>
                </a:lnTo>
                <a:close/>
              </a:path>
            </a:pathLst>
          </a:custGeom>
          <a:solidFill>
            <a:srgbClr val="000000"/>
          </a:solidFill>
          <a:ln w="9525">
            <a:noFill/>
            <a:round/>
            <a:headEnd/>
            <a:tailEnd/>
          </a:ln>
        </p:spPr>
        <p:txBody>
          <a:bodyPr/>
          <a:lstStyle/>
          <a:p>
            <a:endParaRPr lang="en-US"/>
          </a:p>
        </p:txBody>
      </p:sp>
      <p:sp>
        <p:nvSpPr>
          <p:cNvPr id="2234" name="Freeform 156"/>
          <p:cNvSpPr>
            <a:spLocks/>
          </p:cNvSpPr>
          <p:nvPr/>
        </p:nvSpPr>
        <p:spPr bwMode="auto">
          <a:xfrm rot="497617">
            <a:off x="5176838" y="2600325"/>
            <a:ext cx="19050" cy="44450"/>
          </a:xfrm>
          <a:custGeom>
            <a:avLst/>
            <a:gdLst>
              <a:gd name="T0" fmla="*/ 2147483647 w 44"/>
              <a:gd name="T1" fmla="*/ 2147483647 h 111"/>
              <a:gd name="T2" fmla="*/ 2147483647 w 44"/>
              <a:gd name="T3" fmla="*/ 2147483647 h 111"/>
              <a:gd name="T4" fmla="*/ 2147483647 w 44"/>
              <a:gd name="T5" fmla="*/ 2147483647 h 111"/>
              <a:gd name="T6" fmla="*/ 2147483647 w 44"/>
              <a:gd name="T7" fmla="*/ 2147483647 h 111"/>
              <a:gd name="T8" fmla="*/ 2147483647 w 44"/>
              <a:gd name="T9" fmla="*/ 2147483647 h 111"/>
              <a:gd name="T10" fmla="*/ 2147483647 w 44"/>
              <a:gd name="T11" fmla="*/ 2147483647 h 111"/>
              <a:gd name="T12" fmla="*/ 2147483647 w 44"/>
              <a:gd name="T13" fmla="*/ 2147483647 h 111"/>
              <a:gd name="T14" fmla="*/ 2147483647 w 44"/>
              <a:gd name="T15" fmla="*/ 2147483647 h 111"/>
              <a:gd name="T16" fmla="*/ 2147483647 w 44"/>
              <a:gd name="T17" fmla="*/ 2147483647 h 111"/>
              <a:gd name="T18" fmla="*/ 2147483647 w 44"/>
              <a:gd name="T19" fmla="*/ 2147483647 h 111"/>
              <a:gd name="T20" fmla="*/ 2147483647 w 44"/>
              <a:gd name="T21" fmla="*/ 2147483647 h 111"/>
              <a:gd name="T22" fmla="*/ 2147483647 w 44"/>
              <a:gd name="T23" fmla="*/ 2147483647 h 111"/>
              <a:gd name="T24" fmla="*/ 2147483647 w 44"/>
              <a:gd name="T25" fmla="*/ 0 h 111"/>
              <a:gd name="T26" fmla="*/ 0 w 44"/>
              <a:gd name="T27" fmla="*/ 2147483647 h 111"/>
              <a:gd name="T28" fmla="*/ 2147483647 w 44"/>
              <a:gd name="T29" fmla="*/ 2147483647 h 111"/>
              <a:gd name="T30" fmla="*/ 2147483647 w 44"/>
              <a:gd name="T31" fmla="*/ 2147483647 h 111"/>
              <a:gd name="T32" fmla="*/ 2147483647 w 44"/>
              <a:gd name="T33" fmla="*/ 2147483647 h 1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4"/>
              <a:gd name="T52" fmla="*/ 0 h 111"/>
              <a:gd name="T53" fmla="*/ 44 w 44"/>
              <a:gd name="T54" fmla="*/ 111 h 11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4" h="111">
                <a:moveTo>
                  <a:pt x="19" y="104"/>
                </a:moveTo>
                <a:lnTo>
                  <a:pt x="21" y="107"/>
                </a:lnTo>
                <a:lnTo>
                  <a:pt x="25" y="109"/>
                </a:lnTo>
                <a:lnTo>
                  <a:pt x="30" y="111"/>
                </a:lnTo>
                <a:lnTo>
                  <a:pt x="34" y="111"/>
                </a:lnTo>
                <a:lnTo>
                  <a:pt x="39" y="109"/>
                </a:lnTo>
                <a:lnTo>
                  <a:pt x="42" y="106"/>
                </a:lnTo>
                <a:lnTo>
                  <a:pt x="44" y="100"/>
                </a:lnTo>
                <a:lnTo>
                  <a:pt x="44" y="97"/>
                </a:lnTo>
                <a:lnTo>
                  <a:pt x="35" y="68"/>
                </a:lnTo>
                <a:lnTo>
                  <a:pt x="25" y="35"/>
                </a:lnTo>
                <a:lnTo>
                  <a:pt x="12" y="9"/>
                </a:lnTo>
                <a:lnTo>
                  <a:pt x="1" y="0"/>
                </a:lnTo>
                <a:lnTo>
                  <a:pt x="0" y="19"/>
                </a:lnTo>
                <a:lnTo>
                  <a:pt x="3" y="47"/>
                </a:lnTo>
                <a:lnTo>
                  <a:pt x="10" y="76"/>
                </a:lnTo>
                <a:lnTo>
                  <a:pt x="19" y="104"/>
                </a:lnTo>
                <a:close/>
              </a:path>
            </a:pathLst>
          </a:custGeom>
          <a:solidFill>
            <a:srgbClr val="000000"/>
          </a:solidFill>
          <a:ln w="9525">
            <a:noFill/>
            <a:round/>
            <a:headEnd/>
            <a:tailEnd/>
          </a:ln>
        </p:spPr>
        <p:txBody>
          <a:bodyPr/>
          <a:lstStyle/>
          <a:p>
            <a:endParaRPr lang="en-US"/>
          </a:p>
        </p:txBody>
      </p:sp>
      <p:grpSp>
        <p:nvGrpSpPr>
          <p:cNvPr id="2235" name="Group 157"/>
          <p:cNvGrpSpPr>
            <a:grpSpLocks/>
          </p:cNvGrpSpPr>
          <p:nvPr/>
        </p:nvGrpSpPr>
        <p:grpSpPr bwMode="auto">
          <a:xfrm>
            <a:off x="6148388" y="1073150"/>
            <a:ext cx="685800" cy="868363"/>
            <a:chOff x="565" y="3730"/>
            <a:chExt cx="1058" cy="1512"/>
          </a:xfrm>
        </p:grpSpPr>
        <p:grpSp>
          <p:nvGrpSpPr>
            <p:cNvPr id="32947" name="Group 158"/>
            <p:cNvGrpSpPr>
              <a:grpSpLocks/>
            </p:cNvGrpSpPr>
            <p:nvPr/>
          </p:nvGrpSpPr>
          <p:grpSpPr bwMode="auto">
            <a:xfrm>
              <a:off x="565" y="4358"/>
              <a:ext cx="231" cy="884"/>
              <a:chOff x="1635" y="1833"/>
              <a:chExt cx="92" cy="246"/>
            </a:xfrm>
          </p:grpSpPr>
          <p:grpSp>
            <p:nvGrpSpPr>
              <p:cNvPr id="32961" name="Group 159"/>
              <p:cNvGrpSpPr>
                <a:grpSpLocks/>
              </p:cNvGrpSpPr>
              <p:nvPr/>
            </p:nvGrpSpPr>
            <p:grpSpPr bwMode="auto">
              <a:xfrm>
                <a:off x="1636" y="1918"/>
                <a:ext cx="91" cy="161"/>
                <a:chOff x="1636" y="1918"/>
                <a:chExt cx="91" cy="161"/>
              </a:xfrm>
            </p:grpSpPr>
            <p:grpSp>
              <p:nvGrpSpPr>
                <p:cNvPr id="32969" name="Group 160"/>
                <p:cNvGrpSpPr>
                  <a:grpSpLocks/>
                </p:cNvGrpSpPr>
                <p:nvPr/>
              </p:nvGrpSpPr>
              <p:grpSpPr bwMode="auto">
                <a:xfrm>
                  <a:off x="1636" y="1922"/>
                  <a:ext cx="59" cy="156"/>
                  <a:chOff x="1636" y="1922"/>
                  <a:chExt cx="59" cy="156"/>
                </a:xfrm>
              </p:grpSpPr>
              <p:sp>
                <p:nvSpPr>
                  <p:cNvPr id="32977" name="Line 161"/>
                  <p:cNvSpPr>
                    <a:spLocks noChangeShapeType="1"/>
                  </p:cNvSpPr>
                  <p:nvPr/>
                </p:nvSpPr>
                <p:spPr bwMode="auto">
                  <a:xfrm>
                    <a:off x="1660" y="1922"/>
                    <a:ext cx="21" cy="1"/>
                  </a:xfrm>
                  <a:prstGeom prst="line">
                    <a:avLst/>
                  </a:prstGeom>
                  <a:noFill/>
                  <a:ln w="28575">
                    <a:solidFill>
                      <a:schemeClr val="tx1"/>
                    </a:solidFill>
                    <a:round/>
                    <a:headEnd/>
                    <a:tailEnd/>
                  </a:ln>
                </p:spPr>
                <p:txBody>
                  <a:bodyPr/>
                  <a:lstStyle/>
                  <a:p>
                    <a:endParaRPr lang="en-US"/>
                  </a:p>
                </p:txBody>
              </p:sp>
              <p:sp>
                <p:nvSpPr>
                  <p:cNvPr id="32978" name="Line 162"/>
                  <p:cNvSpPr>
                    <a:spLocks noChangeShapeType="1"/>
                  </p:cNvSpPr>
                  <p:nvPr/>
                </p:nvSpPr>
                <p:spPr bwMode="auto">
                  <a:xfrm flipV="1">
                    <a:off x="1653" y="1923"/>
                    <a:ext cx="27" cy="33"/>
                  </a:xfrm>
                  <a:prstGeom prst="line">
                    <a:avLst/>
                  </a:prstGeom>
                  <a:noFill/>
                  <a:ln w="28575">
                    <a:solidFill>
                      <a:schemeClr val="tx1"/>
                    </a:solidFill>
                    <a:round/>
                    <a:headEnd/>
                    <a:tailEnd/>
                  </a:ln>
                </p:spPr>
                <p:txBody>
                  <a:bodyPr/>
                  <a:lstStyle/>
                  <a:p>
                    <a:endParaRPr lang="en-US"/>
                  </a:p>
                </p:txBody>
              </p:sp>
              <p:sp>
                <p:nvSpPr>
                  <p:cNvPr id="32979" name="Line 163"/>
                  <p:cNvSpPr>
                    <a:spLocks noChangeShapeType="1"/>
                  </p:cNvSpPr>
                  <p:nvPr/>
                </p:nvSpPr>
                <p:spPr bwMode="auto">
                  <a:xfrm>
                    <a:off x="1653" y="1956"/>
                    <a:ext cx="37" cy="70"/>
                  </a:xfrm>
                  <a:prstGeom prst="line">
                    <a:avLst/>
                  </a:prstGeom>
                  <a:noFill/>
                  <a:ln w="28575">
                    <a:solidFill>
                      <a:schemeClr val="tx1"/>
                    </a:solidFill>
                    <a:round/>
                    <a:headEnd/>
                    <a:tailEnd/>
                  </a:ln>
                </p:spPr>
                <p:txBody>
                  <a:bodyPr/>
                  <a:lstStyle/>
                  <a:p>
                    <a:endParaRPr lang="en-US"/>
                  </a:p>
                </p:txBody>
              </p:sp>
              <p:sp>
                <p:nvSpPr>
                  <p:cNvPr id="32980" name="Line 164"/>
                  <p:cNvSpPr>
                    <a:spLocks noChangeShapeType="1"/>
                  </p:cNvSpPr>
                  <p:nvPr/>
                </p:nvSpPr>
                <p:spPr bwMode="auto">
                  <a:xfrm flipV="1">
                    <a:off x="1636" y="2024"/>
                    <a:ext cx="53" cy="53"/>
                  </a:xfrm>
                  <a:prstGeom prst="line">
                    <a:avLst/>
                  </a:prstGeom>
                  <a:noFill/>
                  <a:ln w="28575">
                    <a:solidFill>
                      <a:schemeClr val="tx1"/>
                    </a:solidFill>
                    <a:round/>
                    <a:headEnd/>
                    <a:tailEnd/>
                  </a:ln>
                </p:spPr>
                <p:txBody>
                  <a:bodyPr/>
                  <a:lstStyle/>
                  <a:p>
                    <a:endParaRPr lang="en-US"/>
                  </a:p>
                </p:txBody>
              </p:sp>
              <p:sp>
                <p:nvSpPr>
                  <p:cNvPr id="32981" name="Line 165"/>
                  <p:cNvSpPr>
                    <a:spLocks noChangeShapeType="1"/>
                  </p:cNvSpPr>
                  <p:nvPr/>
                </p:nvSpPr>
                <p:spPr bwMode="auto">
                  <a:xfrm>
                    <a:off x="1644" y="2025"/>
                    <a:ext cx="51" cy="53"/>
                  </a:xfrm>
                  <a:prstGeom prst="line">
                    <a:avLst/>
                  </a:prstGeom>
                  <a:noFill/>
                  <a:ln w="28575">
                    <a:solidFill>
                      <a:schemeClr val="tx1"/>
                    </a:solidFill>
                    <a:round/>
                    <a:headEnd/>
                    <a:tailEnd/>
                  </a:ln>
                </p:spPr>
                <p:txBody>
                  <a:bodyPr/>
                  <a:lstStyle/>
                  <a:p>
                    <a:endParaRPr lang="en-US"/>
                  </a:p>
                </p:txBody>
              </p:sp>
              <p:sp>
                <p:nvSpPr>
                  <p:cNvPr id="32982" name="Line 166"/>
                  <p:cNvSpPr>
                    <a:spLocks noChangeShapeType="1"/>
                  </p:cNvSpPr>
                  <p:nvPr/>
                </p:nvSpPr>
                <p:spPr bwMode="auto">
                  <a:xfrm flipV="1">
                    <a:off x="1643" y="1956"/>
                    <a:ext cx="41" cy="69"/>
                  </a:xfrm>
                  <a:prstGeom prst="line">
                    <a:avLst/>
                  </a:prstGeom>
                  <a:noFill/>
                  <a:ln w="28575">
                    <a:solidFill>
                      <a:schemeClr val="tx1"/>
                    </a:solidFill>
                    <a:round/>
                    <a:headEnd/>
                    <a:tailEnd/>
                  </a:ln>
                </p:spPr>
                <p:txBody>
                  <a:bodyPr/>
                  <a:lstStyle/>
                  <a:p>
                    <a:endParaRPr lang="en-US"/>
                  </a:p>
                </p:txBody>
              </p:sp>
              <p:sp>
                <p:nvSpPr>
                  <p:cNvPr id="32983" name="Line 167"/>
                  <p:cNvSpPr>
                    <a:spLocks noChangeShapeType="1"/>
                  </p:cNvSpPr>
                  <p:nvPr/>
                </p:nvSpPr>
                <p:spPr bwMode="auto">
                  <a:xfrm>
                    <a:off x="1660" y="1922"/>
                    <a:ext cx="24" cy="36"/>
                  </a:xfrm>
                  <a:prstGeom prst="line">
                    <a:avLst/>
                  </a:prstGeom>
                  <a:noFill/>
                  <a:ln w="28575">
                    <a:solidFill>
                      <a:schemeClr val="tx1"/>
                    </a:solidFill>
                    <a:round/>
                    <a:headEnd/>
                    <a:tailEnd/>
                  </a:ln>
                </p:spPr>
                <p:txBody>
                  <a:bodyPr/>
                  <a:lstStyle/>
                  <a:p>
                    <a:endParaRPr lang="en-US"/>
                  </a:p>
                </p:txBody>
              </p:sp>
            </p:grpSp>
            <p:sp>
              <p:nvSpPr>
                <p:cNvPr id="32970" name="Line 168"/>
                <p:cNvSpPr>
                  <a:spLocks noChangeShapeType="1"/>
                </p:cNvSpPr>
                <p:nvPr/>
              </p:nvSpPr>
              <p:spPr bwMode="auto">
                <a:xfrm flipV="1">
                  <a:off x="1693" y="2014"/>
                  <a:ext cx="22" cy="65"/>
                </a:xfrm>
                <a:prstGeom prst="line">
                  <a:avLst/>
                </a:prstGeom>
                <a:noFill/>
                <a:ln w="28575">
                  <a:solidFill>
                    <a:schemeClr val="tx1"/>
                  </a:solidFill>
                  <a:round/>
                  <a:headEnd/>
                  <a:tailEnd/>
                </a:ln>
              </p:spPr>
              <p:txBody>
                <a:bodyPr/>
                <a:lstStyle/>
                <a:p>
                  <a:endParaRPr lang="en-US"/>
                </a:p>
              </p:txBody>
            </p:sp>
            <p:sp>
              <p:nvSpPr>
                <p:cNvPr id="32971" name="Line 169"/>
                <p:cNvSpPr>
                  <a:spLocks noChangeShapeType="1"/>
                </p:cNvSpPr>
                <p:nvPr/>
              </p:nvSpPr>
              <p:spPr bwMode="auto">
                <a:xfrm>
                  <a:off x="1685" y="1957"/>
                  <a:ext cx="30" cy="58"/>
                </a:xfrm>
                <a:prstGeom prst="line">
                  <a:avLst/>
                </a:prstGeom>
                <a:noFill/>
                <a:ln w="28575">
                  <a:solidFill>
                    <a:schemeClr val="tx1"/>
                  </a:solidFill>
                  <a:round/>
                  <a:headEnd/>
                  <a:tailEnd/>
                </a:ln>
              </p:spPr>
              <p:txBody>
                <a:bodyPr/>
                <a:lstStyle/>
                <a:p>
                  <a:endParaRPr lang="en-US"/>
                </a:p>
              </p:txBody>
            </p:sp>
            <p:sp>
              <p:nvSpPr>
                <p:cNvPr id="32972" name="Line 170"/>
                <p:cNvSpPr>
                  <a:spLocks noChangeShapeType="1"/>
                </p:cNvSpPr>
                <p:nvPr/>
              </p:nvSpPr>
              <p:spPr bwMode="auto">
                <a:xfrm flipV="1">
                  <a:off x="1685" y="1918"/>
                  <a:ext cx="7" cy="40"/>
                </a:xfrm>
                <a:prstGeom prst="line">
                  <a:avLst/>
                </a:prstGeom>
                <a:noFill/>
                <a:ln w="28575">
                  <a:solidFill>
                    <a:schemeClr val="tx1"/>
                  </a:solidFill>
                  <a:round/>
                  <a:headEnd/>
                  <a:tailEnd/>
                </a:ln>
              </p:spPr>
              <p:txBody>
                <a:bodyPr/>
                <a:lstStyle/>
                <a:p>
                  <a:endParaRPr lang="en-US"/>
                </a:p>
              </p:txBody>
            </p:sp>
            <p:sp>
              <p:nvSpPr>
                <p:cNvPr id="32973" name="Line 171"/>
                <p:cNvSpPr>
                  <a:spLocks noChangeShapeType="1"/>
                </p:cNvSpPr>
                <p:nvPr/>
              </p:nvSpPr>
              <p:spPr bwMode="auto">
                <a:xfrm flipV="1">
                  <a:off x="1682" y="1918"/>
                  <a:ext cx="12" cy="5"/>
                </a:xfrm>
                <a:prstGeom prst="line">
                  <a:avLst/>
                </a:prstGeom>
                <a:noFill/>
                <a:ln w="28575">
                  <a:solidFill>
                    <a:schemeClr val="tx1"/>
                  </a:solidFill>
                  <a:round/>
                  <a:headEnd/>
                  <a:tailEnd/>
                </a:ln>
              </p:spPr>
              <p:txBody>
                <a:bodyPr/>
                <a:lstStyle/>
                <a:p>
                  <a:endParaRPr lang="en-US"/>
                </a:p>
              </p:txBody>
            </p:sp>
            <p:sp>
              <p:nvSpPr>
                <p:cNvPr id="32974" name="Line 172"/>
                <p:cNvSpPr>
                  <a:spLocks noChangeShapeType="1"/>
                </p:cNvSpPr>
                <p:nvPr/>
              </p:nvSpPr>
              <p:spPr bwMode="auto">
                <a:xfrm>
                  <a:off x="1682" y="1922"/>
                  <a:ext cx="19" cy="28"/>
                </a:xfrm>
                <a:prstGeom prst="line">
                  <a:avLst/>
                </a:prstGeom>
                <a:noFill/>
                <a:ln w="28575">
                  <a:solidFill>
                    <a:schemeClr val="tx1"/>
                  </a:solidFill>
                  <a:round/>
                  <a:headEnd/>
                  <a:tailEnd/>
                </a:ln>
              </p:spPr>
              <p:txBody>
                <a:bodyPr/>
                <a:lstStyle/>
                <a:p>
                  <a:endParaRPr lang="en-US"/>
                </a:p>
              </p:txBody>
            </p:sp>
            <p:sp>
              <p:nvSpPr>
                <p:cNvPr id="32975" name="Line 173"/>
                <p:cNvSpPr>
                  <a:spLocks noChangeShapeType="1"/>
                </p:cNvSpPr>
                <p:nvPr/>
              </p:nvSpPr>
              <p:spPr bwMode="auto">
                <a:xfrm flipV="1">
                  <a:off x="1691" y="1951"/>
                  <a:ext cx="8" cy="74"/>
                </a:xfrm>
                <a:prstGeom prst="line">
                  <a:avLst/>
                </a:prstGeom>
                <a:noFill/>
                <a:ln w="28575">
                  <a:solidFill>
                    <a:schemeClr val="tx1"/>
                  </a:solidFill>
                  <a:round/>
                  <a:headEnd/>
                  <a:tailEnd/>
                </a:ln>
              </p:spPr>
              <p:txBody>
                <a:bodyPr/>
                <a:lstStyle/>
                <a:p>
                  <a:endParaRPr lang="en-US"/>
                </a:p>
              </p:txBody>
            </p:sp>
            <p:sp>
              <p:nvSpPr>
                <p:cNvPr id="32976" name="Line 174"/>
                <p:cNvSpPr>
                  <a:spLocks noChangeShapeType="1"/>
                </p:cNvSpPr>
                <p:nvPr/>
              </p:nvSpPr>
              <p:spPr bwMode="auto">
                <a:xfrm>
                  <a:off x="1691" y="2024"/>
                  <a:ext cx="36" cy="34"/>
                </a:xfrm>
                <a:prstGeom prst="line">
                  <a:avLst/>
                </a:prstGeom>
                <a:noFill/>
                <a:ln w="28575">
                  <a:solidFill>
                    <a:schemeClr val="tx1"/>
                  </a:solidFill>
                  <a:round/>
                  <a:headEnd/>
                  <a:tailEnd/>
                </a:ln>
              </p:spPr>
              <p:txBody>
                <a:bodyPr/>
                <a:lstStyle/>
                <a:p>
                  <a:endParaRPr lang="en-US"/>
                </a:p>
              </p:txBody>
            </p:sp>
          </p:grpSp>
          <p:grpSp>
            <p:nvGrpSpPr>
              <p:cNvPr id="32962" name="Group 175"/>
              <p:cNvGrpSpPr>
                <a:grpSpLocks/>
              </p:cNvGrpSpPr>
              <p:nvPr/>
            </p:nvGrpSpPr>
            <p:grpSpPr bwMode="auto">
              <a:xfrm>
                <a:off x="1635" y="1841"/>
                <a:ext cx="90" cy="236"/>
                <a:chOff x="1635" y="1841"/>
                <a:chExt cx="90" cy="236"/>
              </a:xfrm>
            </p:grpSpPr>
            <p:sp>
              <p:nvSpPr>
                <p:cNvPr id="32964" name="Line 176"/>
                <p:cNvSpPr>
                  <a:spLocks noChangeShapeType="1"/>
                </p:cNvSpPr>
                <p:nvPr/>
              </p:nvSpPr>
              <p:spPr bwMode="auto">
                <a:xfrm flipV="1">
                  <a:off x="1635" y="1841"/>
                  <a:ext cx="35" cy="234"/>
                </a:xfrm>
                <a:prstGeom prst="line">
                  <a:avLst/>
                </a:prstGeom>
                <a:noFill/>
                <a:ln w="28575">
                  <a:solidFill>
                    <a:schemeClr val="tx1"/>
                  </a:solidFill>
                  <a:round/>
                  <a:headEnd/>
                  <a:tailEnd/>
                </a:ln>
              </p:spPr>
              <p:txBody>
                <a:bodyPr/>
                <a:lstStyle/>
                <a:p>
                  <a:endParaRPr lang="en-US"/>
                </a:p>
              </p:txBody>
            </p:sp>
            <p:sp>
              <p:nvSpPr>
                <p:cNvPr id="32965" name="Line 177"/>
                <p:cNvSpPr>
                  <a:spLocks noChangeShapeType="1"/>
                </p:cNvSpPr>
                <p:nvPr/>
              </p:nvSpPr>
              <p:spPr bwMode="auto">
                <a:xfrm>
                  <a:off x="1671" y="1847"/>
                  <a:ext cx="22" cy="230"/>
                </a:xfrm>
                <a:prstGeom prst="line">
                  <a:avLst/>
                </a:prstGeom>
                <a:noFill/>
                <a:ln w="28575">
                  <a:solidFill>
                    <a:schemeClr val="tx1"/>
                  </a:solidFill>
                  <a:round/>
                  <a:headEnd/>
                  <a:tailEnd/>
                </a:ln>
              </p:spPr>
              <p:txBody>
                <a:bodyPr/>
                <a:lstStyle/>
                <a:p>
                  <a:endParaRPr lang="en-US"/>
                </a:p>
              </p:txBody>
            </p:sp>
            <p:sp>
              <p:nvSpPr>
                <p:cNvPr id="32966" name="Line 178"/>
                <p:cNvSpPr>
                  <a:spLocks noChangeShapeType="1"/>
                </p:cNvSpPr>
                <p:nvPr/>
              </p:nvSpPr>
              <p:spPr bwMode="auto">
                <a:xfrm flipV="1">
                  <a:off x="1694" y="2057"/>
                  <a:ext cx="31" cy="19"/>
                </a:xfrm>
                <a:prstGeom prst="line">
                  <a:avLst/>
                </a:prstGeom>
                <a:noFill/>
                <a:ln w="28575">
                  <a:solidFill>
                    <a:schemeClr val="tx1"/>
                  </a:solidFill>
                  <a:round/>
                  <a:headEnd/>
                  <a:tailEnd/>
                </a:ln>
              </p:spPr>
              <p:txBody>
                <a:bodyPr/>
                <a:lstStyle/>
                <a:p>
                  <a:endParaRPr lang="en-US"/>
                </a:p>
              </p:txBody>
            </p:sp>
            <p:sp>
              <p:nvSpPr>
                <p:cNvPr id="32967" name="Line 179"/>
                <p:cNvSpPr>
                  <a:spLocks noChangeShapeType="1"/>
                </p:cNvSpPr>
                <p:nvPr/>
              </p:nvSpPr>
              <p:spPr bwMode="auto">
                <a:xfrm>
                  <a:off x="1676" y="1846"/>
                  <a:ext cx="48" cy="213"/>
                </a:xfrm>
                <a:prstGeom prst="line">
                  <a:avLst/>
                </a:prstGeom>
                <a:noFill/>
                <a:ln w="28575">
                  <a:solidFill>
                    <a:schemeClr val="tx1"/>
                  </a:solidFill>
                  <a:round/>
                  <a:headEnd/>
                  <a:tailEnd/>
                </a:ln>
              </p:spPr>
              <p:txBody>
                <a:bodyPr/>
                <a:lstStyle/>
                <a:p>
                  <a:endParaRPr lang="en-US"/>
                </a:p>
              </p:txBody>
            </p:sp>
            <p:sp>
              <p:nvSpPr>
                <p:cNvPr id="32968" name="Line 180"/>
                <p:cNvSpPr>
                  <a:spLocks noChangeShapeType="1"/>
                </p:cNvSpPr>
                <p:nvPr/>
              </p:nvSpPr>
              <p:spPr bwMode="auto">
                <a:xfrm>
                  <a:off x="1636" y="2075"/>
                  <a:ext cx="59" cy="1"/>
                </a:xfrm>
                <a:prstGeom prst="line">
                  <a:avLst/>
                </a:prstGeom>
                <a:noFill/>
                <a:ln w="28575">
                  <a:solidFill>
                    <a:schemeClr val="tx1"/>
                  </a:solidFill>
                  <a:round/>
                  <a:headEnd/>
                  <a:tailEnd/>
                </a:ln>
              </p:spPr>
              <p:txBody>
                <a:bodyPr/>
                <a:lstStyle/>
                <a:p>
                  <a:endParaRPr lang="en-US"/>
                </a:p>
              </p:txBody>
            </p:sp>
          </p:grpSp>
          <p:sp>
            <p:nvSpPr>
              <p:cNvPr id="32963" name="Oval 181"/>
              <p:cNvSpPr>
                <a:spLocks noChangeArrowheads="1"/>
              </p:cNvSpPr>
              <p:nvPr/>
            </p:nvSpPr>
            <p:spPr bwMode="auto">
              <a:xfrm>
                <a:off x="1662" y="1833"/>
                <a:ext cx="25" cy="28"/>
              </a:xfrm>
              <a:prstGeom prst="ellipse">
                <a:avLst/>
              </a:prstGeom>
              <a:solidFill>
                <a:srgbClr val="FFFF00"/>
              </a:solidFill>
              <a:ln w="28575">
                <a:solidFill>
                  <a:schemeClr val="tx1"/>
                </a:solidFill>
                <a:round/>
                <a:headEnd/>
                <a:tailEnd/>
              </a:ln>
            </p:spPr>
            <p:txBody>
              <a:bodyPr/>
              <a:lstStyle/>
              <a:p>
                <a:pPr algn="ctr"/>
                <a:endParaRPr lang="en-US"/>
              </a:p>
            </p:txBody>
          </p:sp>
        </p:grpSp>
        <p:grpSp>
          <p:nvGrpSpPr>
            <p:cNvPr id="32948" name="Group 182"/>
            <p:cNvGrpSpPr>
              <a:grpSpLocks/>
            </p:cNvGrpSpPr>
            <p:nvPr/>
          </p:nvGrpSpPr>
          <p:grpSpPr bwMode="auto">
            <a:xfrm>
              <a:off x="709" y="3730"/>
              <a:ext cx="914" cy="1254"/>
              <a:chOff x="1697" y="1685"/>
              <a:chExt cx="364" cy="349"/>
            </a:xfrm>
          </p:grpSpPr>
          <p:grpSp>
            <p:nvGrpSpPr>
              <p:cNvPr id="32949" name="Group 183"/>
              <p:cNvGrpSpPr>
                <a:grpSpLocks/>
              </p:cNvGrpSpPr>
              <p:nvPr/>
            </p:nvGrpSpPr>
            <p:grpSpPr bwMode="auto">
              <a:xfrm>
                <a:off x="1884" y="1685"/>
                <a:ext cx="177" cy="349"/>
                <a:chOff x="1884" y="1685"/>
                <a:chExt cx="177" cy="349"/>
              </a:xfrm>
            </p:grpSpPr>
            <p:sp>
              <p:nvSpPr>
                <p:cNvPr id="32958" name="Arc 184"/>
                <p:cNvSpPr>
                  <a:spLocks/>
                </p:cNvSpPr>
                <p:nvPr/>
              </p:nvSpPr>
              <p:spPr bwMode="auto">
                <a:xfrm>
                  <a:off x="1952" y="1685"/>
                  <a:ext cx="109" cy="349"/>
                </a:xfrm>
                <a:custGeom>
                  <a:avLst/>
                  <a:gdLst>
                    <a:gd name="T0" fmla="*/ 0 w 21600"/>
                    <a:gd name="T1" fmla="*/ 0 h 41996"/>
                    <a:gd name="T2" fmla="*/ 0 w 21600"/>
                    <a:gd name="T3" fmla="*/ 0 h 41996"/>
                    <a:gd name="T4" fmla="*/ 0 w 21600"/>
                    <a:gd name="T5" fmla="*/ 0 h 41996"/>
                    <a:gd name="T6" fmla="*/ 0 60000 65536"/>
                    <a:gd name="T7" fmla="*/ 0 60000 65536"/>
                    <a:gd name="T8" fmla="*/ 0 60000 65536"/>
                    <a:gd name="T9" fmla="*/ 0 w 21600"/>
                    <a:gd name="T10" fmla="*/ 0 h 41996"/>
                    <a:gd name="T11" fmla="*/ 21600 w 21600"/>
                    <a:gd name="T12" fmla="*/ 41996 h 41996"/>
                  </a:gdLst>
                  <a:ahLst/>
                  <a:cxnLst>
                    <a:cxn ang="T6">
                      <a:pos x="T0" y="T1"/>
                    </a:cxn>
                    <a:cxn ang="T7">
                      <a:pos x="T2" y="T3"/>
                    </a:cxn>
                    <a:cxn ang="T8">
                      <a:pos x="T4" y="T5"/>
                    </a:cxn>
                  </a:cxnLst>
                  <a:rect l="T9" t="T10" r="T11" b="T12"/>
                  <a:pathLst>
                    <a:path w="21600" h="41996" fill="none" extrusionOk="0">
                      <a:moveTo>
                        <a:pt x="4308" y="-1"/>
                      </a:moveTo>
                      <a:cubicBezTo>
                        <a:pt x="14370" y="2048"/>
                        <a:pt x="21600" y="10897"/>
                        <a:pt x="21600" y="21166"/>
                      </a:cubicBezTo>
                      <a:cubicBezTo>
                        <a:pt x="21600" y="30893"/>
                        <a:pt x="15097" y="39421"/>
                        <a:pt x="5716" y="41995"/>
                      </a:cubicBezTo>
                    </a:path>
                    <a:path w="21600" h="41996" stroke="0" extrusionOk="0">
                      <a:moveTo>
                        <a:pt x="4308" y="-1"/>
                      </a:moveTo>
                      <a:cubicBezTo>
                        <a:pt x="14370" y="2048"/>
                        <a:pt x="21600" y="10897"/>
                        <a:pt x="21600" y="21166"/>
                      </a:cubicBezTo>
                      <a:cubicBezTo>
                        <a:pt x="21600" y="30893"/>
                        <a:pt x="15097" y="39421"/>
                        <a:pt x="5716" y="41995"/>
                      </a:cubicBezTo>
                      <a:lnTo>
                        <a:pt x="0" y="21166"/>
                      </a:lnTo>
                      <a:close/>
                    </a:path>
                  </a:pathLst>
                </a:custGeom>
                <a:noFill/>
                <a:ln w="28575">
                  <a:solidFill>
                    <a:srgbClr val="FF0000"/>
                  </a:solidFill>
                  <a:round/>
                  <a:headEnd/>
                  <a:tailEnd/>
                </a:ln>
              </p:spPr>
              <p:txBody>
                <a:bodyPr/>
                <a:lstStyle/>
                <a:p>
                  <a:endParaRPr lang="en-US"/>
                </a:p>
              </p:txBody>
            </p:sp>
            <p:sp>
              <p:nvSpPr>
                <p:cNvPr id="32959" name="Arc 185"/>
                <p:cNvSpPr>
                  <a:spLocks/>
                </p:cNvSpPr>
                <p:nvPr/>
              </p:nvSpPr>
              <p:spPr bwMode="auto">
                <a:xfrm>
                  <a:off x="1921" y="1708"/>
                  <a:ext cx="94" cy="300"/>
                </a:xfrm>
                <a:custGeom>
                  <a:avLst/>
                  <a:gdLst>
                    <a:gd name="T0" fmla="*/ 0 w 21600"/>
                    <a:gd name="T1" fmla="*/ 0 h 41987"/>
                    <a:gd name="T2" fmla="*/ 0 w 21600"/>
                    <a:gd name="T3" fmla="*/ 0 h 41987"/>
                    <a:gd name="T4" fmla="*/ 0 w 21600"/>
                    <a:gd name="T5" fmla="*/ 0 h 41987"/>
                    <a:gd name="T6" fmla="*/ 0 60000 65536"/>
                    <a:gd name="T7" fmla="*/ 0 60000 65536"/>
                    <a:gd name="T8" fmla="*/ 0 60000 65536"/>
                    <a:gd name="T9" fmla="*/ 0 w 21600"/>
                    <a:gd name="T10" fmla="*/ 0 h 41987"/>
                    <a:gd name="T11" fmla="*/ 21600 w 21600"/>
                    <a:gd name="T12" fmla="*/ 41987 h 41987"/>
                  </a:gdLst>
                  <a:ahLst/>
                  <a:cxnLst>
                    <a:cxn ang="T6">
                      <a:pos x="T0" y="T1"/>
                    </a:cxn>
                    <a:cxn ang="T7">
                      <a:pos x="T2" y="T3"/>
                    </a:cxn>
                    <a:cxn ang="T8">
                      <a:pos x="T4" y="T5"/>
                    </a:cxn>
                  </a:cxnLst>
                  <a:rect l="T9" t="T10" r="T11" b="T12"/>
                  <a:pathLst>
                    <a:path w="21600" h="41987" fill="none" extrusionOk="0">
                      <a:moveTo>
                        <a:pt x="4319" y="0"/>
                      </a:moveTo>
                      <a:cubicBezTo>
                        <a:pt x="14376" y="2053"/>
                        <a:pt x="21600" y="10899"/>
                        <a:pt x="21600" y="21164"/>
                      </a:cubicBezTo>
                      <a:cubicBezTo>
                        <a:pt x="21600" y="30881"/>
                        <a:pt x="15110" y="39403"/>
                        <a:pt x="5741" y="41986"/>
                      </a:cubicBezTo>
                    </a:path>
                    <a:path w="21600" h="41987" stroke="0" extrusionOk="0">
                      <a:moveTo>
                        <a:pt x="4319" y="0"/>
                      </a:moveTo>
                      <a:cubicBezTo>
                        <a:pt x="14376" y="2053"/>
                        <a:pt x="21600" y="10899"/>
                        <a:pt x="21600" y="21164"/>
                      </a:cubicBezTo>
                      <a:cubicBezTo>
                        <a:pt x="21600" y="30881"/>
                        <a:pt x="15110" y="39403"/>
                        <a:pt x="5741" y="41986"/>
                      </a:cubicBezTo>
                      <a:lnTo>
                        <a:pt x="0" y="21164"/>
                      </a:lnTo>
                      <a:close/>
                    </a:path>
                  </a:pathLst>
                </a:custGeom>
                <a:noFill/>
                <a:ln w="28575">
                  <a:solidFill>
                    <a:srgbClr val="FF0000"/>
                  </a:solidFill>
                  <a:round/>
                  <a:headEnd/>
                  <a:tailEnd/>
                </a:ln>
              </p:spPr>
              <p:txBody>
                <a:bodyPr/>
                <a:lstStyle/>
                <a:p>
                  <a:endParaRPr lang="en-US"/>
                </a:p>
              </p:txBody>
            </p:sp>
            <p:sp>
              <p:nvSpPr>
                <p:cNvPr id="32960" name="Arc 186"/>
                <p:cNvSpPr>
                  <a:spLocks/>
                </p:cNvSpPr>
                <p:nvPr/>
              </p:nvSpPr>
              <p:spPr bwMode="auto">
                <a:xfrm>
                  <a:off x="1884" y="1733"/>
                  <a:ext cx="88" cy="253"/>
                </a:xfrm>
                <a:custGeom>
                  <a:avLst/>
                  <a:gdLst>
                    <a:gd name="T0" fmla="*/ 0 w 21600"/>
                    <a:gd name="T1" fmla="*/ 0 h 42045"/>
                    <a:gd name="T2" fmla="*/ 0 w 21600"/>
                    <a:gd name="T3" fmla="*/ 0 h 42045"/>
                    <a:gd name="T4" fmla="*/ 0 w 21600"/>
                    <a:gd name="T5" fmla="*/ 0 h 42045"/>
                    <a:gd name="T6" fmla="*/ 0 60000 65536"/>
                    <a:gd name="T7" fmla="*/ 0 60000 65536"/>
                    <a:gd name="T8" fmla="*/ 0 60000 65536"/>
                    <a:gd name="T9" fmla="*/ 0 w 21600"/>
                    <a:gd name="T10" fmla="*/ 0 h 42045"/>
                    <a:gd name="T11" fmla="*/ 21600 w 21600"/>
                    <a:gd name="T12" fmla="*/ 42045 h 42045"/>
                  </a:gdLst>
                  <a:ahLst/>
                  <a:cxnLst>
                    <a:cxn ang="T6">
                      <a:pos x="T0" y="T1"/>
                    </a:cxn>
                    <a:cxn ang="T7">
                      <a:pos x="T2" y="T3"/>
                    </a:cxn>
                    <a:cxn ang="T8">
                      <a:pos x="T4" y="T5"/>
                    </a:cxn>
                  </a:cxnLst>
                  <a:rect l="T9" t="T10" r="T11" b="T12"/>
                  <a:pathLst>
                    <a:path w="21600" h="42045" fill="none" extrusionOk="0">
                      <a:moveTo>
                        <a:pt x="4149" y="0"/>
                      </a:moveTo>
                      <a:cubicBezTo>
                        <a:pt x="14286" y="1984"/>
                        <a:pt x="21600" y="10868"/>
                        <a:pt x="21600" y="21198"/>
                      </a:cubicBezTo>
                      <a:cubicBezTo>
                        <a:pt x="21600" y="30949"/>
                        <a:pt x="15065" y="39492"/>
                        <a:pt x="5653" y="42044"/>
                      </a:cubicBezTo>
                    </a:path>
                    <a:path w="21600" h="42045" stroke="0" extrusionOk="0">
                      <a:moveTo>
                        <a:pt x="4149" y="0"/>
                      </a:moveTo>
                      <a:cubicBezTo>
                        <a:pt x="14286" y="1984"/>
                        <a:pt x="21600" y="10868"/>
                        <a:pt x="21600" y="21198"/>
                      </a:cubicBezTo>
                      <a:cubicBezTo>
                        <a:pt x="21600" y="30949"/>
                        <a:pt x="15065" y="39492"/>
                        <a:pt x="5653" y="42044"/>
                      </a:cubicBezTo>
                      <a:lnTo>
                        <a:pt x="0" y="21198"/>
                      </a:lnTo>
                      <a:close/>
                    </a:path>
                  </a:pathLst>
                </a:custGeom>
                <a:noFill/>
                <a:ln w="28575">
                  <a:solidFill>
                    <a:srgbClr val="FF0000"/>
                  </a:solidFill>
                  <a:round/>
                  <a:headEnd/>
                  <a:tailEnd/>
                </a:ln>
              </p:spPr>
              <p:txBody>
                <a:bodyPr/>
                <a:lstStyle/>
                <a:p>
                  <a:endParaRPr lang="en-US"/>
                </a:p>
              </p:txBody>
            </p:sp>
          </p:grpSp>
          <p:grpSp>
            <p:nvGrpSpPr>
              <p:cNvPr id="32950" name="Group 187"/>
              <p:cNvGrpSpPr>
                <a:grpSpLocks/>
              </p:cNvGrpSpPr>
              <p:nvPr/>
            </p:nvGrpSpPr>
            <p:grpSpPr bwMode="auto">
              <a:xfrm>
                <a:off x="1782" y="1750"/>
                <a:ext cx="150" cy="232"/>
                <a:chOff x="1782" y="1750"/>
                <a:chExt cx="150" cy="232"/>
              </a:xfrm>
            </p:grpSpPr>
            <p:sp>
              <p:nvSpPr>
                <p:cNvPr id="32955" name="Arc 188"/>
                <p:cNvSpPr>
                  <a:spLocks/>
                </p:cNvSpPr>
                <p:nvPr/>
              </p:nvSpPr>
              <p:spPr bwMode="auto">
                <a:xfrm>
                  <a:off x="1840" y="1750"/>
                  <a:ext cx="92" cy="232"/>
                </a:xfrm>
                <a:custGeom>
                  <a:avLst/>
                  <a:gdLst>
                    <a:gd name="T0" fmla="*/ 0 w 21600"/>
                    <a:gd name="T1" fmla="*/ 0 h 42051"/>
                    <a:gd name="T2" fmla="*/ 0 w 21600"/>
                    <a:gd name="T3" fmla="*/ 0 h 42051"/>
                    <a:gd name="T4" fmla="*/ 0 w 21600"/>
                    <a:gd name="T5" fmla="*/ 0 h 42051"/>
                    <a:gd name="T6" fmla="*/ 0 60000 65536"/>
                    <a:gd name="T7" fmla="*/ 0 60000 65536"/>
                    <a:gd name="T8" fmla="*/ 0 60000 65536"/>
                    <a:gd name="T9" fmla="*/ 0 w 21600"/>
                    <a:gd name="T10" fmla="*/ 0 h 42051"/>
                    <a:gd name="T11" fmla="*/ 21600 w 21600"/>
                    <a:gd name="T12" fmla="*/ 42051 h 42051"/>
                  </a:gdLst>
                  <a:ahLst/>
                  <a:cxnLst>
                    <a:cxn ang="T6">
                      <a:pos x="T0" y="T1"/>
                    </a:cxn>
                    <a:cxn ang="T7">
                      <a:pos x="T2" y="T3"/>
                    </a:cxn>
                    <a:cxn ang="T8">
                      <a:pos x="T4" y="T5"/>
                    </a:cxn>
                  </a:cxnLst>
                  <a:rect l="T9" t="T10" r="T11" b="T12"/>
                  <a:pathLst>
                    <a:path w="21600" h="42051" fill="none" extrusionOk="0">
                      <a:moveTo>
                        <a:pt x="4215" y="0"/>
                      </a:moveTo>
                      <a:cubicBezTo>
                        <a:pt x="14321" y="2011"/>
                        <a:pt x="21600" y="10880"/>
                        <a:pt x="21600" y="21185"/>
                      </a:cubicBezTo>
                      <a:cubicBezTo>
                        <a:pt x="21600" y="30963"/>
                        <a:pt x="15030" y="39522"/>
                        <a:pt x="5583" y="42050"/>
                      </a:cubicBezTo>
                    </a:path>
                    <a:path w="21600" h="42051" stroke="0" extrusionOk="0">
                      <a:moveTo>
                        <a:pt x="4215" y="0"/>
                      </a:moveTo>
                      <a:cubicBezTo>
                        <a:pt x="14321" y="2011"/>
                        <a:pt x="21600" y="10880"/>
                        <a:pt x="21600" y="21185"/>
                      </a:cubicBezTo>
                      <a:cubicBezTo>
                        <a:pt x="21600" y="30963"/>
                        <a:pt x="15030" y="39522"/>
                        <a:pt x="5583" y="42050"/>
                      </a:cubicBezTo>
                      <a:lnTo>
                        <a:pt x="0" y="21185"/>
                      </a:lnTo>
                      <a:close/>
                    </a:path>
                  </a:pathLst>
                </a:custGeom>
                <a:noFill/>
                <a:ln w="28575">
                  <a:solidFill>
                    <a:srgbClr val="FF0000"/>
                  </a:solidFill>
                  <a:round/>
                  <a:headEnd/>
                  <a:tailEnd/>
                </a:ln>
              </p:spPr>
              <p:txBody>
                <a:bodyPr/>
                <a:lstStyle/>
                <a:p>
                  <a:endParaRPr lang="en-US"/>
                </a:p>
              </p:txBody>
            </p:sp>
            <p:sp>
              <p:nvSpPr>
                <p:cNvPr id="32956" name="Arc 189"/>
                <p:cNvSpPr>
                  <a:spLocks/>
                </p:cNvSpPr>
                <p:nvPr/>
              </p:nvSpPr>
              <p:spPr bwMode="auto">
                <a:xfrm>
                  <a:off x="1814" y="1766"/>
                  <a:ext cx="79" cy="199"/>
                </a:xfrm>
                <a:custGeom>
                  <a:avLst/>
                  <a:gdLst>
                    <a:gd name="T0" fmla="*/ 0 w 21600"/>
                    <a:gd name="T1" fmla="*/ 0 h 42128"/>
                    <a:gd name="T2" fmla="*/ 0 w 21600"/>
                    <a:gd name="T3" fmla="*/ 0 h 42128"/>
                    <a:gd name="T4" fmla="*/ 0 w 21600"/>
                    <a:gd name="T5" fmla="*/ 0 h 42128"/>
                    <a:gd name="T6" fmla="*/ 0 60000 65536"/>
                    <a:gd name="T7" fmla="*/ 0 60000 65536"/>
                    <a:gd name="T8" fmla="*/ 0 60000 65536"/>
                    <a:gd name="T9" fmla="*/ 0 w 21600"/>
                    <a:gd name="T10" fmla="*/ 0 h 42128"/>
                    <a:gd name="T11" fmla="*/ 21600 w 21600"/>
                    <a:gd name="T12" fmla="*/ 42128 h 42128"/>
                  </a:gdLst>
                  <a:ahLst/>
                  <a:cxnLst>
                    <a:cxn ang="T6">
                      <a:pos x="T0" y="T1"/>
                    </a:cxn>
                    <a:cxn ang="T7">
                      <a:pos x="T2" y="T3"/>
                    </a:cxn>
                    <a:cxn ang="T8">
                      <a:pos x="T4" y="T5"/>
                    </a:cxn>
                  </a:cxnLst>
                  <a:rect l="T9" t="T10" r="T11" b="T12"/>
                  <a:pathLst>
                    <a:path w="21600" h="42128" fill="none" extrusionOk="0">
                      <a:moveTo>
                        <a:pt x="4067" y="0"/>
                      </a:moveTo>
                      <a:cubicBezTo>
                        <a:pt x="14243" y="1951"/>
                        <a:pt x="21600" y="10853"/>
                        <a:pt x="21600" y="21214"/>
                      </a:cubicBezTo>
                      <a:cubicBezTo>
                        <a:pt x="21600" y="31063"/>
                        <a:pt x="14937" y="39665"/>
                        <a:pt x="5400" y="42127"/>
                      </a:cubicBezTo>
                    </a:path>
                    <a:path w="21600" h="42128" stroke="0" extrusionOk="0">
                      <a:moveTo>
                        <a:pt x="4067" y="0"/>
                      </a:moveTo>
                      <a:cubicBezTo>
                        <a:pt x="14243" y="1951"/>
                        <a:pt x="21600" y="10853"/>
                        <a:pt x="21600" y="21214"/>
                      </a:cubicBezTo>
                      <a:cubicBezTo>
                        <a:pt x="21600" y="31063"/>
                        <a:pt x="14937" y="39665"/>
                        <a:pt x="5400" y="42127"/>
                      </a:cubicBezTo>
                      <a:lnTo>
                        <a:pt x="0" y="21214"/>
                      </a:lnTo>
                      <a:close/>
                    </a:path>
                  </a:pathLst>
                </a:custGeom>
                <a:noFill/>
                <a:ln w="28575">
                  <a:solidFill>
                    <a:srgbClr val="FF0000"/>
                  </a:solidFill>
                  <a:round/>
                  <a:headEnd/>
                  <a:tailEnd/>
                </a:ln>
              </p:spPr>
              <p:txBody>
                <a:bodyPr/>
                <a:lstStyle/>
                <a:p>
                  <a:endParaRPr lang="en-US"/>
                </a:p>
              </p:txBody>
            </p:sp>
            <p:sp>
              <p:nvSpPr>
                <p:cNvPr id="32957" name="Arc 190"/>
                <p:cNvSpPr>
                  <a:spLocks/>
                </p:cNvSpPr>
                <p:nvPr/>
              </p:nvSpPr>
              <p:spPr bwMode="auto">
                <a:xfrm>
                  <a:off x="1782" y="1783"/>
                  <a:ext cx="74" cy="168"/>
                </a:xfrm>
                <a:custGeom>
                  <a:avLst/>
                  <a:gdLst>
                    <a:gd name="T0" fmla="*/ 0 w 21600"/>
                    <a:gd name="T1" fmla="*/ 0 h 41974"/>
                    <a:gd name="T2" fmla="*/ 0 w 21600"/>
                    <a:gd name="T3" fmla="*/ 0 h 41974"/>
                    <a:gd name="T4" fmla="*/ 0 w 21600"/>
                    <a:gd name="T5" fmla="*/ 0 h 41974"/>
                    <a:gd name="T6" fmla="*/ 0 60000 65536"/>
                    <a:gd name="T7" fmla="*/ 0 60000 65536"/>
                    <a:gd name="T8" fmla="*/ 0 60000 65536"/>
                    <a:gd name="T9" fmla="*/ 0 w 21600"/>
                    <a:gd name="T10" fmla="*/ 0 h 41974"/>
                    <a:gd name="T11" fmla="*/ 21600 w 21600"/>
                    <a:gd name="T12" fmla="*/ 41974 h 41974"/>
                  </a:gdLst>
                  <a:ahLst/>
                  <a:cxnLst>
                    <a:cxn ang="T6">
                      <a:pos x="T0" y="T1"/>
                    </a:cxn>
                    <a:cxn ang="T7">
                      <a:pos x="T2" y="T3"/>
                    </a:cxn>
                    <a:cxn ang="T8">
                      <a:pos x="T4" y="T5"/>
                    </a:cxn>
                  </a:cxnLst>
                  <a:rect l="T9" t="T10" r="T11" b="T12"/>
                  <a:pathLst>
                    <a:path w="21600" h="41974" fill="none" extrusionOk="0">
                      <a:moveTo>
                        <a:pt x="4314" y="0"/>
                      </a:moveTo>
                      <a:cubicBezTo>
                        <a:pt x="14374" y="2051"/>
                        <a:pt x="21600" y="10898"/>
                        <a:pt x="21600" y="21165"/>
                      </a:cubicBezTo>
                      <a:cubicBezTo>
                        <a:pt x="21600" y="30864"/>
                        <a:pt x="15135" y="39373"/>
                        <a:pt x="5791" y="41974"/>
                      </a:cubicBezTo>
                    </a:path>
                    <a:path w="21600" h="41974" stroke="0" extrusionOk="0">
                      <a:moveTo>
                        <a:pt x="4314" y="0"/>
                      </a:moveTo>
                      <a:cubicBezTo>
                        <a:pt x="14374" y="2051"/>
                        <a:pt x="21600" y="10898"/>
                        <a:pt x="21600" y="21165"/>
                      </a:cubicBezTo>
                      <a:cubicBezTo>
                        <a:pt x="21600" y="30864"/>
                        <a:pt x="15135" y="39373"/>
                        <a:pt x="5791" y="41974"/>
                      </a:cubicBezTo>
                      <a:lnTo>
                        <a:pt x="0" y="21165"/>
                      </a:lnTo>
                      <a:close/>
                    </a:path>
                  </a:pathLst>
                </a:custGeom>
                <a:noFill/>
                <a:ln w="28575">
                  <a:solidFill>
                    <a:srgbClr val="FF0000"/>
                  </a:solidFill>
                  <a:round/>
                  <a:headEnd/>
                  <a:tailEnd/>
                </a:ln>
              </p:spPr>
              <p:txBody>
                <a:bodyPr/>
                <a:lstStyle/>
                <a:p>
                  <a:endParaRPr lang="en-US"/>
                </a:p>
              </p:txBody>
            </p:sp>
          </p:grpSp>
          <p:sp>
            <p:nvSpPr>
              <p:cNvPr id="32951" name="Arc 191"/>
              <p:cNvSpPr>
                <a:spLocks/>
              </p:cNvSpPr>
              <p:nvPr/>
            </p:nvSpPr>
            <p:spPr bwMode="auto">
              <a:xfrm>
                <a:off x="1757" y="1797"/>
                <a:ext cx="67" cy="147"/>
              </a:xfrm>
              <a:custGeom>
                <a:avLst/>
                <a:gdLst>
                  <a:gd name="T0" fmla="*/ 0 w 21600"/>
                  <a:gd name="T1" fmla="*/ 0 h 42217"/>
                  <a:gd name="T2" fmla="*/ 0 w 21600"/>
                  <a:gd name="T3" fmla="*/ 0 h 42217"/>
                  <a:gd name="T4" fmla="*/ 0 w 21600"/>
                  <a:gd name="T5" fmla="*/ 0 h 42217"/>
                  <a:gd name="T6" fmla="*/ 0 60000 65536"/>
                  <a:gd name="T7" fmla="*/ 0 60000 65536"/>
                  <a:gd name="T8" fmla="*/ 0 60000 65536"/>
                  <a:gd name="T9" fmla="*/ 0 w 21600"/>
                  <a:gd name="T10" fmla="*/ 0 h 42217"/>
                  <a:gd name="T11" fmla="*/ 21600 w 21600"/>
                  <a:gd name="T12" fmla="*/ 42217 h 42217"/>
                </a:gdLst>
                <a:ahLst/>
                <a:cxnLst>
                  <a:cxn ang="T6">
                    <a:pos x="T0" y="T1"/>
                  </a:cxn>
                  <a:cxn ang="T7">
                    <a:pos x="T2" y="T3"/>
                  </a:cxn>
                  <a:cxn ang="T8">
                    <a:pos x="T4" y="T5"/>
                  </a:cxn>
                </a:cxnLst>
                <a:rect l="T9" t="T10" r="T11" b="T12"/>
                <a:pathLst>
                  <a:path w="21600" h="42217" fill="none" extrusionOk="0">
                    <a:moveTo>
                      <a:pt x="3885" y="0"/>
                    </a:moveTo>
                    <a:cubicBezTo>
                      <a:pt x="14146" y="1876"/>
                      <a:pt x="21600" y="10817"/>
                      <a:pt x="21600" y="21248"/>
                    </a:cubicBezTo>
                    <a:cubicBezTo>
                      <a:pt x="21600" y="31180"/>
                      <a:pt x="14825" y="39833"/>
                      <a:pt x="5182" y="42216"/>
                    </a:cubicBezTo>
                  </a:path>
                  <a:path w="21600" h="42217" stroke="0" extrusionOk="0">
                    <a:moveTo>
                      <a:pt x="3885" y="0"/>
                    </a:moveTo>
                    <a:cubicBezTo>
                      <a:pt x="14146" y="1876"/>
                      <a:pt x="21600" y="10817"/>
                      <a:pt x="21600" y="21248"/>
                    </a:cubicBezTo>
                    <a:cubicBezTo>
                      <a:pt x="21600" y="31180"/>
                      <a:pt x="14825" y="39833"/>
                      <a:pt x="5182" y="42216"/>
                    </a:cubicBezTo>
                    <a:lnTo>
                      <a:pt x="0" y="21248"/>
                    </a:lnTo>
                    <a:close/>
                  </a:path>
                </a:pathLst>
              </a:custGeom>
              <a:noFill/>
              <a:ln w="28575">
                <a:solidFill>
                  <a:srgbClr val="FF0000"/>
                </a:solidFill>
                <a:round/>
                <a:headEnd/>
                <a:tailEnd/>
              </a:ln>
            </p:spPr>
            <p:txBody>
              <a:bodyPr/>
              <a:lstStyle/>
              <a:p>
                <a:endParaRPr lang="en-US"/>
              </a:p>
            </p:txBody>
          </p:sp>
          <p:sp>
            <p:nvSpPr>
              <p:cNvPr id="32952" name="Arc 192"/>
              <p:cNvSpPr>
                <a:spLocks/>
              </p:cNvSpPr>
              <p:nvPr/>
            </p:nvSpPr>
            <p:spPr bwMode="auto">
              <a:xfrm>
                <a:off x="1729" y="1808"/>
                <a:ext cx="58" cy="126"/>
              </a:xfrm>
              <a:custGeom>
                <a:avLst/>
                <a:gdLst>
                  <a:gd name="T0" fmla="*/ 0 w 21600"/>
                  <a:gd name="T1" fmla="*/ 0 h 42160"/>
                  <a:gd name="T2" fmla="*/ 0 w 21600"/>
                  <a:gd name="T3" fmla="*/ 0 h 42160"/>
                  <a:gd name="T4" fmla="*/ 0 w 21600"/>
                  <a:gd name="T5" fmla="*/ 0 h 42160"/>
                  <a:gd name="T6" fmla="*/ 0 60000 65536"/>
                  <a:gd name="T7" fmla="*/ 0 60000 65536"/>
                  <a:gd name="T8" fmla="*/ 0 60000 65536"/>
                  <a:gd name="T9" fmla="*/ 0 w 21600"/>
                  <a:gd name="T10" fmla="*/ 0 h 42160"/>
                  <a:gd name="T11" fmla="*/ 21600 w 21600"/>
                  <a:gd name="T12" fmla="*/ 42160 h 42160"/>
                </a:gdLst>
                <a:ahLst/>
                <a:cxnLst>
                  <a:cxn ang="T6">
                    <a:pos x="T0" y="T1"/>
                  </a:cxn>
                  <a:cxn ang="T7">
                    <a:pos x="T2" y="T3"/>
                  </a:cxn>
                  <a:cxn ang="T8">
                    <a:pos x="T4" y="T5"/>
                  </a:cxn>
                </a:cxnLst>
                <a:rect l="T9" t="T10" r="T11" b="T12"/>
                <a:pathLst>
                  <a:path w="21600" h="42160" fill="none" extrusionOk="0">
                    <a:moveTo>
                      <a:pt x="4028" y="-1"/>
                    </a:moveTo>
                    <a:cubicBezTo>
                      <a:pt x="14222" y="1934"/>
                      <a:pt x="21600" y="10844"/>
                      <a:pt x="21600" y="21221"/>
                    </a:cubicBezTo>
                    <a:cubicBezTo>
                      <a:pt x="21600" y="31107"/>
                      <a:pt x="14887" y="39732"/>
                      <a:pt x="5303" y="42159"/>
                    </a:cubicBezTo>
                  </a:path>
                  <a:path w="21600" h="42160" stroke="0" extrusionOk="0">
                    <a:moveTo>
                      <a:pt x="4028" y="-1"/>
                    </a:moveTo>
                    <a:cubicBezTo>
                      <a:pt x="14222" y="1934"/>
                      <a:pt x="21600" y="10844"/>
                      <a:pt x="21600" y="21221"/>
                    </a:cubicBezTo>
                    <a:cubicBezTo>
                      <a:pt x="21600" y="31107"/>
                      <a:pt x="14887" y="39732"/>
                      <a:pt x="5303" y="42159"/>
                    </a:cubicBezTo>
                    <a:lnTo>
                      <a:pt x="0" y="21221"/>
                    </a:lnTo>
                    <a:close/>
                  </a:path>
                </a:pathLst>
              </a:custGeom>
              <a:noFill/>
              <a:ln w="28575">
                <a:solidFill>
                  <a:srgbClr val="FF0000"/>
                </a:solidFill>
                <a:round/>
                <a:headEnd/>
                <a:tailEnd/>
              </a:ln>
            </p:spPr>
            <p:txBody>
              <a:bodyPr/>
              <a:lstStyle/>
              <a:p>
                <a:endParaRPr lang="en-US"/>
              </a:p>
            </p:txBody>
          </p:sp>
          <p:sp>
            <p:nvSpPr>
              <p:cNvPr id="32953" name="Arc 193"/>
              <p:cNvSpPr>
                <a:spLocks/>
              </p:cNvSpPr>
              <p:nvPr/>
            </p:nvSpPr>
            <p:spPr bwMode="auto">
              <a:xfrm>
                <a:off x="1706" y="1824"/>
                <a:ext cx="50" cy="98"/>
              </a:xfrm>
              <a:custGeom>
                <a:avLst/>
                <a:gdLst>
                  <a:gd name="T0" fmla="*/ 0 w 21600"/>
                  <a:gd name="T1" fmla="*/ 0 h 42030"/>
                  <a:gd name="T2" fmla="*/ 0 w 21600"/>
                  <a:gd name="T3" fmla="*/ 0 h 42030"/>
                  <a:gd name="T4" fmla="*/ 0 w 21600"/>
                  <a:gd name="T5" fmla="*/ 0 h 42030"/>
                  <a:gd name="T6" fmla="*/ 0 60000 65536"/>
                  <a:gd name="T7" fmla="*/ 0 60000 65536"/>
                  <a:gd name="T8" fmla="*/ 0 60000 65536"/>
                  <a:gd name="T9" fmla="*/ 0 w 21600"/>
                  <a:gd name="T10" fmla="*/ 0 h 42030"/>
                  <a:gd name="T11" fmla="*/ 21600 w 21600"/>
                  <a:gd name="T12" fmla="*/ 42030 h 42030"/>
                </a:gdLst>
                <a:ahLst/>
                <a:cxnLst>
                  <a:cxn ang="T6">
                    <a:pos x="T0" y="T1"/>
                  </a:cxn>
                  <a:cxn ang="T7">
                    <a:pos x="T2" y="T3"/>
                  </a:cxn>
                  <a:cxn ang="T8">
                    <a:pos x="T4" y="T5"/>
                  </a:cxn>
                </a:cxnLst>
                <a:rect l="T9" t="T10" r="T11" b="T12"/>
                <a:pathLst>
                  <a:path w="21600" h="42030" fill="none" extrusionOk="0">
                    <a:moveTo>
                      <a:pt x="4237" y="-1"/>
                    </a:moveTo>
                    <a:cubicBezTo>
                      <a:pt x="14332" y="2019"/>
                      <a:pt x="21600" y="10884"/>
                      <a:pt x="21600" y="21180"/>
                    </a:cubicBezTo>
                    <a:cubicBezTo>
                      <a:pt x="21600" y="30936"/>
                      <a:pt x="15060" y="39481"/>
                      <a:pt x="5642" y="42029"/>
                    </a:cubicBezTo>
                  </a:path>
                  <a:path w="21600" h="42030" stroke="0" extrusionOk="0">
                    <a:moveTo>
                      <a:pt x="4237" y="-1"/>
                    </a:moveTo>
                    <a:cubicBezTo>
                      <a:pt x="14332" y="2019"/>
                      <a:pt x="21600" y="10884"/>
                      <a:pt x="21600" y="21180"/>
                    </a:cubicBezTo>
                    <a:cubicBezTo>
                      <a:pt x="21600" y="30936"/>
                      <a:pt x="15060" y="39481"/>
                      <a:pt x="5642" y="42029"/>
                    </a:cubicBezTo>
                    <a:lnTo>
                      <a:pt x="0" y="21180"/>
                    </a:lnTo>
                    <a:close/>
                  </a:path>
                </a:pathLst>
              </a:custGeom>
              <a:noFill/>
              <a:ln w="28575">
                <a:solidFill>
                  <a:srgbClr val="FF0000"/>
                </a:solidFill>
                <a:round/>
                <a:headEnd/>
                <a:tailEnd/>
              </a:ln>
            </p:spPr>
            <p:txBody>
              <a:bodyPr/>
              <a:lstStyle/>
              <a:p>
                <a:endParaRPr lang="en-US"/>
              </a:p>
            </p:txBody>
          </p:sp>
          <p:sp>
            <p:nvSpPr>
              <p:cNvPr id="32954" name="Arc 194"/>
              <p:cNvSpPr>
                <a:spLocks/>
              </p:cNvSpPr>
              <p:nvPr/>
            </p:nvSpPr>
            <p:spPr bwMode="auto">
              <a:xfrm>
                <a:off x="1697" y="1839"/>
                <a:ext cx="30" cy="74"/>
              </a:xfrm>
              <a:custGeom>
                <a:avLst/>
                <a:gdLst>
                  <a:gd name="T0" fmla="*/ 0 w 21600"/>
                  <a:gd name="T1" fmla="*/ 0 h 42282"/>
                  <a:gd name="T2" fmla="*/ 0 w 21600"/>
                  <a:gd name="T3" fmla="*/ 0 h 42282"/>
                  <a:gd name="T4" fmla="*/ 0 w 21600"/>
                  <a:gd name="T5" fmla="*/ 0 h 42282"/>
                  <a:gd name="T6" fmla="*/ 0 60000 65536"/>
                  <a:gd name="T7" fmla="*/ 0 60000 65536"/>
                  <a:gd name="T8" fmla="*/ 0 60000 65536"/>
                  <a:gd name="T9" fmla="*/ 0 w 21600"/>
                  <a:gd name="T10" fmla="*/ 0 h 42282"/>
                  <a:gd name="T11" fmla="*/ 21600 w 21600"/>
                  <a:gd name="T12" fmla="*/ 42282 h 42282"/>
                </a:gdLst>
                <a:ahLst/>
                <a:cxnLst>
                  <a:cxn ang="T6">
                    <a:pos x="T0" y="T1"/>
                  </a:cxn>
                  <a:cxn ang="T7">
                    <a:pos x="T2" y="T3"/>
                  </a:cxn>
                  <a:cxn ang="T8">
                    <a:pos x="T4" y="T5"/>
                  </a:cxn>
                </a:cxnLst>
                <a:rect l="T9" t="T10" r="T11" b="T12"/>
                <a:pathLst>
                  <a:path w="21600" h="42282" fill="none" extrusionOk="0">
                    <a:moveTo>
                      <a:pt x="3610" y="-1"/>
                    </a:moveTo>
                    <a:cubicBezTo>
                      <a:pt x="13998" y="1760"/>
                      <a:pt x="21600" y="10759"/>
                      <a:pt x="21600" y="21296"/>
                    </a:cubicBezTo>
                    <a:cubicBezTo>
                      <a:pt x="21600" y="31255"/>
                      <a:pt x="14790" y="39923"/>
                      <a:pt x="5113" y="42281"/>
                    </a:cubicBezTo>
                  </a:path>
                  <a:path w="21600" h="42282" stroke="0" extrusionOk="0">
                    <a:moveTo>
                      <a:pt x="3610" y="-1"/>
                    </a:moveTo>
                    <a:cubicBezTo>
                      <a:pt x="13998" y="1760"/>
                      <a:pt x="21600" y="10759"/>
                      <a:pt x="21600" y="21296"/>
                    </a:cubicBezTo>
                    <a:cubicBezTo>
                      <a:pt x="21600" y="31255"/>
                      <a:pt x="14790" y="39923"/>
                      <a:pt x="5113" y="42281"/>
                    </a:cubicBezTo>
                    <a:lnTo>
                      <a:pt x="0" y="21296"/>
                    </a:lnTo>
                    <a:close/>
                  </a:path>
                </a:pathLst>
              </a:custGeom>
              <a:noFill/>
              <a:ln w="28575">
                <a:solidFill>
                  <a:srgbClr val="FF0000"/>
                </a:solidFill>
                <a:round/>
                <a:headEnd/>
                <a:tailEnd/>
              </a:ln>
            </p:spPr>
            <p:txBody>
              <a:bodyPr/>
              <a:lstStyle/>
              <a:p>
                <a:endParaRPr lang="en-US"/>
              </a:p>
            </p:txBody>
          </p:sp>
        </p:grpSp>
      </p:grpSp>
      <p:sp>
        <p:nvSpPr>
          <p:cNvPr id="2236" name="Rectangle 196"/>
          <p:cNvSpPr>
            <a:spLocks noChangeArrowheads="1"/>
          </p:cNvSpPr>
          <p:nvPr/>
        </p:nvSpPr>
        <p:spPr bwMode="auto">
          <a:xfrm>
            <a:off x="1627188" y="2755900"/>
            <a:ext cx="25400" cy="236538"/>
          </a:xfrm>
          <a:prstGeom prst="rect">
            <a:avLst/>
          </a:prstGeom>
          <a:solidFill>
            <a:schemeClr val="accent1"/>
          </a:solidFill>
          <a:ln w="12700">
            <a:solidFill>
              <a:schemeClr val="tx1"/>
            </a:solidFill>
            <a:miter lim="800000"/>
            <a:headEnd/>
            <a:tailEnd/>
          </a:ln>
        </p:spPr>
        <p:txBody>
          <a:bodyPr wrap="none" anchor="ctr"/>
          <a:lstStyle/>
          <a:p>
            <a:pPr algn="ctr"/>
            <a:endParaRPr lang="en-US"/>
          </a:p>
        </p:txBody>
      </p:sp>
      <p:sp>
        <p:nvSpPr>
          <p:cNvPr id="2237" name="Rectangle 197"/>
          <p:cNvSpPr>
            <a:spLocks noChangeArrowheads="1"/>
          </p:cNvSpPr>
          <p:nvPr/>
        </p:nvSpPr>
        <p:spPr bwMode="auto">
          <a:xfrm>
            <a:off x="1679575" y="2755900"/>
            <a:ext cx="25400" cy="236538"/>
          </a:xfrm>
          <a:prstGeom prst="rect">
            <a:avLst/>
          </a:prstGeom>
          <a:solidFill>
            <a:schemeClr val="accent1"/>
          </a:solidFill>
          <a:ln w="12700">
            <a:solidFill>
              <a:schemeClr val="tx1"/>
            </a:solidFill>
            <a:miter lim="800000"/>
            <a:headEnd/>
            <a:tailEnd/>
          </a:ln>
        </p:spPr>
        <p:txBody>
          <a:bodyPr wrap="none" anchor="ctr"/>
          <a:lstStyle/>
          <a:p>
            <a:pPr algn="ctr"/>
            <a:endParaRPr lang="en-US"/>
          </a:p>
        </p:txBody>
      </p:sp>
      <p:sp>
        <p:nvSpPr>
          <p:cNvPr id="2238" name="Freeform 198"/>
          <p:cNvSpPr>
            <a:spLocks/>
          </p:cNvSpPr>
          <p:nvPr/>
        </p:nvSpPr>
        <p:spPr bwMode="auto">
          <a:xfrm>
            <a:off x="1582738" y="2922588"/>
            <a:ext cx="298450" cy="103187"/>
          </a:xfrm>
          <a:custGeom>
            <a:avLst/>
            <a:gdLst>
              <a:gd name="T0" fmla="*/ 2147483647 w 373"/>
              <a:gd name="T1" fmla="*/ 0 h 113"/>
              <a:gd name="T2" fmla="*/ 2147483647 w 373"/>
              <a:gd name="T3" fmla="*/ 2147483647 h 113"/>
              <a:gd name="T4" fmla="*/ 2147483647 w 373"/>
              <a:gd name="T5" fmla="*/ 2147483647 h 113"/>
              <a:gd name="T6" fmla="*/ 2147483647 w 373"/>
              <a:gd name="T7" fmla="*/ 2147483647 h 113"/>
              <a:gd name="T8" fmla="*/ 2147483647 w 373"/>
              <a:gd name="T9" fmla="*/ 2147483647 h 113"/>
              <a:gd name="T10" fmla="*/ 2147483647 w 373"/>
              <a:gd name="T11" fmla="*/ 2147483647 h 113"/>
              <a:gd name="T12" fmla="*/ 0 w 373"/>
              <a:gd name="T13" fmla="*/ 2147483647 h 113"/>
              <a:gd name="T14" fmla="*/ 2147483647 w 373"/>
              <a:gd name="T15" fmla="*/ 2147483647 h 113"/>
              <a:gd name="T16" fmla="*/ 2147483647 w 373"/>
              <a:gd name="T17" fmla="*/ 0 h 1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73"/>
              <a:gd name="T28" fmla="*/ 0 h 113"/>
              <a:gd name="T29" fmla="*/ 373 w 373"/>
              <a:gd name="T30" fmla="*/ 113 h 1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73" h="113">
                <a:moveTo>
                  <a:pt x="372" y="0"/>
                </a:moveTo>
                <a:lnTo>
                  <a:pt x="247" y="103"/>
                </a:lnTo>
                <a:lnTo>
                  <a:pt x="243" y="107"/>
                </a:lnTo>
                <a:lnTo>
                  <a:pt x="238" y="111"/>
                </a:lnTo>
                <a:lnTo>
                  <a:pt x="229" y="112"/>
                </a:lnTo>
                <a:lnTo>
                  <a:pt x="215" y="111"/>
                </a:lnTo>
                <a:lnTo>
                  <a:pt x="0" y="89"/>
                </a:lnTo>
                <a:lnTo>
                  <a:pt x="3" y="72"/>
                </a:lnTo>
                <a:lnTo>
                  <a:pt x="372" y="0"/>
                </a:lnTo>
              </a:path>
            </a:pathLst>
          </a:custGeom>
          <a:solidFill>
            <a:srgbClr val="606060"/>
          </a:solidFill>
          <a:ln w="12700" cap="rnd">
            <a:solidFill>
              <a:srgbClr val="606060"/>
            </a:solidFill>
            <a:round/>
            <a:headEnd/>
            <a:tailEnd/>
          </a:ln>
        </p:spPr>
        <p:txBody>
          <a:bodyPr/>
          <a:lstStyle/>
          <a:p>
            <a:endParaRPr lang="en-US"/>
          </a:p>
        </p:txBody>
      </p:sp>
      <p:sp>
        <p:nvSpPr>
          <p:cNvPr id="2239" name="Freeform 199"/>
          <p:cNvSpPr>
            <a:spLocks/>
          </p:cNvSpPr>
          <p:nvPr/>
        </p:nvSpPr>
        <p:spPr bwMode="auto">
          <a:xfrm>
            <a:off x="1581150" y="2379663"/>
            <a:ext cx="298450" cy="642937"/>
          </a:xfrm>
          <a:custGeom>
            <a:avLst/>
            <a:gdLst>
              <a:gd name="T0" fmla="*/ 2147483647 w 374"/>
              <a:gd name="T1" fmla="*/ 2147483647 h 694"/>
              <a:gd name="T2" fmla="*/ 2147483647 w 374"/>
              <a:gd name="T3" fmla="*/ 2147483647 h 694"/>
              <a:gd name="T4" fmla="*/ 2147483647 w 374"/>
              <a:gd name="T5" fmla="*/ 2147483647 h 694"/>
              <a:gd name="T6" fmla="*/ 2147483647 w 374"/>
              <a:gd name="T7" fmla="*/ 2147483647 h 694"/>
              <a:gd name="T8" fmla="*/ 2147483647 w 374"/>
              <a:gd name="T9" fmla="*/ 2147483647 h 694"/>
              <a:gd name="T10" fmla="*/ 2147483647 w 374"/>
              <a:gd name="T11" fmla="*/ 2147483647 h 694"/>
              <a:gd name="T12" fmla="*/ 2147483647 w 374"/>
              <a:gd name="T13" fmla="*/ 2147483647 h 694"/>
              <a:gd name="T14" fmla="*/ 2147483647 w 374"/>
              <a:gd name="T15" fmla="*/ 2147483647 h 694"/>
              <a:gd name="T16" fmla="*/ 2147483647 w 374"/>
              <a:gd name="T17" fmla="*/ 2147483647 h 694"/>
              <a:gd name="T18" fmla="*/ 2147483647 w 374"/>
              <a:gd name="T19" fmla="*/ 2147483647 h 694"/>
              <a:gd name="T20" fmla="*/ 2147483647 w 374"/>
              <a:gd name="T21" fmla="*/ 2147483647 h 694"/>
              <a:gd name="T22" fmla="*/ 0 w 374"/>
              <a:gd name="T23" fmla="*/ 2147483647 h 694"/>
              <a:gd name="T24" fmla="*/ 2147483647 w 374"/>
              <a:gd name="T25" fmla="*/ 2147483647 h 694"/>
              <a:gd name="T26" fmla="*/ 2147483647 w 374"/>
              <a:gd name="T27" fmla="*/ 0 h 694"/>
              <a:gd name="T28" fmla="*/ 2147483647 w 374"/>
              <a:gd name="T29" fmla="*/ 2147483647 h 69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74"/>
              <a:gd name="T46" fmla="*/ 0 h 694"/>
              <a:gd name="T47" fmla="*/ 374 w 374"/>
              <a:gd name="T48" fmla="*/ 694 h 69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74" h="694">
                <a:moveTo>
                  <a:pt x="373" y="1"/>
                </a:moveTo>
                <a:lnTo>
                  <a:pt x="373" y="581"/>
                </a:lnTo>
                <a:lnTo>
                  <a:pt x="248" y="685"/>
                </a:lnTo>
                <a:lnTo>
                  <a:pt x="244" y="688"/>
                </a:lnTo>
                <a:lnTo>
                  <a:pt x="239" y="691"/>
                </a:lnTo>
                <a:lnTo>
                  <a:pt x="231" y="693"/>
                </a:lnTo>
                <a:lnTo>
                  <a:pt x="218" y="692"/>
                </a:lnTo>
                <a:lnTo>
                  <a:pt x="13" y="672"/>
                </a:lnTo>
                <a:lnTo>
                  <a:pt x="7" y="671"/>
                </a:lnTo>
                <a:lnTo>
                  <a:pt x="2" y="667"/>
                </a:lnTo>
                <a:lnTo>
                  <a:pt x="1" y="663"/>
                </a:lnTo>
                <a:lnTo>
                  <a:pt x="0" y="654"/>
                </a:lnTo>
                <a:lnTo>
                  <a:pt x="1" y="25"/>
                </a:lnTo>
                <a:lnTo>
                  <a:pt x="226" y="0"/>
                </a:lnTo>
                <a:lnTo>
                  <a:pt x="373" y="1"/>
                </a:lnTo>
              </a:path>
            </a:pathLst>
          </a:custGeom>
          <a:solidFill>
            <a:srgbClr val="B2B2B2"/>
          </a:solidFill>
          <a:ln w="12700" cap="rnd">
            <a:solidFill>
              <a:srgbClr val="EAEC5E"/>
            </a:solidFill>
            <a:round/>
            <a:headEnd/>
            <a:tailEnd/>
          </a:ln>
        </p:spPr>
        <p:txBody>
          <a:bodyPr/>
          <a:lstStyle/>
          <a:p>
            <a:endParaRPr lang="en-US"/>
          </a:p>
        </p:txBody>
      </p:sp>
      <p:sp>
        <p:nvSpPr>
          <p:cNvPr id="2240" name="Freeform 200"/>
          <p:cNvSpPr>
            <a:spLocks/>
          </p:cNvSpPr>
          <p:nvPr/>
        </p:nvSpPr>
        <p:spPr bwMode="auto">
          <a:xfrm>
            <a:off x="1581150" y="2374900"/>
            <a:ext cx="288925" cy="33338"/>
          </a:xfrm>
          <a:custGeom>
            <a:avLst/>
            <a:gdLst>
              <a:gd name="T0" fmla="*/ 2147483647 w 362"/>
              <a:gd name="T1" fmla="*/ 2147483647 h 36"/>
              <a:gd name="T2" fmla="*/ 2147483647 w 362"/>
              <a:gd name="T3" fmla="*/ 0 h 36"/>
              <a:gd name="T4" fmla="*/ 2147483647 w 362"/>
              <a:gd name="T5" fmla="*/ 2147483647 h 36"/>
              <a:gd name="T6" fmla="*/ 2147483647 w 362"/>
              <a:gd name="T7" fmla="*/ 2147483647 h 36"/>
              <a:gd name="T8" fmla="*/ 0 w 362"/>
              <a:gd name="T9" fmla="*/ 2147483647 h 36"/>
              <a:gd name="T10" fmla="*/ 0 w 362"/>
              <a:gd name="T11" fmla="*/ 2147483647 h 36"/>
              <a:gd name="T12" fmla="*/ 0 w 362"/>
              <a:gd name="T13" fmla="*/ 2147483647 h 36"/>
              <a:gd name="T14" fmla="*/ 2147483647 w 362"/>
              <a:gd name="T15" fmla="*/ 2147483647 h 36"/>
              <a:gd name="T16" fmla="*/ 0 60000 65536"/>
              <a:gd name="T17" fmla="*/ 0 60000 65536"/>
              <a:gd name="T18" fmla="*/ 0 60000 65536"/>
              <a:gd name="T19" fmla="*/ 0 60000 65536"/>
              <a:gd name="T20" fmla="*/ 0 60000 65536"/>
              <a:gd name="T21" fmla="*/ 0 60000 65536"/>
              <a:gd name="T22" fmla="*/ 0 60000 65536"/>
              <a:gd name="T23" fmla="*/ 0 60000 65536"/>
              <a:gd name="T24" fmla="*/ 0 w 362"/>
              <a:gd name="T25" fmla="*/ 0 h 36"/>
              <a:gd name="T26" fmla="*/ 362 w 362"/>
              <a:gd name="T27" fmla="*/ 36 h 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2" h="36">
                <a:moveTo>
                  <a:pt x="2" y="23"/>
                </a:moveTo>
                <a:lnTo>
                  <a:pt x="206" y="0"/>
                </a:lnTo>
                <a:lnTo>
                  <a:pt x="361" y="4"/>
                </a:lnTo>
                <a:lnTo>
                  <a:pt x="219" y="35"/>
                </a:lnTo>
                <a:lnTo>
                  <a:pt x="0" y="28"/>
                </a:lnTo>
                <a:lnTo>
                  <a:pt x="0" y="26"/>
                </a:lnTo>
                <a:lnTo>
                  <a:pt x="0" y="24"/>
                </a:lnTo>
                <a:lnTo>
                  <a:pt x="2" y="23"/>
                </a:lnTo>
              </a:path>
            </a:pathLst>
          </a:custGeom>
          <a:solidFill>
            <a:srgbClr val="B2B2B2"/>
          </a:solidFill>
          <a:ln w="12700" cap="rnd">
            <a:noFill/>
            <a:round/>
            <a:headEnd/>
            <a:tailEnd/>
          </a:ln>
        </p:spPr>
        <p:txBody>
          <a:bodyPr/>
          <a:lstStyle/>
          <a:p>
            <a:endParaRPr lang="en-US"/>
          </a:p>
        </p:txBody>
      </p:sp>
      <p:sp>
        <p:nvSpPr>
          <p:cNvPr id="2241" name="Freeform 201"/>
          <p:cNvSpPr>
            <a:spLocks/>
          </p:cNvSpPr>
          <p:nvPr/>
        </p:nvSpPr>
        <p:spPr bwMode="auto">
          <a:xfrm>
            <a:off x="1576388" y="2400300"/>
            <a:ext cx="184150" cy="590550"/>
          </a:xfrm>
          <a:custGeom>
            <a:avLst/>
            <a:gdLst>
              <a:gd name="T0" fmla="*/ 2147483647 w 231"/>
              <a:gd name="T1" fmla="*/ 2147483647 h 639"/>
              <a:gd name="T2" fmla="*/ 2147483647 w 231"/>
              <a:gd name="T3" fmla="*/ 2147483647 h 639"/>
              <a:gd name="T4" fmla="*/ 2147483647 w 231"/>
              <a:gd name="T5" fmla="*/ 2147483647 h 639"/>
              <a:gd name="T6" fmla="*/ 2147483647 w 231"/>
              <a:gd name="T7" fmla="*/ 2147483647 h 639"/>
              <a:gd name="T8" fmla="*/ 2147483647 w 231"/>
              <a:gd name="T9" fmla="*/ 2147483647 h 639"/>
              <a:gd name="T10" fmla="*/ 2147483647 w 231"/>
              <a:gd name="T11" fmla="*/ 2147483647 h 639"/>
              <a:gd name="T12" fmla="*/ 2147483647 w 231"/>
              <a:gd name="T13" fmla="*/ 2147483647 h 639"/>
              <a:gd name="T14" fmla="*/ 2147483647 w 231"/>
              <a:gd name="T15" fmla="*/ 2147483647 h 639"/>
              <a:gd name="T16" fmla="*/ 2147483647 w 231"/>
              <a:gd name="T17" fmla="*/ 2147483647 h 639"/>
              <a:gd name="T18" fmla="*/ 2147483647 w 231"/>
              <a:gd name="T19" fmla="*/ 2147483647 h 639"/>
              <a:gd name="T20" fmla="*/ 2147483647 w 231"/>
              <a:gd name="T21" fmla="*/ 2147483647 h 639"/>
              <a:gd name="T22" fmla="*/ 2147483647 w 231"/>
              <a:gd name="T23" fmla="*/ 2147483647 h 639"/>
              <a:gd name="T24" fmla="*/ 2147483647 w 231"/>
              <a:gd name="T25" fmla="*/ 2147483647 h 639"/>
              <a:gd name="T26" fmla="*/ 2147483647 w 231"/>
              <a:gd name="T27" fmla="*/ 0 h 639"/>
              <a:gd name="T28" fmla="*/ 2147483647 w 231"/>
              <a:gd name="T29" fmla="*/ 0 h 639"/>
              <a:gd name="T30" fmla="*/ 2147483647 w 231"/>
              <a:gd name="T31" fmla="*/ 2147483647 h 639"/>
              <a:gd name="T32" fmla="*/ 2147483647 w 231"/>
              <a:gd name="T33" fmla="*/ 2147483647 h 639"/>
              <a:gd name="T34" fmla="*/ 2147483647 w 231"/>
              <a:gd name="T35" fmla="*/ 2147483647 h 639"/>
              <a:gd name="T36" fmla="*/ 2147483647 w 231"/>
              <a:gd name="T37" fmla="*/ 2147483647 h 639"/>
              <a:gd name="T38" fmla="*/ 0 w 231"/>
              <a:gd name="T39" fmla="*/ 2147483647 h 639"/>
              <a:gd name="T40" fmla="*/ 0 w 231"/>
              <a:gd name="T41" fmla="*/ 2147483647 h 639"/>
              <a:gd name="T42" fmla="*/ 0 w 231"/>
              <a:gd name="T43" fmla="*/ 2147483647 h 639"/>
              <a:gd name="T44" fmla="*/ 2147483647 w 231"/>
              <a:gd name="T45" fmla="*/ 2147483647 h 639"/>
              <a:gd name="T46" fmla="*/ 2147483647 w 231"/>
              <a:gd name="T47" fmla="*/ 2147483647 h 639"/>
              <a:gd name="T48" fmla="*/ 2147483647 w 231"/>
              <a:gd name="T49" fmla="*/ 2147483647 h 63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31"/>
              <a:gd name="T76" fmla="*/ 0 h 639"/>
              <a:gd name="T77" fmla="*/ 231 w 231"/>
              <a:gd name="T78" fmla="*/ 639 h 63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31" h="639">
                <a:moveTo>
                  <a:pt x="5" y="616"/>
                </a:moveTo>
                <a:lnTo>
                  <a:pt x="8" y="624"/>
                </a:lnTo>
                <a:lnTo>
                  <a:pt x="14" y="625"/>
                </a:lnTo>
                <a:lnTo>
                  <a:pt x="20" y="625"/>
                </a:lnTo>
                <a:lnTo>
                  <a:pt x="26" y="625"/>
                </a:lnTo>
                <a:lnTo>
                  <a:pt x="230" y="638"/>
                </a:lnTo>
                <a:lnTo>
                  <a:pt x="230" y="25"/>
                </a:lnTo>
                <a:lnTo>
                  <a:pt x="228" y="18"/>
                </a:lnTo>
                <a:lnTo>
                  <a:pt x="224" y="14"/>
                </a:lnTo>
                <a:lnTo>
                  <a:pt x="219" y="12"/>
                </a:lnTo>
                <a:lnTo>
                  <a:pt x="212" y="12"/>
                </a:lnTo>
                <a:lnTo>
                  <a:pt x="205" y="12"/>
                </a:lnTo>
                <a:lnTo>
                  <a:pt x="47" y="2"/>
                </a:lnTo>
                <a:lnTo>
                  <a:pt x="26" y="0"/>
                </a:lnTo>
                <a:lnTo>
                  <a:pt x="19" y="0"/>
                </a:lnTo>
                <a:lnTo>
                  <a:pt x="14" y="1"/>
                </a:lnTo>
                <a:lnTo>
                  <a:pt x="6" y="4"/>
                </a:lnTo>
                <a:lnTo>
                  <a:pt x="4" y="6"/>
                </a:lnTo>
                <a:lnTo>
                  <a:pt x="1" y="14"/>
                </a:lnTo>
                <a:lnTo>
                  <a:pt x="0" y="25"/>
                </a:lnTo>
                <a:lnTo>
                  <a:pt x="0" y="351"/>
                </a:lnTo>
                <a:lnTo>
                  <a:pt x="0" y="355"/>
                </a:lnTo>
                <a:lnTo>
                  <a:pt x="3" y="356"/>
                </a:lnTo>
                <a:lnTo>
                  <a:pt x="5" y="355"/>
                </a:lnTo>
                <a:lnTo>
                  <a:pt x="5" y="616"/>
                </a:lnTo>
              </a:path>
            </a:pathLst>
          </a:custGeom>
          <a:solidFill>
            <a:schemeClr val="tx1"/>
          </a:solidFill>
          <a:ln w="12700" cap="rnd">
            <a:noFill/>
            <a:round/>
            <a:headEnd/>
            <a:tailEnd/>
          </a:ln>
        </p:spPr>
        <p:txBody>
          <a:bodyPr/>
          <a:lstStyle/>
          <a:p>
            <a:endParaRPr lang="en-US"/>
          </a:p>
        </p:txBody>
      </p:sp>
      <p:sp>
        <p:nvSpPr>
          <p:cNvPr id="2242" name="Line 202"/>
          <p:cNvSpPr>
            <a:spLocks noChangeShapeType="1"/>
          </p:cNvSpPr>
          <p:nvPr/>
        </p:nvSpPr>
        <p:spPr bwMode="auto">
          <a:xfrm>
            <a:off x="1781175" y="2414588"/>
            <a:ext cx="0" cy="576262"/>
          </a:xfrm>
          <a:prstGeom prst="line">
            <a:avLst/>
          </a:prstGeom>
          <a:noFill/>
          <a:ln w="12700">
            <a:solidFill>
              <a:schemeClr val="bg2"/>
            </a:solidFill>
            <a:round/>
            <a:headEnd/>
            <a:tailEnd/>
          </a:ln>
        </p:spPr>
        <p:txBody>
          <a:bodyPr wrap="none" anchor="ctr"/>
          <a:lstStyle/>
          <a:p>
            <a:endParaRPr lang="en-US"/>
          </a:p>
        </p:txBody>
      </p:sp>
      <p:sp>
        <p:nvSpPr>
          <p:cNvPr id="2243" name="Freeform 203"/>
          <p:cNvSpPr>
            <a:spLocks/>
          </p:cNvSpPr>
          <p:nvPr/>
        </p:nvSpPr>
        <p:spPr bwMode="auto">
          <a:xfrm>
            <a:off x="1763713" y="2408238"/>
            <a:ext cx="9525" cy="584200"/>
          </a:xfrm>
          <a:custGeom>
            <a:avLst/>
            <a:gdLst>
              <a:gd name="T0" fmla="*/ 2147483647 w 13"/>
              <a:gd name="T1" fmla="*/ 2147483647 h 632"/>
              <a:gd name="T2" fmla="*/ 2147483647 w 13"/>
              <a:gd name="T3" fmla="*/ 2147483647 h 632"/>
              <a:gd name="T4" fmla="*/ 2147483647 w 13"/>
              <a:gd name="T5" fmla="*/ 0 h 632"/>
              <a:gd name="T6" fmla="*/ 0 w 13"/>
              <a:gd name="T7" fmla="*/ 2147483647 h 632"/>
              <a:gd name="T8" fmla="*/ 2147483647 w 13"/>
              <a:gd name="T9" fmla="*/ 2147483647 h 632"/>
              <a:gd name="T10" fmla="*/ 0 60000 65536"/>
              <a:gd name="T11" fmla="*/ 0 60000 65536"/>
              <a:gd name="T12" fmla="*/ 0 60000 65536"/>
              <a:gd name="T13" fmla="*/ 0 60000 65536"/>
              <a:gd name="T14" fmla="*/ 0 60000 65536"/>
              <a:gd name="T15" fmla="*/ 0 w 13"/>
              <a:gd name="T16" fmla="*/ 0 h 632"/>
              <a:gd name="T17" fmla="*/ 13 w 13"/>
              <a:gd name="T18" fmla="*/ 632 h 632"/>
            </a:gdLst>
            <a:ahLst/>
            <a:cxnLst>
              <a:cxn ang="T10">
                <a:pos x="T0" y="T1"/>
              </a:cxn>
              <a:cxn ang="T11">
                <a:pos x="T2" y="T3"/>
              </a:cxn>
              <a:cxn ang="T12">
                <a:pos x="T4" y="T5"/>
              </a:cxn>
              <a:cxn ang="T13">
                <a:pos x="T6" y="T7"/>
              </a:cxn>
              <a:cxn ang="T14">
                <a:pos x="T8" y="T9"/>
              </a:cxn>
            </a:cxnLst>
            <a:rect l="T15" t="T16" r="T17" b="T18"/>
            <a:pathLst>
              <a:path w="13" h="632">
                <a:moveTo>
                  <a:pt x="1" y="631"/>
                </a:moveTo>
                <a:lnTo>
                  <a:pt x="12" y="621"/>
                </a:lnTo>
                <a:lnTo>
                  <a:pt x="12" y="0"/>
                </a:lnTo>
                <a:lnTo>
                  <a:pt x="0" y="6"/>
                </a:lnTo>
                <a:lnTo>
                  <a:pt x="1" y="631"/>
                </a:lnTo>
              </a:path>
            </a:pathLst>
          </a:custGeom>
          <a:solidFill>
            <a:schemeClr val="tx1"/>
          </a:solidFill>
          <a:ln w="12700" cap="rnd">
            <a:noFill/>
            <a:round/>
            <a:headEnd/>
            <a:tailEnd/>
          </a:ln>
        </p:spPr>
        <p:txBody>
          <a:bodyPr/>
          <a:lstStyle/>
          <a:p>
            <a:endParaRPr lang="en-US"/>
          </a:p>
        </p:txBody>
      </p:sp>
      <p:sp>
        <p:nvSpPr>
          <p:cNvPr id="2244" name="Line 204"/>
          <p:cNvSpPr>
            <a:spLocks noChangeShapeType="1"/>
          </p:cNvSpPr>
          <p:nvPr/>
        </p:nvSpPr>
        <p:spPr bwMode="auto">
          <a:xfrm>
            <a:off x="1581150" y="2690813"/>
            <a:ext cx="180975" cy="6350"/>
          </a:xfrm>
          <a:prstGeom prst="line">
            <a:avLst/>
          </a:prstGeom>
          <a:noFill/>
          <a:ln w="12700">
            <a:solidFill>
              <a:srgbClr val="606060"/>
            </a:solidFill>
            <a:round/>
            <a:headEnd/>
            <a:tailEnd/>
          </a:ln>
        </p:spPr>
        <p:txBody>
          <a:bodyPr wrap="none" anchor="ctr"/>
          <a:lstStyle/>
          <a:p>
            <a:endParaRPr lang="en-US"/>
          </a:p>
        </p:txBody>
      </p:sp>
      <p:sp>
        <p:nvSpPr>
          <p:cNvPr id="2245" name="Line 205"/>
          <p:cNvSpPr>
            <a:spLocks noChangeShapeType="1"/>
          </p:cNvSpPr>
          <p:nvPr/>
        </p:nvSpPr>
        <p:spPr bwMode="auto">
          <a:xfrm>
            <a:off x="1581150" y="2728913"/>
            <a:ext cx="180975" cy="7937"/>
          </a:xfrm>
          <a:prstGeom prst="line">
            <a:avLst/>
          </a:prstGeom>
          <a:noFill/>
          <a:ln w="12700">
            <a:solidFill>
              <a:srgbClr val="606060"/>
            </a:solidFill>
            <a:round/>
            <a:headEnd/>
            <a:tailEnd/>
          </a:ln>
        </p:spPr>
        <p:txBody>
          <a:bodyPr wrap="none" anchor="ctr"/>
          <a:lstStyle/>
          <a:p>
            <a:endParaRPr lang="en-US"/>
          </a:p>
        </p:txBody>
      </p:sp>
      <p:grpSp>
        <p:nvGrpSpPr>
          <p:cNvPr id="2246" name="Group 206"/>
          <p:cNvGrpSpPr>
            <a:grpSpLocks/>
          </p:cNvGrpSpPr>
          <p:nvPr/>
        </p:nvGrpSpPr>
        <p:grpSpPr bwMode="auto">
          <a:xfrm>
            <a:off x="1593850" y="2740025"/>
            <a:ext cx="168275" cy="265113"/>
            <a:chOff x="2120" y="2914"/>
            <a:chExt cx="211" cy="286"/>
          </a:xfrm>
        </p:grpSpPr>
        <p:sp>
          <p:nvSpPr>
            <p:cNvPr id="32921" name="Line 207"/>
            <p:cNvSpPr>
              <a:spLocks noChangeShapeType="1"/>
            </p:cNvSpPr>
            <p:nvPr/>
          </p:nvSpPr>
          <p:spPr bwMode="auto">
            <a:xfrm>
              <a:off x="2120" y="3179"/>
              <a:ext cx="211" cy="13"/>
            </a:xfrm>
            <a:prstGeom prst="line">
              <a:avLst/>
            </a:prstGeom>
            <a:noFill/>
            <a:ln w="12700">
              <a:solidFill>
                <a:srgbClr val="B2B2B2"/>
              </a:solidFill>
              <a:round/>
              <a:headEnd/>
              <a:tailEnd/>
            </a:ln>
          </p:spPr>
          <p:txBody>
            <a:bodyPr wrap="none" anchor="ctr"/>
            <a:lstStyle/>
            <a:p>
              <a:endParaRPr lang="en-US"/>
            </a:p>
          </p:txBody>
        </p:sp>
        <p:sp>
          <p:nvSpPr>
            <p:cNvPr id="32922" name="Line 208"/>
            <p:cNvSpPr>
              <a:spLocks noChangeShapeType="1"/>
            </p:cNvSpPr>
            <p:nvPr/>
          </p:nvSpPr>
          <p:spPr bwMode="auto">
            <a:xfrm flipV="1">
              <a:off x="2310" y="2922"/>
              <a:ext cx="0" cy="278"/>
            </a:xfrm>
            <a:prstGeom prst="line">
              <a:avLst/>
            </a:prstGeom>
            <a:noFill/>
            <a:ln w="12700">
              <a:solidFill>
                <a:srgbClr val="B2B2B2"/>
              </a:solidFill>
              <a:round/>
              <a:headEnd/>
              <a:tailEnd/>
            </a:ln>
          </p:spPr>
          <p:txBody>
            <a:bodyPr wrap="none" anchor="ctr"/>
            <a:lstStyle/>
            <a:p>
              <a:endParaRPr lang="en-US"/>
            </a:p>
          </p:txBody>
        </p:sp>
        <p:sp>
          <p:nvSpPr>
            <p:cNvPr id="32923" name="Line 209"/>
            <p:cNvSpPr>
              <a:spLocks noChangeShapeType="1"/>
            </p:cNvSpPr>
            <p:nvPr/>
          </p:nvSpPr>
          <p:spPr bwMode="auto">
            <a:xfrm>
              <a:off x="2121" y="2914"/>
              <a:ext cx="0" cy="262"/>
            </a:xfrm>
            <a:prstGeom prst="line">
              <a:avLst/>
            </a:prstGeom>
            <a:noFill/>
            <a:ln w="12700">
              <a:solidFill>
                <a:srgbClr val="B2B2B2"/>
              </a:solidFill>
              <a:round/>
              <a:headEnd/>
              <a:tailEnd/>
            </a:ln>
          </p:spPr>
          <p:txBody>
            <a:bodyPr wrap="none" anchor="ctr"/>
            <a:lstStyle/>
            <a:p>
              <a:endParaRPr lang="en-US"/>
            </a:p>
          </p:txBody>
        </p:sp>
        <p:sp>
          <p:nvSpPr>
            <p:cNvPr id="32924" name="Line 210"/>
            <p:cNvSpPr>
              <a:spLocks noChangeShapeType="1"/>
            </p:cNvSpPr>
            <p:nvPr/>
          </p:nvSpPr>
          <p:spPr bwMode="auto">
            <a:xfrm>
              <a:off x="2129" y="2914"/>
              <a:ext cx="0" cy="262"/>
            </a:xfrm>
            <a:prstGeom prst="line">
              <a:avLst/>
            </a:prstGeom>
            <a:noFill/>
            <a:ln w="12700">
              <a:solidFill>
                <a:srgbClr val="B2B2B2"/>
              </a:solidFill>
              <a:round/>
              <a:headEnd/>
              <a:tailEnd/>
            </a:ln>
          </p:spPr>
          <p:txBody>
            <a:bodyPr wrap="none" anchor="ctr"/>
            <a:lstStyle/>
            <a:p>
              <a:endParaRPr lang="en-US"/>
            </a:p>
          </p:txBody>
        </p:sp>
        <p:sp>
          <p:nvSpPr>
            <p:cNvPr id="32925" name="Line 211"/>
            <p:cNvSpPr>
              <a:spLocks noChangeShapeType="1"/>
            </p:cNvSpPr>
            <p:nvPr/>
          </p:nvSpPr>
          <p:spPr bwMode="auto">
            <a:xfrm>
              <a:off x="2136" y="2915"/>
              <a:ext cx="0" cy="262"/>
            </a:xfrm>
            <a:prstGeom prst="line">
              <a:avLst/>
            </a:prstGeom>
            <a:noFill/>
            <a:ln w="12700">
              <a:solidFill>
                <a:srgbClr val="B2B2B2"/>
              </a:solidFill>
              <a:round/>
              <a:headEnd/>
              <a:tailEnd/>
            </a:ln>
          </p:spPr>
          <p:txBody>
            <a:bodyPr wrap="none" anchor="ctr"/>
            <a:lstStyle/>
            <a:p>
              <a:endParaRPr lang="en-US"/>
            </a:p>
          </p:txBody>
        </p:sp>
        <p:sp>
          <p:nvSpPr>
            <p:cNvPr id="32926" name="Line 212"/>
            <p:cNvSpPr>
              <a:spLocks noChangeShapeType="1"/>
            </p:cNvSpPr>
            <p:nvPr/>
          </p:nvSpPr>
          <p:spPr bwMode="auto">
            <a:xfrm>
              <a:off x="2144" y="2915"/>
              <a:ext cx="0" cy="262"/>
            </a:xfrm>
            <a:prstGeom prst="line">
              <a:avLst/>
            </a:prstGeom>
            <a:noFill/>
            <a:ln w="12700">
              <a:solidFill>
                <a:srgbClr val="B2B2B2"/>
              </a:solidFill>
              <a:round/>
              <a:headEnd/>
              <a:tailEnd/>
            </a:ln>
          </p:spPr>
          <p:txBody>
            <a:bodyPr wrap="none" anchor="ctr"/>
            <a:lstStyle/>
            <a:p>
              <a:endParaRPr lang="en-US"/>
            </a:p>
          </p:txBody>
        </p:sp>
        <p:sp>
          <p:nvSpPr>
            <p:cNvPr id="32927" name="Line 213"/>
            <p:cNvSpPr>
              <a:spLocks noChangeShapeType="1"/>
            </p:cNvSpPr>
            <p:nvPr/>
          </p:nvSpPr>
          <p:spPr bwMode="auto">
            <a:xfrm>
              <a:off x="2152" y="2916"/>
              <a:ext cx="0" cy="261"/>
            </a:xfrm>
            <a:prstGeom prst="line">
              <a:avLst/>
            </a:prstGeom>
            <a:noFill/>
            <a:ln w="12700">
              <a:solidFill>
                <a:srgbClr val="B2B2B2"/>
              </a:solidFill>
              <a:round/>
              <a:headEnd/>
              <a:tailEnd/>
            </a:ln>
          </p:spPr>
          <p:txBody>
            <a:bodyPr wrap="none" anchor="ctr"/>
            <a:lstStyle/>
            <a:p>
              <a:endParaRPr lang="en-US"/>
            </a:p>
          </p:txBody>
        </p:sp>
        <p:sp>
          <p:nvSpPr>
            <p:cNvPr id="32928" name="Line 214"/>
            <p:cNvSpPr>
              <a:spLocks noChangeShapeType="1"/>
            </p:cNvSpPr>
            <p:nvPr/>
          </p:nvSpPr>
          <p:spPr bwMode="auto">
            <a:xfrm>
              <a:off x="2182" y="2918"/>
              <a:ext cx="0" cy="261"/>
            </a:xfrm>
            <a:prstGeom prst="line">
              <a:avLst/>
            </a:prstGeom>
            <a:noFill/>
            <a:ln w="12700">
              <a:solidFill>
                <a:srgbClr val="B2B2B2"/>
              </a:solidFill>
              <a:round/>
              <a:headEnd/>
              <a:tailEnd/>
            </a:ln>
          </p:spPr>
          <p:txBody>
            <a:bodyPr wrap="none" anchor="ctr"/>
            <a:lstStyle/>
            <a:p>
              <a:endParaRPr lang="en-US"/>
            </a:p>
          </p:txBody>
        </p:sp>
        <p:sp>
          <p:nvSpPr>
            <p:cNvPr id="32929" name="Line 215"/>
            <p:cNvSpPr>
              <a:spLocks noChangeShapeType="1"/>
            </p:cNvSpPr>
            <p:nvPr/>
          </p:nvSpPr>
          <p:spPr bwMode="auto">
            <a:xfrm>
              <a:off x="2159" y="2917"/>
              <a:ext cx="0" cy="261"/>
            </a:xfrm>
            <a:prstGeom prst="line">
              <a:avLst/>
            </a:prstGeom>
            <a:noFill/>
            <a:ln w="12700">
              <a:solidFill>
                <a:srgbClr val="B2B2B2"/>
              </a:solidFill>
              <a:round/>
              <a:headEnd/>
              <a:tailEnd/>
            </a:ln>
          </p:spPr>
          <p:txBody>
            <a:bodyPr wrap="none" anchor="ctr"/>
            <a:lstStyle/>
            <a:p>
              <a:endParaRPr lang="en-US"/>
            </a:p>
          </p:txBody>
        </p:sp>
        <p:sp>
          <p:nvSpPr>
            <p:cNvPr id="32930" name="Line 216"/>
            <p:cNvSpPr>
              <a:spLocks noChangeShapeType="1"/>
            </p:cNvSpPr>
            <p:nvPr/>
          </p:nvSpPr>
          <p:spPr bwMode="auto">
            <a:xfrm>
              <a:off x="2167" y="2917"/>
              <a:ext cx="0" cy="261"/>
            </a:xfrm>
            <a:prstGeom prst="line">
              <a:avLst/>
            </a:prstGeom>
            <a:noFill/>
            <a:ln w="12700">
              <a:solidFill>
                <a:srgbClr val="B2B2B2"/>
              </a:solidFill>
              <a:round/>
              <a:headEnd/>
              <a:tailEnd/>
            </a:ln>
          </p:spPr>
          <p:txBody>
            <a:bodyPr wrap="none" anchor="ctr"/>
            <a:lstStyle/>
            <a:p>
              <a:endParaRPr lang="en-US"/>
            </a:p>
          </p:txBody>
        </p:sp>
        <p:sp>
          <p:nvSpPr>
            <p:cNvPr id="32931" name="Line 217"/>
            <p:cNvSpPr>
              <a:spLocks noChangeShapeType="1"/>
            </p:cNvSpPr>
            <p:nvPr/>
          </p:nvSpPr>
          <p:spPr bwMode="auto">
            <a:xfrm>
              <a:off x="2174" y="2918"/>
              <a:ext cx="0" cy="261"/>
            </a:xfrm>
            <a:prstGeom prst="line">
              <a:avLst/>
            </a:prstGeom>
            <a:noFill/>
            <a:ln w="12700">
              <a:solidFill>
                <a:srgbClr val="B2B2B2"/>
              </a:solidFill>
              <a:round/>
              <a:headEnd/>
              <a:tailEnd/>
            </a:ln>
          </p:spPr>
          <p:txBody>
            <a:bodyPr wrap="none" anchor="ctr"/>
            <a:lstStyle/>
            <a:p>
              <a:endParaRPr lang="en-US"/>
            </a:p>
          </p:txBody>
        </p:sp>
        <p:sp>
          <p:nvSpPr>
            <p:cNvPr id="32932" name="Line 218"/>
            <p:cNvSpPr>
              <a:spLocks noChangeShapeType="1"/>
            </p:cNvSpPr>
            <p:nvPr/>
          </p:nvSpPr>
          <p:spPr bwMode="auto">
            <a:xfrm>
              <a:off x="2189" y="2920"/>
              <a:ext cx="0" cy="261"/>
            </a:xfrm>
            <a:prstGeom prst="line">
              <a:avLst/>
            </a:prstGeom>
            <a:noFill/>
            <a:ln w="12700">
              <a:solidFill>
                <a:srgbClr val="B2B2B2"/>
              </a:solidFill>
              <a:round/>
              <a:headEnd/>
              <a:tailEnd/>
            </a:ln>
          </p:spPr>
          <p:txBody>
            <a:bodyPr wrap="none" anchor="ctr"/>
            <a:lstStyle/>
            <a:p>
              <a:endParaRPr lang="en-US"/>
            </a:p>
          </p:txBody>
        </p:sp>
        <p:sp>
          <p:nvSpPr>
            <p:cNvPr id="32933" name="Line 219"/>
            <p:cNvSpPr>
              <a:spLocks noChangeShapeType="1"/>
            </p:cNvSpPr>
            <p:nvPr/>
          </p:nvSpPr>
          <p:spPr bwMode="auto">
            <a:xfrm>
              <a:off x="2197" y="2920"/>
              <a:ext cx="0" cy="261"/>
            </a:xfrm>
            <a:prstGeom prst="line">
              <a:avLst/>
            </a:prstGeom>
            <a:noFill/>
            <a:ln w="12700">
              <a:solidFill>
                <a:srgbClr val="B2B2B2"/>
              </a:solidFill>
              <a:round/>
              <a:headEnd/>
              <a:tailEnd/>
            </a:ln>
          </p:spPr>
          <p:txBody>
            <a:bodyPr wrap="none" anchor="ctr"/>
            <a:lstStyle/>
            <a:p>
              <a:endParaRPr lang="en-US"/>
            </a:p>
          </p:txBody>
        </p:sp>
        <p:sp>
          <p:nvSpPr>
            <p:cNvPr id="32934" name="Line 220"/>
            <p:cNvSpPr>
              <a:spLocks noChangeShapeType="1"/>
            </p:cNvSpPr>
            <p:nvPr/>
          </p:nvSpPr>
          <p:spPr bwMode="auto">
            <a:xfrm>
              <a:off x="2205" y="2921"/>
              <a:ext cx="0" cy="261"/>
            </a:xfrm>
            <a:prstGeom prst="line">
              <a:avLst/>
            </a:prstGeom>
            <a:noFill/>
            <a:ln w="12700">
              <a:solidFill>
                <a:srgbClr val="B2B2B2"/>
              </a:solidFill>
              <a:round/>
              <a:headEnd/>
              <a:tailEnd/>
            </a:ln>
          </p:spPr>
          <p:txBody>
            <a:bodyPr wrap="none" anchor="ctr"/>
            <a:lstStyle/>
            <a:p>
              <a:endParaRPr lang="en-US"/>
            </a:p>
          </p:txBody>
        </p:sp>
        <p:sp>
          <p:nvSpPr>
            <p:cNvPr id="32935" name="Line 221"/>
            <p:cNvSpPr>
              <a:spLocks noChangeShapeType="1"/>
            </p:cNvSpPr>
            <p:nvPr/>
          </p:nvSpPr>
          <p:spPr bwMode="auto">
            <a:xfrm>
              <a:off x="2213" y="2922"/>
              <a:ext cx="0" cy="261"/>
            </a:xfrm>
            <a:prstGeom prst="line">
              <a:avLst/>
            </a:prstGeom>
            <a:noFill/>
            <a:ln w="12700">
              <a:solidFill>
                <a:srgbClr val="B2B2B2"/>
              </a:solidFill>
              <a:round/>
              <a:headEnd/>
              <a:tailEnd/>
            </a:ln>
          </p:spPr>
          <p:txBody>
            <a:bodyPr wrap="none" anchor="ctr"/>
            <a:lstStyle/>
            <a:p>
              <a:endParaRPr lang="en-US"/>
            </a:p>
          </p:txBody>
        </p:sp>
        <p:sp>
          <p:nvSpPr>
            <p:cNvPr id="32936" name="Line 222"/>
            <p:cNvSpPr>
              <a:spLocks noChangeShapeType="1"/>
            </p:cNvSpPr>
            <p:nvPr/>
          </p:nvSpPr>
          <p:spPr bwMode="auto">
            <a:xfrm>
              <a:off x="2221" y="2922"/>
              <a:ext cx="0" cy="261"/>
            </a:xfrm>
            <a:prstGeom prst="line">
              <a:avLst/>
            </a:prstGeom>
            <a:noFill/>
            <a:ln w="12700">
              <a:solidFill>
                <a:srgbClr val="B2B2B2"/>
              </a:solidFill>
              <a:round/>
              <a:headEnd/>
              <a:tailEnd/>
            </a:ln>
          </p:spPr>
          <p:txBody>
            <a:bodyPr wrap="none" anchor="ctr"/>
            <a:lstStyle/>
            <a:p>
              <a:endParaRPr lang="en-US"/>
            </a:p>
          </p:txBody>
        </p:sp>
        <p:sp>
          <p:nvSpPr>
            <p:cNvPr id="32937" name="Line 223"/>
            <p:cNvSpPr>
              <a:spLocks noChangeShapeType="1"/>
            </p:cNvSpPr>
            <p:nvPr/>
          </p:nvSpPr>
          <p:spPr bwMode="auto">
            <a:xfrm>
              <a:off x="2231" y="2923"/>
              <a:ext cx="0" cy="262"/>
            </a:xfrm>
            <a:prstGeom prst="line">
              <a:avLst/>
            </a:prstGeom>
            <a:noFill/>
            <a:ln w="12700">
              <a:solidFill>
                <a:srgbClr val="B2B2B2"/>
              </a:solidFill>
              <a:round/>
              <a:headEnd/>
              <a:tailEnd/>
            </a:ln>
          </p:spPr>
          <p:txBody>
            <a:bodyPr wrap="none" anchor="ctr"/>
            <a:lstStyle/>
            <a:p>
              <a:endParaRPr lang="en-US"/>
            </a:p>
          </p:txBody>
        </p:sp>
        <p:sp>
          <p:nvSpPr>
            <p:cNvPr id="32938" name="Line 224"/>
            <p:cNvSpPr>
              <a:spLocks noChangeShapeType="1"/>
            </p:cNvSpPr>
            <p:nvPr/>
          </p:nvSpPr>
          <p:spPr bwMode="auto">
            <a:xfrm>
              <a:off x="2238" y="2923"/>
              <a:ext cx="0" cy="262"/>
            </a:xfrm>
            <a:prstGeom prst="line">
              <a:avLst/>
            </a:prstGeom>
            <a:noFill/>
            <a:ln w="12700">
              <a:solidFill>
                <a:srgbClr val="B2B2B2"/>
              </a:solidFill>
              <a:round/>
              <a:headEnd/>
              <a:tailEnd/>
            </a:ln>
          </p:spPr>
          <p:txBody>
            <a:bodyPr wrap="none" anchor="ctr"/>
            <a:lstStyle/>
            <a:p>
              <a:endParaRPr lang="en-US"/>
            </a:p>
          </p:txBody>
        </p:sp>
        <p:sp>
          <p:nvSpPr>
            <p:cNvPr id="32939" name="Line 225"/>
            <p:cNvSpPr>
              <a:spLocks noChangeShapeType="1"/>
            </p:cNvSpPr>
            <p:nvPr/>
          </p:nvSpPr>
          <p:spPr bwMode="auto">
            <a:xfrm>
              <a:off x="2246" y="2925"/>
              <a:ext cx="0" cy="261"/>
            </a:xfrm>
            <a:prstGeom prst="line">
              <a:avLst/>
            </a:prstGeom>
            <a:noFill/>
            <a:ln w="12700">
              <a:solidFill>
                <a:srgbClr val="B2B2B2"/>
              </a:solidFill>
              <a:round/>
              <a:headEnd/>
              <a:tailEnd/>
            </a:ln>
          </p:spPr>
          <p:txBody>
            <a:bodyPr wrap="none" anchor="ctr"/>
            <a:lstStyle/>
            <a:p>
              <a:endParaRPr lang="en-US"/>
            </a:p>
          </p:txBody>
        </p:sp>
        <p:sp>
          <p:nvSpPr>
            <p:cNvPr id="32940" name="Line 226"/>
            <p:cNvSpPr>
              <a:spLocks noChangeShapeType="1"/>
            </p:cNvSpPr>
            <p:nvPr/>
          </p:nvSpPr>
          <p:spPr bwMode="auto">
            <a:xfrm flipV="1">
              <a:off x="2253" y="2915"/>
              <a:ext cx="0" cy="279"/>
            </a:xfrm>
            <a:prstGeom prst="line">
              <a:avLst/>
            </a:prstGeom>
            <a:noFill/>
            <a:ln w="12700">
              <a:solidFill>
                <a:srgbClr val="B2B2B2"/>
              </a:solidFill>
              <a:round/>
              <a:headEnd/>
              <a:tailEnd/>
            </a:ln>
          </p:spPr>
          <p:txBody>
            <a:bodyPr wrap="none" anchor="ctr"/>
            <a:lstStyle/>
            <a:p>
              <a:endParaRPr lang="en-US"/>
            </a:p>
          </p:txBody>
        </p:sp>
        <p:sp>
          <p:nvSpPr>
            <p:cNvPr id="32941" name="Line 227"/>
            <p:cNvSpPr>
              <a:spLocks noChangeShapeType="1"/>
            </p:cNvSpPr>
            <p:nvPr/>
          </p:nvSpPr>
          <p:spPr bwMode="auto">
            <a:xfrm>
              <a:off x="2262" y="2926"/>
              <a:ext cx="0" cy="261"/>
            </a:xfrm>
            <a:prstGeom prst="line">
              <a:avLst/>
            </a:prstGeom>
            <a:noFill/>
            <a:ln w="12700">
              <a:solidFill>
                <a:srgbClr val="B2B2B2"/>
              </a:solidFill>
              <a:round/>
              <a:headEnd/>
              <a:tailEnd/>
            </a:ln>
          </p:spPr>
          <p:txBody>
            <a:bodyPr wrap="none" anchor="ctr"/>
            <a:lstStyle/>
            <a:p>
              <a:endParaRPr lang="en-US"/>
            </a:p>
          </p:txBody>
        </p:sp>
        <p:sp>
          <p:nvSpPr>
            <p:cNvPr id="32942" name="Line 228"/>
            <p:cNvSpPr>
              <a:spLocks noChangeShapeType="1"/>
            </p:cNvSpPr>
            <p:nvPr/>
          </p:nvSpPr>
          <p:spPr bwMode="auto">
            <a:xfrm>
              <a:off x="2270" y="2927"/>
              <a:ext cx="0" cy="260"/>
            </a:xfrm>
            <a:prstGeom prst="line">
              <a:avLst/>
            </a:prstGeom>
            <a:noFill/>
            <a:ln w="12700">
              <a:solidFill>
                <a:srgbClr val="B2B2B2"/>
              </a:solidFill>
              <a:round/>
              <a:headEnd/>
              <a:tailEnd/>
            </a:ln>
          </p:spPr>
          <p:txBody>
            <a:bodyPr wrap="none" anchor="ctr"/>
            <a:lstStyle/>
            <a:p>
              <a:endParaRPr lang="en-US"/>
            </a:p>
          </p:txBody>
        </p:sp>
        <p:sp>
          <p:nvSpPr>
            <p:cNvPr id="32943" name="Line 229"/>
            <p:cNvSpPr>
              <a:spLocks noChangeShapeType="1"/>
            </p:cNvSpPr>
            <p:nvPr/>
          </p:nvSpPr>
          <p:spPr bwMode="auto">
            <a:xfrm>
              <a:off x="2277" y="2928"/>
              <a:ext cx="0" cy="261"/>
            </a:xfrm>
            <a:prstGeom prst="line">
              <a:avLst/>
            </a:prstGeom>
            <a:noFill/>
            <a:ln w="12700">
              <a:solidFill>
                <a:srgbClr val="B2B2B2"/>
              </a:solidFill>
              <a:round/>
              <a:headEnd/>
              <a:tailEnd/>
            </a:ln>
          </p:spPr>
          <p:txBody>
            <a:bodyPr wrap="none" anchor="ctr"/>
            <a:lstStyle/>
            <a:p>
              <a:endParaRPr lang="en-US"/>
            </a:p>
          </p:txBody>
        </p:sp>
        <p:sp>
          <p:nvSpPr>
            <p:cNvPr id="32944" name="Line 230"/>
            <p:cNvSpPr>
              <a:spLocks noChangeShapeType="1"/>
            </p:cNvSpPr>
            <p:nvPr/>
          </p:nvSpPr>
          <p:spPr bwMode="auto">
            <a:xfrm>
              <a:off x="2285" y="2928"/>
              <a:ext cx="0" cy="261"/>
            </a:xfrm>
            <a:prstGeom prst="line">
              <a:avLst/>
            </a:prstGeom>
            <a:noFill/>
            <a:ln w="12700">
              <a:solidFill>
                <a:srgbClr val="B2B2B2"/>
              </a:solidFill>
              <a:round/>
              <a:headEnd/>
              <a:tailEnd/>
            </a:ln>
          </p:spPr>
          <p:txBody>
            <a:bodyPr wrap="none" anchor="ctr"/>
            <a:lstStyle/>
            <a:p>
              <a:endParaRPr lang="en-US"/>
            </a:p>
          </p:txBody>
        </p:sp>
        <p:sp>
          <p:nvSpPr>
            <p:cNvPr id="32945" name="Line 231"/>
            <p:cNvSpPr>
              <a:spLocks noChangeShapeType="1"/>
            </p:cNvSpPr>
            <p:nvPr/>
          </p:nvSpPr>
          <p:spPr bwMode="auto">
            <a:xfrm flipV="1">
              <a:off x="2292" y="2919"/>
              <a:ext cx="0" cy="279"/>
            </a:xfrm>
            <a:prstGeom prst="line">
              <a:avLst/>
            </a:prstGeom>
            <a:noFill/>
            <a:ln w="12700">
              <a:solidFill>
                <a:srgbClr val="B2B2B2"/>
              </a:solidFill>
              <a:round/>
              <a:headEnd/>
              <a:tailEnd/>
            </a:ln>
          </p:spPr>
          <p:txBody>
            <a:bodyPr wrap="none" anchor="ctr"/>
            <a:lstStyle/>
            <a:p>
              <a:endParaRPr lang="en-US"/>
            </a:p>
          </p:txBody>
        </p:sp>
        <p:sp>
          <p:nvSpPr>
            <p:cNvPr id="32946" name="Line 232"/>
            <p:cNvSpPr>
              <a:spLocks noChangeShapeType="1"/>
            </p:cNvSpPr>
            <p:nvPr/>
          </p:nvSpPr>
          <p:spPr bwMode="auto">
            <a:xfrm>
              <a:off x="2301" y="2930"/>
              <a:ext cx="0" cy="261"/>
            </a:xfrm>
            <a:prstGeom prst="line">
              <a:avLst/>
            </a:prstGeom>
            <a:noFill/>
            <a:ln w="12700">
              <a:solidFill>
                <a:srgbClr val="B2B2B2"/>
              </a:solidFill>
              <a:round/>
              <a:headEnd/>
              <a:tailEnd/>
            </a:ln>
          </p:spPr>
          <p:txBody>
            <a:bodyPr wrap="none" anchor="ctr"/>
            <a:lstStyle/>
            <a:p>
              <a:endParaRPr lang="en-US"/>
            </a:p>
          </p:txBody>
        </p:sp>
      </p:grpSp>
      <p:sp>
        <p:nvSpPr>
          <p:cNvPr id="2247" name="Line 233"/>
          <p:cNvSpPr>
            <a:spLocks noChangeShapeType="1"/>
          </p:cNvSpPr>
          <p:nvPr/>
        </p:nvSpPr>
        <p:spPr bwMode="auto">
          <a:xfrm>
            <a:off x="1579563" y="2460625"/>
            <a:ext cx="182562" cy="4763"/>
          </a:xfrm>
          <a:prstGeom prst="line">
            <a:avLst/>
          </a:prstGeom>
          <a:noFill/>
          <a:ln w="12700">
            <a:solidFill>
              <a:srgbClr val="606060"/>
            </a:solidFill>
            <a:round/>
            <a:headEnd/>
            <a:tailEnd/>
          </a:ln>
        </p:spPr>
        <p:txBody>
          <a:bodyPr wrap="none" anchor="ctr"/>
          <a:lstStyle/>
          <a:p>
            <a:endParaRPr lang="en-US"/>
          </a:p>
        </p:txBody>
      </p:sp>
      <p:sp>
        <p:nvSpPr>
          <p:cNvPr id="2248" name="Line 234"/>
          <p:cNvSpPr>
            <a:spLocks noChangeShapeType="1"/>
          </p:cNvSpPr>
          <p:nvPr/>
        </p:nvSpPr>
        <p:spPr bwMode="auto">
          <a:xfrm>
            <a:off x="1581150" y="2738438"/>
            <a:ext cx="180975" cy="7937"/>
          </a:xfrm>
          <a:prstGeom prst="line">
            <a:avLst/>
          </a:prstGeom>
          <a:noFill/>
          <a:ln w="12700">
            <a:solidFill>
              <a:schemeClr val="bg2"/>
            </a:solidFill>
            <a:round/>
            <a:headEnd/>
            <a:tailEnd/>
          </a:ln>
        </p:spPr>
        <p:txBody>
          <a:bodyPr wrap="none" anchor="ctr"/>
          <a:lstStyle/>
          <a:p>
            <a:endParaRPr lang="en-US"/>
          </a:p>
        </p:txBody>
      </p:sp>
      <p:grpSp>
        <p:nvGrpSpPr>
          <p:cNvPr id="2249" name="Group 235"/>
          <p:cNvGrpSpPr>
            <a:grpSpLocks/>
          </p:cNvGrpSpPr>
          <p:nvPr/>
        </p:nvGrpSpPr>
        <p:grpSpPr bwMode="auto">
          <a:xfrm>
            <a:off x="1597025" y="2424113"/>
            <a:ext cx="152400" cy="33337"/>
            <a:chOff x="2124" y="2573"/>
            <a:chExt cx="191" cy="37"/>
          </a:xfrm>
        </p:grpSpPr>
        <p:sp>
          <p:nvSpPr>
            <p:cNvPr id="32917" name="Oval 236"/>
            <p:cNvSpPr>
              <a:spLocks noChangeArrowheads="1"/>
            </p:cNvSpPr>
            <p:nvPr/>
          </p:nvSpPr>
          <p:spPr bwMode="auto">
            <a:xfrm>
              <a:off x="2124" y="2573"/>
              <a:ext cx="8" cy="9"/>
            </a:xfrm>
            <a:prstGeom prst="ellipse">
              <a:avLst/>
            </a:prstGeom>
            <a:solidFill>
              <a:schemeClr val="tx1"/>
            </a:solidFill>
            <a:ln w="12700">
              <a:solidFill>
                <a:schemeClr val="bg2"/>
              </a:solidFill>
              <a:round/>
              <a:headEnd/>
              <a:tailEnd/>
            </a:ln>
          </p:spPr>
          <p:txBody>
            <a:bodyPr wrap="none" anchor="ctr"/>
            <a:lstStyle/>
            <a:p>
              <a:pPr algn="ctr"/>
              <a:endParaRPr lang="en-US"/>
            </a:p>
          </p:txBody>
        </p:sp>
        <p:sp>
          <p:nvSpPr>
            <p:cNvPr id="32918" name="Oval 237"/>
            <p:cNvSpPr>
              <a:spLocks noChangeArrowheads="1"/>
            </p:cNvSpPr>
            <p:nvPr/>
          </p:nvSpPr>
          <p:spPr bwMode="auto">
            <a:xfrm>
              <a:off x="2169" y="2575"/>
              <a:ext cx="9" cy="10"/>
            </a:xfrm>
            <a:prstGeom prst="ellipse">
              <a:avLst/>
            </a:prstGeom>
            <a:solidFill>
              <a:schemeClr val="tx1"/>
            </a:solidFill>
            <a:ln w="12700">
              <a:solidFill>
                <a:schemeClr val="bg2"/>
              </a:solidFill>
              <a:round/>
              <a:headEnd/>
              <a:tailEnd/>
            </a:ln>
          </p:spPr>
          <p:txBody>
            <a:bodyPr wrap="none" anchor="ctr"/>
            <a:lstStyle/>
            <a:p>
              <a:pPr algn="ctr"/>
              <a:endParaRPr lang="en-US"/>
            </a:p>
          </p:txBody>
        </p:sp>
        <p:sp>
          <p:nvSpPr>
            <p:cNvPr id="32919" name="Oval 238"/>
            <p:cNvSpPr>
              <a:spLocks noChangeArrowheads="1"/>
            </p:cNvSpPr>
            <p:nvPr/>
          </p:nvSpPr>
          <p:spPr bwMode="auto">
            <a:xfrm>
              <a:off x="2213" y="2578"/>
              <a:ext cx="9" cy="9"/>
            </a:xfrm>
            <a:prstGeom prst="ellipse">
              <a:avLst/>
            </a:prstGeom>
            <a:solidFill>
              <a:schemeClr val="tx1"/>
            </a:solidFill>
            <a:ln w="12700">
              <a:solidFill>
                <a:schemeClr val="bg2"/>
              </a:solidFill>
              <a:round/>
              <a:headEnd/>
              <a:tailEnd/>
            </a:ln>
          </p:spPr>
          <p:txBody>
            <a:bodyPr wrap="none" anchor="ctr"/>
            <a:lstStyle/>
            <a:p>
              <a:pPr algn="ctr"/>
              <a:endParaRPr lang="en-US"/>
            </a:p>
          </p:txBody>
        </p:sp>
        <p:sp>
          <p:nvSpPr>
            <p:cNvPr id="32920" name="Freeform 239"/>
            <p:cNvSpPr>
              <a:spLocks/>
            </p:cNvSpPr>
            <p:nvPr/>
          </p:nvSpPr>
          <p:spPr bwMode="auto">
            <a:xfrm>
              <a:off x="2292" y="2577"/>
              <a:ext cx="23" cy="33"/>
            </a:xfrm>
            <a:custGeom>
              <a:avLst/>
              <a:gdLst>
                <a:gd name="T0" fmla="*/ 0 w 23"/>
                <a:gd name="T1" fmla="*/ 0 h 33"/>
                <a:gd name="T2" fmla="*/ 22 w 23"/>
                <a:gd name="T3" fmla="*/ 1 h 33"/>
                <a:gd name="T4" fmla="*/ 22 w 23"/>
                <a:gd name="T5" fmla="*/ 32 h 33"/>
                <a:gd name="T6" fmla="*/ 0 w 23"/>
                <a:gd name="T7" fmla="*/ 30 h 33"/>
                <a:gd name="T8" fmla="*/ 0 w 23"/>
                <a:gd name="T9" fmla="*/ 0 h 33"/>
                <a:gd name="T10" fmla="*/ 0 60000 65536"/>
                <a:gd name="T11" fmla="*/ 0 60000 65536"/>
                <a:gd name="T12" fmla="*/ 0 60000 65536"/>
                <a:gd name="T13" fmla="*/ 0 60000 65536"/>
                <a:gd name="T14" fmla="*/ 0 60000 65536"/>
                <a:gd name="T15" fmla="*/ 0 w 23"/>
                <a:gd name="T16" fmla="*/ 0 h 33"/>
                <a:gd name="T17" fmla="*/ 23 w 23"/>
                <a:gd name="T18" fmla="*/ 33 h 33"/>
              </a:gdLst>
              <a:ahLst/>
              <a:cxnLst>
                <a:cxn ang="T10">
                  <a:pos x="T0" y="T1"/>
                </a:cxn>
                <a:cxn ang="T11">
                  <a:pos x="T2" y="T3"/>
                </a:cxn>
                <a:cxn ang="T12">
                  <a:pos x="T4" y="T5"/>
                </a:cxn>
                <a:cxn ang="T13">
                  <a:pos x="T6" y="T7"/>
                </a:cxn>
                <a:cxn ang="T14">
                  <a:pos x="T8" y="T9"/>
                </a:cxn>
              </a:cxnLst>
              <a:rect l="T15" t="T16" r="T17" b="T18"/>
              <a:pathLst>
                <a:path w="23" h="33">
                  <a:moveTo>
                    <a:pt x="0" y="0"/>
                  </a:moveTo>
                  <a:lnTo>
                    <a:pt x="22" y="1"/>
                  </a:lnTo>
                  <a:lnTo>
                    <a:pt x="22" y="32"/>
                  </a:lnTo>
                  <a:lnTo>
                    <a:pt x="0" y="30"/>
                  </a:lnTo>
                  <a:lnTo>
                    <a:pt x="0" y="0"/>
                  </a:lnTo>
                </a:path>
              </a:pathLst>
            </a:custGeom>
            <a:solidFill>
              <a:schemeClr val="tx1"/>
            </a:solidFill>
            <a:ln w="12700" cap="rnd">
              <a:solidFill>
                <a:schemeClr val="bg2"/>
              </a:solidFill>
              <a:round/>
              <a:headEnd/>
              <a:tailEnd/>
            </a:ln>
          </p:spPr>
          <p:txBody>
            <a:bodyPr/>
            <a:lstStyle/>
            <a:p>
              <a:endParaRPr lang="en-US"/>
            </a:p>
          </p:txBody>
        </p:sp>
      </p:grpSp>
      <p:sp>
        <p:nvSpPr>
          <p:cNvPr id="2250" name="Line 240"/>
          <p:cNvSpPr>
            <a:spLocks noChangeShapeType="1"/>
          </p:cNvSpPr>
          <p:nvPr/>
        </p:nvSpPr>
        <p:spPr bwMode="auto">
          <a:xfrm>
            <a:off x="1581150" y="2500313"/>
            <a:ext cx="184150" cy="6350"/>
          </a:xfrm>
          <a:prstGeom prst="line">
            <a:avLst/>
          </a:prstGeom>
          <a:noFill/>
          <a:ln w="12700">
            <a:solidFill>
              <a:srgbClr val="606060"/>
            </a:solidFill>
            <a:round/>
            <a:headEnd/>
            <a:tailEnd/>
          </a:ln>
        </p:spPr>
        <p:txBody>
          <a:bodyPr wrap="none" anchor="ctr"/>
          <a:lstStyle/>
          <a:p>
            <a:endParaRPr lang="en-US"/>
          </a:p>
        </p:txBody>
      </p:sp>
      <p:sp>
        <p:nvSpPr>
          <p:cNvPr id="2251" name="Line 241"/>
          <p:cNvSpPr>
            <a:spLocks noChangeShapeType="1"/>
          </p:cNvSpPr>
          <p:nvPr/>
        </p:nvSpPr>
        <p:spPr bwMode="auto">
          <a:xfrm>
            <a:off x="1581150" y="2538413"/>
            <a:ext cx="180975" cy="4762"/>
          </a:xfrm>
          <a:prstGeom prst="line">
            <a:avLst/>
          </a:prstGeom>
          <a:noFill/>
          <a:ln w="12700">
            <a:solidFill>
              <a:srgbClr val="606060"/>
            </a:solidFill>
            <a:round/>
            <a:headEnd/>
            <a:tailEnd/>
          </a:ln>
        </p:spPr>
        <p:txBody>
          <a:bodyPr wrap="none" anchor="ctr"/>
          <a:lstStyle/>
          <a:p>
            <a:endParaRPr lang="en-US"/>
          </a:p>
        </p:txBody>
      </p:sp>
      <p:sp>
        <p:nvSpPr>
          <p:cNvPr id="2252" name="Line 242"/>
          <p:cNvSpPr>
            <a:spLocks noChangeShapeType="1"/>
          </p:cNvSpPr>
          <p:nvPr/>
        </p:nvSpPr>
        <p:spPr bwMode="auto">
          <a:xfrm>
            <a:off x="1581150" y="2614613"/>
            <a:ext cx="180975" cy="6350"/>
          </a:xfrm>
          <a:prstGeom prst="line">
            <a:avLst/>
          </a:prstGeom>
          <a:noFill/>
          <a:ln w="12700">
            <a:solidFill>
              <a:srgbClr val="606060"/>
            </a:solidFill>
            <a:round/>
            <a:headEnd/>
            <a:tailEnd/>
          </a:ln>
        </p:spPr>
        <p:txBody>
          <a:bodyPr wrap="none" anchor="ctr"/>
          <a:lstStyle/>
          <a:p>
            <a:endParaRPr lang="en-US"/>
          </a:p>
        </p:txBody>
      </p:sp>
      <p:sp>
        <p:nvSpPr>
          <p:cNvPr id="2253" name="Line 243"/>
          <p:cNvSpPr>
            <a:spLocks noChangeShapeType="1"/>
          </p:cNvSpPr>
          <p:nvPr/>
        </p:nvSpPr>
        <p:spPr bwMode="auto">
          <a:xfrm>
            <a:off x="1579563" y="2652713"/>
            <a:ext cx="184150" cy="6350"/>
          </a:xfrm>
          <a:prstGeom prst="line">
            <a:avLst/>
          </a:prstGeom>
          <a:noFill/>
          <a:ln w="12700">
            <a:solidFill>
              <a:srgbClr val="606060"/>
            </a:solidFill>
            <a:round/>
            <a:headEnd/>
            <a:tailEnd/>
          </a:ln>
        </p:spPr>
        <p:txBody>
          <a:bodyPr wrap="none" anchor="ctr"/>
          <a:lstStyle/>
          <a:p>
            <a:endParaRPr lang="en-US"/>
          </a:p>
        </p:txBody>
      </p:sp>
      <p:sp>
        <p:nvSpPr>
          <p:cNvPr id="2254" name="Line 244"/>
          <p:cNvSpPr>
            <a:spLocks noChangeShapeType="1"/>
          </p:cNvSpPr>
          <p:nvPr/>
        </p:nvSpPr>
        <p:spPr bwMode="auto">
          <a:xfrm>
            <a:off x="1581150" y="2574925"/>
            <a:ext cx="182563" cy="6350"/>
          </a:xfrm>
          <a:prstGeom prst="line">
            <a:avLst/>
          </a:prstGeom>
          <a:noFill/>
          <a:ln w="12700">
            <a:solidFill>
              <a:srgbClr val="606060"/>
            </a:solidFill>
            <a:round/>
            <a:headEnd/>
            <a:tailEnd/>
          </a:ln>
        </p:spPr>
        <p:txBody>
          <a:bodyPr wrap="none" anchor="ctr"/>
          <a:lstStyle/>
          <a:p>
            <a:endParaRPr lang="en-US"/>
          </a:p>
        </p:txBody>
      </p:sp>
      <p:sp>
        <p:nvSpPr>
          <p:cNvPr id="2255" name="Freeform 245"/>
          <p:cNvSpPr>
            <a:spLocks/>
          </p:cNvSpPr>
          <p:nvPr/>
        </p:nvSpPr>
        <p:spPr bwMode="auto">
          <a:xfrm>
            <a:off x="1592263" y="2498725"/>
            <a:ext cx="155575" cy="50800"/>
          </a:xfrm>
          <a:custGeom>
            <a:avLst/>
            <a:gdLst>
              <a:gd name="T0" fmla="*/ 0 w 195"/>
              <a:gd name="T1" fmla="*/ 0 h 55"/>
              <a:gd name="T2" fmla="*/ 0 w 195"/>
              <a:gd name="T3" fmla="*/ 2147483647 h 55"/>
              <a:gd name="T4" fmla="*/ 2147483647 w 195"/>
              <a:gd name="T5" fmla="*/ 2147483647 h 55"/>
              <a:gd name="T6" fmla="*/ 2147483647 w 195"/>
              <a:gd name="T7" fmla="*/ 2147483647 h 55"/>
              <a:gd name="T8" fmla="*/ 0 w 195"/>
              <a:gd name="T9" fmla="*/ 0 h 55"/>
              <a:gd name="T10" fmla="*/ 0 60000 65536"/>
              <a:gd name="T11" fmla="*/ 0 60000 65536"/>
              <a:gd name="T12" fmla="*/ 0 60000 65536"/>
              <a:gd name="T13" fmla="*/ 0 60000 65536"/>
              <a:gd name="T14" fmla="*/ 0 60000 65536"/>
              <a:gd name="T15" fmla="*/ 0 w 195"/>
              <a:gd name="T16" fmla="*/ 0 h 55"/>
              <a:gd name="T17" fmla="*/ 195 w 195"/>
              <a:gd name="T18" fmla="*/ 55 h 55"/>
            </a:gdLst>
            <a:ahLst/>
            <a:cxnLst>
              <a:cxn ang="T10">
                <a:pos x="T0" y="T1"/>
              </a:cxn>
              <a:cxn ang="T11">
                <a:pos x="T2" y="T3"/>
              </a:cxn>
              <a:cxn ang="T12">
                <a:pos x="T4" y="T5"/>
              </a:cxn>
              <a:cxn ang="T13">
                <a:pos x="T6" y="T7"/>
              </a:cxn>
              <a:cxn ang="T14">
                <a:pos x="T8" y="T9"/>
              </a:cxn>
            </a:cxnLst>
            <a:rect l="T15" t="T16" r="T17" b="T18"/>
            <a:pathLst>
              <a:path w="195" h="55">
                <a:moveTo>
                  <a:pt x="0" y="0"/>
                </a:moveTo>
                <a:lnTo>
                  <a:pt x="0" y="42"/>
                </a:lnTo>
                <a:lnTo>
                  <a:pt x="194" y="54"/>
                </a:lnTo>
                <a:lnTo>
                  <a:pt x="194" y="12"/>
                </a:lnTo>
                <a:lnTo>
                  <a:pt x="0" y="0"/>
                </a:lnTo>
              </a:path>
            </a:pathLst>
          </a:custGeom>
          <a:solidFill>
            <a:schemeClr val="tx1"/>
          </a:solidFill>
          <a:ln w="12700" cap="rnd">
            <a:solidFill>
              <a:srgbClr val="404040"/>
            </a:solidFill>
            <a:round/>
            <a:headEnd/>
            <a:tailEnd/>
          </a:ln>
        </p:spPr>
        <p:txBody>
          <a:bodyPr/>
          <a:lstStyle/>
          <a:p>
            <a:endParaRPr lang="en-US"/>
          </a:p>
        </p:txBody>
      </p:sp>
      <p:sp>
        <p:nvSpPr>
          <p:cNvPr id="2256" name="Freeform 246"/>
          <p:cNvSpPr>
            <a:spLocks/>
          </p:cNvSpPr>
          <p:nvPr/>
        </p:nvSpPr>
        <p:spPr bwMode="auto">
          <a:xfrm>
            <a:off x="1592263" y="2536825"/>
            <a:ext cx="155575" cy="50800"/>
          </a:xfrm>
          <a:custGeom>
            <a:avLst/>
            <a:gdLst>
              <a:gd name="T0" fmla="*/ 0 w 195"/>
              <a:gd name="T1" fmla="*/ 0 h 55"/>
              <a:gd name="T2" fmla="*/ 0 w 195"/>
              <a:gd name="T3" fmla="*/ 2147483647 h 55"/>
              <a:gd name="T4" fmla="*/ 2147483647 w 195"/>
              <a:gd name="T5" fmla="*/ 2147483647 h 55"/>
              <a:gd name="T6" fmla="*/ 2147483647 w 195"/>
              <a:gd name="T7" fmla="*/ 2147483647 h 55"/>
              <a:gd name="T8" fmla="*/ 0 w 195"/>
              <a:gd name="T9" fmla="*/ 0 h 55"/>
              <a:gd name="T10" fmla="*/ 0 60000 65536"/>
              <a:gd name="T11" fmla="*/ 0 60000 65536"/>
              <a:gd name="T12" fmla="*/ 0 60000 65536"/>
              <a:gd name="T13" fmla="*/ 0 60000 65536"/>
              <a:gd name="T14" fmla="*/ 0 60000 65536"/>
              <a:gd name="T15" fmla="*/ 0 w 195"/>
              <a:gd name="T16" fmla="*/ 0 h 55"/>
              <a:gd name="T17" fmla="*/ 195 w 195"/>
              <a:gd name="T18" fmla="*/ 55 h 55"/>
            </a:gdLst>
            <a:ahLst/>
            <a:cxnLst>
              <a:cxn ang="T10">
                <a:pos x="T0" y="T1"/>
              </a:cxn>
              <a:cxn ang="T11">
                <a:pos x="T2" y="T3"/>
              </a:cxn>
              <a:cxn ang="T12">
                <a:pos x="T4" y="T5"/>
              </a:cxn>
              <a:cxn ang="T13">
                <a:pos x="T6" y="T7"/>
              </a:cxn>
              <a:cxn ang="T14">
                <a:pos x="T8" y="T9"/>
              </a:cxn>
            </a:cxnLst>
            <a:rect l="T15" t="T16" r="T17" b="T18"/>
            <a:pathLst>
              <a:path w="195" h="55">
                <a:moveTo>
                  <a:pt x="0" y="0"/>
                </a:moveTo>
                <a:lnTo>
                  <a:pt x="0" y="42"/>
                </a:lnTo>
                <a:lnTo>
                  <a:pt x="194" y="54"/>
                </a:lnTo>
                <a:lnTo>
                  <a:pt x="194" y="12"/>
                </a:lnTo>
                <a:lnTo>
                  <a:pt x="0" y="0"/>
                </a:lnTo>
              </a:path>
            </a:pathLst>
          </a:custGeom>
          <a:solidFill>
            <a:schemeClr val="tx1"/>
          </a:solidFill>
          <a:ln w="12700" cap="rnd">
            <a:solidFill>
              <a:srgbClr val="404040"/>
            </a:solidFill>
            <a:round/>
            <a:headEnd/>
            <a:tailEnd/>
          </a:ln>
        </p:spPr>
        <p:txBody>
          <a:bodyPr/>
          <a:lstStyle/>
          <a:p>
            <a:endParaRPr lang="en-US"/>
          </a:p>
        </p:txBody>
      </p:sp>
      <p:sp>
        <p:nvSpPr>
          <p:cNvPr id="2257" name="Freeform 247"/>
          <p:cNvSpPr>
            <a:spLocks/>
          </p:cNvSpPr>
          <p:nvPr/>
        </p:nvSpPr>
        <p:spPr bwMode="auto">
          <a:xfrm>
            <a:off x="1592263" y="2573338"/>
            <a:ext cx="155575" cy="50800"/>
          </a:xfrm>
          <a:custGeom>
            <a:avLst/>
            <a:gdLst>
              <a:gd name="T0" fmla="*/ 0 w 195"/>
              <a:gd name="T1" fmla="*/ 0 h 55"/>
              <a:gd name="T2" fmla="*/ 0 w 195"/>
              <a:gd name="T3" fmla="*/ 2147483647 h 55"/>
              <a:gd name="T4" fmla="*/ 2147483647 w 195"/>
              <a:gd name="T5" fmla="*/ 2147483647 h 55"/>
              <a:gd name="T6" fmla="*/ 2147483647 w 195"/>
              <a:gd name="T7" fmla="*/ 2147483647 h 55"/>
              <a:gd name="T8" fmla="*/ 0 w 195"/>
              <a:gd name="T9" fmla="*/ 0 h 55"/>
              <a:gd name="T10" fmla="*/ 0 60000 65536"/>
              <a:gd name="T11" fmla="*/ 0 60000 65536"/>
              <a:gd name="T12" fmla="*/ 0 60000 65536"/>
              <a:gd name="T13" fmla="*/ 0 60000 65536"/>
              <a:gd name="T14" fmla="*/ 0 60000 65536"/>
              <a:gd name="T15" fmla="*/ 0 w 195"/>
              <a:gd name="T16" fmla="*/ 0 h 55"/>
              <a:gd name="T17" fmla="*/ 195 w 195"/>
              <a:gd name="T18" fmla="*/ 55 h 55"/>
            </a:gdLst>
            <a:ahLst/>
            <a:cxnLst>
              <a:cxn ang="T10">
                <a:pos x="T0" y="T1"/>
              </a:cxn>
              <a:cxn ang="T11">
                <a:pos x="T2" y="T3"/>
              </a:cxn>
              <a:cxn ang="T12">
                <a:pos x="T4" y="T5"/>
              </a:cxn>
              <a:cxn ang="T13">
                <a:pos x="T6" y="T7"/>
              </a:cxn>
              <a:cxn ang="T14">
                <a:pos x="T8" y="T9"/>
              </a:cxn>
            </a:cxnLst>
            <a:rect l="T15" t="T16" r="T17" b="T18"/>
            <a:pathLst>
              <a:path w="195" h="55">
                <a:moveTo>
                  <a:pt x="0" y="0"/>
                </a:moveTo>
                <a:lnTo>
                  <a:pt x="0" y="42"/>
                </a:lnTo>
                <a:lnTo>
                  <a:pt x="194" y="54"/>
                </a:lnTo>
                <a:lnTo>
                  <a:pt x="194" y="12"/>
                </a:lnTo>
                <a:lnTo>
                  <a:pt x="0" y="0"/>
                </a:lnTo>
              </a:path>
            </a:pathLst>
          </a:custGeom>
          <a:solidFill>
            <a:schemeClr val="tx1"/>
          </a:solidFill>
          <a:ln w="12700" cap="rnd">
            <a:solidFill>
              <a:srgbClr val="404040"/>
            </a:solidFill>
            <a:round/>
            <a:headEnd/>
            <a:tailEnd/>
          </a:ln>
        </p:spPr>
        <p:txBody>
          <a:bodyPr/>
          <a:lstStyle/>
          <a:p>
            <a:endParaRPr lang="en-US"/>
          </a:p>
        </p:txBody>
      </p:sp>
      <p:sp>
        <p:nvSpPr>
          <p:cNvPr id="2258" name="Freeform 248"/>
          <p:cNvSpPr>
            <a:spLocks/>
          </p:cNvSpPr>
          <p:nvPr/>
        </p:nvSpPr>
        <p:spPr bwMode="auto">
          <a:xfrm>
            <a:off x="1592263" y="2609850"/>
            <a:ext cx="157162" cy="53975"/>
          </a:xfrm>
          <a:custGeom>
            <a:avLst/>
            <a:gdLst>
              <a:gd name="T0" fmla="*/ 0 w 196"/>
              <a:gd name="T1" fmla="*/ 0 h 58"/>
              <a:gd name="T2" fmla="*/ 0 w 196"/>
              <a:gd name="T3" fmla="*/ 2147483647 h 58"/>
              <a:gd name="T4" fmla="*/ 2147483647 w 196"/>
              <a:gd name="T5" fmla="*/ 2147483647 h 58"/>
              <a:gd name="T6" fmla="*/ 2147483647 w 196"/>
              <a:gd name="T7" fmla="*/ 2147483647 h 58"/>
              <a:gd name="T8" fmla="*/ 0 w 196"/>
              <a:gd name="T9" fmla="*/ 0 h 58"/>
              <a:gd name="T10" fmla="*/ 0 60000 65536"/>
              <a:gd name="T11" fmla="*/ 0 60000 65536"/>
              <a:gd name="T12" fmla="*/ 0 60000 65536"/>
              <a:gd name="T13" fmla="*/ 0 60000 65536"/>
              <a:gd name="T14" fmla="*/ 0 60000 65536"/>
              <a:gd name="T15" fmla="*/ 0 w 196"/>
              <a:gd name="T16" fmla="*/ 0 h 58"/>
              <a:gd name="T17" fmla="*/ 196 w 196"/>
              <a:gd name="T18" fmla="*/ 58 h 58"/>
            </a:gdLst>
            <a:ahLst/>
            <a:cxnLst>
              <a:cxn ang="T10">
                <a:pos x="T0" y="T1"/>
              </a:cxn>
              <a:cxn ang="T11">
                <a:pos x="T2" y="T3"/>
              </a:cxn>
              <a:cxn ang="T12">
                <a:pos x="T4" y="T5"/>
              </a:cxn>
              <a:cxn ang="T13">
                <a:pos x="T6" y="T7"/>
              </a:cxn>
              <a:cxn ang="T14">
                <a:pos x="T8" y="T9"/>
              </a:cxn>
            </a:cxnLst>
            <a:rect l="T15" t="T16" r="T17" b="T18"/>
            <a:pathLst>
              <a:path w="196" h="58">
                <a:moveTo>
                  <a:pt x="0" y="0"/>
                </a:moveTo>
                <a:lnTo>
                  <a:pt x="0" y="42"/>
                </a:lnTo>
                <a:lnTo>
                  <a:pt x="195" y="57"/>
                </a:lnTo>
                <a:lnTo>
                  <a:pt x="195" y="13"/>
                </a:lnTo>
                <a:lnTo>
                  <a:pt x="0" y="0"/>
                </a:lnTo>
              </a:path>
            </a:pathLst>
          </a:custGeom>
          <a:solidFill>
            <a:schemeClr val="tx1"/>
          </a:solidFill>
          <a:ln w="12700" cap="rnd">
            <a:solidFill>
              <a:srgbClr val="404040"/>
            </a:solidFill>
            <a:round/>
            <a:headEnd/>
            <a:tailEnd/>
          </a:ln>
        </p:spPr>
        <p:txBody>
          <a:bodyPr/>
          <a:lstStyle/>
          <a:p>
            <a:endParaRPr lang="en-US"/>
          </a:p>
        </p:txBody>
      </p:sp>
      <p:sp>
        <p:nvSpPr>
          <p:cNvPr id="2259" name="Oval 249"/>
          <p:cNvSpPr>
            <a:spLocks noChangeArrowheads="1"/>
          </p:cNvSpPr>
          <p:nvPr/>
        </p:nvSpPr>
        <p:spPr bwMode="auto">
          <a:xfrm flipH="1" flipV="1">
            <a:off x="1697038" y="2508250"/>
            <a:ext cx="9525" cy="7938"/>
          </a:xfrm>
          <a:prstGeom prst="ellipse">
            <a:avLst/>
          </a:prstGeom>
          <a:solidFill>
            <a:schemeClr val="tx1"/>
          </a:solidFill>
          <a:ln w="12700">
            <a:solidFill>
              <a:schemeClr val="bg2"/>
            </a:solidFill>
            <a:round/>
            <a:headEnd/>
            <a:tailEnd/>
          </a:ln>
        </p:spPr>
        <p:txBody>
          <a:bodyPr wrap="none" anchor="ctr"/>
          <a:lstStyle/>
          <a:p>
            <a:pPr algn="ctr"/>
            <a:endParaRPr lang="en-US"/>
          </a:p>
        </p:txBody>
      </p:sp>
      <p:sp>
        <p:nvSpPr>
          <p:cNvPr id="2260" name="Freeform 250"/>
          <p:cNvSpPr>
            <a:spLocks/>
          </p:cNvSpPr>
          <p:nvPr/>
        </p:nvSpPr>
        <p:spPr bwMode="auto">
          <a:xfrm>
            <a:off x="1620838" y="2543175"/>
            <a:ext cx="96837" cy="25400"/>
          </a:xfrm>
          <a:custGeom>
            <a:avLst/>
            <a:gdLst>
              <a:gd name="T0" fmla="*/ 0 w 120"/>
              <a:gd name="T1" fmla="*/ 2147483647 h 25"/>
              <a:gd name="T2" fmla="*/ 0 w 120"/>
              <a:gd name="T3" fmla="*/ 0 h 25"/>
              <a:gd name="T4" fmla="*/ 2147483647 w 120"/>
              <a:gd name="T5" fmla="*/ 2147483647 h 25"/>
              <a:gd name="T6" fmla="*/ 0 60000 65536"/>
              <a:gd name="T7" fmla="*/ 0 60000 65536"/>
              <a:gd name="T8" fmla="*/ 0 60000 65536"/>
              <a:gd name="T9" fmla="*/ 0 w 120"/>
              <a:gd name="T10" fmla="*/ 0 h 25"/>
              <a:gd name="T11" fmla="*/ 120 w 120"/>
              <a:gd name="T12" fmla="*/ 25 h 25"/>
            </a:gdLst>
            <a:ahLst/>
            <a:cxnLst>
              <a:cxn ang="T6">
                <a:pos x="T0" y="T1"/>
              </a:cxn>
              <a:cxn ang="T7">
                <a:pos x="T2" y="T3"/>
              </a:cxn>
              <a:cxn ang="T8">
                <a:pos x="T4" y="T5"/>
              </a:cxn>
            </a:cxnLst>
            <a:rect l="T9" t="T10" r="T11" b="T12"/>
            <a:pathLst>
              <a:path w="120" h="25">
                <a:moveTo>
                  <a:pt x="0" y="24"/>
                </a:moveTo>
                <a:lnTo>
                  <a:pt x="0" y="0"/>
                </a:lnTo>
                <a:lnTo>
                  <a:pt x="119" y="8"/>
                </a:lnTo>
              </a:path>
            </a:pathLst>
          </a:custGeom>
          <a:solidFill>
            <a:schemeClr val="tx1"/>
          </a:solidFill>
          <a:ln w="12700" cap="rnd">
            <a:solidFill>
              <a:schemeClr val="bg2"/>
            </a:solidFill>
            <a:round/>
            <a:headEnd/>
            <a:tailEnd/>
          </a:ln>
        </p:spPr>
        <p:txBody>
          <a:bodyPr/>
          <a:lstStyle/>
          <a:p>
            <a:endParaRPr lang="en-US"/>
          </a:p>
        </p:txBody>
      </p:sp>
      <p:sp>
        <p:nvSpPr>
          <p:cNvPr id="2261" name="Freeform 251"/>
          <p:cNvSpPr>
            <a:spLocks/>
          </p:cNvSpPr>
          <p:nvPr/>
        </p:nvSpPr>
        <p:spPr bwMode="auto">
          <a:xfrm>
            <a:off x="1624013" y="2554288"/>
            <a:ext cx="90487" cy="14287"/>
          </a:xfrm>
          <a:custGeom>
            <a:avLst/>
            <a:gdLst>
              <a:gd name="T0" fmla="*/ 0 w 112"/>
              <a:gd name="T1" fmla="*/ 0 h 14"/>
              <a:gd name="T2" fmla="*/ 0 w 112"/>
              <a:gd name="T3" fmla="*/ 2147483647 h 14"/>
              <a:gd name="T4" fmla="*/ 2147483647 w 112"/>
              <a:gd name="T5" fmla="*/ 2147483647 h 14"/>
              <a:gd name="T6" fmla="*/ 2147483647 w 112"/>
              <a:gd name="T7" fmla="*/ 2147483647 h 14"/>
              <a:gd name="T8" fmla="*/ 0 w 112"/>
              <a:gd name="T9" fmla="*/ 0 h 14"/>
              <a:gd name="T10" fmla="*/ 0 60000 65536"/>
              <a:gd name="T11" fmla="*/ 0 60000 65536"/>
              <a:gd name="T12" fmla="*/ 0 60000 65536"/>
              <a:gd name="T13" fmla="*/ 0 60000 65536"/>
              <a:gd name="T14" fmla="*/ 0 60000 65536"/>
              <a:gd name="T15" fmla="*/ 0 w 112"/>
              <a:gd name="T16" fmla="*/ 0 h 14"/>
              <a:gd name="T17" fmla="*/ 112 w 112"/>
              <a:gd name="T18" fmla="*/ 14 h 14"/>
            </a:gdLst>
            <a:ahLst/>
            <a:cxnLst>
              <a:cxn ang="T10">
                <a:pos x="T0" y="T1"/>
              </a:cxn>
              <a:cxn ang="T11">
                <a:pos x="T2" y="T3"/>
              </a:cxn>
              <a:cxn ang="T12">
                <a:pos x="T4" y="T5"/>
              </a:cxn>
              <a:cxn ang="T13">
                <a:pos x="T6" y="T7"/>
              </a:cxn>
              <a:cxn ang="T14">
                <a:pos x="T8" y="T9"/>
              </a:cxn>
            </a:cxnLst>
            <a:rect l="T15" t="T16" r="T17" b="T18"/>
            <a:pathLst>
              <a:path w="112" h="14">
                <a:moveTo>
                  <a:pt x="0" y="0"/>
                </a:moveTo>
                <a:lnTo>
                  <a:pt x="0" y="5"/>
                </a:lnTo>
                <a:lnTo>
                  <a:pt x="111" y="13"/>
                </a:lnTo>
                <a:lnTo>
                  <a:pt x="111" y="8"/>
                </a:lnTo>
                <a:lnTo>
                  <a:pt x="0" y="0"/>
                </a:lnTo>
              </a:path>
            </a:pathLst>
          </a:custGeom>
          <a:solidFill>
            <a:schemeClr val="tx1"/>
          </a:solidFill>
          <a:ln w="12700" cap="rnd">
            <a:solidFill>
              <a:srgbClr val="A0A0A0"/>
            </a:solidFill>
            <a:round/>
            <a:headEnd/>
            <a:tailEnd/>
          </a:ln>
        </p:spPr>
        <p:txBody>
          <a:bodyPr/>
          <a:lstStyle/>
          <a:p>
            <a:endParaRPr lang="en-US"/>
          </a:p>
        </p:txBody>
      </p:sp>
      <p:sp>
        <p:nvSpPr>
          <p:cNvPr id="2262" name="Freeform 252"/>
          <p:cNvSpPr>
            <a:spLocks/>
          </p:cNvSpPr>
          <p:nvPr/>
        </p:nvSpPr>
        <p:spPr bwMode="auto">
          <a:xfrm>
            <a:off x="1684338" y="2568575"/>
            <a:ext cx="22225" cy="0"/>
          </a:xfrm>
          <a:custGeom>
            <a:avLst/>
            <a:gdLst>
              <a:gd name="T0" fmla="*/ 0 w 28"/>
              <a:gd name="T1" fmla="*/ 0 h 1"/>
              <a:gd name="T2" fmla="*/ 2147483647 w 28"/>
              <a:gd name="T3" fmla="*/ 0 h 1"/>
              <a:gd name="T4" fmla="*/ 2147483647 w 28"/>
              <a:gd name="T5" fmla="*/ 0 h 1"/>
              <a:gd name="T6" fmla="*/ 0 w 28"/>
              <a:gd name="T7" fmla="*/ 0 h 1"/>
              <a:gd name="T8" fmla="*/ 0 w 28"/>
              <a:gd name="T9" fmla="*/ 0 h 1"/>
              <a:gd name="T10" fmla="*/ 0 60000 65536"/>
              <a:gd name="T11" fmla="*/ 0 60000 65536"/>
              <a:gd name="T12" fmla="*/ 0 60000 65536"/>
              <a:gd name="T13" fmla="*/ 0 60000 65536"/>
              <a:gd name="T14" fmla="*/ 0 60000 65536"/>
              <a:gd name="T15" fmla="*/ 0 w 28"/>
              <a:gd name="T16" fmla="*/ 0 h 1"/>
              <a:gd name="T17" fmla="*/ 28 w 28"/>
              <a:gd name="T18" fmla="*/ 0 h 1"/>
            </a:gdLst>
            <a:ahLst/>
            <a:cxnLst>
              <a:cxn ang="T10">
                <a:pos x="T0" y="T1"/>
              </a:cxn>
              <a:cxn ang="T11">
                <a:pos x="T2" y="T3"/>
              </a:cxn>
              <a:cxn ang="T12">
                <a:pos x="T4" y="T5"/>
              </a:cxn>
              <a:cxn ang="T13">
                <a:pos x="T6" y="T7"/>
              </a:cxn>
              <a:cxn ang="T14">
                <a:pos x="T8" y="T9"/>
              </a:cxn>
            </a:cxnLst>
            <a:rect l="T15" t="T16" r="T17" b="T18"/>
            <a:pathLst>
              <a:path w="28" h="1">
                <a:moveTo>
                  <a:pt x="0" y="0"/>
                </a:moveTo>
                <a:lnTo>
                  <a:pt x="27" y="0"/>
                </a:lnTo>
                <a:lnTo>
                  <a:pt x="0" y="0"/>
                </a:lnTo>
              </a:path>
            </a:pathLst>
          </a:custGeom>
          <a:solidFill>
            <a:schemeClr val="tx1"/>
          </a:solidFill>
          <a:ln w="12700" cap="rnd">
            <a:noFill/>
            <a:round/>
            <a:headEnd/>
            <a:tailEnd/>
          </a:ln>
        </p:spPr>
        <p:txBody>
          <a:bodyPr/>
          <a:lstStyle/>
          <a:p>
            <a:endParaRPr lang="en-US"/>
          </a:p>
        </p:txBody>
      </p:sp>
      <p:sp>
        <p:nvSpPr>
          <p:cNvPr id="2263" name="Freeform 253"/>
          <p:cNvSpPr>
            <a:spLocks/>
          </p:cNvSpPr>
          <p:nvPr/>
        </p:nvSpPr>
        <p:spPr bwMode="auto">
          <a:xfrm>
            <a:off x="1630363" y="2508250"/>
            <a:ext cx="60325" cy="22225"/>
          </a:xfrm>
          <a:custGeom>
            <a:avLst/>
            <a:gdLst>
              <a:gd name="T0" fmla="*/ 0 w 76"/>
              <a:gd name="T1" fmla="*/ 2147483647 h 23"/>
              <a:gd name="T2" fmla="*/ 0 w 76"/>
              <a:gd name="T3" fmla="*/ 2147483647 h 23"/>
              <a:gd name="T4" fmla="*/ 2147483647 w 76"/>
              <a:gd name="T5" fmla="*/ 2147483647 h 23"/>
              <a:gd name="T6" fmla="*/ 2147483647 w 76"/>
              <a:gd name="T7" fmla="*/ 2147483647 h 23"/>
              <a:gd name="T8" fmla="*/ 2147483647 w 76"/>
              <a:gd name="T9" fmla="*/ 0 h 23"/>
              <a:gd name="T10" fmla="*/ 2147483647 w 76"/>
              <a:gd name="T11" fmla="*/ 2147483647 h 23"/>
              <a:gd name="T12" fmla="*/ 0 w 76"/>
              <a:gd name="T13" fmla="*/ 2147483647 h 23"/>
              <a:gd name="T14" fmla="*/ 0 60000 65536"/>
              <a:gd name="T15" fmla="*/ 0 60000 65536"/>
              <a:gd name="T16" fmla="*/ 0 60000 65536"/>
              <a:gd name="T17" fmla="*/ 0 60000 65536"/>
              <a:gd name="T18" fmla="*/ 0 60000 65536"/>
              <a:gd name="T19" fmla="*/ 0 60000 65536"/>
              <a:gd name="T20" fmla="*/ 0 60000 65536"/>
              <a:gd name="T21" fmla="*/ 0 w 76"/>
              <a:gd name="T22" fmla="*/ 0 h 23"/>
              <a:gd name="T23" fmla="*/ 76 w 76"/>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23">
                <a:moveTo>
                  <a:pt x="0" y="1"/>
                </a:moveTo>
                <a:lnTo>
                  <a:pt x="0" y="18"/>
                </a:lnTo>
                <a:lnTo>
                  <a:pt x="74" y="22"/>
                </a:lnTo>
                <a:lnTo>
                  <a:pt x="75" y="1"/>
                </a:lnTo>
                <a:lnTo>
                  <a:pt x="41" y="0"/>
                </a:lnTo>
                <a:lnTo>
                  <a:pt x="37" y="3"/>
                </a:lnTo>
                <a:lnTo>
                  <a:pt x="0" y="1"/>
                </a:lnTo>
              </a:path>
            </a:pathLst>
          </a:custGeom>
          <a:solidFill>
            <a:schemeClr val="tx1"/>
          </a:solidFill>
          <a:ln w="12700" cap="rnd">
            <a:noFill/>
            <a:round/>
            <a:headEnd/>
            <a:tailEnd/>
          </a:ln>
        </p:spPr>
        <p:txBody>
          <a:bodyPr/>
          <a:lstStyle/>
          <a:p>
            <a:endParaRPr lang="en-US"/>
          </a:p>
        </p:txBody>
      </p:sp>
      <p:sp>
        <p:nvSpPr>
          <p:cNvPr id="2264" name="Freeform 254"/>
          <p:cNvSpPr>
            <a:spLocks/>
          </p:cNvSpPr>
          <p:nvPr/>
        </p:nvSpPr>
        <p:spPr bwMode="auto">
          <a:xfrm>
            <a:off x="1606550" y="2514600"/>
            <a:ext cx="115888" cy="7938"/>
          </a:xfrm>
          <a:custGeom>
            <a:avLst/>
            <a:gdLst>
              <a:gd name="T0" fmla="*/ 2147483647 w 145"/>
              <a:gd name="T1" fmla="*/ 0 h 7"/>
              <a:gd name="T2" fmla="*/ 2147483647 w 145"/>
              <a:gd name="T3" fmla="*/ 0 h 7"/>
              <a:gd name="T4" fmla="*/ 0 w 145"/>
              <a:gd name="T5" fmla="*/ 0 h 7"/>
              <a:gd name="T6" fmla="*/ 0 w 145"/>
              <a:gd name="T7" fmla="*/ 2147483647 h 7"/>
              <a:gd name="T8" fmla="*/ 0 w 145"/>
              <a:gd name="T9" fmla="*/ 2147483647 h 7"/>
              <a:gd name="T10" fmla="*/ 2147483647 w 145"/>
              <a:gd name="T11" fmla="*/ 2147483647 h 7"/>
              <a:gd name="T12" fmla="*/ 2147483647 w 145"/>
              <a:gd name="T13" fmla="*/ 2147483647 h 7"/>
              <a:gd name="T14" fmla="*/ 2147483647 w 145"/>
              <a:gd name="T15" fmla="*/ 2147483647 h 7"/>
              <a:gd name="T16" fmla="*/ 2147483647 w 145"/>
              <a:gd name="T17" fmla="*/ 2147483647 h 7"/>
              <a:gd name="T18" fmla="*/ 2147483647 w 145"/>
              <a:gd name="T19" fmla="*/ 2147483647 h 7"/>
              <a:gd name="T20" fmla="*/ 2147483647 w 145"/>
              <a:gd name="T21" fmla="*/ 2147483647 h 7"/>
              <a:gd name="T22" fmla="*/ 2147483647 w 145"/>
              <a:gd name="T23" fmla="*/ 2147483647 h 7"/>
              <a:gd name="T24" fmla="*/ 2147483647 w 145"/>
              <a:gd name="T25" fmla="*/ 0 h 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5"/>
              <a:gd name="T40" fmla="*/ 0 h 7"/>
              <a:gd name="T41" fmla="*/ 145 w 145"/>
              <a:gd name="T42" fmla="*/ 7 h 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5" h="7">
                <a:moveTo>
                  <a:pt x="5" y="0"/>
                </a:moveTo>
                <a:lnTo>
                  <a:pt x="2" y="0"/>
                </a:lnTo>
                <a:lnTo>
                  <a:pt x="0" y="0"/>
                </a:lnTo>
                <a:lnTo>
                  <a:pt x="0" y="1"/>
                </a:lnTo>
                <a:lnTo>
                  <a:pt x="0" y="2"/>
                </a:lnTo>
                <a:lnTo>
                  <a:pt x="2" y="2"/>
                </a:lnTo>
                <a:lnTo>
                  <a:pt x="5" y="2"/>
                </a:lnTo>
                <a:lnTo>
                  <a:pt x="141" y="6"/>
                </a:lnTo>
                <a:lnTo>
                  <a:pt x="144" y="6"/>
                </a:lnTo>
                <a:lnTo>
                  <a:pt x="144" y="4"/>
                </a:lnTo>
                <a:lnTo>
                  <a:pt x="142" y="4"/>
                </a:lnTo>
                <a:lnTo>
                  <a:pt x="137" y="4"/>
                </a:lnTo>
                <a:lnTo>
                  <a:pt x="5" y="0"/>
                </a:lnTo>
              </a:path>
            </a:pathLst>
          </a:custGeom>
          <a:solidFill>
            <a:schemeClr val="tx1"/>
          </a:solidFill>
          <a:ln w="12700" cap="rnd">
            <a:noFill/>
            <a:round/>
            <a:headEnd/>
            <a:tailEnd/>
          </a:ln>
        </p:spPr>
        <p:txBody>
          <a:bodyPr/>
          <a:lstStyle/>
          <a:p>
            <a:endParaRPr lang="en-US"/>
          </a:p>
        </p:txBody>
      </p:sp>
      <p:sp>
        <p:nvSpPr>
          <p:cNvPr id="2265" name="Rectangle 364"/>
          <p:cNvSpPr>
            <a:spLocks noChangeArrowheads="1"/>
          </p:cNvSpPr>
          <p:nvPr/>
        </p:nvSpPr>
        <p:spPr bwMode="auto">
          <a:xfrm>
            <a:off x="2246313" y="4114800"/>
            <a:ext cx="14287" cy="20638"/>
          </a:xfrm>
          <a:prstGeom prst="rect">
            <a:avLst/>
          </a:prstGeom>
          <a:solidFill>
            <a:srgbClr val="404040"/>
          </a:solidFill>
          <a:ln w="9525">
            <a:noFill/>
            <a:miter lim="800000"/>
            <a:headEnd/>
            <a:tailEnd/>
          </a:ln>
        </p:spPr>
        <p:txBody>
          <a:bodyPr/>
          <a:lstStyle/>
          <a:p>
            <a:pPr algn="ctr"/>
            <a:endParaRPr lang="en-US"/>
          </a:p>
        </p:txBody>
      </p:sp>
      <p:sp>
        <p:nvSpPr>
          <p:cNvPr id="2266" name="Rectangle 365"/>
          <p:cNvSpPr>
            <a:spLocks noChangeArrowheads="1"/>
          </p:cNvSpPr>
          <p:nvPr/>
        </p:nvSpPr>
        <p:spPr bwMode="auto">
          <a:xfrm>
            <a:off x="2597150" y="4062413"/>
            <a:ext cx="14288" cy="20637"/>
          </a:xfrm>
          <a:prstGeom prst="rect">
            <a:avLst/>
          </a:prstGeom>
          <a:solidFill>
            <a:srgbClr val="404040"/>
          </a:solidFill>
          <a:ln w="9525">
            <a:noFill/>
            <a:miter lim="800000"/>
            <a:headEnd/>
            <a:tailEnd/>
          </a:ln>
        </p:spPr>
        <p:txBody>
          <a:bodyPr/>
          <a:lstStyle/>
          <a:p>
            <a:pPr algn="ctr"/>
            <a:endParaRPr lang="en-US"/>
          </a:p>
        </p:txBody>
      </p:sp>
      <p:sp>
        <p:nvSpPr>
          <p:cNvPr id="2267" name="Freeform 366"/>
          <p:cNvSpPr>
            <a:spLocks/>
          </p:cNvSpPr>
          <p:nvPr/>
        </p:nvSpPr>
        <p:spPr bwMode="auto">
          <a:xfrm>
            <a:off x="2111375" y="3617913"/>
            <a:ext cx="87313" cy="498475"/>
          </a:xfrm>
          <a:custGeom>
            <a:avLst/>
            <a:gdLst>
              <a:gd name="T0" fmla="*/ 0 w 440"/>
              <a:gd name="T1" fmla="*/ 0 h 2634"/>
              <a:gd name="T2" fmla="*/ 2147483647 w 440"/>
              <a:gd name="T3" fmla="*/ 2147483647 h 2634"/>
              <a:gd name="T4" fmla="*/ 2147483647 w 440"/>
              <a:gd name="T5" fmla="*/ 2147483647 h 2634"/>
              <a:gd name="T6" fmla="*/ 0 w 440"/>
              <a:gd name="T7" fmla="*/ 2147483647 h 2634"/>
              <a:gd name="T8" fmla="*/ 0 w 440"/>
              <a:gd name="T9" fmla="*/ 0 h 2634"/>
              <a:gd name="T10" fmla="*/ 0 60000 65536"/>
              <a:gd name="T11" fmla="*/ 0 60000 65536"/>
              <a:gd name="T12" fmla="*/ 0 60000 65536"/>
              <a:gd name="T13" fmla="*/ 0 60000 65536"/>
              <a:gd name="T14" fmla="*/ 0 60000 65536"/>
              <a:gd name="T15" fmla="*/ 0 w 440"/>
              <a:gd name="T16" fmla="*/ 0 h 2634"/>
              <a:gd name="T17" fmla="*/ 440 w 440"/>
              <a:gd name="T18" fmla="*/ 2634 h 2634"/>
            </a:gdLst>
            <a:ahLst/>
            <a:cxnLst>
              <a:cxn ang="T10">
                <a:pos x="T0" y="T1"/>
              </a:cxn>
              <a:cxn ang="T11">
                <a:pos x="T2" y="T3"/>
              </a:cxn>
              <a:cxn ang="T12">
                <a:pos x="T4" y="T5"/>
              </a:cxn>
              <a:cxn ang="T13">
                <a:pos x="T6" y="T7"/>
              </a:cxn>
              <a:cxn ang="T14">
                <a:pos x="T8" y="T9"/>
              </a:cxn>
            </a:cxnLst>
            <a:rect l="T15" t="T16" r="T17" b="T18"/>
            <a:pathLst>
              <a:path w="440" h="2634">
                <a:moveTo>
                  <a:pt x="0" y="0"/>
                </a:moveTo>
                <a:lnTo>
                  <a:pt x="440" y="4"/>
                </a:lnTo>
                <a:lnTo>
                  <a:pt x="440" y="2634"/>
                </a:lnTo>
                <a:lnTo>
                  <a:pt x="0" y="2372"/>
                </a:lnTo>
                <a:lnTo>
                  <a:pt x="0" y="0"/>
                </a:lnTo>
                <a:close/>
              </a:path>
            </a:pathLst>
          </a:custGeom>
          <a:solidFill>
            <a:srgbClr val="A0A0A0"/>
          </a:solidFill>
          <a:ln w="1588">
            <a:solidFill>
              <a:srgbClr val="808080"/>
            </a:solidFill>
            <a:round/>
            <a:headEnd/>
            <a:tailEnd/>
          </a:ln>
        </p:spPr>
        <p:txBody>
          <a:bodyPr/>
          <a:lstStyle/>
          <a:p>
            <a:endParaRPr lang="en-US"/>
          </a:p>
        </p:txBody>
      </p:sp>
      <p:sp>
        <p:nvSpPr>
          <p:cNvPr id="2268" name="Freeform 367"/>
          <p:cNvSpPr>
            <a:spLocks/>
          </p:cNvSpPr>
          <p:nvPr/>
        </p:nvSpPr>
        <p:spPr bwMode="auto">
          <a:xfrm>
            <a:off x="2228850" y="3608388"/>
            <a:ext cx="395288" cy="41275"/>
          </a:xfrm>
          <a:custGeom>
            <a:avLst/>
            <a:gdLst>
              <a:gd name="T0" fmla="*/ 0 w 1993"/>
              <a:gd name="T1" fmla="*/ 2147483647 h 230"/>
              <a:gd name="T2" fmla="*/ 0 w 1993"/>
              <a:gd name="T3" fmla="*/ 2147483647 h 230"/>
              <a:gd name="T4" fmla="*/ 2147483647 w 1993"/>
              <a:gd name="T5" fmla="*/ 2147483647 h 230"/>
              <a:gd name="T6" fmla="*/ 2147483647 w 1993"/>
              <a:gd name="T7" fmla="*/ 0 h 230"/>
              <a:gd name="T8" fmla="*/ 0 w 1993"/>
              <a:gd name="T9" fmla="*/ 2147483647 h 230"/>
              <a:gd name="T10" fmla="*/ 0 60000 65536"/>
              <a:gd name="T11" fmla="*/ 0 60000 65536"/>
              <a:gd name="T12" fmla="*/ 0 60000 65536"/>
              <a:gd name="T13" fmla="*/ 0 60000 65536"/>
              <a:gd name="T14" fmla="*/ 0 60000 65536"/>
              <a:gd name="T15" fmla="*/ 0 w 1993"/>
              <a:gd name="T16" fmla="*/ 0 h 230"/>
              <a:gd name="T17" fmla="*/ 1993 w 1993"/>
              <a:gd name="T18" fmla="*/ 230 h 230"/>
            </a:gdLst>
            <a:ahLst/>
            <a:cxnLst>
              <a:cxn ang="T10">
                <a:pos x="T0" y="T1"/>
              </a:cxn>
              <a:cxn ang="T11">
                <a:pos x="T2" y="T3"/>
              </a:cxn>
              <a:cxn ang="T12">
                <a:pos x="T4" y="T5"/>
              </a:cxn>
              <a:cxn ang="T13">
                <a:pos x="T6" y="T7"/>
              </a:cxn>
              <a:cxn ang="T14">
                <a:pos x="T8" y="T9"/>
              </a:cxn>
            </a:cxnLst>
            <a:rect l="T15" t="T16" r="T17" b="T18"/>
            <a:pathLst>
              <a:path w="1993" h="230">
                <a:moveTo>
                  <a:pt x="0" y="51"/>
                </a:moveTo>
                <a:lnTo>
                  <a:pt x="0" y="230"/>
                </a:lnTo>
                <a:lnTo>
                  <a:pt x="1990" y="159"/>
                </a:lnTo>
                <a:lnTo>
                  <a:pt x="1993" y="0"/>
                </a:lnTo>
                <a:lnTo>
                  <a:pt x="0" y="51"/>
                </a:lnTo>
                <a:close/>
              </a:path>
            </a:pathLst>
          </a:custGeom>
          <a:solidFill>
            <a:srgbClr val="C0C0C0"/>
          </a:solidFill>
          <a:ln w="1588">
            <a:solidFill>
              <a:srgbClr val="808080"/>
            </a:solidFill>
            <a:round/>
            <a:headEnd/>
            <a:tailEnd/>
          </a:ln>
        </p:spPr>
        <p:txBody>
          <a:bodyPr/>
          <a:lstStyle/>
          <a:p>
            <a:endParaRPr lang="en-US"/>
          </a:p>
        </p:txBody>
      </p:sp>
      <p:sp>
        <p:nvSpPr>
          <p:cNvPr id="2269" name="Freeform 368"/>
          <p:cNvSpPr>
            <a:spLocks/>
          </p:cNvSpPr>
          <p:nvPr/>
        </p:nvSpPr>
        <p:spPr bwMode="auto">
          <a:xfrm>
            <a:off x="2227263" y="3638550"/>
            <a:ext cx="395287" cy="417513"/>
          </a:xfrm>
          <a:custGeom>
            <a:avLst/>
            <a:gdLst>
              <a:gd name="T0" fmla="*/ 0 w 1992"/>
              <a:gd name="T1" fmla="*/ 2147483647 h 2222"/>
              <a:gd name="T2" fmla="*/ 2147483647 w 1992"/>
              <a:gd name="T3" fmla="*/ 2147483647 h 2222"/>
              <a:gd name="T4" fmla="*/ 2147483647 w 1992"/>
              <a:gd name="T5" fmla="*/ 0 h 2222"/>
              <a:gd name="T6" fmla="*/ 0 w 1992"/>
              <a:gd name="T7" fmla="*/ 2147483647 h 2222"/>
              <a:gd name="T8" fmla="*/ 0 w 1992"/>
              <a:gd name="T9" fmla="*/ 2147483647 h 2222"/>
              <a:gd name="T10" fmla="*/ 0 60000 65536"/>
              <a:gd name="T11" fmla="*/ 0 60000 65536"/>
              <a:gd name="T12" fmla="*/ 0 60000 65536"/>
              <a:gd name="T13" fmla="*/ 0 60000 65536"/>
              <a:gd name="T14" fmla="*/ 0 60000 65536"/>
              <a:gd name="T15" fmla="*/ 0 w 1992"/>
              <a:gd name="T16" fmla="*/ 0 h 2222"/>
              <a:gd name="T17" fmla="*/ 1992 w 1992"/>
              <a:gd name="T18" fmla="*/ 2222 h 2222"/>
            </a:gdLst>
            <a:ahLst/>
            <a:cxnLst>
              <a:cxn ang="T10">
                <a:pos x="T0" y="T1"/>
              </a:cxn>
              <a:cxn ang="T11">
                <a:pos x="T2" y="T3"/>
              </a:cxn>
              <a:cxn ang="T12">
                <a:pos x="T4" y="T5"/>
              </a:cxn>
              <a:cxn ang="T13">
                <a:pos x="T6" y="T7"/>
              </a:cxn>
              <a:cxn ang="T14">
                <a:pos x="T8" y="T9"/>
              </a:cxn>
            </a:cxnLst>
            <a:rect l="T15" t="T16" r="T17" b="T18"/>
            <a:pathLst>
              <a:path w="1992" h="2222">
                <a:moveTo>
                  <a:pt x="0" y="2222"/>
                </a:moveTo>
                <a:lnTo>
                  <a:pt x="1992" y="1928"/>
                </a:lnTo>
                <a:lnTo>
                  <a:pt x="1992" y="0"/>
                </a:lnTo>
                <a:lnTo>
                  <a:pt x="0" y="71"/>
                </a:lnTo>
                <a:lnTo>
                  <a:pt x="0" y="2222"/>
                </a:lnTo>
                <a:close/>
              </a:path>
            </a:pathLst>
          </a:custGeom>
          <a:solidFill>
            <a:srgbClr val="E0E0E0"/>
          </a:solidFill>
          <a:ln w="1588">
            <a:solidFill>
              <a:srgbClr val="808080"/>
            </a:solidFill>
            <a:round/>
            <a:headEnd/>
            <a:tailEnd/>
          </a:ln>
        </p:spPr>
        <p:txBody>
          <a:bodyPr/>
          <a:lstStyle/>
          <a:p>
            <a:endParaRPr lang="en-US"/>
          </a:p>
        </p:txBody>
      </p:sp>
      <p:sp>
        <p:nvSpPr>
          <p:cNvPr id="2270" name="Freeform 369"/>
          <p:cNvSpPr>
            <a:spLocks/>
          </p:cNvSpPr>
          <p:nvPr/>
        </p:nvSpPr>
        <p:spPr bwMode="auto">
          <a:xfrm>
            <a:off x="2233613" y="3673475"/>
            <a:ext cx="14287" cy="342900"/>
          </a:xfrm>
          <a:custGeom>
            <a:avLst/>
            <a:gdLst>
              <a:gd name="T0" fmla="*/ 2147483647 w 76"/>
              <a:gd name="T1" fmla="*/ 0 h 1823"/>
              <a:gd name="T2" fmla="*/ 0 w 76"/>
              <a:gd name="T3" fmla="*/ 2147483647 h 1823"/>
              <a:gd name="T4" fmla="*/ 0 w 76"/>
              <a:gd name="T5" fmla="*/ 2147483647 h 1823"/>
              <a:gd name="T6" fmla="*/ 2147483647 w 76"/>
              <a:gd name="T7" fmla="*/ 2147483647 h 1823"/>
              <a:gd name="T8" fmla="*/ 2147483647 w 76"/>
              <a:gd name="T9" fmla="*/ 0 h 1823"/>
              <a:gd name="T10" fmla="*/ 0 60000 65536"/>
              <a:gd name="T11" fmla="*/ 0 60000 65536"/>
              <a:gd name="T12" fmla="*/ 0 60000 65536"/>
              <a:gd name="T13" fmla="*/ 0 60000 65536"/>
              <a:gd name="T14" fmla="*/ 0 60000 65536"/>
              <a:gd name="T15" fmla="*/ 0 w 76"/>
              <a:gd name="T16" fmla="*/ 0 h 1823"/>
              <a:gd name="T17" fmla="*/ 76 w 76"/>
              <a:gd name="T18" fmla="*/ 1823 h 1823"/>
            </a:gdLst>
            <a:ahLst/>
            <a:cxnLst>
              <a:cxn ang="T10">
                <a:pos x="T0" y="T1"/>
              </a:cxn>
              <a:cxn ang="T11">
                <a:pos x="T2" y="T3"/>
              </a:cxn>
              <a:cxn ang="T12">
                <a:pos x="T4" y="T5"/>
              </a:cxn>
              <a:cxn ang="T13">
                <a:pos x="T6" y="T7"/>
              </a:cxn>
              <a:cxn ang="T14">
                <a:pos x="T8" y="T9"/>
              </a:cxn>
            </a:cxnLst>
            <a:rect l="T15" t="T16" r="T17" b="T18"/>
            <a:pathLst>
              <a:path w="76" h="1823">
                <a:moveTo>
                  <a:pt x="75" y="0"/>
                </a:moveTo>
                <a:lnTo>
                  <a:pt x="0" y="6"/>
                </a:lnTo>
                <a:lnTo>
                  <a:pt x="0" y="1823"/>
                </a:lnTo>
                <a:lnTo>
                  <a:pt x="76" y="1810"/>
                </a:lnTo>
                <a:lnTo>
                  <a:pt x="75" y="0"/>
                </a:lnTo>
                <a:close/>
              </a:path>
            </a:pathLst>
          </a:custGeom>
          <a:solidFill>
            <a:srgbClr val="C0C0C0"/>
          </a:solidFill>
          <a:ln w="1588">
            <a:solidFill>
              <a:srgbClr val="808080"/>
            </a:solidFill>
            <a:round/>
            <a:headEnd/>
            <a:tailEnd/>
          </a:ln>
        </p:spPr>
        <p:txBody>
          <a:bodyPr/>
          <a:lstStyle/>
          <a:p>
            <a:endParaRPr lang="en-US"/>
          </a:p>
        </p:txBody>
      </p:sp>
      <p:sp>
        <p:nvSpPr>
          <p:cNvPr id="2271" name="Freeform 370"/>
          <p:cNvSpPr>
            <a:spLocks/>
          </p:cNvSpPr>
          <p:nvPr/>
        </p:nvSpPr>
        <p:spPr bwMode="auto">
          <a:xfrm>
            <a:off x="2265363" y="3671888"/>
            <a:ext cx="15875" cy="339725"/>
          </a:xfrm>
          <a:custGeom>
            <a:avLst/>
            <a:gdLst>
              <a:gd name="T0" fmla="*/ 2147483647 w 81"/>
              <a:gd name="T1" fmla="*/ 0 h 1809"/>
              <a:gd name="T2" fmla="*/ 0 w 81"/>
              <a:gd name="T3" fmla="*/ 2147483647 h 1809"/>
              <a:gd name="T4" fmla="*/ 0 w 81"/>
              <a:gd name="T5" fmla="*/ 2147483647 h 1809"/>
              <a:gd name="T6" fmla="*/ 2147483647 w 81"/>
              <a:gd name="T7" fmla="*/ 2147483647 h 1809"/>
              <a:gd name="T8" fmla="*/ 2147483647 w 81"/>
              <a:gd name="T9" fmla="*/ 0 h 1809"/>
              <a:gd name="T10" fmla="*/ 0 60000 65536"/>
              <a:gd name="T11" fmla="*/ 0 60000 65536"/>
              <a:gd name="T12" fmla="*/ 0 60000 65536"/>
              <a:gd name="T13" fmla="*/ 0 60000 65536"/>
              <a:gd name="T14" fmla="*/ 0 60000 65536"/>
              <a:gd name="T15" fmla="*/ 0 w 81"/>
              <a:gd name="T16" fmla="*/ 0 h 1809"/>
              <a:gd name="T17" fmla="*/ 81 w 81"/>
              <a:gd name="T18" fmla="*/ 1809 h 1809"/>
            </a:gdLst>
            <a:ahLst/>
            <a:cxnLst>
              <a:cxn ang="T10">
                <a:pos x="T0" y="T1"/>
              </a:cxn>
              <a:cxn ang="T11">
                <a:pos x="T2" y="T3"/>
              </a:cxn>
              <a:cxn ang="T12">
                <a:pos x="T4" y="T5"/>
              </a:cxn>
              <a:cxn ang="T13">
                <a:pos x="T6" y="T7"/>
              </a:cxn>
              <a:cxn ang="T14">
                <a:pos x="T8" y="T9"/>
              </a:cxn>
            </a:cxnLst>
            <a:rect l="T15" t="T16" r="T17" b="T18"/>
            <a:pathLst>
              <a:path w="81" h="1809">
                <a:moveTo>
                  <a:pt x="81" y="0"/>
                </a:moveTo>
                <a:lnTo>
                  <a:pt x="0" y="3"/>
                </a:lnTo>
                <a:lnTo>
                  <a:pt x="0" y="1809"/>
                </a:lnTo>
                <a:lnTo>
                  <a:pt x="79" y="1793"/>
                </a:lnTo>
                <a:lnTo>
                  <a:pt x="81" y="0"/>
                </a:lnTo>
                <a:close/>
              </a:path>
            </a:pathLst>
          </a:custGeom>
          <a:solidFill>
            <a:srgbClr val="C0C0C0"/>
          </a:solidFill>
          <a:ln w="1588">
            <a:solidFill>
              <a:srgbClr val="808080"/>
            </a:solidFill>
            <a:round/>
            <a:headEnd/>
            <a:tailEnd/>
          </a:ln>
        </p:spPr>
        <p:txBody>
          <a:bodyPr/>
          <a:lstStyle/>
          <a:p>
            <a:endParaRPr lang="en-US"/>
          </a:p>
        </p:txBody>
      </p:sp>
      <p:sp>
        <p:nvSpPr>
          <p:cNvPr id="2272" name="Freeform 371"/>
          <p:cNvSpPr>
            <a:spLocks/>
          </p:cNvSpPr>
          <p:nvPr/>
        </p:nvSpPr>
        <p:spPr bwMode="auto">
          <a:xfrm>
            <a:off x="2297113" y="3670300"/>
            <a:ext cx="14287" cy="336550"/>
          </a:xfrm>
          <a:custGeom>
            <a:avLst/>
            <a:gdLst>
              <a:gd name="T0" fmla="*/ 2147483647 w 76"/>
              <a:gd name="T1" fmla="*/ 0 h 1793"/>
              <a:gd name="T2" fmla="*/ 0 w 76"/>
              <a:gd name="T3" fmla="*/ 2147483647 h 1793"/>
              <a:gd name="T4" fmla="*/ 0 w 76"/>
              <a:gd name="T5" fmla="*/ 2147483647 h 1793"/>
              <a:gd name="T6" fmla="*/ 2147483647 w 76"/>
              <a:gd name="T7" fmla="*/ 2147483647 h 1793"/>
              <a:gd name="T8" fmla="*/ 2147483647 w 76"/>
              <a:gd name="T9" fmla="*/ 0 h 1793"/>
              <a:gd name="T10" fmla="*/ 0 60000 65536"/>
              <a:gd name="T11" fmla="*/ 0 60000 65536"/>
              <a:gd name="T12" fmla="*/ 0 60000 65536"/>
              <a:gd name="T13" fmla="*/ 0 60000 65536"/>
              <a:gd name="T14" fmla="*/ 0 60000 65536"/>
              <a:gd name="T15" fmla="*/ 0 w 76"/>
              <a:gd name="T16" fmla="*/ 0 h 1793"/>
              <a:gd name="T17" fmla="*/ 76 w 76"/>
              <a:gd name="T18" fmla="*/ 1793 h 1793"/>
            </a:gdLst>
            <a:ahLst/>
            <a:cxnLst>
              <a:cxn ang="T10">
                <a:pos x="T0" y="T1"/>
              </a:cxn>
              <a:cxn ang="T11">
                <a:pos x="T2" y="T3"/>
              </a:cxn>
              <a:cxn ang="T12">
                <a:pos x="T4" y="T5"/>
              </a:cxn>
              <a:cxn ang="T13">
                <a:pos x="T6" y="T7"/>
              </a:cxn>
              <a:cxn ang="T14">
                <a:pos x="T8" y="T9"/>
              </a:cxn>
            </a:cxnLst>
            <a:rect l="T15" t="T16" r="T17" b="T18"/>
            <a:pathLst>
              <a:path w="76" h="1793">
                <a:moveTo>
                  <a:pt x="75" y="0"/>
                </a:moveTo>
                <a:lnTo>
                  <a:pt x="0" y="6"/>
                </a:lnTo>
                <a:lnTo>
                  <a:pt x="0" y="1793"/>
                </a:lnTo>
                <a:lnTo>
                  <a:pt x="76" y="1781"/>
                </a:lnTo>
                <a:lnTo>
                  <a:pt x="75" y="0"/>
                </a:lnTo>
                <a:close/>
              </a:path>
            </a:pathLst>
          </a:custGeom>
          <a:solidFill>
            <a:srgbClr val="C0C0C0"/>
          </a:solidFill>
          <a:ln w="1588">
            <a:solidFill>
              <a:srgbClr val="808080"/>
            </a:solidFill>
            <a:round/>
            <a:headEnd/>
            <a:tailEnd/>
          </a:ln>
        </p:spPr>
        <p:txBody>
          <a:bodyPr/>
          <a:lstStyle/>
          <a:p>
            <a:endParaRPr lang="en-US"/>
          </a:p>
        </p:txBody>
      </p:sp>
      <p:sp>
        <p:nvSpPr>
          <p:cNvPr id="2273" name="Freeform 372"/>
          <p:cNvSpPr>
            <a:spLocks/>
          </p:cNvSpPr>
          <p:nvPr/>
        </p:nvSpPr>
        <p:spPr bwMode="auto">
          <a:xfrm>
            <a:off x="2325688" y="3668713"/>
            <a:ext cx="15875" cy="333375"/>
          </a:xfrm>
          <a:custGeom>
            <a:avLst/>
            <a:gdLst>
              <a:gd name="T0" fmla="*/ 2147483647 w 80"/>
              <a:gd name="T1" fmla="*/ 0 h 1777"/>
              <a:gd name="T2" fmla="*/ 0 w 80"/>
              <a:gd name="T3" fmla="*/ 2147483647 h 1777"/>
              <a:gd name="T4" fmla="*/ 0 w 80"/>
              <a:gd name="T5" fmla="*/ 2147483647 h 1777"/>
              <a:gd name="T6" fmla="*/ 2147483647 w 80"/>
              <a:gd name="T7" fmla="*/ 2147483647 h 1777"/>
              <a:gd name="T8" fmla="*/ 2147483647 w 80"/>
              <a:gd name="T9" fmla="*/ 0 h 1777"/>
              <a:gd name="T10" fmla="*/ 0 60000 65536"/>
              <a:gd name="T11" fmla="*/ 0 60000 65536"/>
              <a:gd name="T12" fmla="*/ 0 60000 65536"/>
              <a:gd name="T13" fmla="*/ 0 60000 65536"/>
              <a:gd name="T14" fmla="*/ 0 60000 65536"/>
              <a:gd name="T15" fmla="*/ 0 w 80"/>
              <a:gd name="T16" fmla="*/ 0 h 1777"/>
              <a:gd name="T17" fmla="*/ 80 w 80"/>
              <a:gd name="T18" fmla="*/ 1777 h 1777"/>
            </a:gdLst>
            <a:ahLst/>
            <a:cxnLst>
              <a:cxn ang="T10">
                <a:pos x="T0" y="T1"/>
              </a:cxn>
              <a:cxn ang="T11">
                <a:pos x="T2" y="T3"/>
              </a:cxn>
              <a:cxn ang="T12">
                <a:pos x="T4" y="T5"/>
              </a:cxn>
              <a:cxn ang="T13">
                <a:pos x="T6" y="T7"/>
              </a:cxn>
              <a:cxn ang="T14">
                <a:pos x="T8" y="T9"/>
              </a:cxn>
            </a:cxnLst>
            <a:rect l="T15" t="T16" r="T17" b="T18"/>
            <a:pathLst>
              <a:path w="80" h="1777">
                <a:moveTo>
                  <a:pt x="80" y="0"/>
                </a:moveTo>
                <a:lnTo>
                  <a:pt x="0" y="6"/>
                </a:lnTo>
                <a:lnTo>
                  <a:pt x="0" y="1777"/>
                </a:lnTo>
                <a:lnTo>
                  <a:pt x="79" y="1762"/>
                </a:lnTo>
                <a:lnTo>
                  <a:pt x="80" y="0"/>
                </a:lnTo>
                <a:close/>
              </a:path>
            </a:pathLst>
          </a:custGeom>
          <a:solidFill>
            <a:srgbClr val="C0C0C0"/>
          </a:solidFill>
          <a:ln w="1588">
            <a:solidFill>
              <a:srgbClr val="808080"/>
            </a:solidFill>
            <a:round/>
            <a:headEnd/>
            <a:tailEnd/>
          </a:ln>
        </p:spPr>
        <p:txBody>
          <a:bodyPr/>
          <a:lstStyle/>
          <a:p>
            <a:endParaRPr lang="en-US"/>
          </a:p>
        </p:txBody>
      </p:sp>
      <p:sp>
        <p:nvSpPr>
          <p:cNvPr id="2274" name="Freeform 373"/>
          <p:cNvSpPr>
            <a:spLocks/>
          </p:cNvSpPr>
          <p:nvPr/>
        </p:nvSpPr>
        <p:spPr bwMode="auto">
          <a:xfrm>
            <a:off x="2357438" y="3667125"/>
            <a:ext cx="14287" cy="333375"/>
          </a:xfrm>
          <a:custGeom>
            <a:avLst/>
            <a:gdLst>
              <a:gd name="T0" fmla="*/ 2147483647 w 76"/>
              <a:gd name="T1" fmla="*/ 0 h 1764"/>
              <a:gd name="T2" fmla="*/ 0 w 76"/>
              <a:gd name="T3" fmla="*/ 2147483647 h 1764"/>
              <a:gd name="T4" fmla="*/ 0 w 76"/>
              <a:gd name="T5" fmla="*/ 2147483647 h 1764"/>
              <a:gd name="T6" fmla="*/ 2147483647 w 76"/>
              <a:gd name="T7" fmla="*/ 2147483647 h 1764"/>
              <a:gd name="T8" fmla="*/ 2147483647 w 76"/>
              <a:gd name="T9" fmla="*/ 0 h 1764"/>
              <a:gd name="T10" fmla="*/ 0 60000 65536"/>
              <a:gd name="T11" fmla="*/ 0 60000 65536"/>
              <a:gd name="T12" fmla="*/ 0 60000 65536"/>
              <a:gd name="T13" fmla="*/ 0 60000 65536"/>
              <a:gd name="T14" fmla="*/ 0 60000 65536"/>
              <a:gd name="T15" fmla="*/ 0 w 76"/>
              <a:gd name="T16" fmla="*/ 0 h 1764"/>
              <a:gd name="T17" fmla="*/ 76 w 76"/>
              <a:gd name="T18" fmla="*/ 1764 h 1764"/>
            </a:gdLst>
            <a:ahLst/>
            <a:cxnLst>
              <a:cxn ang="T10">
                <a:pos x="T0" y="T1"/>
              </a:cxn>
              <a:cxn ang="T11">
                <a:pos x="T2" y="T3"/>
              </a:cxn>
              <a:cxn ang="T12">
                <a:pos x="T4" y="T5"/>
              </a:cxn>
              <a:cxn ang="T13">
                <a:pos x="T6" y="T7"/>
              </a:cxn>
              <a:cxn ang="T14">
                <a:pos x="T8" y="T9"/>
              </a:cxn>
            </a:cxnLst>
            <a:rect l="T15" t="T16" r="T17" b="T18"/>
            <a:pathLst>
              <a:path w="76" h="1764">
                <a:moveTo>
                  <a:pt x="74" y="0"/>
                </a:moveTo>
                <a:lnTo>
                  <a:pt x="0" y="6"/>
                </a:lnTo>
                <a:lnTo>
                  <a:pt x="0" y="1764"/>
                </a:lnTo>
                <a:lnTo>
                  <a:pt x="76" y="1748"/>
                </a:lnTo>
                <a:lnTo>
                  <a:pt x="74" y="0"/>
                </a:lnTo>
                <a:close/>
              </a:path>
            </a:pathLst>
          </a:custGeom>
          <a:solidFill>
            <a:srgbClr val="C0C0C0"/>
          </a:solidFill>
          <a:ln w="1588">
            <a:solidFill>
              <a:srgbClr val="808080"/>
            </a:solidFill>
            <a:round/>
            <a:headEnd/>
            <a:tailEnd/>
          </a:ln>
        </p:spPr>
        <p:txBody>
          <a:bodyPr/>
          <a:lstStyle/>
          <a:p>
            <a:endParaRPr lang="en-US"/>
          </a:p>
        </p:txBody>
      </p:sp>
      <p:sp>
        <p:nvSpPr>
          <p:cNvPr id="2275" name="Freeform 374"/>
          <p:cNvSpPr>
            <a:spLocks/>
          </p:cNvSpPr>
          <p:nvPr/>
        </p:nvSpPr>
        <p:spPr bwMode="auto">
          <a:xfrm>
            <a:off x="2386013" y="3665538"/>
            <a:ext cx="15875" cy="330200"/>
          </a:xfrm>
          <a:custGeom>
            <a:avLst/>
            <a:gdLst>
              <a:gd name="T0" fmla="*/ 2147483647 w 79"/>
              <a:gd name="T1" fmla="*/ 0 h 1752"/>
              <a:gd name="T2" fmla="*/ 0 w 79"/>
              <a:gd name="T3" fmla="*/ 2147483647 h 1752"/>
              <a:gd name="T4" fmla="*/ 0 w 79"/>
              <a:gd name="T5" fmla="*/ 2147483647 h 1752"/>
              <a:gd name="T6" fmla="*/ 2147483647 w 79"/>
              <a:gd name="T7" fmla="*/ 2147483647 h 1752"/>
              <a:gd name="T8" fmla="*/ 2147483647 w 79"/>
              <a:gd name="T9" fmla="*/ 0 h 1752"/>
              <a:gd name="T10" fmla="*/ 0 60000 65536"/>
              <a:gd name="T11" fmla="*/ 0 60000 65536"/>
              <a:gd name="T12" fmla="*/ 0 60000 65536"/>
              <a:gd name="T13" fmla="*/ 0 60000 65536"/>
              <a:gd name="T14" fmla="*/ 0 60000 65536"/>
              <a:gd name="T15" fmla="*/ 0 w 79"/>
              <a:gd name="T16" fmla="*/ 0 h 1752"/>
              <a:gd name="T17" fmla="*/ 79 w 79"/>
              <a:gd name="T18" fmla="*/ 1752 h 1752"/>
            </a:gdLst>
            <a:ahLst/>
            <a:cxnLst>
              <a:cxn ang="T10">
                <a:pos x="T0" y="T1"/>
              </a:cxn>
              <a:cxn ang="T11">
                <a:pos x="T2" y="T3"/>
              </a:cxn>
              <a:cxn ang="T12">
                <a:pos x="T4" y="T5"/>
              </a:cxn>
              <a:cxn ang="T13">
                <a:pos x="T6" y="T7"/>
              </a:cxn>
              <a:cxn ang="T14">
                <a:pos x="T8" y="T9"/>
              </a:cxn>
            </a:cxnLst>
            <a:rect l="T15" t="T16" r="T17" b="T18"/>
            <a:pathLst>
              <a:path w="79" h="1752">
                <a:moveTo>
                  <a:pt x="79" y="0"/>
                </a:moveTo>
                <a:lnTo>
                  <a:pt x="0" y="9"/>
                </a:lnTo>
                <a:lnTo>
                  <a:pt x="0" y="1752"/>
                </a:lnTo>
                <a:lnTo>
                  <a:pt x="78" y="1736"/>
                </a:lnTo>
                <a:lnTo>
                  <a:pt x="79" y="0"/>
                </a:lnTo>
                <a:close/>
              </a:path>
            </a:pathLst>
          </a:custGeom>
          <a:solidFill>
            <a:srgbClr val="C0C0C0"/>
          </a:solidFill>
          <a:ln w="1588">
            <a:solidFill>
              <a:srgbClr val="808080"/>
            </a:solidFill>
            <a:round/>
            <a:headEnd/>
            <a:tailEnd/>
          </a:ln>
        </p:spPr>
        <p:txBody>
          <a:bodyPr/>
          <a:lstStyle/>
          <a:p>
            <a:endParaRPr lang="en-US"/>
          </a:p>
        </p:txBody>
      </p:sp>
      <p:sp>
        <p:nvSpPr>
          <p:cNvPr id="2276" name="Freeform 375"/>
          <p:cNvSpPr>
            <a:spLocks/>
          </p:cNvSpPr>
          <p:nvPr/>
        </p:nvSpPr>
        <p:spPr bwMode="auto">
          <a:xfrm>
            <a:off x="2416175" y="3663950"/>
            <a:ext cx="15875" cy="327025"/>
          </a:xfrm>
          <a:custGeom>
            <a:avLst/>
            <a:gdLst>
              <a:gd name="T0" fmla="*/ 2147483647 w 81"/>
              <a:gd name="T1" fmla="*/ 0 h 1736"/>
              <a:gd name="T2" fmla="*/ 0 w 81"/>
              <a:gd name="T3" fmla="*/ 2147483647 h 1736"/>
              <a:gd name="T4" fmla="*/ 0 w 81"/>
              <a:gd name="T5" fmla="*/ 2147483647 h 1736"/>
              <a:gd name="T6" fmla="*/ 2147483647 w 81"/>
              <a:gd name="T7" fmla="*/ 2147483647 h 1736"/>
              <a:gd name="T8" fmla="*/ 2147483647 w 81"/>
              <a:gd name="T9" fmla="*/ 0 h 1736"/>
              <a:gd name="T10" fmla="*/ 0 60000 65536"/>
              <a:gd name="T11" fmla="*/ 0 60000 65536"/>
              <a:gd name="T12" fmla="*/ 0 60000 65536"/>
              <a:gd name="T13" fmla="*/ 0 60000 65536"/>
              <a:gd name="T14" fmla="*/ 0 60000 65536"/>
              <a:gd name="T15" fmla="*/ 0 w 81"/>
              <a:gd name="T16" fmla="*/ 0 h 1736"/>
              <a:gd name="T17" fmla="*/ 81 w 81"/>
              <a:gd name="T18" fmla="*/ 1736 h 1736"/>
            </a:gdLst>
            <a:ahLst/>
            <a:cxnLst>
              <a:cxn ang="T10">
                <a:pos x="T0" y="T1"/>
              </a:cxn>
              <a:cxn ang="T11">
                <a:pos x="T2" y="T3"/>
              </a:cxn>
              <a:cxn ang="T12">
                <a:pos x="T4" y="T5"/>
              </a:cxn>
              <a:cxn ang="T13">
                <a:pos x="T6" y="T7"/>
              </a:cxn>
              <a:cxn ang="T14">
                <a:pos x="T8" y="T9"/>
              </a:cxn>
            </a:cxnLst>
            <a:rect l="T15" t="T16" r="T17" b="T18"/>
            <a:pathLst>
              <a:path w="81" h="1736">
                <a:moveTo>
                  <a:pt x="81" y="0"/>
                </a:moveTo>
                <a:lnTo>
                  <a:pt x="0" y="9"/>
                </a:lnTo>
                <a:lnTo>
                  <a:pt x="0" y="1736"/>
                </a:lnTo>
                <a:lnTo>
                  <a:pt x="79" y="1721"/>
                </a:lnTo>
                <a:lnTo>
                  <a:pt x="81" y="0"/>
                </a:lnTo>
                <a:close/>
              </a:path>
            </a:pathLst>
          </a:custGeom>
          <a:solidFill>
            <a:srgbClr val="C0C0C0"/>
          </a:solidFill>
          <a:ln w="1588">
            <a:solidFill>
              <a:srgbClr val="808080"/>
            </a:solidFill>
            <a:round/>
            <a:headEnd/>
            <a:tailEnd/>
          </a:ln>
        </p:spPr>
        <p:txBody>
          <a:bodyPr/>
          <a:lstStyle/>
          <a:p>
            <a:endParaRPr lang="en-US"/>
          </a:p>
        </p:txBody>
      </p:sp>
      <p:sp>
        <p:nvSpPr>
          <p:cNvPr id="2277" name="Freeform 376"/>
          <p:cNvSpPr>
            <a:spLocks/>
          </p:cNvSpPr>
          <p:nvPr/>
        </p:nvSpPr>
        <p:spPr bwMode="auto">
          <a:xfrm>
            <a:off x="2443163" y="3663950"/>
            <a:ext cx="14287" cy="322263"/>
          </a:xfrm>
          <a:custGeom>
            <a:avLst/>
            <a:gdLst>
              <a:gd name="T0" fmla="*/ 2147483647 w 77"/>
              <a:gd name="T1" fmla="*/ 0 h 1714"/>
              <a:gd name="T2" fmla="*/ 0 w 77"/>
              <a:gd name="T3" fmla="*/ 2147483647 h 1714"/>
              <a:gd name="T4" fmla="*/ 0 w 77"/>
              <a:gd name="T5" fmla="*/ 2147483647 h 1714"/>
              <a:gd name="T6" fmla="*/ 2147483647 w 77"/>
              <a:gd name="T7" fmla="*/ 2147483647 h 1714"/>
              <a:gd name="T8" fmla="*/ 2147483647 w 77"/>
              <a:gd name="T9" fmla="*/ 0 h 1714"/>
              <a:gd name="T10" fmla="*/ 0 60000 65536"/>
              <a:gd name="T11" fmla="*/ 0 60000 65536"/>
              <a:gd name="T12" fmla="*/ 0 60000 65536"/>
              <a:gd name="T13" fmla="*/ 0 60000 65536"/>
              <a:gd name="T14" fmla="*/ 0 60000 65536"/>
              <a:gd name="T15" fmla="*/ 0 w 77"/>
              <a:gd name="T16" fmla="*/ 0 h 1714"/>
              <a:gd name="T17" fmla="*/ 77 w 77"/>
              <a:gd name="T18" fmla="*/ 1714 h 1714"/>
            </a:gdLst>
            <a:ahLst/>
            <a:cxnLst>
              <a:cxn ang="T10">
                <a:pos x="T0" y="T1"/>
              </a:cxn>
              <a:cxn ang="T11">
                <a:pos x="T2" y="T3"/>
              </a:cxn>
              <a:cxn ang="T12">
                <a:pos x="T4" y="T5"/>
              </a:cxn>
              <a:cxn ang="T13">
                <a:pos x="T6" y="T7"/>
              </a:cxn>
              <a:cxn ang="T14">
                <a:pos x="T8" y="T9"/>
              </a:cxn>
            </a:cxnLst>
            <a:rect l="T15" t="T16" r="T17" b="T18"/>
            <a:pathLst>
              <a:path w="77" h="1714">
                <a:moveTo>
                  <a:pt x="76" y="0"/>
                </a:moveTo>
                <a:lnTo>
                  <a:pt x="0" y="7"/>
                </a:lnTo>
                <a:lnTo>
                  <a:pt x="0" y="1714"/>
                </a:lnTo>
                <a:lnTo>
                  <a:pt x="77" y="1702"/>
                </a:lnTo>
                <a:lnTo>
                  <a:pt x="76" y="0"/>
                </a:lnTo>
                <a:close/>
              </a:path>
            </a:pathLst>
          </a:custGeom>
          <a:solidFill>
            <a:srgbClr val="C0C0C0"/>
          </a:solidFill>
          <a:ln w="1588">
            <a:solidFill>
              <a:srgbClr val="808080"/>
            </a:solidFill>
            <a:round/>
            <a:headEnd/>
            <a:tailEnd/>
          </a:ln>
        </p:spPr>
        <p:txBody>
          <a:bodyPr/>
          <a:lstStyle/>
          <a:p>
            <a:endParaRPr lang="en-US"/>
          </a:p>
        </p:txBody>
      </p:sp>
      <p:sp>
        <p:nvSpPr>
          <p:cNvPr id="2278" name="Freeform 377"/>
          <p:cNvSpPr>
            <a:spLocks/>
          </p:cNvSpPr>
          <p:nvPr/>
        </p:nvSpPr>
        <p:spPr bwMode="auto">
          <a:xfrm>
            <a:off x="2468563" y="3662363"/>
            <a:ext cx="15875" cy="320675"/>
          </a:xfrm>
          <a:custGeom>
            <a:avLst/>
            <a:gdLst>
              <a:gd name="T0" fmla="*/ 2147483647 w 80"/>
              <a:gd name="T1" fmla="*/ 0 h 1703"/>
              <a:gd name="T2" fmla="*/ 0 w 80"/>
              <a:gd name="T3" fmla="*/ 2147483647 h 1703"/>
              <a:gd name="T4" fmla="*/ 0 w 80"/>
              <a:gd name="T5" fmla="*/ 2147483647 h 1703"/>
              <a:gd name="T6" fmla="*/ 2147483647 w 80"/>
              <a:gd name="T7" fmla="*/ 2147483647 h 1703"/>
              <a:gd name="T8" fmla="*/ 2147483647 w 80"/>
              <a:gd name="T9" fmla="*/ 0 h 1703"/>
              <a:gd name="T10" fmla="*/ 0 60000 65536"/>
              <a:gd name="T11" fmla="*/ 0 60000 65536"/>
              <a:gd name="T12" fmla="*/ 0 60000 65536"/>
              <a:gd name="T13" fmla="*/ 0 60000 65536"/>
              <a:gd name="T14" fmla="*/ 0 60000 65536"/>
              <a:gd name="T15" fmla="*/ 0 w 80"/>
              <a:gd name="T16" fmla="*/ 0 h 1703"/>
              <a:gd name="T17" fmla="*/ 80 w 80"/>
              <a:gd name="T18" fmla="*/ 1703 h 1703"/>
            </a:gdLst>
            <a:ahLst/>
            <a:cxnLst>
              <a:cxn ang="T10">
                <a:pos x="T0" y="T1"/>
              </a:cxn>
              <a:cxn ang="T11">
                <a:pos x="T2" y="T3"/>
              </a:cxn>
              <a:cxn ang="T12">
                <a:pos x="T4" y="T5"/>
              </a:cxn>
              <a:cxn ang="T13">
                <a:pos x="T6" y="T7"/>
              </a:cxn>
              <a:cxn ang="T14">
                <a:pos x="T8" y="T9"/>
              </a:cxn>
            </a:cxnLst>
            <a:rect l="T15" t="T16" r="T17" b="T18"/>
            <a:pathLst>
              <a:path w="80" h="1703">
                <a:moveTo>
                  <a:pt x="80" y="0"/>
                </a:moveTo>
                <a:lnTo>
                  <a:pt x="0" y="4"/>
                </a:lnTo>
                <a:lnTo>
                  <a:pt x="0" y="1703"/>
                </a:lnTo>
                <a:lnTo>
                  <a:pt x="79" y="1688"/>
                </a:lnTo>
                <a:lnTo>
                  <a:pt x="80" y="0"/>
                </a:lnTo>
                <a:close/>
              </a:path>
            </a:pathLst>
          </a:custGeom>
          <a:solidFill>
            <a:srgbClr val="C0C0C0"/>
          </a:solidFill>
          <a:ln w="1588">
            <a:solidFill>
              <a:srgbClr val="808080"/>
            </a:solidFill>
            <a:round/>
            <a:headEnd/>
            <a:tailEnd/>
          </a:ln>
        </p:spPr>
        <p:txBody>
          <a:bodyPr/>
          <a:lstStyle/>
          <a:p>
            <a:endParaRPr lang="en-US"/>
          </a:p>
        </p:txBody>
      </p:sp>
      <p:sp>
        <p:nvSpPr>
          <p:cNvPr id="2279" name="Freeform 378"/>
          <p:cNvSpPr>
            <a:spLocks/>
          </p:cNvSpPr>
          <p:nvPr/>
        </p:nvSpPr>
        <p:spPr bwMode="auto">
          <a:xfrm>
            <a:off x="2513013" y="3660775"/>
            <a:ext cx="15875" cy="314325"/>
          </a:xfrm>
          <a:custGeom>
            <a:avLst/>
            <a:gdLst>
              <a:gd name="T0" fmla="*/ 2147483647 w 75"/>
              <a:gd name="T1" fmla="*/ 0 h 1675"/>
              <a:gd name="T2" fmla="*/ 0 w 75"/>
              <a:gd name="T3" fmla="*/ 2147483647 h 1675"/>
              <a:gd name="T4" fmla="*/ 0 w 75"/>
              <a:gd name="T5" fmla="*/ 2147483647 h 1675"/>
              <a:gd name="T6" fmla="*/ 2147483647 w 75"/>
              <a:gd name="T7" fmla="*/ 2147483647 h 1675"/>
              <a:gd name="T8" fmla="*/ 2147483647 w 75"/>
              <a:gd name="T9" fmla="*/ 0 h 1675"/>
              <a:gd name="T10" fmla="*/ 0 60000 65536"/>
              <a:gd name="T11" fmla="*/ 0 60000 65536"/>
              <a:gd name="T12" fmla="*/ 0 60000 65536"/>
              <a:gd name="T13" fmla="*/ 0 60000 65536"/>
              <a:gd name="T14" fmla="*/ 0 60000 65536"/>
              <a:gd name="T15" fmla="*/ 0 w 75"/>
              <a:gd name="T16" fmla="*/ 0 h 1675"/>
              <a:gd name="T17" fmla="*/ 75 w 75"/>
              <a:gd name="T18" fmla="*/ 1675 h 1675"/>
            </a:gdLst>
            <a:ahLst/>
            <a:cxnLst>
              <a:cxn ang="T10">
                <a:pos x="T0" y="T1"/>
              </a:cxn>
              <a:cxn ang="T11">
                <a:pos x="T2" y="T3"/>
              </a:cxn>
              <a:cxn ang="T12">
                <a:pos x="T4" y="T5"/>
              </a:cxn>
              <a:cxn ang="T13">
                <a:pos x="T6" y="T7"/>
              </a:cxn>
              <a:cxn ang="T14">
                <a:pos x="T8" y="T9"/>
              </a:cxn>
            </a:cxnLst>
            <a:rect l="T15" t="T16" r="T17" b="T18"/>
            <a:pathLst>
              <a:path w="75" h="1675">
                <a:moveTo>
                  <a:pt x="75" y="0"/>
                </a:moveTo>
                <a:lnTo>
                  <a:pt x="0" y="6"/>
                </a:lnTo>
                <a:lnTo>
                  <a:pt x="0" y="1675"/>
                </a:lnTo>
                <a:lnTo>
                  <a:pt x="74" y="1660"/>
                </a:lnTo>
                <a:lnTo>
                  <a:pt x="75" y="0"/>
                </a:lnTo>
                <a:close/>
              </a:path>
            </a:pathLst>
          </a:custGeom>
          <a:solidFill>
            <a:srgbClr val="C0C0C0"/>
          </a:solidFill>
          <a:ln w="1588">
            <a:solidFill>
              <a:srgbClr val="808080"/>
            </a:solidFill>
            <a:round/>
            <a:headEnd/>
            <a:tailEnd/>
          </a:ln>
        </p:spPr>
        <p:txBody>
          <a:bodyPr/>
          <a:lstStyle/>
          <a:p>
            <a:endParaRPr lang="en-US"/>
          </a:p>
        </p:txBody>
      </p:sp>
      <p:sp>
        <p:nvSpPr>
          <p:cNvPr id="2280" name="Freeform 379"/>
          <p:cNvSpPr>
            <a:spLocks/>
          </p:cNvSpPr>
          <p:nvPr/>
        </p:nvSpPr>
        <p:spPr bwMode="auto">
          <a:xfrm>
            <a:off x="2546350" y="3659188"/>
            <a:ext cx="14288" cy="312737"/>
          </a:xfrm>
          <a:custGeom>
            <a:avLst/>
            <a:gdLst>
              <a:gd name="T0" fmla="*/ 2147483647 w 77"/>
              <a:gd name="T1" fmla="*/ 0 h 1663"/>
              <a:gd name="T2" fmla="*/ 2147483647 w 77"/>
              <a:gd name="T3" fmla="*/ 2147483647 h 1663"/>
              <a:gd name="T4" fmla="*/ 0 w 77"/>
              <a:gd name="T5" fmla="*/ 2147483647 h 1663"/>
              <a:gd name="T6" fmla="*/ 2147483647 w 77"/>
              <a:gd name="T7" fmla="*/ 2147483647 h 1663"/>
              <a:gd name="T8" fmla="*/ 2147483647 w 77"/>
              <a:gd name="T9" fmla="*/ 0 h 1663"/>
              <a:gd name="T10" fmla="*/ 0 60000 65536"/>
              <a:gd name="T11" fmla="*/ 0 60000 65536"/>
              <a:gd name="T12" fmla="*/ 0 60000 65536"/>
              <a:gd name="T13" fmla="*/ 0 60000 65536"/>
              <a:gd name="T14" fmla="*/ 0 60000 65536"/>
              <a:gd name="T15" fmla="*/ 0 w 77"/>
              <a:gd name="T16" fmla="*/ 0 h 1663"/>
              <a:gd name="T17" fmla="*/ 77 w 77"/>
              <a:gd name="T18" fmla="*/ 1663 h 1663"/>
            </a:gdLst>
            <a:ahLst/>
            <a:cxnLst>
              <a:cxn ang="T10">
                <a:pos x="T0" y="T1"/>
              </a:cxn>
              <a:cxn ang="T11">
                <a:pos x="T2" y="T3"/>
              </a:cxn>
              <a:cxn ang="T12">
                <a:pos x="T4" y="T5"/>
              </a:cxn>
              <a:cxn ang="T13">
                <a:pos x="T6" y="T7"/>
              </a:cxn>
              <a:cxn ang="T14">
                <a:pos x="T8" y="T9"/>
              </a:cxn>
            </a:cxnLst>
            <a:rect l="T15" t="T16" r="T17" b="T18"/>
            <a:pathLst>
              <a:path w="77" h="1663">
                <a:moveTo>
                  <a:pt x="76" y="0"/>
                </a:moveTo>
                <a:lnTo>
                  <a:pt x="1" y="7"/>
                </a:lnTo>
                <a:lnTo>
                  <a:pt x="0" y="1663"/>
                </a:lnTo>
                <a:lnTo>
                  <a:pt x="77" y="1648"/>
                </a:lnTo>
                <a:lnTo>
                  <a:pt x="76" y="0"/>
                </a:lnTo>
                <a:close/>
              </a:path>
            </a:pathLst>
          </a:custGeom>
          <a:solidFill>
            <a:srgbClr val="C0C0C0"/>
          </a:solidFill>
          <a:ln w="1588">
            <a:solidFill>
              <a:srgbClr val="808080"/>
            </a:solidFill>
            <a:round/>
            <a:headEnd/>
            <a:tailEnd/>
          </a:ln>
        </p:spPr>
        <p:txBody>
          <a:bodyPr/>
          <a:lstStyle/>
          <a:p>
            <a:endParaRPr lang="en-US"/>
          </a:p>
        </p:txBody>
      </p:sp>
      <p:sp>
        <p:nvSpPr>
          <p:cNvPr id="2281" name="Freeform 380"/>
          <p:cNvSpPr>
            <a:spLocks/>
          </p:cNvSpPr>
          <p:nvPr/>
        </p:nvSpPr>
        <p:spPr bwMode="auto">
          <a:xfrm>
            <a:off x="2198688" y="3616325"/>
            <a:ext cx="28575" cy="519113"/>
          </a:xfrm>
          <a:custGeom>
            <a:avLst/>
            <a:gdLst>
              <a:gd name="T0" fmla="*/ 2147483647 w 146"/>
              <a:gd name="T1" fmla="*/ 0 h 2748"/>
              <a:gd name="T2" fmla="*/ 0 w 146"/>
              <a:gd name="T3" fmla="*/ 2147483647 h 2748"/>
              <a:gd name="T4" fmla="*/ 2147483647 w 146"/>
              <a:gd name="T5" fmla="*/ 2147483647 h 2748"/>
              <a:gd name="T6" fmla="*/ 2147483647 w 146"/>
              <a:gd name="T7" fmla="*/ 2147483647 h 2748"/>
              <a:gd name="T8" fmla="*/ 2147483647 w 146"/>
              <a:gd name="T9" fmla="*/ 0 h 2748"/>
              <a:gd name="T10" fmla="*/ 0 60000 65536"/>
              <a:gd name="T11" fmla="*/ 0 60000 65536"/>
              <a:gd name="T12" fmla="*/ 0 60000 65536"/>
              <a:gd name="T13" fmla="*/ 0 60000 65536"/>
              <a:gd name="T14" fmla="*/ 0 60000 65536"/>
              <a:gd name="T15" fmla="*/ 0 w 146"/>
              <a:gd name="T16" fmla="*/ 0 h 2748"/>
              <a:gd name="T17" fmla="*/ 146 w 146"/>
              <a:gd name="T18" fmla="*/ 2748 h 2748"/>
            </a:gdLst>
            <a:ahLst/>
            <a:cxnLst>
              <a:cxn ang="T10">
                <a:pos x="T0" y="T1"/>
              </a:cxn>
              <a:cxn ang="T11">
                <a:pos x="T2" y="T3"/>
              </a:cxn>
              <a:cxn ang="T12">
                <a:pos x="T4" y="T5"/>
              </a:cxn>
              <a:cxn ang="T13">
                <a:pos x="T6" y="T7"/>
              </a:cxn>
              <a:cxn ang="T14">
                <a:pos x="T8" y="T9"/>
              </a:cxn>
            </a:cxnLst>
            <a:rect l="T15" t="T16" r="T17" b="T18"/>
            <a:pathLst>
              <a:path w="146" h="2748">
                <a:moveTo>
                  <a:pt x="146" y="0"/>
                </a:moveTo>
                <a:lnTo>
                  <a:pt x="0" y="3"/>
                </a:lnTo>
                <a:lnTo>
                  <a:pt x="2" y="2748"/>
                </a:lnTo>
                <a:lnTo>
                  <a:pt x="145" y="2724"/>
                </a:lnTo>
                <a:lnTo>
                  <a:pt x="146" y="0"/>
                </a:lnTo>
                <a:close/>
              </a:path>
            </a:pathLst>
          </a:custGeom>
          <a:solidFill>
            <a:srgbClr val="C0C0C0"/>
          </a:solidFill>
          <a:ln w="1588">
            <a:solidFill>
              <a:srgbClr val="808080"/>
            </a:solidFill>
            <a:round/>
            <a:headEnd/>
            <a:tailEnd/>
          </a:ln>
        </p:spPr>
        <p:txBody>
          <a:bodyPr/>
          <a:lstStyle/>
          <a:p>
            <a:endParaRPr lang="en-US"/>
          </a:p>
        </p:txBody>
      </p:sp>
      <p:sp>
        <p:nvSpPr>
          <p:cNvPr id="2282" name="Freeform 381"/>
          <p:cNvSpPr>
            <a:spLocks/>
          </p:cNvSpPr>
          <p:nvPr/>
        </p:nvSpPr>
        <p:spPr bwMode="auto">
          <a:xfrm>
            <a:off x="2227263" y="4000500"/>
            <a:ext cx="396875" cy="128588"/>
          </a:xfrm>
          <a:custGeom>
            <a:avLst/>
            <a:gdLst>
              <a:gd name="T0" fmla="*/ 0 w 1996"/>
              <a:gd name="T1" fmla="*/ 2147483647 h 690"/>
              <a:gd name="T2" fmla="*/ 2147483647 w 1996"/>
              <a:gd name="T3" fmla="*/ 2147483647 h 690"/>
              <a:gd name="T4" fmla="*/ 2147483647 w 1996"/>
              <a:gd name="T5" fmla="*/ 0 h 690"/>
              <a:gd name="T6" fmla="*/ 0 w 1996"/>
              <a:gd name="T7" fmla="*/ 2147483647 h 690"/>
              <a:gd name="T8" fmla="*/ 0 w 1996"/>
              <a:gd name="T9" fmla="*/ 2147483647 h 690"/>
              <a:gd name="T10" fmla="*/ 0 60000 65536"/>
              <a:gd name="T11" fmla="*/ 0 60000 65536"/>
              <a:gd name="T12" fmla="*/ 0 60000 65536"/>
              <a:gd name="T13" fmla="*/ 0 60000 65536"/>
              <a:gd name="T14" fmla="*/ 0 60000 65536"/>
              <a:gd name="T15" fmla="*/ 0 w 1996"/>
              <a:gd name="T16" fmla="*/ 0 h 690"/>
              <a:gd name="T17" fmla="*/ 1996 w 1996"/>
              <a:gd name="T18" fmla="*/ 690 h 690"/>
            </a:gdLst>
            <a:ahLst/>
            <a:cxnLst>
              <a:cxn ang="T10">
                <a:pos x="T0" y="T1"/>
              </a:cxn>
              <a:cxn ang="T11">
                <a:pos x="T2" y="T3"/>
              </a:cxn>
              <a:cxn ang="T12">
                <a:pos x="T4" y="T5"/>
              </a:cxn>
              <a:cxn ang="T13">
                <a:pos x="T6" y="T7"/>
              </a:cxn>
              <a:cxn ang="T14">
                <a:pos x="T8" y="T9"/>
              </a:cxn>
            </a:cxnLst>
            <a:rect l="T15" t="T16" r="T17" b="T18"/>
            <a:pathLst>
              <a:path w="1996" h="690">
                <a:moveTo>
                  <a:pt x="0" y="690"/>
                </a:moveTo>
                <a:lnTo>
                  <a:pt x="1996" y="383"/>
                </a:lnTo>
                <a:lnTo>
                  <a:pt x="1996" y="0"/>
                </a:lnTo>
                <a:lnTo>
                  <a:pt x="0" y="298"/>
                </a:lnTo>
                <a:lnTo>
                  <a:pt x="0" y="690"/>
                </a:lnTo>
                <a:close/>
              </a:path>
            </a:pathLst>
          </a:custGeom>
          <a:solidFill>
            <a:srgbClr val="C0C0C0"/>
          </a:solidFill>
          <a:ln w="1588">
            <a:solidFill>
              <a:srgbClr val="808080"/>
            </a:solidFill>
            <a:round/>
            <a:headEnd/>
            <a:tailEnd/>
          </a:ln>
        </p:spPr>
        <p:txBody>
          <a:bodyPr/>
          <a:lstStyle/>
          <a:p>
            <a:endParaRPr lang="en-US"/>
          </a:p>
        </p:txBody>
      </p:sp>
      <p:sp>
        <p:nvSpPr>
          <p:cNvPr id="2283" name="Line 382"/>
          <p:cNvSpPr>
            <a:spLocks noChangeShapeType="1"/>
          </p:cNvSpPr>
          <p:nvPr/>
        </p:nvSpPr>
        <p:spPr bwMode="auto">
          <a:xfrm>
            <a:off x="2255838" y="3649663"/>
            <a:ext cx="1587" cy="401637"/>
          </a:xfrm>
          <a:prstGeom prst="line">
            <a:avLst/>
          </a:prstGeom>
          <a:noFill/>
          <a:ln w="1588">
            <a:solidFill>
              <a:srgbClr val="808080"/>
            </a:solidFill>
            <a:round/>
            <a:headEnd/>
            <a:tailEnd/>
          </a:ln>
        </p:spPr>
        <p:txBody>
          <a:bodyPr/>
          <a:lstStyle/>
          <a:p>
            <a:endParaRPr lang="en-US"/>
          </a:p>
        </p:txBody>
      </p:sp>
      <p:sp>
        <p:nvSpPr>
          <p:cNvPr id="2284" name="Line 383"/>
          <p:cNvSpPr>
            <a:spLocks noChangeShapeType="1"/>
          </p:cNvSpPr>
          <p:nvPr/>
        </p:nvSpPr>
        <p:spPr bwMode="auto">
          <a:xfrm>
            <a:off x="2289175" y="3648075"/>
            <a:ext cx="1588" cy="400050"/>
          </a:xfrm>
          <a:prstGeom prst="line">
            <a:avLst/>
          </a:prstGeom>
          <a:noFill/>
          <a:ln w="1588">
            <a:solidFill>
              <a:srgbClr val="808080"/>
            </a:solidFill>
            <a:round/>
            <a:headEnd/>
            <a:tailEnd/>
          </a:ln>
        </p:spPr>
        <p:txBody>
          <a:bodyPr/>
          <a:lstStyle/>
          <a:p>
            <a:endParaRPr lang="en-US"/>
          </a:p>
        </p:txBody>
      </p:sp>
      <p:sp>
        <p:nvSpPr>
          <p:cNvPr id="2285" name="Line 384"/>
          <p:cNvSpPr>
            <a:spLocks noChangeShapeType="1"/>
          </p:cNvSpPr>
          <p:nvPr/>
        </p:nvSpPr>
        <p:spPr bwMode="auto">
          <a:xfrm>
            <a:off x="2317750" y="3648075"/>
            <a:ext cx="1588" cy="395288"/>
          </a:xfrm>
          <a:prstGeom prst="line">
            <a:avLst/>
          </a:prstGeom>
          <a:noFill/>
          <a:ln w="1588">
            <a:solidFill>
              <a:srgbClr val="808080"/>
            </a:solidFill>
            <a:round/>
            <a:headEnd/>
            <a:tailEnd/>
          </a:ln>
        </p:spPr>
        <p:txBody>
          <a:bodyPr/>
          <a:lstStyle/>
          <a:p>
            <a:endParaRPr lang="en-US"/>
          </a:p>
        </p:txBody>
      </p:sp>
      <p:sp>
        <p:nvSpPr>
          <p:cNvPr id="2286" name="Line 385"/>
          <p:cNvSpPr>
            <a:spLocks noChangeShapeType="1"/>
          </p:cNvSpPr>
          <p:nvPr/>
        </p:nvSpPr>
        <p:spPr bwMode="auto">
          <a:xfrm>
            <a:off x="2349500" y="3646488"/>
            <a:ext cx="1588" cy="392112"/>
          </a:xfrm>
          <a:prstGeom prst="line">
            <a:avLst/>
          </a:prstGeom>
          <a:noFill/>
          <a:ln w="1588">
            <a:solidFill>
              <a:srgbClr val="808080"/>
            </a:solidFill>
            <a:round/>
            <a:headEnd/>
            <a:tailEnd/>
          </a:ln>
        </p:spPr>
        <p:txBody>
          <a:bodyPr/>
          <a:lstStyle/>
          <a:p>
            <a:endParaRPr lang="en-US"/>
          </a:p>
        </p:txBody>
      </p:sp>
      <p:sp>
        <p:nvSpPr>
          <p:cNvPr id="2287" name="Line 386"/>
          <p:cNvSpPr>
            <a:spLocks noChangeShapeType="1"/>
          </p:cNvSpPr>
          <p:nvPr/>
        </p:nvSpPr>
        <p:spPr bwMode="auto">
          <a:xfrm>
            <a:off x="2379663" y="3644900"/>
            <a:ext cx="1587" cy="388938"/>
          </a:xfrm>
          <a:prstGeom prst="line">
            <a:avLst/>
          </a:prstGeom>
          <a:noFill/>
          <a:ln w="1588">
            <a:solidFill>
              <a:srgbClr val="808080"/>
            </a:solidFill>
            <a:round/>
            <a:headEnd/>
            <a:tailEnd/>
          </a:ln>
        </p:spPr>
        <p:txBody>
          <a:bodyPr/>
          <a:lstStyle/>
          <a:p>
            <a:endParaRPr lang="en-US"/>
          </a:p>
        </p:txBody>
      </p:sp>
      <p:sp>
        <p:nvSpPr>
          <p:cNvPr id="2288" name="Freeform 387"/>
          <p:cNvSpPr>
            <a:spLocks/>
          </p:cNvSpPr>
          <p:nvPr/>
        </p:nvSpPr>
        <p:spPr bwMode="auto">
          <a:xfrm>
            <a:off x="2406650" y="3644900"/>
            <a:ext cx="1588" cy="384175"/>
          </a:xfrm>
          <a:custGeom>
            <a:avLst/>
            <a:gdLst>
              <a:gd name="T0" fmla="*/ 2147483647 w 3"/>
              <a:gd name="T1" fmla="*/ 0 h 2037"/>
              <a:gd name="T2" fmla="*/ 2147483647 w 3"/>
              <a:gd name="T3" fmla="*/ 2147483647 h 2037"/>
              <a:gd name="T4" fmla="*/ 0 w 3"/>
              <a:gd name="T5" fmla="*/ 2147483647 h 2037"/>
              <a:gd name="T6" fmla="*/ 0 60000 65536"/>
              <a:gd name="T7" fmla="*/ 0 60000 65536"/>
              <a:gd name="T8" fmla="*/ 0 60000 65536"/>
              <a:gd name="T9" fmla="*/ 0 w 3"/>
              <a:gd name="T10" fmla="*/ 0 h 2037"/>
              <a:gd name="T11" fmla="*/ 3 w 3"/>
              <a:gd name="T12" fmla="*/ 2037 h 2037"/>
            </a:gdLst>
            <a:ahLst/>
            <a:cxnLst>
              <a:cxn ang="T6">
                <a:pos x="T0" y="T1"/>
              </a:cxn>
              <a:cxn ang="T7">
                <a:pos x="T2" y="T3"/>
              </a:cxn>
              <a:cxn ang="T8">
                <a:pos x="T4" y="T5"/>
              </a:cxn>
            </a:cxnLst>
            <a:rect l="T9" t="T10" r="T11" b="T12"/>
            <a:pathLst>
              <a:path w="3" h="2037">
                <a:moveTo>
                  <a:pt x="3" y="0"/>
                </a:moveTo>
                <a:lnTo>
                  <a:pt x="3" y="2018"/>
                </a:lnTo>
                <a:lnTo>
                  <a:pt x="0" y="2037"/>
                </a:lnTo>
              </a:path>
            </a:pathLst>
          </a:custGeom>
          <a:noFill/>
          <a:ln w="1588">
            <a:solidFill>
              <a:srgbClr val="808080"/>
            </a:solidFill>
            <a:round/>
            <a:headEnd/>
            <a:tailEnd/>
          </a:ln>
        </p:spPr>
        <p:txBody>
          <a:bodyPr/>
          <a:lstStyle/>
          <a:p>
            <a:endParaRPr lang="en-US"/>
          </a:p>
        </p:txBody>
      </p:sp>
      <p:sp>
        <p:nvSpPr>
          <p:cNvPr id="2289" name="Line 388"/>
          <p:cNvSpPr>
            <a:spLocks noChangeShapeType="1"/>
          </p:cNvSpPr>
          <p:nvPr/>
        </p:nvSpPr>
        <p:spPr bwMode="auto">
          <a:xfrm>
            <a:off x="2436813" y="3644900"/>
            <a:ext cx="1587" cy="384175"/>
          </a:xfrm>
          <a:prstGeom prst="line">
            <a:avLst/>
          </a:prstGeom>
          <a:noFill/>
          <a:ln w="1588">
            <a:solidFill>
              <a:srgbClr val="808080"/>
            </a:solidFill>
            <a:round/>
            <a:headEnd/>
            <a:tailEnd/>
          </a:ln>
        </p:spPr>
        <p:txBody>
          <a:bodyPr/>
          <a:lstStyle/>
          <a:p>
            <a:endParaRPr lang="en-US"/>
          </a:p>
        </p:txBody>
      </p:sp>
      <p:sp>
        <p:nvSpPr>
          <p:cNvPr id="2290" name="Line 389"/>
          <p:cNvSpPr>
            <a:spLocks noChangeShapeType="1"/>
          </p:cNvSpPr>
          <p:nvPr/>
        </p:nvSpPr>
        <p:spPr bwMode="auto">
          <a:xfrm>
            <a:off x="2463800" y="3643313"/>
            <a:ext cx="1588" cy="381000"/>
          </a:xfrm>
          <a:prstGeom prst="line">
            <a:avLst/>
          </a:prstGeom>
          <a:noFill/>
          <a:ln w="1588">
            <a:solidFill>
              <a:srgbClr val="808080"/>
            </a:solidFill>
            <a:round/>
            <a:headEnd/>
            <a:tailEnd/>
          </a:ln>
        </p:spPr>
        <p:txBody>
          <a:bodyPr/>
          <a:lstStyle/>
          <a:p>
            <a:endParaRPr lang="en-US"/>
          </a:p>
        </p:txBody>
      </p:sp>
      <p:sp>
        <p:nvSpPr>
          <p:cNvPr id="2291" name="Line 390"/>
          <p:cNvSpPr>
            <a:spLocks noChangeShapeType="1"/>
          </p:cNvSpPr>
          <p:nvPr/>
        </p:nvSpPr>
        <p:spPr bwMode="auto">
          <a:xfrm flipH="1">
            <a:off x="2489200" y="3643313"/>
            <a:ext cx="1588" cy="376237"/>
          </a:xfrm>
          <a:prstGeom prst="line">
            <a:avLst/>
          </a:prstGeom>
          <a:noFill/>
          <a:ln w="1588">
            <a:solidFill>
              <a:srgbClr val="808080"/>
            </a:solidFill>
            <a:round/>
            <a:headEnd/>
            <a:tailEnd/>
          </a:ln>
        </p:spPr>
        <p:txBody>
          <a:bodyPr/>
          <a:lstStyle/>
          <a:p>
            <a:endParaRPr lang="en-US"/>
          </a:p>
        </p:txBody>
      </p:sp>
      <p:sp>
        <p:nvSpPr>
          <p:cNvPr id="2292" name="Freeform 391"/>
          <p:cNvSpPr>
            <a:spLocks/>
          </p:cNvSpPr>
          <p:nvPr/>
        </p:nvSpPr>
        <p:spPr bwMode="auto">
          <a:xfrm>
            <a:off x="2493963" y="3662363"/>
            <a:ext cx="15875" cy="344487"/>
          </a:xfrm>
          <a:custGeom>
            <a:avLst/>
            <a:gdLst>
              <a:gd name="T0" fmla="*/ 2147483647 w 81"/>
              <a:gd name="T1" fmla="*/ 2147483647 h 1829"/>
              <a:gd name="T2" fmla="*/ 2147483647 w 81"/>
              <a:gd name="T3" fmla="*/ 0 h 1829"/>
              <a:gd name="T4" fmla="*/ 2147483647 w 81"/>
              <a:gd name="T5" fmla="*/ 2147483647 h 1829"/>
              <a:gd name="T6" fmla="*/ 0 w 81"/>
              <a:gd name="T7" fmla="*/ 2147483647 h 1829"/>
              <a:gd name="T8" fmla="*/ 2147483647 w 81"/>
              <a:gd name="T9" fmla="*/ 2147483647 h 1829"/>
              <a:gd name="T10" fmla="*/ 0 60000 65536"/>
              <a:gd name="T11" fmla="*/ 0 60000 65536"/>
              <a:gd name="T12" fmla="*/ 0 60000 65536"/>
              <a:gd name="T13" fmla="*/ 0 60000 65536"/>
              <a:gd name="T14" fmla="*/ 0 60000 65536"/>
              <a:gd name="T15" fmla="*/ 0 w 81"/>
              <a:gd name="T16" fmla="*/ 0 h 1829"/>
              <a:gd name="T17" fmla="*/ 81 w 81"/>
              <a:gd name="T18" fmla="*/ 1829 h 1829"/>
            </a:gdLst>
            <a:ahLst/>
            <a:cxnLst>
              <a:cxn ang="T10">
                <a:pos x="T0" y="T1"/>
              </a:cxn>
              <a:cxn ang="T11">
                <a:pos x="T2" y="T3"/>
              </a:cxn>
              <a:cxn ang="T12">
                <a:pos x="T4" y="T5"/>
              </a:cxn>
              <a:cxn ang="T13">
                <a:pos x="T6" y="T7"/>
              </a:cxn>
              <a:cxn ang="T14">
                <a:pos x="T8" y="T9"/>
              </a:cxn>
            </a:cxnLst>
            <a:rect l="T15" t="T16" r="T17" b="T18"/>
            <a:pathLst>
              <a:path w="81" h="1829">
                <a:moveTo>
                  <a:pt x="1" y="4"/>
                </a:moveTo>
                <a:lnTo>
                  <a:pt x="81" y="0"/>
                </a:lnTo>
                <a:lnTo>
                  <a:pt x="80" y="1815"/>
                </a:lnTo>
                <a:lnTo>
                  <a:pt x="0" y="1829"/>
                </a:lnTo>
                <a:lnTo>
                  <a:pt x="1" y="4"/>
                </a:lnTo>
                <a:close/>
              </a:path>
            </a:pathLst>
          </a:custGeom>
          <a:solidFill>
            <a:srgbClr val="404040"/>
          </a:solidFill>
          <a:ln w="1588">
            <a:solidFill>
              <a:srgbClr val="808080"/>
            </a:solidFill>
            <a:round/>
            <a:headEnd/>
            <a:tailEnd/>
          </a:ln>
        </p:spPr>
        <p:txBody>
          <a:bodyPr/>
          <a:lstStyle/>
          <a:p>
            <a:endParaRPr lang="en-US"/>
          </a:p>
        </p:txBody>
      </p:sp>
      <p:sp>
        <p:nvSpPr>
          <p:cNvPr id="2293" name="Line 392"/>
          <p:cNvSpPr>
            <a:spLocks noChangeShapeType="1"/>
          </p:cNvSpPr>
          <p:nvPr/>
        </p:nvSpPr>
        <p:spPr bwMode="auto">
          <a:xfrm flipH="1">
            <a:off x="2535238" y="3641725"/>
            <a:ext cx="1587" cy="369888"/>
          </a:xfrm>
          <a:prstGeom prst="line">
            <a:avLst/>
          </a:prstGeom>
          <a:noFill/>
          <a:ln w="1588">
            <a:solidFill>
              <a:srgbClr val="808080"/>
            </a:solidFill>
            <a:round/>
            <a:headEnd/>
            <a:tailEnd/>
          </a:ln>
        </p:spPr>
        <p:txBody>
          <a:bodyPr/>
          <a:lstStyle/>
          <a:p>
            <a:endParaRPr lang="en-US"/>
          </a:p>
        </p:txBody>
      </p:sp>
      <p:sp>
        <p:nvSpPr>
          <p:cNvPr id="2294" name="Line 393"/>
          <p:cNvSpPr>
            <a:spLocks noChangeShapeType="1"/>
          </p:cNvSpPr>
          <p:nvPr/>
        </p:nvSpPr>
        <p:spPr bwMode="auto">
          <a:xfrm>
            <a:off x="2570163" y="3640138"/>
            <a:ext cx="1587" cy="366712"/>
          </a:xfrm>
          <a:prstGeom prst="line">
            <a:avLst/>
          </a:prstGeom>
          <a:noFill/>
          <a:ln w="1588">
            <a:solidFill>
              <a:srgbClr val="808080"/>
            </a:solidFill>
            <a:round/>
            <a:headEnd/>
            <a:tailEnd/>
          </a:ln>
        </p:spPr>
        <p:txBody>
          <a:bodyPr/>
          <a:lstStyle/>
          <a:p>
            <a:endParaRPr lang="en-US"/>
          </a:p>
        </p:txBody>
      </p:sp>
      <p:sp>
        <p:nvSpPr>
          <p:cNvPr id="2295" name="Freeform 394"/>
          <p:cNvSpPr>
            <a:spLocks/>
          </p:cNvSpPr>
          <p:nvPr/>
        </p:nvSpPr>
        <p:spPr bwMode="auto">
          <a:xfrm>
            <a:off x="2581275" y="3935413"/>
            <a:ext cx="26988" cy="23812"/>
          </a:xfrm>
          <a:custGeom>
            <a:avLst/>
            <a:gdLst>
              <a:gd name="T0" fmla="*/ 2147483647 w 134"/>
              <a:gd name="T1" fmla="*/ 0 h 128"/>
              <a:gd name="T2" fmla="*/ 0 w 134"/>
              <a:gd name="T3" fmla="*/ 2147483647 h 128"/>
              <a:gd name="T4" fmla="*/ 2147483647 w 134"/>
              <a:gd name="T5" fmla="*/ 2147483647 h 128"/>
              <a:gd name="T6" fmla="*/ 2147483647 w 134"/>
              <a:gd name="T7" fmla="*/ 2147483647 h 128"/>
              <a:gd name="T8" fmla="*/ 2147483647 w 134"/>
              <a:gd name="T9" fmla="*/ 0 h 128"/>
              <a:gd name="T10" fmla="*/ 0 60000 65536"/>
              <a:gd name="T11" fmla="*/ 0 60000 65536"/>
              <a:gd name="T12" fmla="*/ 0 60000 65536"/>
              <a:gd name="T13" fmla="*/ 0 60000 65536"/>
              <a:gd name="T14" fmla="*/ 0 60000 65536"/>
              <a:gd name="T15" fmla="*/ 0 w 134"/>
              <a:gd name="T16" fmla="*/ 0 h 128"/>
              <a:gd name="T17" fmla="*/ 134 w 134"/>
              <a:gd name="T18" fmla="*/ 128 h 128"/>
            </a:gdLst>
            <a:ahLst/>
            <a:cxnLst>
              <a:cxn ang="T10">
                <a:pos x="T0" y="T1"/>
              </a:cxn>
              <a:cxn ang="T11">
                <a:pos x="T2" y="T3"/>
              </a:cxn>
              <a:cxn ang="T12">
                <a:pos x="T4" y="T5"/>
              </a:cxn>
              <a:cxn ang="T13">
                <a:pos x="T6" y="T7"/>
              </a:cxn>
              <a:cxn ang="T14">
                <a:pos x="T8" y="T9"/>
              </a:cxn>
            </a:cxnLst>
            <a:rect l="T15" t="T16" r="T17" b="T18"/>
            <a:pathLst>
              <a:path w="134" h="128">
                <a:moveTo>
                  <a:pt x="134" y="0"/>
                </a:moveTo>
                <a:lnTo>
                  <a:pt x="0" y="6"/>
                </a:lnTo>
                <a:lnTo>
                  <a:pt x="1" y="128"/>
                </a:lnTo>
                <a:lnTo>
                  <a:pt x="134" y="118"/>
                </a:lnTo>
                <a:lnTo>
                  <a:pt x="134" y="0"/>
                </a:lnTo>
                <a:close/>
              </a:path>
            </a:pathLst>
          </a:custGeom>
          <a:solidFill>
            <a:srgbClr val="404040"/>
          </a:solidFill>
          <a:ln w="1588">
            <a:solidFill>
              <a:srgbClr val="808080"/>
            </a:solidFill>
            <a:round/>
            <a:headEnd/>
            <a:tailEnd/>
          </a:ln>
        </p:spPr>
        <p:txBody>
          <a:bodyPr/>
          <a:lstStyle/>
          <a:p>
            <a:endParaRPr lang="en-US"/>
          </a:p>
        </p:txBody>
      </p:sp>
      <p:sp>
        <p:nvSpPr>
          <p:cNvPr id="2296" name="Oval 395"/>
          <p:cNvSpPr>
            <a:spLocks noChangeArrowheads="1"/>
          </p:cNvSpPr>
          <p:nvPr/>
        </p:nvSpPr>
        <p:spPr bwMode="auto">
          <a:xfrm>
            <a:off x="2586038" y="3811588"/>
            <a:ext cx="23812" cy="25400"/>
          </a:xfrm>
          <a:prstGeom prst="ellipse">
            <a:avLst/>
          </a:prstGeom>
          <a:solidFill>
            <a:srgbClr val="404040"/>
          </a:solidFill>
          <a:ln w="1588">
            <a:solidFill>
              <a:srgbClr val="808080"/>
            </a:solidFill>
            <a:round/>
            <a:headEnd/>
            <a:tailEnd/>
          </a:ln>
        </p:spPr>
        <p:txBody>
          <a:bodyPr/>
          <a:lstStyle/>
          <a:p>
            <a:pPr algn="ctr"/>
            <a:endParaRPr lang="en-US"/>
          </a:p>
        </p:txBody>
      </p:sp>
      <p:sp>
        <p:nvSpPr>
          <p:cNvPr id="2297" name="Freeform 396"/>
          <p:cNvSpPr>
            <a:spLocks/>
          </p:cNvSpPr>
          <p:nvPr/>
        </p:nvSpPr>
        <p:spPr bwMode="auto">
          <a:xfrm>
            <a:off x="2624138" y="3608388"/>
            <a:ext cx="20637" cy="463550"/>
          </a:xfrm>
          <a:custGeom>
            <a:avLst/>
            <a:gdLst>
              <a:gd name="T0" fmla="*/ 2147483647 w 109"/>
              <a:gd name="T1" fmla="*/ 0 h 2468"/>
              <a:gd name="T2" fmla="*/ 0 w 109"/>
              <a:gd name="T3" fmla="*/ 0 h 2468"/>
              <a:gd name="T4" fmla="*/ 0 w 109"/>
              <a:gd name="T5" fmla="*/ 2147483647 h 2468"/>
              <a:gd name="T6" fmla="*/ 2147483647 w 109"/>
              <a:gd name="T7" fmla="*/ 2147483647 h 2468"/>
              <a:gd name="T8" fmla="*/ 2147483647 w 109"/>
              <a:gd name="T9" fmla="*/ 0 h 2468"/>
              <a:gd name="T10" fmla="*/ 0 60000 65536"/>
              <a:gd name="T11" fmla="*/ 0 60000 65536"/>
              <a:gd name="T12" fmla="*/ 0 60000 65536"/>
              <a:gd name="T13" fmla="*/ 0 60000 65536"/>
              <a:gd name="T14" fmla="*/ 0 60000 65536"/>
              <a:gd name="T15" fmla="*/ 0 w 109"/>
              <a:gd name="T16" fmla="*/ 0 h 2468"/>
              <a:gd name="T17" fmla="*/ 109 w 109"/>
              <a:gd name="T18" fmla="*/ 2468 h 2468"/>
            </a:gdLst>
            <a:ahLst/>
            <a:cxnLst>
              <a:cxn ang="T10">
                <a:pos x="T0" y="T1"/>
              </a:cxn>
              <a:cxn ang="T11">
                <a:pos x="T2" y="T3"/>
              </a:cxn>
              <a:cxn ang="T12">
                <a:pos x="T4" y="T5"/>
              </a:cxn>
              <a:cxn ang="T13">
                <a:pos x="T6" y="T7"/>
              </a:cxn>
              <a:cxn ang="T14">
                <a:pos x="T8" y="T9"/>
              </a:cxn>
            </a:cxnLst>
            <a:rect l="T15" t="T16" r="T17" b="T18"/>
            <a:pathLst>
              <a:path w="109" h="2468">
                <a:moveTo>
                  <a:pt x="109" y="0"/>
                </a:moveTo>
                <a:lnTo>
                  <a:pt x="0" y="0"/>
                </a:lnTo>
                <a:lnTo>
                  <a:pt x="0" y="2468"/>
                </a:lnTo>
                <a:lnTo>
                  <a:pt x="109" y="2443"/>
                </a:lnTo>
                <a:lnTo>
                  <a:pt x="109" y="0"/>
                </a:lnTo>
                <a:close/>
              </a:path>
            </a:pathLst>
          </a:custGeom>
          <a:solidFill>
            <a:srgbClr val="C0C0C0"/>
          </a:solidFill>
          <a:ln w="1588">
            <a:solidFill>
              <a:srgbClr val="808080"/>
            </a:solidFill>
            <a:round/>
            <a:headEnd/>
            <a:tailEnd/>
          </a:ln>
        </p:spPr>
        <p:txBody>
          <a:bodyPr/>
          <a:lstStyle/>
          <a:p>
            <a:endParaRPr lang="en-US"/>
          </a:p>
        </p:txBody>
      </p:sp>
      <p:sp>
        <p:nvSpPr>
          <p:cNvPr id="2298" name="Freeform 397"/>
          <p:cNvSpPr>
            <a:spLocks/>
          </p:cNvSpPr>
          <p:nvPr/>
        </p:nvSpPr>
        <p:spPr bwMode="auto">
          <a:xfrm>
            <a:off x="2582863" y="3975100"/>
            <a:ext cx="38100" cy="7938"/>
          </a:xfrm>
          <a:custGeom>
            <a:avLst/>
            <a:gdLst>
              <a:gd name="T0" fmla="*/ 0 w 194"/>
              <a:gd name="T1" fmla="*/ 2147483647 h 45"/>
              <a:gd name="T2" fmla="*/ 2147483647 w 194"/>
              <a:gd name="T3" fmla="*/ 2147483647 h 45"/>
              <a:gd name="T4" fmla="*/ 2147483647 w 194"/>
              <a:gd name="T5" fmla="*/ 2147483647 h 45"/>
              <a:gd name="T6" fmla="*/ 2147483647 w 194"/>
              <a:gd name="T7" fmla="*/ 0 h 45"/>
              <a:gd name="T8" fmla="*/ 0 60000 65536"/>
              <a:gd name="T9" fmla="*/ 0 60000 65536"/>
              <a:gd name="T10" fmla="*/ 0 60000 65536"/>
              <a:gd name="T11" fmla="*/ 0 60000 65536"/>
              <a:gd name="T12" fmla="*/ 0 w 194"/>
              <a:gd name="T13" fmla="*/ 0 h 45"/>
              <a:gd name="T14" fmla="*/ 194 w 194"/>
              <a:gd name="T15" fmla="*/ 45 h 45"/>
            </a:gdLst>
            <a:ahLst/>
            <a:cxnLst>
              <a:cxn ang="T8">
                <a:pos x="T0" y="T1"/>
              </a:cxn>
              <a:cxn ang="T9">
                <a:pos x="T2" y="T3"/>
              </a:cxn>
              <a:cxn ang="T10">
                <a:pos x="T4" y="T5"/>
              </a:cxn>
              <a:cxn ang="T11">
                <a:pos x="T6" y="T7"/>
              </a:cxn>
            </a:cxnLst>
            <a:rect l="T12" t="T13" r="T14" b="T15"/>
            <a:pathLst>
              <a:path w="194" h="45">
                <a:moveTo>
                  <a:pt x="0" y="13"/>
                </a:moveTo>
                <a:lnTo>
                  <a:pt x="51" y="45"/>
                </a:lnTo>
                <a:lnTo>
                  <a:pt x="194" y="26"/>
                </a:lnTo>
                <a:lnTo>
                  <a:pt x="136" y="0"/>
                </a:lnTo>
              </a:path>
            </a:pathLst>
          </a:custGeom>
          <a:noFill/>
          <a:ln w="3175">
            <a:solidFill>
              <a:srgbClr val="808080"/>
            </a:solidFill>
            <a:round/>
            <a:headEnd/>
            <a:tailEnd/>
          </a:ln>
        </p:spPr>
        <p:txBody>
          <a:bodyPr/>
          <a:lstStyle/>
          <a:p>
            <a:endParaRPr lang="en-US"/>
          </a:p>
        </p:txBody>
      </p:sp>
      <p:sp>
        <p:nvSpPr>
          <p:cNvPr id="2299" name="Freeform 398"/>
          <p:cNvSpPr>
            <a:spLocks/>
          </p:cNvSpPr>
          <p:nvPr/>
        </p:nvSpPr>
        <p:spPr bwMode="auto">
          <a:xfrm>
            <a:off x="2579688" y="3794125"/>
            <a:ext cx="34925" cy="12700"/>
          </a:xfrm>
          <a:custGeom>
            <a:avLst/>
            <a:gdLst>
              <a:gd name="T0" fmla="*/ 0 w 174"/>
              <a:gd name="T1" fmla="*/ 2147483647 h 74"/>
              <a:gd name="T2" fmla="*/ 2147483647 w 174"/>
              <a:gd name="T3" fmla="*/ 0 h 74"/>
              <a:gd name="T4" fmla="*/ 2147483647 w 174"/>
              <a:gd name="T5" fmla="*/ 2147483647 h 74"/>
              <a:gd name="T6" fmla="*/ 0 w 174"/>
              <a:gd name="T7" fmla="*/ 2147483647 h 74"/>
              <a:gd name="T8" fmla="*/ 0 w 174"/>
              <a:gd name="T9" fmla="*/ 2147483647 h 74"/>
              <a:gd name="T10" fmla="*/ 0 60000 65536"/>
              <a:gd name="T11" fmla="*/ 0 60000 65536"/>
              <a:gd name="T12" fmla="*/ 0 60000 65536"/>
              <a:gd name="T13" fmla="*/ 0 60000 65536"/>
              <a:gd name="T14" fmla="*/ 0 60000 65536"/>
              <a:gd name="T15" fmla="*/ 0 w 174"/>
              <a:gd name="T16" fmla="*/ 0 h 74"/>
              <a:gd name="T17" fmla="*/ 174 w 174"/>
              <a:gd name="T18" fmla="*/ 74 h 74"/>
            </a:gdLst>
            <a:ahLst/>
            <a:cxnLst>
              <a:cxn ang="T10">
                <a:pos x="T0" y="T1"/>
              </a:cxn>
              <a:cxn ang="T11">
                <a:pos x="T2" y="T3"/>
              </a:cxn>
              <a:cxn ang="T12">
                <a:pos x="T4" y="T5"/>
              </a:cxn>
              <a:cxn ang="T13">
                <a:pos x="T6" y="T7"/>
              </a:cxn>
              <a:cxn ang="T14">
                <a:pos x="T8" y="T9"/>
              </a:cxn>
            </a:cxnLst>
            <a:rect l="T15" t="T16" r="T17" b="T18"/>
            <a:pathLst>
              <a:path w="174" h="74">
                <a:moveTo>
                  <a:pt x="0" y="3"/>
                </a:moveTo>
                <a:lnTo>
                  <a:pt x="174" y="0"/>
                </a:lnTo>
                <a:lnTo>
                  <a:pt x="173" y="71"/>
                </a:lnTo>
                <a:lnTo>
                  <a:pt x="0" y="74"/>
                </a:lnTo>
                <a:lnTo>
                  <a:pt x="0" y="3"/>
                </a:lnTo>
              </a:path>
            </a:pathLst>
          </a:custGeom>
          <a:noFill/>
          <a:ln w="1588">
            <a:solidFill>
              <a:srgbClr val="808080"/>
            </a:solidFill>
            <a:round/>
            <a:headEnd/>
            <a:tailEnd/>
          </a:ln>
        </p:spPr>
        <p:txBody>
          <a:bodyPr/>
          <a:lstStyle/>
          <a:p>
            <a:endParaRPr lang="en-US"/>
          </a:p>
        </p:txBody>
      </p:sp>
      <p:sp>
        <p:nvSpPr>
          <p:cNvPr id="2300" name="Freeform 399"/>
          <p:cNvSpPr>
            <a:spLocks/>
          </p:cNvSpPr>
          <p:nvPr/>
        </p:nvSpPr>
        <p:spPr bwMode="auto">
          <a:xfrm>
            <a:off x="2268538" y="3808413"/>
            <a:ext cx="9525" cy="180975"/>
          </a:xfrm>
          <a:custGeom>
            <a:avLst/>
            <a:gdLst>
              <a:gd name="T0" fmla="*/ 2147483647 w 52"/>
              <a:gd name="T1" fmla="*/ 0 h 962"/>
              <a:gd name="T2" fmla="*/ 0 w 52"/>
              <a:gd name="T3" fmla="*/ 0 h 962"/>
              <a:gd name="T4" fmla="*/ 2147483647 w 52"/>
              <a:gd name="T5" fmla="*/ 2147483647 h 962"/>
              <a:gd name="T6" fmla="*/ 2147483647 w 52"/>
              <a:gd name="T7" fmla="*/ 2147483647 h 962"/>
              <a:gd name="T8" fmla="*/ 2147483647 w 52"/>
              <a:gd name="T9" fmla="*/ 0 h 962"/>
              <a:gd name="T10" fmla="*/ 0 60000 65536"/>
              <a:gd name="T11" fmla="*/ 0 60000 65536"/>
              <a:gd name="T12" fmla="*/ 0 60000 65536"/>
              <a:gd name="T13" fmla="*/ 0 60000 65536"/>
              <a:gd name="T14" fmla="*/ 0 60000 65536"/>
              <a:gd name="T15" fmla="*/ 0 w 52"/>
              <a:gd name="T16" fmla="*/ 0 h 962"/>
              <a:gd name="T17" fmla="*/ 52 w 52"/>
              <a:gd name="T18" fmla="*/ 962 h 962"/>
            </a:gdLst>
            <a:ahLst/>
            <a:cxnLst>
              <a:cxn ang="T10">
                <a:pos x="T0" y="T1"/>
              </a:cxn>
              <a:cxn ang="T11">
                <a:pos x="T2" y="T3"/>
              </a:cxn>
              <a:cxn ang="T12">
                <a:pos x="T4" y="T5"/>
              </a:cxn>
              <a:cxn ang="T13">
                <a:pos x="T6" y="T7"/>
              </a:cxn>
              <a:cxn ang="T14">
                <a:pos x="T8" y="T9"/>
              </a:cxn>
            </a:cxnLst>
            <a:rect l="T15" t="T16" r="T17" b="T18"/>
            <a:pathLst>
              <a:path w="52" h="962">
                <a:moveTo>
                  <a:pt x="51" y="0"/>
                </a:moveTo>
                <a:lnTo>
                  <a:pt x="0" y="0"/>
                </a:lnTo>
                <a:lnTo>
                  <a:pt x="1" y="962"/>
                </a:lnTo>
                <a:lnTo>
                  <a:pt x="52" y="959"/>
                </a:lnTo>
                <a:lnTo>
                  <a:pt x="51" y="0"/>
                </a:lnTo>
                <a:close/>
              </a:path>
            </a:pathLst>
          </a:custGeom>
          <a:solidFill>
            <a:srgbClr val="404040"/>
          </a:solidFill>
          <a:ln w="1588">
            <a:solidFill>
              <a:srgbClr val="808080"/>
            </a:solidFill>
            <a:round/>
            <a:headEnd/>
            <a:tailEnd/>
          </a:ln>
        </p:spPr>
        <p:txBody>
          <a:bodyPr/>
          <a:lstStyle/>
          <a:p>
            <a:endParaRPr lang="en-US"/>
          </a:p>
        </p:txBody>
      </p:sp>
      <p:sp>
        <p:nvSpPr>
          <p:cNvPr id="2301" name="Freeform 400"/>
          <p:cNvSpPr>
            <a:spLocks/>
          </p:cNvSpPr>
          <p:nvPr/>
        </p:nvSpPr>
        <p:spPr bwMode="auto">
          <a:xfrm>
            <a:off x="2298700" y="3805238"/>
            <a:ext cx="11113" cy="180975"/>
          </a:xfrm>
          <a:custGeom>
            <a:avLst/>
            <a:gdLst>
              <a:gd name="T0" fmla="*/ 2147483647 w 51"/>
              <a:gd name="T1" fmla="*/ 0 h 958"/>
              <a:gd name="T2" fmla="*/ 0 w 51"/>
              <a:gd name="T3" fmla="*/ 0 h 958"/>
              <a:gd name="T4" fmla="*/ 2147483647 w 51"/>
              <a:gd name="T5" fmla="*/ 2147483647 h 958"/>
              <a:gd name="T6" fmla="*/ 2147483647 w 51"/>
              <a:gd name="T7" fmla="*/ 2147483647 h 958"/>
              <a:gd name="T8" fmla="*/ 2147483647 w 51"/>
              <a:gd name="T9" fmla="*/ 0 h 958"/>
              <a:gd name="T10" fmla="*/ 0 60000 65536"/>
              <a:gd name="T11" fmla="*/ 0 60000 65536"/>
              <a:gd name="T12" fmla="*/ 0 60000 65536"/>
              <a:gd name="T13" fmla="*/ 0 60000 65536"/>
              <a:gd name="T14" fmla="*/ 0 60000 65536"/>
              <a:gd name="T15" fmla="*/ 0 w 51"/>
              <a:gd name="T16" fmla="*/ 0 h 958"/>
              <a:gd name="T17" fmla="*/ 51 w 51"/>
              <a:gd name="T18" fmla="*/ 958 h 958"/>
            </a:gdLst>
            <a:ahLst/>
            <a:cxnLst>
              <a:cxn ang="T10">
                <a:pos x="T0" y="T1"/>
              </a:cxn>
              <a:cxn ang="T11">
                <a:pos x="T2" y="T3"/>
              </a:cxn>
              <a:cxn ang="T12">
                <a:pos x="T4" y="T5"/>
              </a:cxn>
              <a:cxn ang="T13">
                <a:pos x="T6" y="T7"/>
              </a:cxn>
              <a:cxn ang="T14">
                <a:pos x="T8" y="T9"/>
              </a:cxn>
            </a:cxnLst>
            <a:rect l="T15" t="T16" r="T17" b="T18"/>
            <a:pathLst>
              <a:path w="51" h="958">
                <a:moveTo>
                  <a:pt x="50" y="0"/>
                </a:moveTo>
                <a:lnTo>
                  <a:pt x="0" y="0"/>
                </a:lnTo>
                <a:lnTo>
                  <a:pt x="1" y="958"/>
                </a:lnTo>
                <a:lnTo>
                  <a:pt x="51" y="948"/>
                </a:lnTo>
                <a:lnTo>
                  <a:pt x="50" y="0"/>
                </a:lnTo>
                <a:close/>
              </a:path>
            </a:pathLst>
          </a:custGeom>
          <a:solidFill>
            <a:srgbClr val="404040"/>
          </a:solidFill>
          <a:ln w="1588">
            <a:solidFill>
              <a:srgbClr val="808080"/>
            </a:solidFill>
            <a:round/>
            <a:headEnd/>
            <a:tailEnd/>
          </a:ln>
        </p:spPr>
        <p:txBody>
          <a:bodyPr/>
          <a:lstStyle/>
          <a:p>
            <a:endParaRPr lang="en-US"/>
          </a:p>
        </p:txBody>
      </p:sp>
      <p:sp>
        <p:nvSpPr>
          <p:cNvPr id="2302" name="Freeform 401"/>
          <p:cNvSpPr>
            <a:spLocks/>
          </p:cNvSpPr>
          <p:nvPr/>
        </p:nvSpPr>
        <p:spPr bwMode="auto">
          <a:xfrm>
            <a:off x="2328863" y="3802063"/>
            <a:ext cx="9525" cy="179387"/>
          </a:xfrm>
          <a:custGeom>
            <a:avLst/>
            <a:gdLst>
              <a:gd name="T0" fmla="*/ 2147483647 w 52"/>
              <a:gd name="T1" fmla="*/ 0 h 947"/>
              <a:gd name="T2" fmla="*/ 0 w 52"/>
              <a:gd name="T3" fmla="*/ 0 h 947"/>
              <a:gd name="T4" fmla="*/ 2147483647 w 52"/>
              <a:gd name="T5" fmla="*/ 2147483647 h 947"/>
              <a:gd name="T6" fmla="*/ 2147483647 w 52"/>
              <a:gd name="T7" fmla="*/ 2147483647 h 947"/>
              <a:gd name="T8" fmla="*/ 2147483647 w 52"/>
              <a:gd name="T9" fmla="*/ 0 h 947"/>
              <a:gd name="T10" fmla="*/ 0 60000 65536"/>
              <a:gd name="T11" fmla="*/ 0 60000 65536"/>
              <a:gd name="T12" fmla="*/ 0 60000 65536"/>
              <a:gd name="T13" fmla="*/ 0 60000 65536"/>
              <a:gd name="T14" fmla="*/ 0 60000 65536"/>
              <a:gd name="T15" fmla="*/ 0 w 52"/>
              <a:gd name="T16" fmla="*/ 0 h 947"/>
              <a:gd name="T17" fmla="*/ 52 w 52"/>
              <a:gd name="T18" fmla="*/ 947 h 947"/>
            </a:gdLst>
            <a:ahLst/>
            <a:cxnLst>
              <a:cxn ang="T10">
                <a:pos x="T0" y="T1"/>
              </a:cxn>
              <a:cxn ang="T11">
                <a:pos x="T2" y="T3"/>
              </a:cxn>
              <a:cxn ang="T12">
                <a:pos x="T4" y="T5"/>
              </a:cxn>
              <a:cxn ang="T13">
                <a:pos x="T6" y="T7"/>
              </a:cxn>
              <a:cxn ang="T14">
                <a:pos x="T8" y="T9"/>
              </a:cxn>
            </a:cxnLst>
            <a:rect l="T15" t="T16" r="T17" b="T18"/>
            <a:pathLst>
              <a:path w="52" h="947">
                <a:moveTo>
                  <a:pt x="50" y="0"/>
                </a:moveTo>
                <a:lnTo>
                  <a:pt x="0" y="0"/>
                </a:lnTo>
                <a:lnTo>
                  <a:pt x="1" y="947"/>
                </a:lnTo>
                <a:lnTo>
                  <a:pt x="52" y="940"/>
                </a:lnTo>
                <a:lnTo>
                  <a:pt x="50" y="0"/>
                </a:lnTo>
                <a:close/>
              </a:path>
            </a:pathLst>
          </a:custGeom>
          <a:solidFill>
            <a:srgbClr val="404040"/>
          </a:solidFill>
          <a:ln w="1588">
            <a:solidFill>
              <a:srgbClr val="808080"/>
            </a:solidFill>
            <a:round/>
            <a:headEnd/>
            <a:tailEnd/>
          </a:ln>
        </p:spPr>
        <p:txBody>
          <a:bodyPr/>
          <a:lstStyle/>
          <a:p>
            <a:endParaRPr lang="en-US"/>
          </a:p>
        </p:txBody>
      </p:sp>
      <p:sp>
        <p:nvSpPr>
          <p:cNvPr id="2303" name="Freeform 402"/>
          <p:cNvSpPr>
            <a:spLocks/>
          </p:cNvSpPr>
          <p:nvPr/>
        </p:nvSpPr>
        <p:spPr bwMode="auto">
          <a:xfrm>
            <a:off x="2359025" y="3800475"/>
            <a:ext cx="11113" cy="176213"/>
          </a:xfrm>
          <a:custGeom>
            <a:avLst/>
            <a:gdLst>
              <a:gd name="T0" fmla="*/ 2147483647 w 51"/>
              <a:gd name="T1" fmla="*/ 0 h 937"/>
              <a:gd name="T2" fmla="*/ 0 w 51"/>
              <a:gd name="T3" fmla="*/ 0 h 937"/>
              <a:gd name="T4" fmla="*/ 2147483647 w 51"/>
              <a:gd name="T5" fmla="*/ 2147483647 h 937"/>
              <a:gd name="T6" fmla="*/ 2147483647 w 51"/>
              <a:gd name="T7" fmla="*/ 2147483647 h 937"/>
              <a:gd name="T8" fmla="*/ 2147483647 w 51"/>
              <a:gd name="T9" fmla="*/ 0 h 937"/>
              <a:gd name="T10" fmla="*/ 0 60000 65536"/>
              <a:gd name="T11" fmla="*/ 0 60000 65536"/>
              <a:gd name="T12" fmla="*/ 0 60000 65536"/>
              <a:gd name="T13" fmla="*/ 0 60000 65536"/>
              <a:gd name="T14" fmla="*/ 0 60000 65536"/>
              <a:gd name="T15" fmla="*/ 0 w 51"/>
              <a:gd name="T16" fmla="*/ 0 h 937"/>
              <a:gd name="T17" fmla="*/ 51 w 51"/>
              <a:gd name="T18" fmla="*/ 937 h 937"/>
            </a:gdLst>
            <a:ahLst/>
            <a:cxnLst>
              <a:cxn ang="T10">
                <a:pos x="T0" y="T1"/>
              </a:cxn>
              <a:cxn ang="T11">
                <a:pos x="T2" y="T3"/>
              </a:cxn>
              <a:cxn ang="T12">
                <a:pos x="T4" y="T5"/>
              </a:cxn>
              <a:cxn ang="T13">
                <a:pos x="T6" y="T7"/>
              </a:cxn>
              <a:cxn ang="T14">
                <a:pos x="T8" y="T9"/>
              </a:cxn>
            </a:cxnLst>
            <a:rect l="T15" t="T16" r="T17" b="T18"/>
            <a:pathLst>
              <a:path w="51" h="937">
                <a:moveTo>
                  <a:pt x="51" y="0"/>
                </a:moveTo>
                <a:lnTo>
                  <a:pt x="0" y="0"/>
                </a:lnTo>
                <a:lnTo>
                  <a:pt x="1" y="937"/>
                </a:lnTo>
                <a:lnTo>
                  <a:pt x="51" y="931"/>
                </a:lnTo>
                <a:lnTo>
                  <a:pt x="51" y="0"/>
                </a:lnTo>
                <a:close/>
              </a:path>
            </a:pathLst>
          </a:custGeom>
          <a:solidFill>
            <a:srgbClr val="404040"/>
          </a:solidFill>
          <a:ln w="1588">
            <a:solidFill>
              <a:srgbClr val="808080"/>
            </a:solidFill>
            <a:round/>
            <a:headEnd/>
            <a:tailEnd/>
          </a:ln>
        </p:spPr>
        <p:txBody>
          <a:bodyPr/>
          <a:lstStyle/>
          <a:p>
            <a:endParaRPr lang="en-US"/>
          </a:p>
        </p:txBody>
      </p:sp>
      <p:sp>
        <p:nvSpPr>
          <p:cNvPr id="2304" name="Freeform 403"/>
          <p:cNvSpPr>
            <a:spLocks/>
          </p:cNvSpPr>
          <p:nvPr/>
        </p:nvSpPr>
        <p:spPr bwMode="auto">
          <a:xfrm>
            <a:off x="2389188" y="3797300"/>
            <a:ext cx="9525" cy="176213"/>
          </a:xfrm>
          <a:custGeom>
            <a:avLst/>
            <a:gdLst>
              <a:gd name="T0" fmla="*/ 2147483647 w 52"/>
              <a:gd name="T1" fmla="*/ 0 h 937"/>
              <a:gd name="T2" fmla="*/ 0 w 52"/>
              <a:gd name="T3" fmla="*/ 0 h 937"/>
              <a:gd name="T4" fmla="*/ 2147483647 w 52"/>
              <a:gd name="T5" fmla="*/ 2147483647 h 937"/>
              <a:gd name="T6" fmla="*/ 2147483647 w 52"/>
              <a:gd name="T7" fmla="*/ 2147483647 h 937"/>
              <a:gd name="T8" fmla="*/ 2147483647 w 52"/>
              <a:gd name="T9" fmla="*/ 0 h 937"/>
              <a:gd name="T10" fmla="*/ 0 60000 65536"/>
              <a:gd name="T11" fmla="*/ 0 60000 65536"/>
              <a:gd name="T12" fmla="*/ 0 60000 65536"/>
              <a:gd name="T13" fmla="*/ 0 60000 65536"/>
              <a:gd name="T14" fmla="*/ 0 60000 65536"/>
              <a:gd name="T15" fmla="*/ 0 w 52"/>
              <a:gd name="T16" fmla="*/ 0 h 937"/>
              <a:gd name="T17" fmla="*/ 52 w 52"/>
              <a:gd name="T18" fmla="*/ 937 h 937"/>
            </a:gdLst>
            <a:ahLst/>
            <a:cxnLst>
              <a:cxn ang="T10">
                <a:pos x="T0" y="T1"/>
              </a:cxn>
              <a:cxn ang="T11">
                <a:pos x="T2" y="T3"/>
              </a:cxn>
              <a:cxn ang="T12">
                <a:pos x="T4" y="T5"/>
              </a:cxn>
              <a:cxn ang="T13">
                <a:pos x="T6" y="T7"/>
              </a:cxn>
              <a:cxn ang="T14">
                <a:pos x="T8" y="T9"/>
              </a:cxn>
            </a:cxnLst>
            <a:rect l="T15" t="T16" r="T17" b="T18"/>
            <a:pathLst>
              <a:path w="52" h="937">
                <a:moveTo>
                  <a:pt x="51" y="0"/>
                </a:moveTo>
                <a:lnTo>
                  <a:pt x="0" y="0"/>
                </a:lnTo>
                <a:lnTo>
                  <a:pt x="1" y="937"/>
                </a:lnTo>
                <a:lnTo>
                  <a:pt x="52" y="931"/>
                </a:lnTo>
                <a:lnTo>
                  <a:pt x="51" y="0"/>
                </a:lnTo>
                <a:close/>
              </a:path>
            </a:pathLst>
          </a:custGeom>
          <a:solidFill>
            <a:srgbClr val="404040"/>
          </a:solidFill>
          <a:ln w="1588">
            <a:solidFill>
              <a:srgbClr val="808080"/>
            </a:solidFill>
            <a:round/>
            <a:headEnd/>
            <a:tailEnd/>
          </a:ln>
        </p:spPr>
        <p:txBody>
          <a:bodyPr/>
          <a:lstStyle/>
          <a:p>
            <a:endParaRPr lang="en-US"/>
          </a:p>
        </p:txBody>
      </p:sp>
      <p:sp>
        <p:nvSpPr>
          <p:cNvPr id="2305" name="Freeform 404"/>
          <p:cNvSpPr>
            <a:spLocks/>
          </p:cNvSpPr>
          <p:nvPr/>
        </p:nvSpPr>
        <p:spPr bwMode="auto">
          <a:xfrm>
            <a:off x="2417763" y="3795713"/>
            <a:ext cx="9525" cy="176212"/>
          </a:xfrm>
          <a:custGeom>
            <a:avLst/>
            <a:gdLst>
              <a:gd name="T0" fmla="*/ 2147483647 w 52"/>
              <a:gd name="T1" fmla="*/ 0 h 934"/>
              <a:gd name="T2" fmla="*/ 0 w 52"/>
              <a:gd name="T3" fmla="*/ 0 h 934"/>
              <a:gd name="T4" fmla="*/ 2147483647 w 52"/>
              <a:gd name="T5" fmla="*/ 2147483647 h 934"/>
              <a:gd name="T6" fmla="*/ 2147483647 w 52"/>
              <a:gd name="T7" fmla="*/ 2147483647 h 934"/>
              <a:gd name="T8" fmla="*/ 2147483647 w 52"/>
              <a:gd name="T9" fmla="*/ 0 h 934"/>
              <a:gd name="T10" fmla="*/ 0 60000 65536"/>
              <a:gd name="T11" fmla="*/ 0 60000 65536"/>
              <a:gd name="T12" fmla="*/ 0 60000 65536"/>
              <a:gd name="T13" fmla="*/ 0 60000 65536"/>
              <a:gd name="T14" fmla="*/ 0 60000 65536"/>
              <a:gd name="T15" fmla="*/ 0 w 52"/>
              <a:gd name="T16" fmla="*/ 0 h 934"/>
              <a:gd name="T17" fmla="*/ 52 w 52"/>
              <a:gd name="T18" fmla="*/ 934 h 934"/>
            </a:gdLst>
            <a:ahLst/>
            <a:cxnLst>
              <a:cxn ang="T10">
                <a:pos x="T0" y="T1"/>
              </a:cxn>
              <a:cxn ang="T11">
                <a:pos x="T2" y="T3"/>
              </a:cxn>
              <a:cxn ang="T12">
                <a:pos x="T4" y="T5"/>
              </a:cxn>
              <a:cxn ang="T13">
                <a:pos x="T6" y="T7"/>
              </a:cxn>
              <a:cxn ang="T14">
                <a:pos x="T8" y="T9"/>
              </a:cxn>
            </a:cxnLst>
            <a:rect l="T15" t="T16" r="T17" b="T18"/>
            <a:pathLst>
              <a:path w="52" h="934">
                <a:moveTo>
                  <a:pt x="51" y="0"/>
                </a:moveTo>
                <a:lnTo>
                  <a:pt x="0" y="0"/>
                </a:lnTo>
                <a:lnTo>
                  <a:pt x="1" y="934"/>
                </a:lnTo>
                <a:lnTo>
                  <a:pt x="52" y="924"/>
                </a:lnTo>
                <a:lnTo>
                  <a:pt x="51" y="0"/>
                </a:lnTo>
                <a:close/>
              </a:path>
            </a:pathLst>
          </a:custGeom>
          <a:solidFill>
            <a:srgbClr val="404040"/>
          </a:solidFill>
          <a:ln w="1588">
            <a:solidFill>
              <a:srgbClr val="808080"/>
            </a:solidFill>
            <a:round/>
            <a:headEnd/>
            <a:tailEnd/>
          </a:ln>
        </p:spPr>
        <p:txBody>
          <a:bodyPr/>
          <a:lstStyle/>
          <a:p>
            <a:endParaRPr lang="en-US"/>
          </a:p>
        </p:txBody>
      </p:sp>
      <p:sp>
        <p:nvSpPr>
          <p:cNvPr id="2306" name="Freeform 405"/>
          <p:cNvSpPr>
            <a:spLocks/>
          </p:cNvSpPr>
          <p:nvPr/>
        </p:nvSpPr>
        <p:spPr bwMode="auto">
          <a:xfrm>
            <a:off x="2444750" y="3792538"/>
            <a:ext cx="11113" cy="176212"/>
          </a:xfrm>
          <a:custGeom>
            <a:avLst/>
            <a:gdLst>
              <a:gd name="T0" fmla="*/ 2147483647 w 52"/>
              <a:gd name="T1" fmla="*/ 0 h 935"/>
              <a:gd name="T2" fmla="*/ 0 w 52"/>
              <a:gd name="T3" fmla="*/ 2147483647 h 935"/>
              <a:gd name="T4" fmla="*/ 2147483647 w 52"/>
              <a:gd name="T5" fmla="*/ 2147483647 h 935"/>
              <a:gd name="T6" fmla="*/ 2147483647 w 52"/>
              <a:gd name="T7" fmla="*/ 2147483647 h 935"/>
              <a:gd name="T8" fmla="*/ 2147483647 w 52"/>
              <a:gd name="T9" fmla="*/ 0 h 935"/>
              <a:gd name="T10" fmla="*/ 0 60000 65536"/>
              <a:gd name="T11" fmla="*/ 0 60000 65536"/>
              <a:gd name="T12" fmla="*/ 0 60000 65536"/>
              <a:gd name="T13" fmla="*/ 0 60000 65536"/>
              <a:gd name="T14" fmla="*/ 0 60000 65536"/>
              <a:gd name="T15" fmla="*/ 0 w 52"/>
              <a:gd name="T16" fmla="*/ 0 h 935"/>
              <a:gd name="T17" fmla="*/ 52 w 52"/>
              <a:gd name="T18" fmla="*/ 935 h 935"/>
            </a:gdLst>
            <a:ahLst/>
            <a:cxnLst>
              <a:cxn ang="T10">
                <a:pos x="T0" y="T1"/>
              </a:cxn>
              <a:cxn ang="T11">
                <a:pos x="T2" y="T3"/>
              </a:cxn>
              <a:cxn ang="T12">
                <a:pos x="T4" y="T5"/>
              </a:cxn>
              <a:cxn ang="T13">
                <a:pos x="T6" y="T7"/>
              </a:cxn>
              <a:cxn ang="T14">
                <a:pos x="T8" y="T9"/>
              </a:cxn>
            </a:cxnLst>
            <a:rect l="T15" t="T16" r="T17" b="T18"/>
            <a:pathLst>
              <a:path w="52" h="935">
                <a:moveTo>
                  <a:pt x="51" y="0"/>
                </a:moveTo>
                <a:lnTo>
                  <a:pt x="0" y="3"/>
                </a:lnTo>
                <a:lnTo>
                  <a:pt x="1" y="935"/>
                </a:lnTo>
                <a:lnTo>
                  <a:pt x="52" y="928"/>
                </a:lnTo>
                <a:lnTo>
                  <a:pt x="51" y="0"/>
                </a:lnTo>
                <a:close/>
              </a:path>
            </a:pathLst>
          </a:custGeom>
          <a:solidFill>
            <a:srgbClr val="404040"/>
          </a:solidFill>
          <a:ln w="1588">
            <a:solidFill>
              <a:srgbClr val="808080"/>
            </a:solidFill>
            <a:round/>
            <a:headEnd/>
            <a:tailEnd/>
          </a:ln>
        </p:spPr>
        <p:txBody>
          <a:bodyPr/>
          <a:lstStyle/>
          <a:p>
            <a:endParaRPr lang="en-US"/>
          </a:p>
        </p:txBody>
      </p:sp>
      <p:sp>
        <p:nvSpPr>
          <p:cNvPr id="2307" name="Freeform 406"/>
          <p:cNvSpPr>
            <a:spLocks/>
          </p:cNvSpPr>
          <p:nvPr/>
        </p:nvSpPr>
        <p:spPr bwMode="auto">
          <a:xfrm>
            <a:off x="2470150" y="3790950"/>
            <a:ext cx="11113" cy="174625"/>
          </a:xfrm>
          <a:custGeom>
            <a:avLst/>
            <a:gdLst>
              <a:gd name="T0" fmla="*/ 2147483647 w 52"/>
              <a:gd name="T1" fmla="*/ 0 h 922"/>
              <a:gd name="T2" fmla="*/ 0 w 52"/>
              <a:gd name="T3" fmla="*/ 0 h 922"/>
              <a:gd name="T4" fmla="*/ 2147483647 w 52"/>
              <a:gd name="T5" fmla="*/ 2147483647 h 922"/>
              <a:gd name="T6" fmla="*/ 2147483647 w 52"/>
              <a:gd name="T7" fmla="*/ 2147483647 h 922"/>
              <a:gd name="T8" fmla="*/ 2147483647 w 52"/>
              <a:gd name="T9" fmla="*/ 0 h 922"/>
              <a:gd name="T10" fmla="*/ 0 60000 65536"/>
              <a:gd name="T11" fmla="*/ 0 60000 65536"/>
              <a:gd name="T12" fmla="*/ 0 60000 65536"/>
              <a:gd name="T13" fmla="*/ 0 60000 65536"/>
              <a:gd name="T14" fmla="*/ 0 60000 65536"/>
              <a:gd name="T15" fmla="*/ 0 w 52"/>
              <a:gd name="T16" fmla="*/ 0 h 922"/>
              <a:gd name="T17" fmla="*/ 52 w 52"/>
              <a:gd name="T18" fmla="*/ 922 h 922"/>
            </a:gdLst>
            <a:ahLst/>
            <a:cxnLst>
              <a:cxn ang="T10">
                <a:pos x="T0" y="T1"/>
              </a:cxn>
              <a:cxn ang="T11">
                <a:pos x="T2" y="T3"/>
              </a:cxn>
              <a:cxn ang="T12">
                <a:pos x="T4" y="T5"/>
              </a:cxn>
              <a:cxn ang="T13">
                <a:pos x="T6" y="T7"/>
              </a:cxn>
              <a:cxn ang="T14">
                <a:pos x="T8" y="T9"/>
              </a:cxn>
            </a:cxnLst>
            <a:rect l="T15" t="T16" r="T17" b="T18"/>
            <a:pathLst>
              <a:path w="52" h="922">
                <a:moveTo>
                  <a:pt x="51" y="0"/>
                </a:moveTo>
                <a:lnTo>
                  <a:pt x="0" y="0"/>
                </a:lnTo>
                <a:lnTo>
                  <a:pt x="1" y="922"/>
                </a:lnTo>
                <a:lnTo>
                  <a:pt x="52" y="915"/>
                </a:lnTo>
                <a:lnTo>
                  <a:pt x="51" y="0"/>
                </a:lnTo>
                <a:close/>
              </a:path>
            </a:pathLst>
          </a:custGeom>
          <a:solidFill>
            <a:srgbClr val="404040"/>
          </a:solidFill>
          <a:ln w="1588">
            <a:solidFill>
              <a:srgbClr val="808080"/>
            </a:solidFill>
            <a:round/>
            <a:headEnd/>
            <a:tailEnd/>
          </a:ln>
        </p:spPr>
        <p:txBody>
          <a:bodyPr/>
          <a:lstStyle/>
          <a:p>
            <a:endParaRPr lang="en-US"/>
          </a:p>
        </p:txBody>
      </p:sp>
      <p:sp>
        <p:nvSpPr>
          <p:cNvPr id="2308" name="Freeform 407"/>
          <p:cNvSpPr>
            <a:spLocks/>
          </p:cNvSpPr>
          <p:nvPr/>
        </p:nvSpPr>
        <p:spPr bwMode="auto">
          <a:xfrm>
            <a:off x="2516188" y="3787775"/>
            <a:ext cx="9525" cy="171450"/>
          </a:xfrm>
          <a:custGeom>
            <a:avLst/>
            <a:gdLst>
              <a:gd name="T0" fmla="*/ 2147483647 w 52"/>
              <a:gd name="T1" fmla="*/ 0 h 914"/>
              <a:gd name="T2" fmla="*/ 2147483647 w 52"/>
              <a:gd name="T3" fmla="*/ 0 h 914"/>
              <a:gd name="T4" fmla="*/ 0 w 52"/>
              <a:gd name="T5" fmla="*/ 2147483647 h 914"/>
              <a:gd name="T6" fmla="*/ 2147483647 w 52"/>
              <a:gd name="T7" fmla="*/ 2147483647 h 914"/>
              <a:gd name="T8" fmla="*/ 2147483647 w 52"/>
              <a:gd name="T9" fmla="*/ 0 h 914"/>
              <a:gd name="T10" fmla="*/ 0 60000 65536"/>
              <a:gd name="T11" fmla="*/ 0 60000 65536"/>
              <a:gd name="T12" fmla="*/ 0 60000 65536"/>
              <a:gd name="T13" fmla="*/ 0 60000 65536"/>
              <a:gd name="T14" fmla="*/ 0 60000 65536"/>
              <a:gd name="T15" fmla="*/ 0 w 52"/>
              <a:gd name="T16" fmla="*/ 0 h 914"/>
              <a:gd name="T17" fmla="*/ 52 w 52"/>
              <a:gd name="T18" fmla="*/ 914 h 914"/>
            </a:gdLst>
            <a:ahLst/>
            <a:cxnLst>
              <a:cxn ang="T10">
                <a:pos x="T0" y="T1"/>
              </a:cxn>
              <a:cxn ang="T11">
                <a:pos x="T2" y="T3"/>
              </a:cxn>
              <a:cxn ang="T12">
                <a:pos x="T4" y="T5"/>
              </a:cxn>
              <a:cxn ang="T13">
                <a:pos x="T6" y="T7"/>
              </a:cxn>
              <a:cxn ang="T14">
                <a:pos x="T8" y="T9"/>
              </a:cxn>
            </a:cxnLst>
            <a:rect l="T15" t="T16" r="T17" b="T18"/>
            <a:pathLst>
              <a:path w="52" h="914">
                <a:moveTo>
                  <a:pt x="52" y="0"/>
                </a:moveTo>
                <a:lnTo>
                  <a:pt x="1" y="0"/>
                </a:lnTo>
                <a:lnTo>
                  <a:pt x="0" y="914"/>
                </a:lnTo>
                <a:lnTo>
                  <a:pt x="51" y="904"/>
                </a:lnTo>
                <a:lnTo>
                  <a:pt x="52" y="0"/>
                </a:lnTo>
                <a:close/>
              </a:path>
            </a:pathLst>
          </a:custGeom>
          <a:solidFill>
            <a:srgbClr val="404040"/>
          </a:solidFill>
          <a:ln w="1588">
            <a:solidFill>
              <a:srgbClr val="808080"/>
            </a:solidFill>
            <a:round/>
            <a:headEnd/>
            <a:tailEnd/>
          </a:ln>
        </p:spPr>
        <p:txBody>
          <a:bodyPr/>
          <a:lstStyle/>
          <a:p>
            <a:endParaRPr lang="en-US"/>
          </a:p>
        </p:txBody>
      </p:sp>
      <p:sp>
        <p:nvSpPr>
          <p:cNvPr id="2309" name="Freeform 408"/>
          <p:cNvSpPr>
            <a:spLocks/>
          </p:cNvSpPr>
          <p:nvPr/>
        </p:nvSpPr>
        <p:spPr bwMode="auto">
          <a:xfrm>
            <a:off x="2547938" y="3784600"/>
            <a:ext cx="9525" cy="171450"/>
          </a:xfrm>
          <a:custGeom>
            <a:avLst/>
            <a:gdLst>
              <a:gd name="T0" fmla="*/ 2147483647 w 52"/>
              <a:gd name="T1" fmla="*/ 0 h 907"/>
              <a:gd name="T2" fmla="*/ 2147483647 w 52"/>
              <a:gd name="T3" fmla="*/ 0 h 907"/>
              <a:gd name="T4" fmla="*/ 0 w 52"/>
              <a:gd name="T5" fmla="*/ 2147483647 h 907"/>
              <a:gd name="T6" fmla="*/ 2147483647 w 52"/>
              <a:gd name="T7" fmla="*/ 2147483647 h 907"/>
              <a:gd name="T8" fmla="*/ 2147483647 w 52"/>
              <a:gd name="T9" fmla="*/ 0 h 907"/>
              <a:gd name="T10" fmla="*/ 0 60000 65536"/>
              <a:gd name="T11" fmla="*/ 0 60000 65536"/>
              <a:gd name="T12" fmla="*/ 0 60000 65536"/>
              <a:gd name="T13" fmla="*/ 0 60000 65536"/>
              <a:gd name="T14" fmla="*/ 0 60000 65536"/>
              <a:gd name="T15" fmla="*/ 0 w 52"/>
              <a:gd name="T16" fmla="*/ 0 h 907"/>
              <a:gd name="T17" fmla="*/ 52 w 52"/>
              <a:gd name="T18" fmla="*/ 907 h 907"/>
            </a:gdLst>
            <a:ahLst/>
            <a:cxnLst>
              <a:cxn ang="T10">
                <a:pos x="T0" y="T1"/>
              </a:cxn>
              <a:cxn ang="T11">
                <a:pos x="T2" y="T3"/>
              </a:cxn>
              <a:cxn ang="T12">
                <a:pos x="T4" y="T5"/>
              </a:cxn>
              <a:cxn ang="T13">
                <a:pos x="T6" y="T7"/>
              </a:cxn>
              <a:cxn ang="T14">
                <a:pos x="T8" y="T9"/>
              </a:cxn>
            </a:cxnLst>
            <a:rect l="T15" t="T16" r="T17" b="T18"/>
            <a:pathLst>
              <a:path w="52" h="907">
                <a:moveTo>
                  <a:pt x="52" y="0"/>
                </a:moveTo>
                <a:lnTo>
                  <a:pt x="1" y="0"/>
                </a:lnTo>
                <a:lnTo>
                  <a:pt x="0" y="907"/>
                </a:lnTo>
                <a:lnTo>
                  <a:pt x="50" y="899"/>
                </a:lnTo>
                <a:lnTo>
                  <a:pt x="52" y="0"/>
                </a:lnTo>
                <a:close/>
              </a:path>
            </a:pathLst>
          </a:custGeom>
          <a:solidFill>
            <a:srgbClr val="404040"/>
          </a:solidFill>
          <a:ln w="1588">
            <a:solidFill>
              <a:srgbClr val="808080"/>
            </a:solidFill>
            <a:round/>
            <a:headEnd/>
            <a:tailEnd/>
          </a:ln>
        </p:spPr>
        <p:txBody>
          <a:bodyPr/>
          <a:lstStyle/>
          <a:p>
            <a:endParaRPr lang="en-US"/>
          </a:p>
        </p:txBody>
      </p:sp>
      <p:sp>
        <p:nvSpPr>
          <p:cNvPr id="2310" name="Freeform 409"/>
          <p:cNvSpPr>
            <a:spLocks/>
          </p:cNvSpPr>
          <p:nvPr/>
        </p:nvSpPr>
        <p:spPr bwMode="auto">
          <a:xfrm>
            <a:off x="2605088" y="4019550"/>
            <a:ext cx="14287" cy="33338"/>
          </a:xfrm>
          <a:custGeom>
            <a:avLst/>
            <a:gdLst>
              <a:gd name="T0" fmla="*/ 2147483647 w 73"/>
              <a:gd name="T1" fmla="*/ 0 h 172"/>
              <a:gd name="T2" fmla="*/ 2147483647 w 73"/>
              <a:gd name="T3" fmla="*/ 2147483647 h 172"/>
              <a:gd name="T4" fmla="*/ 2147483647 w 73"/>
              <a:gd name="T5" fmla="*/ 2147483647 h 172"/>
              <a:gd name="T6" fmla="*/ 0 w 73"/>
              <a:gd name="T7" fmla="*/ 2147483647 h 172"/>
              <a:gd name="T8" fmla="*/ 0 60000 65536"/>
              <a:gd name="T9" fmla="*/ 0 60000 65536"/>
              <a:gd name="T10" fmla="*/ 0 60000 65536"/>
              <a:gd name="T11" fmla="*/ 0 60000 65536"/>
              <a:gd name="T12" fmla="*/ 0 w 73"/>
              <a:gd name="T13" fmla="*/ 0 h 172"/>
              <a:gd name="T14" fmla="*/ 73 w 73"/>
              <a:gd name="T15" fmla="*/ 172 h 172"/>
            </a:gdLst>
            <a:ahLst/>
            <a:cxnLst>
              <a:cxn ang="T8">
                <a:pos x="T0" y="T1"/>
              </a:cxn>
              <a:cxn ang="T9">
                <a:pos x="T2" y="T3"/>
              </a:cxn>
              <a:cxn ang="T10">
                <a:pos x="T4" y="T5"/>
              </a:cxn>
              <a:cxn ang="T11">
                <a:pos x="T6" y="T7"/>
              </a:cxn>
            </a:cxnLst>
            <a:rect l="T12" t="T13" r="T14" b="T15"/>
            <a:pathLst>
              <a:path w="73" h="172">
                <a:moveTo>
                  <a:pt x="3" y="0"/>
                </a:moveTo>
                <a:lnTo>
                  <a:pt x="72" y="23"/>
                </a:lnTo>
                <a:lnTo>
                  <a:pt x="73" y="172"/>
                </a:lnTo>
                <a:lnTo>
                  <a:pt x="0" y="147"/>
                </a:lnTo>
              </a:path>
            </a:pathLst>
          </a:custGeom>
          <a:noFill/>
          <a:ln w="3175">
            <a:solidFill>
              <a:srgbClr val="808080"/>
            </a:solidFill>
            <a:round/>
            <a:headEnd/>
            <a:tailEnd/>
          </a:ln>
        </p:spPr>
        <p:txBody>
          <a:bodyPr/>
          <a:lstStyle/>
          <a:p>
            <a:endParaRPr lang="en-US"/>
          </a:p>
        </p:txBody>
      </p:sp>
      <p:grpSp>
        <p:nvGrpSpPr>
          <p:cNvPr id="2311" name="Group 418"/>
          <p:cNvGrpSpPr>
            <a:grpSpLocks/>
          </p:cNvGrpSpPr>
          <p:nvPr/>
        </p:nvGrpSpPr>
        <p:grpSpPr bwMode="auto">
          <a:xfrm>
            <a:off x="2206625" y="3632200"/>
            <a:ext cx="11113" cy="485775"/>
            <a:chOff x="1405" y="2370"/>
            <a:chExt cx="7" cy="322"/>
          </a:xfrm>
        </p:grpSpPr>
        <p:sp>
          <p:nvSpPr>
            <p:cNvPr id="32909" name="Oval 410"/>
            <p:cNvSpPr>
              <a:spLocks noChangeArrowheads="1"/>
            </p:cNvSpPr>
            <p:nvPr/>
          </p:nvSpPr>
          <p:spPr bwMode="auto">
            <a:xfrm>
              <a:off x="1405" y="2612"/>
              <a:ext cx="7" cy="7"/>
            </a:xfrm>
            <a:prstGeom prst="ellipse">
              <a:avLst/>
            </a:prstGeom>
            <a:solidFill>
              <a:srgbClr val="A0A0A0"/>
            </a:solidFill>
            <a:ln w="1588">
              <a:solidFill>
                <a:srgbClr val="808080"/>
              </a:solidFill>
              <a:round/>
              <a:headEnd/>
              <a:tailEnd/>
            </a:ln>
          </p:spPr>
          <p:txBody>
            <a:bodyPr/>
            <a:lstStyle/>
            <a:p>
              <a:pPr algn="ctr"/>
              <a:endParaRPr lang="en-US"/>
            </a:p>
          </p:txBody>
        </p:sp>
        <p:sp>
          <p:nvSpPr>
            <p:cNvPr id="32910" name="Oval 411"/>
            <p:cNvSpPr>
              <a:spLocks noChangeArrowheads="1"/>
            </p:cNvSpPr>
            <p:nvPr/>
          </p:nvSpPr>
          <p:spPr bwMode="auto">
            <a:xfrm>
              <a:off x="1405" y="2658"/>
              <a:ext cx="7" cy="7"/>
            </a:xfrm>
            <a:prstGeom prst="ellipse">
              <a:avLst/>
            </a:prstGeom>
            <a:solidFill>
              <a:srgbClr val="A0A0A0"/>
            </a:solidFill>
            <a:ln w="1588">
              <a:solidFill>
                <a:srgbClr val="808080"/>
              </a:solidFill>
              <a:round/>
              <a:headEnd/>
              <a:tailEnd/>
            </a:ln>
          </p:spPr>
          <p:txBody>
            <a:bodyPr/>
            <a:lstStyle/>
            <a:p>
              <a:pPr algn="ctr"/>
              <a:endParaRPr lang="en-US"/>
            </a:p>
          </p:txBody>
        </p:sp>
        <p:sp>
          <p:nvSpPr>
            <p:cNvPr id="32911" name="Oval 412"/>
            <p:cNvSpPr>
              <a:spLocks noChangeArrowheads="1"/>
            </p:cNvSpPr>
            <p:nvPr/>
          </p:nvSpPr>
          <p:spPr bwMode="auto">
            <a:xfrm>
              <a:off x="1405" y="2672"/>
              <a:ext cx="7" cy="7"/>
            </a:xfrm>
            <a:prstGeom prst="ellipse">
              <a:avLst/>
            </a:prstGeom>
            <a:solidFill>
              <a:srgbClr val="A0A0A0"/>
            </a:solidFill>
            <a:ln w="1588">
              <a:solidFill>
                <a:srgbClr val="808080"/>
              </a:solidFill>
              <a:round/>
              <a:headEnd/>
              <a:tailEnd/>
            </a:ln>
          </p:spPr>
          <p:txBody>
            <a:bodyPr/>
            <a:lstStyle/>
            <a:p>
              <a:pPr algn="ctr"/>
              <a:endParaRPr lang="en-US"/>
            </a:p>
          </p:txBody>
        </p:sp>
        <p:sp>
          <p:nvSpPr>
            <p:cNvPr id="32912" name="Oval 413"/>
            <p:cNvSpPr>
              <a:spLocks noChangeArrowheads="1"/>
            </p:cNvSpPr>
            <p:nvPr/>
          </p:nvSpPr>
          <p:spPr bwMode="auto">
            <a:xfrm>
              <a:off x="1405" y="2685"/>
              <a:ext cx="7" cy="7"/>
            </a:xfrm>
            <a:prstGeom prst="ellipse">
              <a:avLst/>
            </a:prstGeom>
            <a:solidFill>
              <a:srgbClr val="A0A0A0"/>
            </a:solidFill>
            <a:ln w="1588">
              <a:solidFill>
                <a:srgbClr val="808080"/>
              </a:solidFill>
              <a:round/>
              <a:headEnd/>
              <a:tailEnd/>
            </a:ln>
          </p:spPr>
          <p:txBody>
            <a:bodyPr/>
            <a:lstStyle/>
            <a:p>
              <a:pPr algn="ctr"/>
              <a:endParaRPr lang="en-US"/>
            </a:p>
          </p:txBody>
        </p:sp>
        <p:sp>
          <p:nvSpPr>
            <p:cNvPr id="32913" name="Oval 414"/>
            <p:cNvSpPr>
              <a:spLocks noChangeArrowheads="1"/>
            </p:cNvSpPr>
            <p:nvPr/>
          </p:nvSpPr>
          <p:spPr bwMode="auto">
            <a:xfrm>
              <a:off x="1405" y="2441"/>
              <a:ext cx="7" cy="7"/>
            </a:xfrm>
            <a:prstGeom prst="ellipse">
              <a:avLst/>
            </a:prstGeom>
            <a:solidFill>
              <a:srgbClr val="A0A0A0"/>
            </a:solidFill>
            <a:ln w="1588">
              <a:solidFill>
                <a:srgbClr val="808080"/>
              </a:solidFill>
              <a:round/>
              <a:headEnd/>
              <a:tailEnd/>
            </a:ln>
          </p:spPr>
          <p:txBody>
            <a:bodyPr/>
            <a:lstStyle/>
            <a:p>
              <a:pPr algn="ctr"/>
              <a:endParaRPr lang="en-US"/>
            </a:p>
          </p:txBody>
        </p:sp>
        <p:sp>
          <p:nvSpPr>
            <p:cNvPr id="32914" name="Oval 415"/>
            <p:cNvSpPr>
              <a:spLocks noChangeArrowheads="1"/>
            </p:cNvSpPr>
            <p:nvPr/>
          </p:nvSpPr>
          <p:spPr bwMode="auto">
            <a:xfrm>
              <a:off x="1405" y="2401"/>
              <a:ext cx="7" cy="7"/>
            </a:xfrm>
            <a:prstGeom prst="ellipse">
              <a:avLst/>
            </a:prstGeom>
            <a:solidFill>
              <a:srgbClr val="A0A0A0"/>
            </a:solidFill>
            <a:ln w="1588">
              <a:solidFill>
                <a:srgbClr val="808080"/>
              </a:solidFill>
              <a:round/>
              <a:headEnd/>
              <a:tailEnd/>
            </a:ln>
          </p:spPr>
          <p:txBody>
            <a:bodyPr/>
            <a:lstStyle/>
            <a:p>
              <a:pPr algn="ctr"/>
              <a:endParaRPr lang="en-US"/>
            </a:p>
          </p:txBody>
        </p:sp>
        <p:sp>
          <p:nvSpPr>
            <p:cNvPr id="32915" name="Oval 416"/>
            <p:cNvSpPr>
              <a:spLocks noChangeArrowheads="1"/>
            </p:cNvSpPr>
            <p:nvPr/>
          </p:nvSpPr>
          <p:spPr bwMode="auto">
            <a:xfrm>
              <a:off x="1405" y="2386"/>
              <a:ext cx="7" cy="7"/>
            </a:xfrm>
            <a:prstGeom prst="ellipse">
              <a:avLst/>
            </a:prstGeom>
            <a:solidFill>
              <a:srgbClr val="A0A0A0"/>
            </a:solidFill>
            <a:ln w="1588">
              <a:solidFill>
                <a:srgbClr val="808080"/>
              </a:solidFill>
              <a:round/>
              <a:headEnd/>
              <a:tailEnd/>
            </a:ln>
          </p:spPr>
          <p:txBody>
            <a:bodyPr/>
            <a:lstStyle/>
            <a:p>
              <a:pPr algn="ctr"/>
              <a:endParaRPr lang="en-US"/>
            </a:p>
          </p:txBody>
        </p:sp>
        <p:sp>
          <p:nvSpPr>
            <p:cNvPr id="32916" name="Oval 417"/>
            <p:cNvSpPr>
              <a:spLocks noChangeArrowheads="1"/>
            </p:cNvSpPr>
            <p:nvPr/>
          </p:nvSpPr>
          <p:spPr bwMode="auto">
            <a:xfrm>
              <a:off x="1405" y="2370"/>
              <a:ext cx="7" cy="7"/>
            </a:xfrm>
            <a:prstGeom prst="ellipse">
              <a:avLst/>
            </a:prstGeom>
            <a:solidFill>
              <a:srgbClr val="A0A0A0"/>
            </a:solidFill>
            <a:ln w="1588">
              <a:solidFill>
                <a:srgbClr val="808080"/>
              </a:solidFill>
              <a:round/>
              <a:headEnd/>
              <a:tailEnd/>
            </a:ln>
          </p:spPr>
          <p:txBody>
            <a:bodyPr/>
            <a:lstStyle/>
            <a:p>
              <a:pPr algn="ctr"/>
              <a:endParaRPr lang="en-US"/>
            </a:p>
          </p:txBody>
        </p:sp>
      </p:grpSp>
      <p:grpSp>
        <p:nvGrpSpPr>
          <p:cNvPr id="2312" name="Group 427"/>
          <p:cNvGrpSpPr>
            <a:grpSpLocks/>
          </p:cNvGrpSpPr>
          <p:nvPr/>
        </p:nvGrpSpPr>
        <p:grpSpPr bwMode="auto">
          <a:xfrm>
            <a:off x="2630488" y="3614738"/>
            <a:ext cx="9525" cy="444500"/>
            <a:chOff x="1672" y="2359"/>
            <a:chExt cx="6" cy="294"/>
          </a:xfrm>
        </p:grpSpPr>
        <p:sp>
          <p:nvSpPr>
            <p:cNvPr id="32901" name="Oval 419"/>
            <p:cNvSpPr>
              <a:spLocks noChangeArrowheads="1"/>
            </p:cNvSpPr>
            <p:nvPr/>
          </p:nvSpPr>
          <p:spPr bwMode="auto">
            <a:xfrm>
              <a:off x="1672" y="2579"/>
              <a:ext cx="6" cy="7"/>
            </a:xfrm>
            <a:prstGeom prst="ellipse">
              <a:avLst/>
            </a:prstGeom>
            <a:solidFill>
              <a:srgbClr val="A0A0A0"/>
            </a:solidFill>
            <a:ln w="1588">
              <a:solidFill>
                <a:srgbClr val="808080"/>
              </a:solidFill>
              <a:round/>
              <a:headEnd/>
              <a:tailEnd/>
            </a:ln>
          </p:spPr>
          <p:txBody>
            <a:bodyPr/>
            <a:lstStyle/>
            <a:p>
              <a:pPr algn="ctr"/>
              <a:endParaRPr lang="en-US"/>
            </a:p>
          </p:txBody>
        </p:sp>
        <p:sp>
          <p:nvSpPr>
            <p:cNvPr id="32902" name="Oval 420"/>
            <p:cNvSpPr>
              <a:spLocks noChangeArrowheads="1"/>
            </p:cNvSpPr>
            <p:nvPr/>
          </p:nvSpPr>
          <p:spPr bwMode="auto">
            <a:xfrm>
              <a:off x="1672" y="2622"/>
              <a:ext cx="6" cy="6"/>
            </a:xfrm>
            <a:prstGeom prst="ellipse">
              <a:avLst/>
            </a:prstGeom>
            <a:solidFill>
              <a:srgbClr val="A0A0A0"/>
            </a:solidFill>
            <a:ln w="1588">
              <a:solidFill>
                <a:srgbClr val="808080"/>
              </a:solidFill>
              <a:round/>
              <a:headEnd/>
              <a:tailEnd/>
            </a:ln>
          </p:spPr>
          <p:txBody>
            <a:bodyPr/>
            <a:lstStyle/>
            <a:p>
              <a:pPr algn="ctr"/>
              <a:endParaRPr lang="en-US"/>
            </a:p>
          </p:txBody>
        </p:sp>
        <p:sp>
          <p:nvSpPr>
            <p:cNvPr id="32903" name="Oval 421"/>
            <p:cNvSpPr>
              <a:spLocks noChangeArrowheads="1"/>
            </p:cNvSpPr>
            <p:nvPr/>
          </p:nvSpPr>
          <p:spPr bwMode="auto">
            <a:xfrm>
              <a:off x="1672" y="2634"/>
              <a:ext cx="6" cy="7"/>
            </a:xfrm>
            <a:prstGeom prst="ellipse">
              <a:avLst/>
            </a:prstGeom>
            <a:solidFill>
              <a:srgbClr val="A0A0A0"/>
            </a:solidFill>
            <a:ln w="1588">
              <a:solidFill>
                <a:srgbClr val="808080"/>
              </a:solidFill>
              <a:round/>
              <a:headEnd/>
              <a:tailEnd/>
            </a:ln>
          </p:spPr>
          <p:txBody>
            <a:bodyPr/>
            <a:lstStyle/>
            <a:p>
              <a:pPr algn="ctr"/>
              <a:endParaRPr lang="en-US"/>
            </a:p>
          </p:txBody>
        </p:sp>
        <p:sp>
          <p:nvSpPr>
            <p:cNvPr id="32904" name="Oval 422"/>
            <p:cNvSpPr>
              <a:spLocks noChangeArrowheads="1"/>
            </p:cNvSpPr>
            <p:nvPr/>
          </p:nvSpPr>
          <p:spPr bwMode="auto">
            <a:xfrm>
              <a:off x="1672" y="2646"/>
              <a:ext cx="6" cy="7"/>
            </a:xfrm>
            <a:prstGeom prst="ellipse">
              <a:avLst/>
            </a:prstGeom>
            <a:solidFill>
              <a:srgbClr val="A0A0A0"/>
            </a:solidFill>
            <a:ln w="1588">
              <a:solidFill>
                <a:srgbClr val="808080"/>
              </a:solidFill>
              <a:round/>
              <a:headEnd/>
              <a:tailEnd/>
            </a:ln>
          </p:spPr>
          <p:txBody>
            <a:bodyPr/>
            <a:lstStyle/>
            <a:p>
              <a:pPr algn="ctr"/>
              <a:endParaRPr lang="en-US"/>
            </a:p>
          </p:txBody>
        </p:sp>
        <p:sp>
          <p:nvSpPr>
            <p:cNvPr id="32905" name="Oval 423"/>
            <p:cNvSpPr>
              <a:spLocks noChangeArrowheads="1"/>
            </p:cNvSpPr>
            <p:nvPr/>
          </p:nvSpPr>
          <p:spPr bwMode="auto">
            <a:xfrm>
              <a:off x="1672" y="2423"/>
              <a:ext cx="6" cy="7"/>
            </a:xfrm>
            <a:prstGeom prst="ellipse">
              <a:avLst/>
            </a:prstGeom>
            <a:solidFill>
              <a:srgbClr val="A0A0A0"/>
            </a:solidFill>
            <a:ln w="1588">
              <a:solidFill>
                <a:srgbClr val="808080"/>
              </a:solidFill>
              <a:round/>
              <a:headEnd/>
              <a:tailEnd/>
            </a:ln>
          </p:spPr>
          <p:txBody>
            <a:bodyPr/>
            <a:lstStyle/>
            <a:p>
              <a:pPr algn="ctr"/>
              <a:endParaRPr lang="en-US"/>
            </a:p>
          </p:txBody>
        </p:sp>
        <p:sp>
          <p:nvSpPr>
            <p:cNvPr id="32906" name="Oval 424"/>
            <p:cNvSpPr>
              <a:spLocks noChangeArrowheads="1"/>
            </p:cNvSpPr>
            <p:nvPr/>
          </p:nvSpPr>
          <p:spPr bwMode="auto">
            <a:xfrm>
              <a:off x="1672" y="2387"/>
              <a:ext cx="6" cy="6"/>
            </a:xfrm>
            <a:prstGeom prst="ellipse">
              <a:avLst/>
            </a:prstGeom>
            <a:solidFill>
              <a:srgbClr val="A0A0A0"/>
            </a:solidFill>
            <a:ln w="1588">
              <a:solidFill>
                <a:srgbClr val="808080"/>
              </a:solidFill>
              <a:round/>
              <a:headEnd/>
              <a:tailEnd/>
            </a:ln>
          </p:spPr>
          <p:txBody>
            <a:bodyPr/>
            <a:lstStyle/>
            <a:p>
              <a:pPr algn="ctr"/>
              <a:endParaRPr lang="en-US"/>
            </a:p>
          </p:txBody>
        </p:sp>
        <p:sp>
          <p:nvSpPr>
            <p:cNvPr id="32907" name="Oval 425"/>
            <p:cNvSpPr>
              <a:spLocks noChangeArrowheads="1"/>
            </p:cNvSpPr>
            <p:nvPr/>
          </p:nvSpPr>
          <p:spPr bwMode="auto">
            <a:xfrm>
              <a:off x="1672" y="2373"/>
              <a:ext cx="6" cy="7"/>
            </a:xfrm>
            <a:prstGeom prst="ellipse">
              <a:avLst/>
            </a:prstGeom>
            <a:solidFill>
              <a:srgbClr val="A0A0A0"/>
            </a:solidFill>
            <a:ln w="1588">
              <a:solidFill>
                <a:srgbClr val="808080"/>
              </a:solidFill>
              <a:round/>
              <a:headEnd/>
              <a:tailEnd/>
            </a:ln>
          </p:spPr>
          <p:txBody>
            <a:bodyPr/>
            <a:lstStyle/>
            <a:p>
              <a:pPr algn="ctr"/>
              <a:endParaRPr lang="en-US"/>
            </a:p>
          </p:txBody>
        </p:sp>
        <p:sp>
          <p:nvSpPr>
            <p:cNvPr id="32908" name="Oval 426"/>
            <p:cNvSpPr>
              <a:spLocks noChangeArrowheads="1"/>
            </p:cNvSpPr>
            <p:nvPr/>
          </p:nvSpPr>
          <p:spPr bwMode="auto">
            <a:xfrm>
              <a:off x="1672" y="2359"/>
              <a:ext cx="6" cy="6"/>
            </a:xfrm>
            <a:prstGeom prst="ellipse">
              <a:avLst/>
            </a:prstGeom>
            <a:solidFill>
              <a:srgbClr val="A0A0A0"/>
            </a:solidFill>
            <a:ln w="1588">
              <a:solidFill>
                <a:srgbClr val="808080"/>
              </a:solidFill>
              <a:round/>
              <a:headEnd/>
              <a:tailEnd/>
            </a:ln>
          </p:spPr>
          <p:txBody>
            <a:bodyPr/>
            <a:lstStyle/>
            <a:p>
              <a:pPr algn="ctr"/>
              <a:endParaRPr lang="en-US"/>
            </a:p>
          </p:txBody>
        </p:sp>
      </p:grpSp>
      <p:grpSp>
        <p:nvGrpSpPr>
          <p:cNvPr id="2313" name="Group 430"/>
          <p:cNvGrpSpPr>
            <a:grpSpLocks/>
          </p:cNvGrpSpPr>
          <p:nvPr/>
        </p:nvGrpSpPr>
        <p:grpSpPr bwMode="auto">
          <a:xfrm>
            <a:off x="2233613" y="3719513"/>
            <a:ext cx="19050" cy="53975"/>
            <a:chOff x="1422" y="2428"/>
            <a:chExt cx="12" cy="36"/>
          </a:xfrm>
        </p:grpSpPr>
        <p:sp>
          <p:nvSpPr>
            <p:cNvPr id="32899" name="Freeform 428"/>
            <p:cNvSpPr>
              <a:spLocks/>
            </p:cNvSpPr>
            <p:nvPr/>
          </p:nvSpPr>
          <p:spPr bwMode="auto">
            <a:xfrm>
              <a:off x="1422" y="2437"/>
              <a:ext cx="9" cy="27"/>
            </a:xfrm>
            <a:custGeom>
              <a:avLst/>
              <a:gdLst>
                <a:gd name="T0" fmla="*/ 0 w 70"/>
                <a:gd name="T1" fmla="*/ 0 h 214"/>
                <a:gd name="T2" fmla="*/ 0 w 70"/>
                <a:gd name="T3" fmla="*/ 0 h 214"/>
                <a:gd name="T4" fmla="*/ 0 w 70"/>
                <a:gd name="T5" fmla="*/ 0 h 214"/>
                <a:gd name="T6" fmla="*/ 0 w 70"/>
                <a:gd name="T7" fmla="*/ 0 h 214"/>
                <a:gd name="T8" fmla="*/ 0 w 70"/>
                <a:gd name="T9" fmla="*/ 0 h 214"/>
                <a:gd name="T10" fmla="*/ 0 60000 65536"/>
                <a:gd name="T11" fmla="*/ 0 60000 65536"/>
                <a:gd name="T12" fmla="*/ 0 60000 65536"/>
                <a:gd name="T13" fmla="*/ 0 60000 65536"/>
                <a:gd name="T14" fmla="*/ 0 60000 65536"/>
                <a:gd name="T15" fmla="*/ 0 w 70"/>
                <a:gd name="T16" fmla="*/ 0 h 214"/>
                <a:gd name="T17" fmla="*/ 70 w 70"/>
                <a:gd name="T18" fmla="*/ 214 h 214"/>
              </a:gdLst>
              <a:ahLst/>
              <a:cxnLst>
                <a:cxn ang="T10">
                  <a:pos x="T0" y="T1"/>
                </a:cxn>
                <a:cxn ang="T11">
                  <a:pos x="T2" y="T3"/>
                </a:cxn>
                <a:cxn ang="T12">
                  <a:pos x="T4" y="T5"/>
                </a:cxn>
                <a:cxn ang="T13">
                  <a:pos x="T6" y="T7"/>
                </a:cxn>
                <a:cxn ang="T14">
                  <a:pos x="T8" y="T9"/>
                </a:cxn>
              </a:cxnLst>
              <a:rect l="T15" t="T16" r="T17" b="T18"/>
              <a:pathLst>
                <a:path w="70" h="214">
                  <a:moveTo>
                    <a:pt x="70" y="0"/>
                  </a:moveTo>
                  <a:lnTo>
                    <a:pt x="0" y="0"/>
                  </a:lnTo>
                  <a:lnTo>
                    <a:pt x="0" y="211"/>
                  </a:lnTo>
                  <a:lnTo>
                    <a:pt x="70" y="214"/>
                  </a:lnTo>
                  <a:lnTo>
                    <a:pt x="70" y="0"/>
                  </a:lnTo>
                  <a:close/>
                </a:path>
              </a:pathLst>
            </a:custGeom>
            <a:solidFill>
              <a:srgbClr val="606060"/>
            </a:solidFill>
            <a:ln w="1588">
              <a:solidFill>
                <a:srgbClr val="808080"/>
              </a:solidFill>
              <a:round/>
              <a:headEnd/>
              <a:tailEnd/>
            </a:ln>
          </p:spPr>
          <p:txBody>
            <a:bodyPr/>
            <a:lstStyle/>
            <a:p>
              <a:endParaRPr lang="en-US"/>
            </a:p>
          </p:txBody>
        </p:sp>
        <p:sp>
          <p:nvSpPr>
            <p:cNvPr id="32900" name="Freeform 429"/>
            <p:cNvSpPr>
              <a:spLocks/>
            </p:cNvSpPr>
            <p:nvPr/>
          </p:nvSpPr>
          <p:spPr bwMode="auto">
            <a:xfrm>
              <a:off x="1423" y="2428"/>
              <a:ext cx="11" cy="36"/>
            </a:xfrm>
            <a:custGeom>
              <a:avLst/>
              <a:gdLst>
                <a:gd name="T0" fmla="*/ 0 w 86"/>
                <a:gd name="T1" fmla="*/ 0 h 291"/>
                <a:gd name="T2" fmla="*/ 0 w 86"/>
                <a:gd name="T3" fmla="*/ 0 h 291"/>
                <a:gd name="T4" fmla="*/ 0 w 86"/>
                <a:gd name="T5" fmla="*/ 0 h 291"/>
                <a:gd name="T6" fmla="*/ 0 w 86"/>
                <a:gd name="T7" fmla="*/ 0 h 291"/>
                <a:gd name="T8" fmla="*/ 0 w 86"/>
                <a:gd name="T9" fmla="*/ 0 h 291"/>
                <a:gd name="T10" fmla="*/ 0 w 86"/>
                <a:gd name="T11" fmla="*/ 0 h 291"/>
                <a:gd name="T12" fmla="*/ 0 w 86"/>
                <a:gd name="T13" fmla="*/ 0 h 291"/>
                <a:gd name="T14" fmla="*/ 0 w 86"/>
                <a:gd name="T15" fmla="*/ 0 h 291"/>
                <a:gd name="T16" fmla="*/ 0 w 86"/>
                <a:gd name="T17" fmla="*/ 0 h 291"/>
                <a:gd name="T18" fmla="*/ 0 w 86"/>
                <a:gd name="T19" fmla="*/ 0 h 291"/>
                <a:gd name="T20" fmla="*/ 0 w 86"/>
                <a:gd name="T21" fmla="*/ 0 h 291"/>
                <a:gd name="T22" fmla="*/ 0 w 86"/>
                <a:gd name="T23" fmla="*/ 0 h 291"/>
                <a:gd name="T24" fmla="*/ 0 w 86"/>
                <a:gd name="T25" fmla="*/ 0 h 29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
                <a:gd name="T40" fmla="*/ 0 h 291"/>
                <a:gd name="T41" fmla="*/ 86 w 86"/>
                <a:gd name="T42" fmla="*/ 291 h 29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 h="291">
                  <a:moveTo>
                    <a:pt x="13" y="0"/>
                  </a:moveTo>
                  <a:lnTo>
                    <a:pt x="16" y="55"/>
                  </a:lnTo>
                  <a:lnTo>
                    <a:pt x="0" y="58"/>
                  </a:lnTo>
                  <a:lnTo>
                    <a:pt x="0" y="281"/>
                  </a:lnTo>
                  <a:lnTo>
                    <a:pt x="25" y="291"/>
                  </a:lnTo>
                  <a:lnTo>
                    <a:pt x="25" y="77"/>
                  </a:lnTo>
                  <a:lnTo>
                    <a:pt x="63" y="77"/>
                  </a:lnTo>
                  <a:lnTo>
                    <a:pt x="63" y="284"/>
                  </a:lnTo>
                  <a:lnTo>
                    <a:pt x="86" y="288"/>
                  </a:lnTo>
                  <a:lnTo>
                    <a:pt x="86" y="58"/>
                  </a:lnTo>
                  <a:lnTo>
                    <a:pt x="63" y="48"/>
                  </a:lnTo>
                  <a:lnTo>
                    <a:pt x="67" y="0"/>
                  </a:lnTo>
                  <a:lnTo>
                    <a:pt x="13" y="0"/>
                  </a:lnTo>
                  <a:close/>
                </a:path>
              </a:pathLst>
            </a:custGeom>
            <a:solidFill>
              <a:srgbClr val="E0E0E0"/>
            </a:solidFill>
            <a:ln w="1588">
              <a:solidFill>
                <a:srgbClr val="808080"/>
              </a:solidFill>
              <a:round/>
              <a:headEnd/>
              <a:tailEnd/>
            </a:ln>
          </p:spPr>
          <p:txBody>
            <a:bodyPr/>
            <a:lstStyle/>
            <a:p>
              <a:endParaRPr lang="en-US"/>
            </a:p>
          </p:txBody>
        </p:sp>
      </p:grpSp>
      <p:grpSp>
        <p:nvGrpSpPr>
          <p:cNvPr id="2314" name="Group 445"/>
          <p:cNvGrpSpPr>
            <a:grpSpLocks/>
          </p:cNvGrpSpPr>
          <p:nvPr/>
        </p:nvGrpSpPr>
        <p:grpSpPr bwMode="auto">
          <a:xfrm>
            <a:off x="2266950" y="3675063"/>
            <a:ext cx="11113" cy="123825"/>
            <a:chOff x="1443" y="2399"/>
            <a:chExt cx="7" cy="82"/>
          </a:xfrm>
        </p:grpSpPr>
        <p:sp>
          <p:nvSpPr>
            <p:cNvPr id="32885" name="Rectangle 431"/>
            <p:cNvSpPr>
              <a:spLocks noChangeArrowheads="1"/>
            </p:cNvSpPr>
            <p:nvPr/>
          </p:nvSpPr>
          <p:spPr bwMode="auto">
            <a:xfrm>
              <a:off x="1445" y="2399"/>
              <a:ext cx="4" cy="82"/>
            </a:xfrm>
            <a:prstGeom prst="rect">
              <a:avLst/>
            </a:prstGeom>
            <a:solidFill>
              <a:srgbClr val="808080"/>
            </a:solidFill>
            <a:ln w="9525">
              <a:noFill/>
              <a:miter lim="800000"/>
              <a:headEnd/>
              <a:tailEnd/>
            </a:ln>
          </p:spPr>
          <p:txBody>
            <a:bodyPr/>
            <a:lstStyle/>
            <a:p>
              <a:pPr algn="ctr"/>
              <a:endParaRPr lang="en-US"/>
            </a:p>
          </p:txBody>
        </p:sp>
        <p:sp>
          <p:nvSpPr>
            <p:cNvPr id="32886" name="Rectangle 432"/>
            <p:cNvSpPr>
              <a:spLocks noChangeArrowheads="1"/>
            </p:cNvSpPr>
            <p:nvPr/>
          </p:nvSpPr>
          <p:spPr bwMode="auto">
            <a:xfrm>
              <a:off x="1444" y="2401"/>
              <a:ext cx="6" cy="4"/>
            </a:xfrm>
            <a:prstGeom prst="rect">
              <a:avLst/>
            </a:prstGeom>
            <a:solidFill>
              <a:srgbClr val="C0C0C0"/>
            </a:solidFill>
            <a:ln w="9525">
              <a:noFill/>
              <a:miter lim="800000"/>
              <a:headEnd/>
              <a:tailEnd/>
            </a:ln>
          </p:spPr>
          <p:txBody>
            <a:bodyPr/>
            <a:lstStyle/>
            <a:p>
              <a:pPr algn="ctr"/>
              <a:endParaRPr lang="en-US"/>
            </a:p>
          </p:txBody>
        </p:sp>
        <p:sp>
          <p:nvSpPr>
            <p:cNvPr id="32887" name="Rectangle 433"/>
            <p:cNvSpPr>
              <a:spLocks noChangeArrowheads="1"/>
            </p:cNvSpPr>
            <p:nvPr/>
          </p:nvSpPr>
          <p:spPr bwMode="auto">
            <a:xfrm>
              <a:off x="1443" y="2407"/>
              <a:ext cx="7" cy="4"/>
            </a:xfrm>
            <a:prstGeom prst="rect">
              <a:avLst/>
            </a:prstGeom>
            <a:solidFill>
              <a:srgbClr val="C0C0C0"/>
            </a:solidFill>
            <a:ln w="9525">
              <a:noFill/>
              <a:miter lim="800000"/>
              <a:headEnd/>
              <a:tailEnd/>
            </a:ln>
          </p:spPr>
          <p:txBody>
            <a:bodyPr/>
            <a:lstStyle/>
            <a:p>
              <a:pPr algn="ctr"/>
              <a:endParaRPr lang="en-US"/>
            </a:p>
          </p:txBody>
        </p:sp>
        <p:sp>
          <p:nvSpPr>
            <p:cNvPr id="32888" name="Rectangle 434"/>
            <p:cNvSpPr>
              <a:spLocks noChangeArrowheads="1"/>
            </p:cNvSpPr>
            <p:nvPr/>
          </p:nvSpPr>
          <p:spPr bwMode="auto">
            <a:xfrm>
              <a:off x="1444" y="2414"/>
              <a:ext cx="6" cy="4"/>
            </a:xfrm>
            <a:prstGeom prst="rect">
              <a:avLst/>
            </a:prstGeom>
            <a:solidFill>
              <a:srgbClr val="C0C0C0"/>
            </a:solidFill>
            <a:ln w="9525">
              <a:noFill/>
              <a:miter lim="800000"/>
              <a:headEnd/>
              <a:tailEnd/>
            </a:ln>
          </p:spPr>
          <p:txBody>
            <a:bodyPr/>
            <a:lstStyle/>
            <a:p>
              <a:pPr algn="ctr"/>
              <a:endParaRPr lang="en-US"/>
            </a:p>
          </p:txBody>
        </p:sp>
        <p:sp>
          <p:nvSpPr>
            <p:cNvPr id="32889" name="Rectangle 435"/>
            <p:cNvSpPr>
              <a:spLocks noChangeArrowheads="1"/>
            </p:cNvSpPr>
            <p:nvPr/>
          </p:nvSpPr>
          <p:spPr bwMode="auto">
            <a:xfrm>
              <a:off x="1444" y="2420"/>
              <a:ext cx="6" cy="4"/>
            </a:xfrm>
            <a:prstGeom prst="rect">
              <a:avLst/>
            </a:prstGeom>
            <a:solidFill>
              <a:srgbClr val="C0C0C0"/>
            </a:solidFill>
            <a:ln w="9525">
              <a:noFill/>
              <a:miter lim="800000"/>
              <a:headEnd/>
              <a:tailEnd/>
            </a:ln>
          </p:spPr>
          <p:txBody>
            <a:bodyPr/>
            <a:lstStyle/>
            <a:p>
              <a:pPr algn="ctr"/>
              <a:endParaRPr lang="en-US"/>
            </a:p>
          </p:txBody>
        </p:sp>
        <p:sp>
          <p:nvSpPr>
            <p:cNvPr id="32890" name="Rectangle 436"/>
            <p:cNvSpPr>
              <a:spLocks noChangeArrowheads="1"/>
            </p:cNvSpPr>
            <p:nvPr/>
          </p:nvSpPr>
          <p:spPr bwMode="auto">
            <a:xfrm>
              <a:off x="1444" y="2426"/>
              <a:ext cx="6" cy="4"/>
            </a:xfrm>
            <a:prstGeom prst="rect">
              <a:avLst/>
            </a:prstGeom>
            <a:solidFill>
              <a:srgbClr val="C0C0C0"/>
            </a:solidFill>
            <a:ln w="9525">
              <a:noFill/>
              <a:miter lim="800000"/>
              <a:headEnd/>
              <a:tailEnd/>
            </a:ln>
          </p:spPr>
          <p:txBody>
            <a:bodyPr/>
            <a:lstStyle/>
            <a:p>
              <a:pPr algn="ctr"/>
              <a:endParaRPr lang="en-US"/>
            </a:p>
          </p:txBody>
        </p:sp>
        <p:sp>
          <p:nvSpPr>
            <p:cNvPr id="32891" name="Rectangle 437"/>
            <p:cNvSpPr>
              <a:spLocks noChangeArrowheads="1"/>
            </p:cNvSpPr>
            <p:nvPr/>
          </p:nvSpPr>
          <p:spPr bwMode="auto">
            <a:xfrm>
              <a:off x="1443" y="2432"/>
              <a:ext cx="7" cy="4"/>
            </a:xfrm>
            <a:prstGeom prst="rect">
              <a:avLst/>
            </a:prstGeom>
            <a:solidFill>
              <a:srgbClr val="C0C0C0"/>
            </a:solidFill>
            <a:ln w="9525">
              <a:noFill/>
              <a:miter lim="800000"/>
              <a:headEnd/>
              <a:tailEnd/>
            </a:ln>
          </p:spPr>
          <p:txBody>
            <a:bodyPr/>
            <a:lstStyle/>
            <a:p>
              <a:pPr algn="ctr"/>
              <a:endParaRPr lang="en-US"/>
            </a:p>
          </p:txBody>
        </p:sp>
        <p:sp>
          <p:nvSpPr>
            <p:cNvPr id="32892" name="Rectangle 438"/>
            <p:cNvSpPr>
              <a:spLocks noChangeArrowheads="1"/>
            </p:cNvSpPr>
            <p:nvPr/>
          </p:nvSpPr>
          <p:spPr bwMode="auto">
            <a:xfrm>
              <a:off x="1444" y="2439"/>
              <a:ext cx="6" cy="3"/>
            </a:xfrm>
            <a:prstGeom prst="rect">
              <a:avLst/>
            </a:prstGeom>
            <a:solidFill>
              <a:srgbClr val="C0C0C0"/>
            </a:solidFill>
            <a:ln w="9525">
              <a:noFill/>
              <a:miter lim="800000"/>
              <a:headEnd/>
              <a:tailEnd/>
            </a:ln>
          </p:spPr>
          <p:txBody>
            <a:bodyPr/>
            <a:lstStyle/>
            <a:p>
              <a:pPr algn="ctr"/>
              <a:endParaRPr lang="en-US"/>
            </a:p>
          </p:txBody>
        </p:sp>
        <p:sp>
          <p:nvSpPr>
            <p:cNvPr id="32893" name="Rectangle 439"/>
            <p:cNvSpPr>
              <a:spLocks noChangeArrowheads="1"/>
            </p:cNvSpPr>
            <p:nvPr/>
          </p:nvSpPr>
          <p:spPr bwMode="auto">
            <a:xfrm>
              <a:off x="1444" y="2445"/>
              <a:ext cx="6" cy="4"/>
            </a:xfrm>
            <a:prstGeom prst="rect">
              <a:avLst/>
            </a:prstGeom>
            <a:solidFill>
              <a:srgbClr val="C0C0C0"/>
            </a:solidFill>
            <a:ln w="9525">
              <a:noFill/>
              <a:miter lim="800000"/>
              <a:headEnd/>
              <a:tailEnd/>
            </a:ln>
          </p:spPr>
          <p:txBody>
            <a:bodyPr/>
            <a:lstStyle/>
            <a:p>
              <a:pPr algn="ctr"/>
              <a:endParaRPr lang="en-US"/>
            </a:p>
          </p:txBody>
        </p:sp>
        <p:sp>
          <p:nvSpPr>
            <p:cNvPr id="32894" name="Rectangle 440"/>
            <p:cNvSpPr>
              <a:spLocks noChangeArrowheads="1"/>
            </p:cNvSpPr>
            <p:nvPr/>
          </p:nvSpPr>
          <p:spPr bwMode="auto">
            <a:xfrm>
              <a:off x="1444" y="2451"/>
              <a:ext cx="6" cy="4"/>
            </a:xfrm>
            <a:prstGeom prst="rect">
              <a:avLst/>
            </a:prstGeom>
            <a:solidFill>
              <a:srgbClr val="C0C0C0"/>
            </a:solidFill>
            <a:ln w="9525">
              <a:noFill/>
              <a:miter lim="800000"/>
              <a:headEnd/>
              <a:tailEnd/>
            </a:ln>
          </p:spPr>
          <p:txBody>
            <a:bodyPr/>
            <a:lstStyle/>
            <a:p>
              <a:pPr algn="ctr"/>
              <a:endParaRPr lang="en-US"/>
            </a:p>
          </p:txBody>
        </p:sp>
        <p:sp>
          <p:nvSpPr>
            <p:cNvPr id="32895" name="Rectangle 441"/>
            <p:cNvSpPr>
              <a:spLocks noChangeArrowheads="1"/>
            </p:cNvSpPr>
            <p:nvPr/>
          </p:nvSpPr>
          <p:spPr bwMode="auto">
            <a:xfrm>
              <a:off x="1444" y="2457"/>
              <a:ext cx="6" cy="4"/>
            </a:xfrm>
            <a:prstGeom prst="rect">
              <a:avLst/>
            </a:prstGeom>
            <a:solidFill>
              <a:srgbClr val="C0C0C0"/>
            </a:solidFill>
            <a:ln w="9525">
              <a:noFill/>
              <a:miter lim="800000"/>
              <a:headEnd/>
              <a:tailEnd/>
            </a:ln>
          </p:spPr>
          <p:txBody>
            <a:bodyPr/>
            <a:lstStyle/>
            <a:p>
              <a:pPr algn="ctr"/>
              <a:endParaRPr lang="en-US"/>
            </a:p>
          </p:txBody>
        </p:sp>
        <p:sp>
          <p:nvSpPr>
            <p:cNvPr id="32896" name="Rectangle 442"/>
            <p:cNvSpPr>
              <a:spLocks noChangeArrowheads="1"/>
            </p:cNvSpPr>
            <p:nvPr/>
          </p:nvSpPr>
          <p:spPr bwMode="auto">
            <a:xfrm>
              <a:off x="1443" y="2463"/>
              <a:ext cx="7" cy="4"/>
            </a:xfrm>
            <a:prstGeom prst="rect">
              <a:avLst/>
            </a:prstGeom>
            <a:solidFill>
              <a:srgbClr val="C0C0C0"/>
            </a:solidFill>
            <a:ln w="9525">
              <a:noFill/>
              <a:miter lim="800000"/>
              <a:headEnd/>
              <a:tailEnd/>
            </a:ln>
          </p:spPr>
          <p:txBody>
            <a:bodyPr/>
            <a:lstStyle/>
            <a:p>
              <a:pPr algn="ctr"/>
              <a:endParaRPr lang="en-US"/>
            </a:p>
          </p:txBody>
        </p:sp>
        <p:sp>
          <p:nvSpPr>
            <p:cNvPr id="32897" name="Rectangle 443"/>
            <p:cNvSpPr>
              <a:spLocks noChangeArrowheads="1"/>
            </p:cNvSpPr>
            <p:nvPr/>
          </p:nvSpPr>
          <p:spPr bwMode="auto">
            <a:xfrm>
              <a:off x="1443" y="2469"/>
              <a:ext cx="7" cy="4"/>
            </a:xfrm>
            <a:prstGeom prst="rect">
              <a:avLst/>
            </a:prstGeom>
            <a:solidFill>
              <a:srgbClr val="C0C0C0"/>
            </a:solidFill>
            <a:ln w="9525">
              <a:noFill/>
              <a:miter lim="800000"/>
              <a:headEnd/>
              <a:tailEnd/>
            </a:ln>
          </p:spPr>
          <p:txBody>
            <a:bodyPr/>
            <a:lstStyle/>
            <a:p>
              <a:pPr algn="ctr"/>
              <a:endParaRPr lang="en-US"/>
            </a:p>
          </p:txBody>
        </p:sp>
        <p:sp>
          <p:nvSpPr>
            <p:cNvPr id="32898" name="Rectangle 444"/>
            <p:cNvSpPr>
              <a:spLocks noChangeArrowheads="1"/>
            </p:cNvSpPr>
            <p:nvPr/>
          </p:nvSpPr>
          <p:spPr bwMode="auto">
            <a:xfrm>
              <a:off x="1443" y="2475"/>
              <a:ext cx="7" cy="4"/>
            </a:xfrm>
            <a:prstGeom prst="rect">
              <a:avLst/>
            </a:prstGeom>
            <a:solidFill>
              <a:srgbClr val="C0C0C0"/>
            </a:solidFill>
            <a:ln w="9525">
              <a:noFill/>
              <a:miter lim="800000"/>
              <a:headEnd/>
              <a:tailEnd/>
            </a:ln>
          </p:spPr>
          <p:txBody>
            <a:bodyPr/>
            <a:lstStyle/>
            <a:p>
              <a:pPr algn="ctr"/>
              <a:endParaRPr lang="en-US"/>
            </a:p>
          </p:txBody>
        </p:sp>
      </p:grpSp>
      <p:grpSp>
        <p:nvGrpSpPr>
          <p:cNvPr id="2315" name="Group 460"/>
          <p:cNvGrpSpPr>
            <a:grpSpLocks/>
          </p:cNvGrpSpPr>
          <p:nvPr/>
        </p:nvGrpSpPr>
        <p:grpSpPr bwMode="auto">
          <a:xfrm>
            <a:off x="2298700" y="3675063"/>
            <a:ext cx="11113" cy="122237"/>
            <a:chOff x="1463" y="2399"/>
            <a:chExt cx="7" cy="81"/>
          </a:xfrm>
        </p:grpSpPr>
        <p:sp>
          <p:nvSpPr>
            <p:cNvPr id="32871" name="Rectangle 446"/>
            <p:cNvSpPr>
              <a:spLocks noChangeArrowheads="1"/>
            </p:cNvSpPr>
            <p:nvPr/>
          </p:nvSpPr>
          <p:spPr bwMode="auto">
            <a:xfrm>
              <a:off x="1465" y="2399"/>
              <a:ext cx="4" cy="81"/>
            </a:xfrm>
            <a:prstGeom prst="rect">
              <a:avLst/>
            </a:prstGeom>
            <a:solidFill>
              <a:srgbClr val="808080"/>
            </a:solidFill>
            <a:ln w="9525">
              <a:noFill/>
              <a:miter lim="800000"/>
              <a:headEnd/>
              <a:tailEnd/>
            </a:ln>
          </p:spPr>
          <p:txBody>
            <a:bodyPr/>
            <a:lstStyle/>
            <a:p>
              <a:pPr algn="ctr"/>
              <a:endParaRPr lang="en-US"/>
            </a:p>
          </p:txBody>
        </p:sp>
        <p:sp>
          <p:nvSpPr>
            <p:cNvPr id="32872" name="Rectangle 447"/>
            <p:cNvSpPr>
              <a:spLocks noChangeArrowheads="1"/>
            </p:cNvSpPr>
            <p:nvPr/>
          </p:nvSpPr>
          <p:spPr bwMode="auto">
            <a:xfrm>
              <a:off x="1464" y="2401"/>
              <a:ext cx="6" cy="3"/>
            </a:xfrm>
            <a:prstGeom prst="rect">
              <a:avLst/>
            </a:prstGeom>
            <a:solidFill>
              <a:srgbClr val="C0C0C0"/>
            </a:solidFill>
            <a:ln w="9525">
              <a:noFill/>
              <a:miter lim="800000"/>
              <a:headEnd/>
              <a:tailEnd/>
            </a:ln>
          </p:spPr>
          <p:txBody>
            <a:bodyPr/>
            <a:lstStyle/>
            <a:p>
              <a:pPr algn="ctr"/>
              <a:endParaRPr lang="en-US"/>
            </a:p>
          </p:txBody>
        </p:sp>
        <p:sp>
          <p:nvSpPr>
            <p:cNvPr id="32873" name="Rectangle 448"/>
            <p:cNvSpPr>
              <a:spLocks noChangeArrowheads="1"/>
            </p:cNvSpPr>
            <p:nvPr/>
          </p:nvSpPr>
          <p:spPr bwMode="auto">
            <a:xfrm>
              <a:off x="1463" y="2407"/>
              <a:ext cx="7" cy="3"/>
            </a:xfrm>
            <a:prstGeom prst="rect">
              <a:avLst/>
            </a:prstGeom>
            <a:solidFill>
              <a:srgbClr val="C0C0C0"/>
            </a:solidFill>
            <a:ln w="9525">
              <a:noFill/>
              <a:miter lim="800000"/>
              <a:headEnd/>
              <a:tailEnd/>
            </a:ln>
          </p:spPr>
          <p:txBody>
            <a:bodyPr/>
            <a:lstStyle/>
            <a:p>
              <a:pPr algn="ctr"/>
              <a:endParaRPr lang="en-US"/>
            </a:p>
          </p:txBody>
        </p:sp>
        <p:sp>
          <p:nvSpPr>
            <p:cNvPr id="32874" name="Rectangle 449"/>
            <p:cNvSpPr>
              <a:spLocks noChangeArrowheads="1"/>
            </p:cNvSpPr>
            <p:nvPr/>
          </p:nvSpPr>
          <p:spPr bwMode="auto">
            <a:xfrm>
              <a:off x="1464" y="2413"/>
              <a:ext cx="6" cy="4"/>
            </a:xfrm>
            <a:prstGeom prst="rect">
              <a:avLst/>
            </a:prstGeom>
            <a:solidFill>
              <a:srgbClr val="C0C0C0"/>
            </a:solidFill>
            <a:ln w="9525">
              <a:noFill/>
              <a:miter lim="800000"/>
              <a:headEnd/>
              <a:tailEnd/>
            </a:ln>
          </p:spPr>
          <p:txBody>
            <a:bodyPr/>
            <a:lstStyle/>
            <a:p>
              <a:pPr algn="ctr"/>
              <a:endParaRPr lang="en-US"/>
            </a:p>
          </p:txBody>
        </p:sp>
        <p:sp>
          <p:nvSpPr>
            <p:cNvPr id="32875" name="Rectangle 450"/>
            <p:cNvSpPr>
              <a:spLocks noChangeArrowheads="1"/>
            </p:cNvSpPr>
            <p:nvPr/>
          </p:nvSpPr>
          <p:spPr bwMode="auto">
            <a:xfrm>
              <a:off x="1464" y="2419"/>
              <a:ext cx="6" cy="4"/>
            </a:xfrm>
            <a:prstGeom prst="rect">
              <a:avLst/>
            </a:prstGeom>
            <a:solidFill>
              <a:srgbClr val="C0C0C0"/>
            </a:solidFill>
            <a:ln w="9525">
              <a:noFill/>
              <a:miter lim="800000"/>
              <a:headEnd/>
              <a:tailEnd/>
            </a:ln>
          </p:spPr>
          <p:txBody>
            <a:bodyPr/>
            <a:lstStyle/>
            <a:p>
              <a:pPr algn="ctr"/>
              <a:endParaRPr lang="en-US"/>
            </a:p>
          </p:txBody>
        </p:sp>
        <p:sp>
          <p:nvSpPr>
            <p:cNvPr id="32876" name="Rectangle 451"/>
            <p:cNvSpPr>
              <a:spLocks noChangeArrowheads="1"/>
            </p:cNvSpPr>
            <p:nvPr/>
          </p:nvSpPr>
          <p:spPr bwMode="auto">
            <a:xfrm>
              <a:off x="1464" y="2425"/>
              <a:ext cx="6" cy="4"/>
            </a:xfrm>
            <a:prstGeom prst="rect">
              <a:avLst/>
            </a:prstGeom>
            <a:solidFill>
              <a:srgbClr val="C0C0C0"/>
            </a:solidFill>
            <a:ln w="9525">
              <a:noFill/>
              <a:miter lim="800000"/>
              <a:headEnd/>
              <a:tailEnd/>
            </a:ln>
          </p:spPr>
          <p:txBody>
            <a:bodyPr/>
            <a:lstStyle/>
            <a:p>
              <a:pPr algn="ctr"/>
              <a:endParaRPr lang="en-US"/>
            </a:p>
          </p:txBody>
        </p:sp>
        <p:sp>
          <p:nvSpPr>
            <p:cNvPr id="32877" name="Rectangle 452"/>
            <p:cNvSpPr>
              <a:spLocks noChangeArrowheads="1"/>
            </p:cNvSpPr>
            <p:nvPr/>
          </p:nvSpPr>
          <p:spPr bwMode="auto">
            <a:xfrm>
              <a:off x="1463" y="2431"/>
              <a:ext cx="7" cy="4"/>
            </a:xfrm>
            <a:prstGeom prst="rect">
              <a:avLst/>
            </a:prstGeom>
            <a:solidFill>
              <a:srgbClr val="C0C0C0"/>
            </a:solidFill>
            <a:ln w="9525">
              <a:noFill/>
              <a:miter lim="800000"/>
              <a:headEnd/>
              <a:tailEnd/>
            </a:ln>
          </p:spPr>
          <p:txBody>
            <a:bodyPr/>
            <a:lstStyle/>
            <a:p>
              <a:pPr algn="ctr"/>
              <a:endParaRPr lang="en-US"/>
            </a:p>
          </p:txBody>
        </p:sp>
        <p:sp>
          <p:nvSpPr>
            <p:cNvPr id="32878" name="Rectangle 453"/>
            <p:cNvSpPr>
              <a:spLocks noChangeArrowheads="1"/>
            </p:cNvSpPr>
            <p:nvPr/>
          </p:nvSpPr>
          <p:spPr bwMode="auto">
            <a:xfrm>
              <a:off x="1464" y="2438"/>
              <a:ext cx="6" cy="3"/>
            </a:xfrm>
            <a:prstGeom prst="rect">
              <a:avLst/>
            </a:prstGeom>
            <a:solidFill>
              <a:srgbClr val="C0C0C0"/>
            </a:solidFill>
            <a:ln w="9525">
              <a:noFill/>
              <a:miter lim="800000"/>
              <a:headEnd/>
              <a:tailEnd/>
            </a:ln>
          </p:spPr>
          <p:txBody>
            <a:bodyPr/>
            <a:lstStyle/>
            <a:p>
              <a:pPr algn="ctr"/>
              <a:endParaRPr lang="en-US"/>
            </a:p>
          </p:txBody>
        </p:sp>
        <p:sp>
          <p:nvSpPr>
            <p:cNvPr id="32879" name="Rectangle 454"/>
            <p:cNvSpPr>
              <a:spLocks noChangeArrowheads="1"/>
            </p:cNvSpPr>
            <p:nvPr/>
          </p:nvSpPr>
          <p:spPr bwMode="auto">
            <a:xfrm>
              <a:off x="1464" y="2444"/>
              <a:ext cx="6" cy="4"/>
            </a:xfrm>
            <a:prstGeom prst="rect">
              <a:avLst/>
            </a:prstGeom>
            <a:solidFill>
              <a:srgbClr val="C0C0C0"/>
            </a:solidFill>
            <a:ln w="9525">
              <a:noFill/>
              <a:miter lim="800000"/>
              <a:headEnd/>
              <a:tailEnd/>
            </a:ln>
          </p:spPr>
          <p:txBody>
            <a:bodyPr/>
            <a:lstStyle/>
            <a:p>
              <a:pPr algn="ctr"/>
              <a:endParaRPr lang="en-US"/>
            </a:p>
          </p:txBody>
        </p:sp>
        <p:sp>
          <p:nvSpPr>
            <p:cNvPr id="32880" name="Rectangle 455"/>
            <p:cNvSpPr>
              <a:spLocks noChangeArrowheads="1"/>
            </p:cNvSpPr>
            <p:nvPr/>
          </p:nvSpPr>
          <p:spPr bwMode="auto">
            <a:xfrm>
              <a:off x="1464" y="2450"/>
              <a:ext cx="6" cy="4"/>
            </a:xfrm>
            <a:prstGeom prst="rect">
              <a:avLst/>
            </a:prstGeom>
            <a:solidFill>
              <a:srgbClr val="C0C0C0"/>
            </a:solidFill>
            <a:ln w="9525">
              <a:noFill/>
              <a:miter lim="800000"/>
              <a:headEnd/>
              <a:tailEnd/>
            </a:ln>
          </p:spPr>
          <p:txBody>
            <a:bodyPr/>
            <a:lstStyle/>
            <a:p>
              <a:pPr algn="ctr"/>
              <a:endParaRPr lang="en-US"/>
            </a:p>
          </p:txBody>
        </p:sp>
        <p:sp>
          <p:nvSpPr>
            <p:cNvPr id="32881" name="Rectangle 456"/>
            <p:cNvSpPr>
              <a:spLocks noChangeArrowheads="1"/>
            </p:cNvSpPr>
            <p:nvPr/>
          </p:nvSpPr>
          <p:spPr bwMode="auto">
            <a:xfrm>
              <a:off x="1464" y="2456"/>
              <a:ext cx="6" cy="4"/>
            </a:xfrm>
            <a:prstGeom prst="rect">
              <a:avLst/>
            </a:prstGeom>
            <a:solidFill>
              <a:srgbClr val="C0C0C0"/>
            </a:solidFill>
            <a:ln w="9525">
              <a:noFill/>
              <a:miter lim="800000"/>
              <a:headEnd/>
              <a:tailEnd/>
            </a:ln>
          </p:spPr>
          <p:txBody>
            <a:bodyPr/>
            <a:lstStyle/>
            <a:p>
              <a:pPr algn="ctr"/>
              <a:endParaRPr lang="en-US"/>
            </a:p>
          </p:txBody>
        </p:sp>
        <p:sp>
          <p:nvSpPr>
            <p:cNvPr id="32882" name="Rectangle 457"/>
            <p:cNvSpPr>
              <a:spLocks noChangeArrowheads="1"/>
            </p:cNvSpPr>
            <p:nvPr/>
          </p:nvSpPr>
          <p:spPr bwMode="auto">
            <a:xfrm>
              <a:off x="1463" y="2462"/>
              <a:ext cx="7" cy="4"/>
            </a:xfrm>
            <a:prstGeom prst="rect">
              <a:avLst/>
            </a:prstGeom>
            <a:solidFill>
              <a:srgbClr val="C0C0C0"/>
            </a:solidFill>
            <a:ln w="9525">
              <a:noFill/>
              <a:miter lim="800000"/>
              <a:headEnd/>
              <a:tailEnd/>
            </a:ln>
          </p:spPr>
          <p:txBody>
            <a:bodyPr/>
            <a:lstStyle/>
            <a:p>
              <a:pPr algn="ctr"/>
              <a:endParaRPr lang="en-US"/>
            </a:p>
          </p:txBody>
        </p:sp>
        <p:sp>
          <p:nvSpPr>
            <p:cNvPr id="32883" name="Rectangle 458"/>
            <p:cNvSpPr>
              <a:spLocks noChangeArrowheads="1"/>
            </p:cNvSpPr>
            <p:nvPr/>
          </p:nvSpPr>
          <p:spPr bwMode="auto">
            <a:xfrm>
              <a:off x="1463" y="2468"/>
              <a:ext cx="7" cy="4"/>
            </a:xfrm>
            <a:prstGeom prst="rect">
              <a:avLst/>
            </a:prstGeom>
            <a:solidFill>
              <a:srgbClr val="C0C0C0"/>
            </a:solidFill>
            <a:ln w="9525">
              <a:noFill/>
              <a:miter lim="800000"/>
              <a:headEnd/>
              <a:tailEnd/>
            </a:ln>
          </p:spPr>
          <p:txBody>
            <a:bodyPr/>
            <a:lstStyle/>
            <a:p>
              <a:pPr algn="ctr"/>
              <a:endParaRPr lang="en-US"/>
            </a:p>
          </p:txBody>
        </p:sp>
        <p:sp>
          <p:nvSpPr>
            <p:cNvPr id="32884" name="Rectangle 459"/>
            <p:cNvSpPr>
              <a:spLocks noChangeArrowheads="1"/>
            </p:cNvSpPr>
            <p:nvPr/>
          </p:nvSpPr>
          <p:spPr bwMode="auto">
            <a:xfrm>
              <a:off x="1463" y="2474"/>
              <a:ext cx="7" cy="4"/>
            </a:xfrm>
            <a:prstGeom prst="rect">
              <a:avLst/>
            </a:prstGeom>
            <a:solidFill>
              <a:srgbClr val="C0C0C0"/>
            </a:solidFill>
            <a:ln w="9525">
              <a:noFill/>
              <a:miter lim="800000"/>
              <a:headEnd/>
              <a:tailEnd/>
            </a:ln>
          </p:spPr>
          <p:txBody>
            <a:bodyPr/>
            <a:lstStyle/>
            <a:p>
              <a:pPr algn="ctr"/>
              <a:endParaRPr lang="en-US"/>
            </a:p>
          </p:txBody>
        </p:sp>
      </p:grpSp>
      <p:grpSp>
        <p:nvGrpSpPr>
          <p:cNvPr id="2316" name="Group 475"/>
          <p:cNvGrpSpPr>
            <a:grpSpLocks/>
          </p:cNvGrpSpPr>
          <p:nvPr/>
        </p:nvGrpSpPr>
        <p:grpSpPr bwMode="auto">
          <a:xfrm>
            <a:off x="2328863" y="3673475"/>
            <a:ext cx="11112" cy="122238"/>
            <a:chOff x="1482" y="2397"/>
            <a:chExt cx="7" cy="82"/>
          </a:xfrm>
        </p:grpSpPr>
        <p:sp>
          <p:nvSpPr>
            <p:cNvPr id="32857" name="Rectangle 461"/>
            <p:cNvSpPr>
              <a:spLocks noChangeArrowheads="1"/>
            </p:cNvSpPr>
            <p:nvPr/>
          </p:nvSpPr>
          <p:spPr bwMode="auto">
            <a:xfrm>
              <a:off x="1483" y="2397"/>
              <a:ext cx="5" cy="82"/>
            </a:xfrm>
            <a:prstGeom prst="rect">
              <a:avLst/>
            </a:prstGeom>
            <a:solidFill>
              <a:srgbClr val="808080"/>
            </a:solidFill>
            <a:ln w="9525">
              <a:noFill/>
              <a:miter lim="800000"/>
              <a:headEnd/>
              <a:tailEnd/>
            </a:ln>
          </p:spPr>
          <p:txBody>
            <a:bodyPr/>
            <a:lstStyle/>
            <a:p>
              <a:pPr algn="ctr"/>
              <a:endParaRPr lang="en-US"/>
            </a:p>
          </p:txBody>
        </p:sp>
        <p:sp>
          <p:nvSpPr>
            <p:cNvPr id="32858" name="Rectangle 462"/>
            <p:cNvSpPr>
              <a:spLocks noChangeArrowheads="1"/>
            </p:cNvSpPr>
            <p:nvPr/>
          </p:nvSpPr>
          <p:spPr bwMode="auto">
            <a:xfrm>
              <a:off x="1482" y="2399"/>
              <a:ext cx="7" cy="4"/>
            </a:xfrm>
            <a:prstGeom prst="rect">
              <a:avLst/>
            </a:prstGeom>
            <a:solidFill>
              <a:srgbClr val="C0C0C0"/>
            </a:solidFill>
            <a:ln w="9525">
              <a:noFill/>
              <a:miter lim="800000"/>
              <a:headEnd/>
              <a:tailEnd/>
            </a:ln>
          </p:spPr>
          <p:txBody>
            <a:bodyPr/>
            <a:lstStyle/>
            <a:p>
              <a:pPr algn="ctr"/>
              <a:endParaRPr lang="en-US"/>
            </a:p>
          </p:txBody>
        </p:sp>
        <p:sp>
          <p:nvSpPr>
            <p:cNvPr id="32859" name="Rectangle 463"/>
            <p:cNvSpPr>
              <a:spLocks noChangeArrowheads="1"/>
            </p:cNvSpPr>
            <p:nvPr/>
          </p:nvSpPr>
          <p:spPr bwMode="auto">
            <a:xfrm>
              <a:off x="1482" y="2405"/>
              <a:ext cx="6" cy="4"/>
            </a:xfrm>
            <a:prstGeom prst="rect">
              <a:avLst/>
            </a:prstGeom>
            <a:solidFill>
              <a:srgbClr val="C0C0C0"/>
            </a:solidFill>
            <a:ln w="9525">
              <a:noFill/>
              <a:miter lim="800000"/>
              <a:headEnd/>
              <a:tailEnd/>
            </a:ln>
          </p:spPr>
          <p:txBody>
            <a:bodyPr/>
            <a:lstStyle/>
            <a:p>
              <a:pPr algn="ctr"/>
              <a:endParaRPr lang="en-US"/>
            </a:p>
          </p:txBody>
        </p:sp>
        <p:sp>
          <p:nvSpPr>
            <p:cNvPr id="32860" name="Rectangle 464"/>
            <p:cNvSpPr>
              <a:spLocks noChangeArrowheads="1"/>
            </p:cNvSpPr>
            <p:nvPr/>
          </p:nvSpPr>
          <p:spPr bwMode="auto">
            <a:xfrm>
              <a:off x="1482" y="2411"/>
              <a:ext cx="7" cy="4"/>
            </a:xfrm>
            <a:prstGeom prst="rect">
              <a:avLst/>
            </a:prstGeom>
            <a:solidFill>
              <a:srgbClr val="C0C0C0"/>
            </a:solidFill>
            <a:ln w="9525">
              <a:noFill/>
              <a:miter lim="800000"/>
              <a:headEnd/>
              <a:tailEnd/>
            </a:ln>
          </p:spPr>
          <p:txBody>
            <a:bodyPr/>
            <a:lstStyle/>
            <a:p>
              <a:pPr algn="ctr"/>
              <a:endParaRPr lang="en-US"/>
            </a:p>
          </p:txBody>
        </p:sp>
        <p:sp>
          <p:nvSpPr>
            <p:cNvPr id="32861" name="Rectangle 465"/>
            <p:cNvSpPr>
              <a:spLocks noChangeArrowheads="1"/>
            </p:cNvSpPr>
            <p:nvPr/>
          </p:nvSpPr>
          <p:spPr bwMode="auto">
            <a:xfrm>
              <a:off x="1482" y="2417"/>
              <a:ext cx="7" cy="4"/>
            </a:xfrm>
            <a:prstGeom prst="rect">
              <a:avLst/>
            </a:prstGeom>
            <a:solidFill>
              <a:srgbClr val="C0C0C0"/>
            </a:solidFill>
            <a:ln w="9525">
              <a:noFill/>
              <a:miter lim="800000"/>
              <a:headEnd/>
              <a:tailEnd/>
            </a:ln>
          </p:spPr>
          <p:txBody>
            <a:bodyPr/>
            <a:lstStyle/>
            <a:p>
              <a:pPr algn="ctr"/>
              <a:endParaRPr lang="en-US"/>
            </a:p>
          </p:txBody>
        </p:sp>
        <p:sp>
          <p:nvSpPr>
            <p:cNvPr id="32862" name="Rectangle 466"/>
            <p:cNvSpPr>
              <a:spLocks noChangeArrowheads="1"/>
            </p:cNvSpPr>
            <p:nvPr/>
          </p:nvSpPr>
          <p:spPr bwMode="auto">
            <a:xfrm>
              <a:off x="1482" y="2423"/>
              <a:ext cx="7" cy="4"/>
            </a:xfrm>
            <a:prstGeom prst="rect">
              <a:avLst/>
            </a:prstGeom>
            <a:solidFill>
              <a:srgbClr val="C0C0C0"/>
            </a:solidFill>
            <a:ln w="9525">
              <a:noFill/>
              <a:miter lim="800000"/>
              <a:headEnd/>
              <a:tailEnd/>
            </a:ln>
          </p:spPr>
          <p:txBody>
            <a:bodyPr/>
            <a:lstStyle/>
            <a:p>
              <a:pPr algn="ctr"/>
              <a:endParaRPr lang="en-US"/>
            </a:p>
          </p:txBody>
        </p:sp>
        <p:sp>
          <p:nvSpPr>
            <p:cNvPr id="32863" name="Rectangle 467"/>
            <p:cNvSpPr>
              <a:spLocks noChangeArrowheads="1"/>
            </p:cNvSpPr>
            <p:nvPr/>
          </p:nvSpPr>
          <p:spPr bwMode="auto">
            <a:xfrm>
              <a:off x="1482" y="2430"/>
              <a:ext cx="6" cy="3"/>
            </a:xfrm>
            <a:prstGeom prst="rect">
              <a:avLst/>
            </a:prstGeom>
            <a:solidFill>
              <a:srgbClr val="C0C0C0"/>
            </a:solidFill>
            <a:ln w="9525">
              <a:noFill/>
              <a:miter lim="800000"/>
              <a:headEnd/>
              <a:tailEnd/>
            </a:ln>
          </p:spPr>
          <p:txBody>
            <a:bodyPr/>
            <a:lstStyle/>
            <a:p>
              <a:pPr algn="ctr"/>
              <a:endParaRPr lang="en-US"/>
            </a:p>
          </p:txBody>
        </p:sp>
        <p:sp>
          <p:nvSpPr>
            <p:cNvPr id="32864" name="Rectangle 468"/>
            <p:cNvSpPr>
              <a:spLocks noChangeArrowheads="1"/>
            </p:cNvSpPr>
            <p:nvPr/>
          </p:nvSpPr>
          <p:spPr bwMode="auto">
            <a:xfrm>
              <a:off x="1482" y="2436"/>
              <a:ext cx="7" cy="4"/>
            </a:xfrm>
            <a:prstGeom prst="rect">
              <a:avLst/>
            </a:prstGeom>
            <a:solidFill>
              <a:srgbClr val="C0C0C0"/>
            </a:solidFill>
            <a:ln w="9525">
              <a:noFill/>
              <a:miter lim="800000"/>
              <a:headEnd/>
              <a:tailEnd/>
            </a:ln>
          </p:spPr>
          <p:txBody>
            <a:bodyPr/>
            <a:lstStyle/>
            <a:p>
              <a:pPr algn="ctr"/>
              <a:endParaRPr lang="en-US"/>
            </a:p>
          </p:txBody>
        </p:sp>
        <p:sp>
          <p:nvSpPr>
            <p:cNvPr id="32865" name="Rectangle 469"/>
            <p:cNvSpPr>
              <a:spLocks noChangeArrowheads="1"/>
            </p:cNvSpPr>
            <p:nvPr/>
          </p:nvSpPr>
          <p:spPr bwMode="auto">
            <a:xfrm>
              <a:off x="1482" y="2443"/>
              <a:ext cx="7" cy="3"/>
            </a:xfrm>
            <a:prstGeom prst="rect">
              <a:avLst/>
            </a:prstGeom>
            <a:solidFill>
              <a:srgbClr val="C0C0C0"/>
            </a:solidFill>
            <a:ln w="9525">
              <a:noFill/>
              <a:miter lim="800000"/>
              <a:headEnd/>
              <a:tailEnd/>
            </a:ln>
          </p:spPr>
          <p:txBody>
            <a:bodyPr/>
            <a:lstStyle/>
            <a:p>
              <a:pPr algn="ctr"/>
              <a:endParaRPr lang="en-US"/>
            </a:p>
          </p:txBody>
        </p:sp>
        <p:sp>
          <p:nvSpPr>
            <p:cNvPr id="32866" name="Rectangle 470"/>
            <p:cNvSpPr>
              <a:spLocks noChangeArrowheads="1"/>
            </p:cNvSpPr>
            <p:nvPr/>
          </p:nvSpPr>
          <p:spPr bwMode="auto">
            <a:xfrm>
              <a:off x="1482" y="2449"/>
              <a:ext cx="7" cy="3"/>
            </a:xfrm>
            <a:prstGeom prst="rect">
              <a:avLst/>
            </a:prstGeom>
            <a:solidFill>
              <a:srgbClr val="C0C0C0"/>
            </a:solidFill>
            <a:ln w="9525">
              <a:noFill/>
              <a:miter lim="800000"/>
              <a:headEnd/>
              <a:tailEnd/>
            </a:ln>
          </p:spPr>
          <p:txBody>
            <a:bodyPr/>
            <a:lstStyle/>
            <a:p>
              <a:pPr algn="ctr"/>
              <a:endParaRPr lang="en-US"/>
            </a:p>
          </p:txBody>
        </p:sp>
        <p:sp>
          <p:nvSpPr>
            <p:cNvPr id="32867" name="Rectangle 471"/>
            <p:cNvSpPr>
              <a:spLocks noChangeArrowheads="1"/>
            </p:cNvSpPr>
            <p:nvPr/>
          </p:nvSpPr>
          <p:spPr bwMode="auto">
            <a:xfrm>
              <a:off x="1482" y="2454"/>
              <a:ext cx="7" cy="4"/>
            </a:xfrm>
            <a:prstGeom prst="rect">
              <a:avLst/>
            </a:prstGeom>
            <a:solidFill>
              <a:srgbClr val="C0C0C0"/>
            </a:solidFill>
            <a:ln w="9525">
              <a:noFill/>
              <a:miter lim="800000"/>
              <a:headEnd/>
              <a:tailEnd/>
            </a:ln>
          </p:spPr>
          <p:txBody>
            <a:bodyPr/>
            <a:lstStyle/>
            <a:p>
              <a:pPr algn="ctr"/>
              <a:endParaRPr lang="en-US"/>
            </a:p>
          </p:txBody>
        </p:sp>
        <p:sp>
          <p:nvSpPr>
            <p:cNvPr id="32868" name="Rectangle 472"/>
            <p:cNvSpPr>
              <a:spLocks noChangeArrowheads="1"/>
            </p:cNvSpPr>
            <p:nvPr/>
          </p:nvSpPr>
          <p:spPr bwMode="auto">
            <a:xfrm>
              <a:off x="1482" y="2460"/>
              <a:ext cx="6" cy="4"/>
            </a:xfrm>
            <a:prstGeom prst="rect">
              <a:avLst/>
            </a:prstGeom>
            <a:solidFill>
              <a:srgbClr val="C0C0C0"/>
            </a:solidFill>
            <a:ln w="9525">
              <a:noFill/>
              <a:miter lim="800000"/>
              <a:headEnd/>
              <a:tailEnd/>
            </a:ln>
          </p:spPr>
          <p:txBody>
            <a:bodyPr/>
            <a:lstStyle/>
            <a:p>
              <a:pPr algn="ctr"/>
              <a:endParaRPr lang="en-US"/>
            </a:p>
          </p:txBody>
        </p:sp>
        <p:sp>
          <p:nvSpPr>
            <p:cNvPr id="32869" name="Rectangle 473"/>
            <p:cNvSpPr>
              <a:spLocks noChangeArrowheads="1"/>
            </p:cNvSpPr>
            <p:nvPr/>
          </p:nvSpPr>
          <p:spPr bwMode="auto">
            <a:xfrm>
              <a:off x="1482" y="2466"/>
              <a:ext cx="6" cy="4"/>
            </a:xfrm>
            <a:prstGeom prst="rect">
              <a:avLst/>
            </a:prstGeom>
            <a:solidFill>
              <a:srgbClr val="C0C0C0"/>
            </a:solidFill>
            <a:ln w="9525">
              <a:noFill/>
              <a:miter lim="800000"/>
              <a:headEnd/>
              <a:tailEnd/>
            </a:ln>
          </p:spPr>
          <p:txBody>
            <a:bodyPr/>
            <a:lstStyle/>
            <a:p>
              <a:pPr algn="ctr"/>
              <a:endParaRPr lang="en-US"/>
            </a:p>
          </p:txBody>
        </p:sp>
        <p:sp>
          <p:nvSpPr>
            <p:cNvPr id="32870" name="Rectangle 474"/>
            <p:cNvSpPr>
              <a:spLocks noChangeArrowheads="1"/>
            </p:cNvSpPr>
            <p:nvPr/>
          </p:nvSpPr>
          <p:spPr bwMode="auto">
            <a:xfrm>
              <a:off x="1482" y="2473"/>
              <a:ext cx="6" cy="3"/>
            </a:xfrm>
            <a:prstGeom prst="rect">
              <a:avLst/>
            </a:prstGeom>
            <a:solidFill>
              <a:srgbClr val="C0C0C0"/>
            </a:solidFill>
            <a:ln w="9525">
              <a:noFill/>
              <a:miter lim="800000"/>
              <a:headEnd/>
              <a:tailEnd/>
            </a:ln>
          </p:spPr>
          <p:txBody>
            <a:bodyPr/>
            <a:lstStyle/>
            <a:p>
              <a:pPr algn="ctr"/>
              <a:endParaRPr lang="en-US"/>
            </a:p>
          </p:txBody>
        </p:sp>
      </p:grpSp>
      <p:grpSp>
        <p:nvGrpSpPr>
          <p:cNvPr id="2317" name="Group 490"/>
          <p:cNvGrpSpPr>
            <a:grpSpLocks/>
          </p:cNvGrpSpPr>
          <p:nvPr/>
        </p:nvGrpSpPr>
        <p:grpSpPr bwMode="auto">
          <a:xfrm>
            <a:off x="2359025" y="3671888"/>
            <a:ext cx="11113" cy="122237"/>
            <a:chOff x="1501" y="2396"/>
            <a:chExt cx="7" cy="82"/>
          </a:xfrm>
        </p:grpSpPr>
        <p:sp>
          <p:nvSpPr>
            <p:cNvPr id="32843" name="Rectangle 476"/>
            <p:cNvSpPr>
              <a:spLocks noChangeArrowheads="1"/>
            </p:cNvSpPr>
            <p:nvPr/>
          </p:nvSpPr>
          <p:spPr bwMode="auto">
            <a:xfrm>
              <a:off x="1502" y="2396"/>
              <a:ext cx="5" cy="82"/>
            </a:xfrm>
            <a:prstGeom prst="rect">
              <a:avLst/>
            </a:prstGeom>
            <a:solidFill>
              <a:srgbClr val="808080"/>
            </a:solidFill>
            <a:ln w="9525">
              <a:noFill/>
              <a:miter lim="800000"/>
              <a:headEnd/>
              <a:tailEnd/>
            </a:ln>
          </p:spPr>
          <p:txBody>
            <a:bodyPr/>
            <a:lstStyle/>
            <a:p>
              <a:pPr algn="ctr"/>
              <a:endParaRPr lang="en-US"/>
            </a:p>
          </p:txBody>
        </p:sp>
        <p:sp>
          <p:nvSpPr>
            <p:cNvPr id="32844" name="Rectangle 477"/>
            <p:cNvSpPr>
              <a:spLocks noChangeArrowheads="1"/>
            </p:cNvSpPr>
            <p:nvPr/>
          </p:nvSpPr>
          <p:spPr bwMode="auto">
            <a:xfrm>
              <a:off x="1501" y="2398"/>
              <a:ext cx="7" cy="4"/>
            </a:xfrm>
            <a:prstGeom prst="rect">
              <a:avLst/>
            </a:prstGeom>
            <a:solidFill>
              <a:srgbClr val="C0C0C0"/>
            </a:solidFill>
            <a:ln w="9525">
              <a:noFill/>
              <a:miter lim="800000"/>
              <a:headEnd/>
              <a:tailEnd/>
            </a:ln>
          </p:spPr>
          <p:txBody>
            <a:bodyPr/>
            <a:lstStyle/>
            <a:p>
              <a:pPr algn="ctr"/>
              <a:endParaRPr lang="en-US"/>
            </a:p>
          </p:txBody>
        </p:sp>
        <p:sp>
          <p:nvSpPr>
            <p:cNvPr id="32845" name="Rectangle 478"/>
            <p:cNvSpPr>
              <a:spLocks noChangeArrowheads="1"/>
            </p:cNvSpPr>
            <p:nvPr/>
          </p:nvSpPr>
          <p:spPr bwMode="auto">
            <a:xfrm>
              <a:off x="1501" y="2404"/>
              <a:ext cx="6" cy="4"/>
            </a:xfrm>
            <a:prstGeom prst="rect">
              <a:avLst/>
            </a:prstGeom>
            <a:solidFill>
              <a:srgbClr val="C0C0C0"/>
            </a:solidFill>
            <a:ln w="9525">
              <a:noFill/>
              <a:miter lim="800000"/>
              <a:headEnd/>
              <a:tailEnd/>
            </a:ln>
          </p:spPr>
          <p:txBody>
            <a:bodyPr/>
            <a:lstStyle/>
            <a:p>
              <a:pPr algn="ctr"/>
              <a:endParaRPr lang="en-US"/>
            </a:p>
          </p:txBody>
        </p:sp>
        <p:sp>
          <p:nvSpPr>
            <p:cNvPr id="32846" name="Rectangle 479"/>
            <p:cNvSpPr>
              <a:spLocks noChangeArrowheads="1"/>
            </p:cNvSpPr>
            <p:nvPr/>
          </p:nvSpPr>
          <p:spPr bwMode="auto">
            <a:xfrm>
              <a:off x="1501" y="2411"/>
              <a:ext cx="7" cy="3"/>
            </a:xfrm>
            <a:prstGeom prst="rect">
              <a:avLst/>
            </a:prstGeom>
            <a:solidFill>
              <a:srgbClr val="C0C0C0"/>
            </a:solidFill>
            <a:ln w="9525">
              <a:noFill/>
              <a:miter lim="800000"/>
              <a:headEnd/>
              <a:tailEnd/>
            </a:ln>
          </p:spPr>
          <p:txBody>
            <a:bodyPr/>
            <a:lstStyle/>
            <a:p>
              <a:pPr algn="ctr"/>
              <a:endParaRPr lang="en-US"/>
            </a:p>
          </p:txBody>
        </p:sp>
        <p:sp>
          <p:nvSpPr>
            <p:cNvPr id="32847" name="Rectangle 480"/>
            <p:cNvSpPr>
              <a:spLocks noChangeArrowheads="1"/>
            </p:cNvSpPr>
            <p:nvPr/>
          </p:nvSpPr>
          <p:spPr bwMode="auto">
            <a:xfrm>
              <a:off x="1501" y="2417"/>
              <a:ext cx="7" cy="3"/>
            </a:xfrm>
            <a:prstGeom prst="rect">
              <a:avLst/>
            </a:prstGeom>
            <a:solidFill>
              <a:srgbClr val="C0C0C0"/>
            </a:solidFill>
            <a:ln w="9525">
              <a:noFill/>
              <a:miter lim="800000"/>
              <a:headEnd/>
              <a:tailEnd/>
            </a:ln>
          </p:spPr>
          <p:txBody>
            <a:bodyPr/>
            <a:lstStyle/>
            <a:p>
              <a:pPr algn="ctr"/>
              <a:endParaRPr lang="en-US"/>
            </a:p>
          </p:txBody>
        </p:sp>
        <p:sp>
          <p:nvSpPr>
            <p:cNvPr id="32848" name="Rectangle 481"/>
            <p:cNvSpPr>
              <a:spLocks noChangeArrowheads="1"/>
            </p:cNvSpPr>
            <p:nvPr/>
          </p:nvSpPr>
          <p:spPr bwMode="auto">
            <a:xfrm>
              <a:off x="1501" y="2423"/>
              <a:ext cx="7" cy="3"/>
            </a:xfrm>
            <a:prstGeom prst="rect">
              <a:avLst/>
            </a:prstGeom>
            <a:solidFill>
              <a:srgbClr val="C0C0C0"/>
            </a:solidFill>
            <a:ln w="9525">
              <a:noFill/>
              <a:miter lim="800000"/>
              <a:headEnd/>
              <a:tailEnd/>
            </a:ln>
          </p:spPr>
          <p:txBody>
            <a:bodyPr/>
            <a:lstStyle/>
            <a:p>
              <a:pPr algn="ctr"/>
              <a:endParaRPr lang="en-US"/>
            </a:p>
          </p:txBody>
        </p:sp>
        <p:sp>
          <p:nvSpPr>
            <p:cNvPr id="32849" name="Rectangle 482"/>
            <p:cNvSpPr>
              <a:spLocks noChangeArrowheads="1"/>
            </p:cNvSpPr>
            <p:nvPr/>
          </p:nvSpPr>
          <p:spPr bwMode="auto">
            <a:xfrm>
              <a:off x="1501" y="2429"/>
              <a:ext cx="6" cy="4"/>
            </a:xfrm>
            <a:prstGeom prst="rect">
              <a:avLst/>
            </a:prstGeom>
            <a:solidFill>
              <a:srgbClr val="C0C0C0"/>
            </a:solidFill>
            <a:ln w="9525">
              <a:noFill/>
              <a:miter lim="800000"/>
              <a:headEnd/>
              <a:tailEnd/>
            </a:ln>
          </p:spPr>
          <p:txBody>
            <a:bodyPr/>
            <a:lstStyle/>
            <a:p>
              <a:pPr algn="ctr"/>
              <a:endParaRPr lang="en-US"/>
            </a:p>
          </p:txBody>
        </p:sp>
        <p:sp>
          <p:nvSpPr>
            <p:cNvPr id="32850" name="Rectangle 483"/>
            <p:cNvSpPr>
              <a:spLocks noChangeArrowheads="1"/>
            </p:cNvSpPr>
            <p:nvPr/>
          </p:nvSpPr>
          <p:spPr bwMode="auto">
            <a:xfrm>
              <a:off x="1501" y="2435"/>
              <a:ext cx="7" cy="4"/>
            </a:xfrm>
            <a:prstGeom prst="rect">
              <a:avLst/>
            </a:prstGeom>
            <a:solidFill>
              <a:srgbClr val="C0C0C0"/>
            </a:solidFill>
            <a:ln w="9525">
              <a:noFill/>
              <a:miter lim="800000"/>
              <a:headEnd/>
              <a:tailEnd/>
            </a:ln>
          </p:spPr>
          <p:txBody>
            <a:bodyPr/>
            <a:lstStyle/>
            <a:p>
              <a:pPr algn="ctr"/>
              <a:endParaRPr lang="en-US"/>
            </a:p>
          </p:txBody>
        </p:sp>
        <p:sp>
          <p:nvSpPr>
            <p:cNvPr id="32851" name="Rectangle 484"/>
            <p:cNvSpPr>
              <a:spLocks noChangeArrowheads="1"/>
            </p:cNvSpPr>
            <p:nvPr/>
          </p:nvSpPr>
          <p:spPr bwMode="auto">
            <a:xfrm>
              <a:off x="1501" y="2442"/>
              <a:ext cx="7" cy="3"/>
            </a:xfrm>
            <a:prstGeom prst="rect">
              <a:avLst/>
            </a:prstGeom>
            <a:solidFill>
              <a:srgbClr val="C0C0C0"/>
            </a:solidFill>
            <a:ln w="9525">
              <a:noFill/>
              <a:miter lim="800000"/>
              <a:headEnd/>
              <a:tailEnd/>
            </a:ln>
          </p:spPr>
          <p:txBody>
            <a:bodyPr/>
            <a:lstStyle/>
            <a:p>
              <a:pPr algn="ctr"/>
              <a:endParaRPr lang="en-US"/>
            </a:p>
          </p:txBody>
        </p:sp>
        <p:sp>
          <p:nvSpPr>
            <p:cNvPr id="32852" name="Rectangle 485"/>
            <p:cNvSpPr>
              <a:spLocks noChangeArrowheads="1"/>
            </p:cNvSpPr>
            <p:nvPr/>
          </p:nvSpPr>
          <p:spPr bwMode="auto">
            <a:xfrm>
              <a:off x="1501" y="2448"/>
              <a:ext cx="7" cy="4"/>
            </a:xfrm>
            <a:prstGeom prst="rect">
              <a:avLst/>
            </a:prstGeom>
            <a:solidFill>
              <a:srgbClr val="C0C0C0"/>
            </a:solidFill>
            <a:ln w="9525">
              <a:noFill/>
              <a:miter lim="800000"/>
              <a:headEnd/>
              <a:tailEnd/>
            </a:ln>
          </p:spPr>
          <p:txBody>
            <a:bodyPr/>
            <a:lstStyle/>
            <a:p>
              <a:pPr algn="ctr"/>
              <a:endParaRPr lang="en-US"/>
            </a:p>
          </p:txBody>
        </p:sp>
        <p:sp>
          <p:nvSpPr>
            <p:cNvPr id="32853" name="Rectangle 486"/>
            <p:cNvSpPr>
              <a:spLocks noChangeArrowheads="1"/>
            </p:cNvSpPr>
            <p:nvPr/>
          </p:nvSpPr>
          <p:spPr bwMode="auto">
            <a:xfrm>
              <a:off x="1501" y="2454"/>
              <a:ext cx="7" cy="3"/>
            </a:xfrm>
            <a:prstGeom prst="rect">
              <a:avLst/>
            </a:prstGeom>
            <a:solidFill>
              <a:srgbClr val="C0C0C0"/>
            </a:solidFill>
            <a:ln w="9525">
              <a:noFill/>
              <a:miter lim="800000"/>
              <a:headEnd/>
              <a:tailEnd/>
            </a:ln>
          </p:spPr>
          <p:txBody>
            <a:bodyPr/>
            <a:lstStyle/>
            <a:p>
              <a:pPr algn="ctr"/>
              <a:endParaRPr lang="en-US"/>
            </a:p>
          </p:txBody>
        </p:sp>
        <p:sp>
          <p:nvSpPr>
            <p:cNvPr id="32854" name="Rectangle 487"/>
            <p:cNvSpPr>
              <a:spLocks noChangeArrowheads="1"/>
            </p:cNvSpPr>
            <p:nvPr/>
          </p:nvSpPr>
          <p:spPr bwMode="auto">
            <a:xfrm>
              <a:off x="1501" y="2460"/>
              <a:ext cx="6" cy="3"/>
            </a:xfrm>
            <a:prstGeom prst="rect">
              <a:avLst/>
            </a:prstGeom>
            <a:solidFill>
              <a:srgbClr val="C0C0C0"/>
            </a:solidFill>
            <a:ln w="9525">
              <a:noFill/>
              <a:miter lim="800000"/>
              <a:headEnd/>
              <a:tailEnd/>
            </a:ln>
          </p:spPr>
          <p:txBody>
            <a:bodyPr/>
            <a:lstStyle/>
            <a:p>
              <a:pPr algn="ctr"/>
              <a:endParaRPr lang="en-US"/>
            </a:p>
          </p:txBody>
        </p:sp>
        <p:sp>
          <p:nvSpPr>
            <p:cNvPr id="32855" name="Rectangle 488"/>
            <p:cNvSpPr>
              <a:spLocks noChangeArrowheads="1"/>
            </p:cNvSpPr>
            <p:nvPr/>
          </p:nvSpPr>
          <p:spPr bwMode="auto">
            <a:xfrm>
              <a:off x="1501" y="2466"/>
              <a:ext cx="6" cy="3"/>
            </a:xfrm>
            <a:prstGeom prst="rect">
              <a:avLst/>
            </a:prstGeom>
            <a:solidFill>
              <a:srgbClr val="C0C0C0"/>
            </a:solidFill>
            <a:ln w="9525">
              <a:noFill/>
              <a:miter lim="800000"/>
              <a:headEnd/>
              <a:tailEnd/>
            </a:ln>
          </p:spPr>
          <p:txBody>
            <a:bodyPr/>
            <a:lstStyle/>
            <a:p>
              <a:pPr algn="ctr"/>
              <a:endParaRPr lang="en-US"/>
            </a:p>
          </p:txBody>
        </p:sp>
        <p:sp>
          <p:nvSpPr>
            <p:cNvPr id="32856" name="Rectangle 489"/>
            <p:cNvSpPr>
              <a:spLocks noChangeArrowheads="1"/>
            </p:cNvSpPr>
            <p:nvPr/>
          </p:nvSpPr>
          <p:spPr bwMode="auto">
            <a:xfrm>
              <a:off x="1501" y="2472"/>
              <a:ext cx="6" cy="3"/>
            </a:xfrm>
            <a:prstGeom prst="rect">
              <a:avLst/>
            </a:prstGeom>
            <a:solidFill>
              <a:srgbClr val="C0C0C0"/>
            </a:solidFill>
            <a:ln w="9525">
              <a:noFill/>
              <a:miter lim="800000"/>
              <a:headEnd/>
              <a:tailEnd/>
            </a:ln>
          </p:spPr>
          <p:txBody>
            <a:bodyPr/>
            <a:lstStyle/>
            <a:p>
              <a:pPr algn="ctr"/>
              <a:endParaRPr lang="en-US"/>
            </a:p>
          </p:txBody>
        </p:sp>
      </p:grpSp>
      <p:grpSp>
        <p:nvGrpSpPr>
          <p:cNvPr id="2318" name="Group 505"/>
          <p:cNvGrpSpPr>
            <a:grpSpLocks/>
          </p:cNvGrpSpPr>
          <p:nvPr/>
        </p:nvGrpSpPr>
        <p:grpSpPr bwMode="auto">
          <a:xfrm>
            <a:off x="2387600" y="3671888"/>
            <a:ext cx="11113" cy="122237"/>
            <a:chOff x="1519" y="2396"/>
            <a:chExt cx="7" cy="81"/>
          </a:xfrm>
        </p:grpSpPr>
        <p:sp>
          <p:nvSpPr>
            <p:cNvPr id="32829" name="Rectangle 491"/>
            <p:cNvSpPr>
              <a:spLocks noChangeArrowheads="1"/>
            </p:cNvSpPr>
            <p:nvPr/>
          </p:nvSpPr>
          <p:spPr bwMode="auto">
            <a:xfrm>
              <a:off x="1521" y="2396"/>
              <a:ext cx="4" cy="81"/>
            </a:xfrm>
            <a:prstGeom prst="rect">
              <a:avLst/>
            </a:prstGeom>
            <a:solidFill>
              <a:srgbClr val="808080"/>
            </a:solidFill>
            <a:ln w="9525">
              <a:noFill/>
              <a:miter lim="800000"/>
              <a:headEnd/>
              <a:tailEnd/>
            </a:ln>
          </p:spPr>
          <p:txBody>
            <a:bodyPr/>
            <a:lstStyle/>
            <a:p>
              <a:pPr algn="ctr"/>
              <a:endParaRPr lang="en-US"/>
            </a:p>
          </p:txBody>
        </p:sp>
        <p:sp>
          <p:nvSpPr>
            <p:cNvPr id="32830" name="Rectangle 492"/>
            <p:cNvSpPr>
              <a:spLocks noChangeArrowheads="1"/>
            </p:cNvSpPr>
            <p:nvPr/>
          </p:nvSpPr>
          <p:spPr bwMode="auto">
            <a:xfrm>
              <a:off x="1520" y="2398"/>
              <a:ext cx="6" cy="4"/>
            </a:xfrm>
            <a:prstGeom prst="rect">
              <a:avLst/>
            </a:prstGeom>
            <a:solidFill>
              <a:srgbClr val="C0C0C0"/>
            </a:solidFill>
            <a:ln w="9525">
              <a:noFill/>
              <a:miter lim="800000"/>
              <a:headEnd/>
              <a:tailEnd/>
            </a:ln>
          </p:spPr>
          <p:txBody>
            <a:bodyPr/>
            <a:lstStyle/>
            <a:p>
              <a:pPr algn="ctr"/>
              <a:endParaRPr lang="en-US"/>
            </a:p>
          </p:txBody>
        </p:sp>
        <p:sp>
          <p:nvSpPr>
            <p:cNvPr id="32831" name="Rectangle 493"/>
            <p:cNvSpPr>
              <a:spLocks noChangeArrowheads="1"/>
            </p:cNvSpPr>
            <p:nvPr/>
          </p:nvSpPr>
          <p:spPr bwMode="auto">
            <a:xfrm>
              <a:off x="1519" y="2404"/>
              <a:ext cx="7" cy="4"/>
            </a:xfrm>
            <a:prstGeom prst="rect">
              <a:avLst/>
            </a:prstGeom>
            <a:solidFill>
              <a:srgbClr val="C0C0C0"/>
            </a:solidFill>
            <a:ln w="9525">
              <a:noFill/>
              <a:miter lim="800000"/>
              <a:headEnd/>
              <a:tailEnd/>
            </a:ln>
          </p:spPr>
          <p:txBody>
            <a:bodyPr/>
            <a:lstStyle/>
            <a:p>
              <a:pPr algn="ctr"/>
              <a:endParaRPr lang="en-US"/>
            </a:p>
          </p:txBody>
        </p:sp>
        <p:sp>
          <p:nvSpPr>
            <p:cNvPr id="32832" name="Rectangle 494"/>
            <p:cNvSpPr>
              <a:spLocks noChangeArrowheads="1"/>
            </p:cNvSpPr>
            <p:nvPr/>
          </p:nvSpPr>
          <p:spPr bwMode="auto">
            <a:xfrm>
              <a:off x="1520" y="2410"/>
              <a:ext cx="6" cy="4"/>
            </a:xfrm>
            <a:prstGeom prst="rect">
              <a:avLst/>
            </a:prstGeom>
            <a:solidFill>
              <a:srgbClr val="C0C0C0"/>
            </a:solidFill>
            <a:ln w="9525">
              <a:noFill/>
              <a:miter lim="800000"/>
              <a:headEnd/>
              <a:tailEnd/>
            </a:ln>
          </p:spPr>
          <p:txBody>
            <a:bodyPr/>
            <a:lstStyle/>
            <a:p>
              <a:pPr algn="ctr"/>
              <a:endParaRPr lang="en-US"/>
            </a:p>
          </p:txBody>
        </p:sp>
        <p:sp>
          <p:nvSpPr>
            <p:cNvPr id="32833" name="Rectangle 495"/>
            <p:cNvSpPr>
              <a:spLocks noChangeArrowheads="1"/>
            </p:cNvSpPr>
            <p:nvPr/>
          </p:nvSpPr>
          <p:spPr bwMode="auto">
            <a:xfrm>
              <a:off x="1520" y="2416"/>
              <a:ext cx="6" cy="4"/>
            </a:xfrm>
            <a:prstGeom prst="rect">
              <a:avLst/>
            </a:prstGeom>
            <a:solidFill>
              <a:srgbClr val="C0C0C0"/>
            </a:solidFill>
            <a:ln w="9525">
              <a:noFill/>
              <a:miter lim="800000"/>
              <a:headEnd/>
              <a:tailEnd/>
            </a:ln>
          </p:spPr>
          <p:txBody>
            <a:bodyPr/>
            <a:lstStyle/>
            <a:p>
              <a:pPr algn="ctr"/>
              <a:endParaRPr lang="en-US"/>
            </a:p>
          </p:txBody>
        </p:sp>
        <p:sp>
          <p:nvSpPr>
            <p:cNvPr id="32834" name="Rectangle 496"/>
            <p:cNvSpPr>
              <a:spLocks noChangeArrowheads="1"/>
            </p:cNvSpPr>
            <p:nvPr/>
          </p:nvSpPr>
          <p:spPr bwMode="auto">
            <a:xfrm>
              <a:off x="1520" y="2422"/>
              <a:ext cx="6" cy="4"/>
            </a:xfrm>
            <a:prstGeom prst="rect">
              <a:avLst/>
            </a:prstGeom>
            <a:solidFill>
              <a:srgbClr val="C0C0C0"/>
            </a:solidFill>
            <a:ln w="9525">
              <a:noFill/>
              <a:miter lim="800000"/>
              <a:headEnd/>
              <a:tailEnd/>
            </a:ln>
          </p:spPr>
          <p:txBody>
            <a:bodyPr/>
            <a:lstStyle/>
            <a:p>
              <a:pPr algn="ctr"/>
              <a:endParaRPr lang="en-US"/>
            </a:p>
          </p:txBody>
        </p:sp>
        <p:sp>
          <p:nvSpPr>
            <p:cNvPr id="32835" name="Rectangle 497"/>
            <p:cNvSpPr>
              <a:spLocks noChangeArrowheads="1"/>
            </p:cNvSpPr>
            <p:nvPr/>
          </p:nvSpPr>
          <p:spPr bwMode="auto">
            <a:xfrm>
              <a:off x="1519" y="2429"/>
              <a:ext cx="7" cy="3"/>
            </a:xfrm>
            <a:prstGeom prst="rect">
              <a:avLst/>
            </a:prstGeom>
            <a:solidFill>
              <a:srgbClr val="C0C0C0"/>
            </a:solidFill>
            <a:ln w="9525">
              <a:noFill/>
              <a:miter lim="800000"/>
              <a:headEnd/>
              <a:tailEnd/>
            </a:ln>
          </p:spPr>
          <p:txBody>
            <a:bodyPr/>
            <a:lstStyle/>
            <a:p>
              <a:pPr algn="ctr"/>
              <a:endParaRPr lang="en-US"/>
            </a:p>
          </p:txBody>
        </p:sp>
        <p:sp>
          <p:nvSpPr>
            <p:cNvPr id="32836" name="Rectangle 498"/>
            <p:cNvSpPr>
              <a:spLocks noChangeArrowheads="1"/>
            </p:cNvSpPr>
            <p:nvPr/>
          </p:nvSpPr>
          <p:spPr bwMode="auto">
            <a:xfrm>
              <a:off x="1520" y="2435"/>
              <a:ext cx="6" cy="4"/>
            </a:xfrm>
            <a:prstGeom prst="rect">
              <a:avLst/>
            </a:prstGeom>
            <a:solidFill>
              <a:srgbClr val="C0C0C0"/>
            </a:solidFill>
            <a:ln w="9525">
              <a:noFill/>
              <a:miter lim="800000"/>
              <a:headEnd/>
              <a:tailEnd/>
            </a:ln>
          </p:spPr>
          <p:txBody>
            <a:bodyPr/>
            <a:lstStyle/>
            <a:p>
              <a:pPr algn="ctr"/>
              <a:endParaRPr lang="en-US"/>
            </a:p>
          </p:txBody>
        </p:sp>
        <p:sp>
          <p:nvSpPr>
            <p:cNvPr id="32837" name="Rectangle 499"/>
            <p:cNvSpPr>
              <a:spLocks noChangeArrowheads="1"/>
            </p:cNvSpPr>
            <p:nvPr/>
          </p:nvSpPr>
          <p:spPr bwMode="auto">
            <a:xfrm>
              <a:off x="1520" y="2441"/>
              <a:ext cx="6" cy="4"/>
            </a:xfrm>
            <a:prstGeom prst="rect">
              <a:avLst/>
            </a:prstGeom>
            <a:solidFill>
              <a:srgbClr val="C0C0C0"/>
            </a:solidFill>
            <a:ln w="9525">
              <a:noFill/>
              <a:miter lim="800000"/>
              <a:headEnd/>
              <a:tailEnd/>
            </a:ln>
          </p:spPr>
          <p:txBody>
            <a:bodyPr/>
            <a:lstStyle/>
            <a:p>
              <a:pPr algn="ctr"/>
              <a:endParaRPr lang="en-US"/>
            </a:p>
          </p:txBody>
        </p:sp>
        <p:sp>
          <p:nvSpPr>
            <p:cNvPr id="32838" name="Rectangle 500"/>
            <p:cNvSpPr>
              <a:spLocks noChangeArrowheads="1"/>
            </p:cNvSpPr>
            <p:nvPr/>
          </p:nvSpPr>
          <p:spPr bwMode="auto">
            <a:xfrm>
              <a:off x="1520" y="2447"/>
              <a:ext cx="6" cy="4"/>
            </a:xfrm>
            <a:prstGeom prst="rect">
              <a:avLst/>
            </a:prstGeom>
            <a:solidFill>
              <a:srgbClr val="C0C0C0"/>
            </a:solidFill>
            <a:ln w="9525">
              <a:noFill/>
              <a:miter lim="800000"/>
              <a:headEnd/>
              <a:tailEnd/>
            </a:ln>
          </p:spPr>
          <p:txBody>
            <a:bodyPr/>
            <a:lstStyle/>
            <a:p>
              <a:pPr algn="ctr"/>
              <a:endParaRPr lang="en-US"/>
            </a:p>
          </p:txBody>
        </p:sp>
        <p:sp>
          <p:nvSpPr>
            <p:cNvPr id="32839" name="Rectangle 501"/>
            <p:cNvSpPr>
              <a:spLocks noChangeArrowheads="1"/>
            </p:cNvSpPr>
            <p:nvPr/>
          </p:nvSpPr>
          <p:spPr bwMode="auto">
            <a:xfrm>
              <a:off x="1520" y="2453"/>
              <a:ext cx="6" cy="4"/>
            </a:xfrm>
            <a:prstGeom prst="rect">
              <a:avLst/>
            </a:prstGeom>
            <a:solidFill>
              <a:srgbClr val="C0C0C0"/>
            </a:solidFill>
            <a:ln w="9525">
              <a:noFill/>
              <a:miter lim="800000"/>
              <a:headEnd/>
              <a:tailEnd/>
            </a:ln>
          </p:spPr>
          <p:txBody>
            <a:bodyPr/>
            <a:lstStyle/>
            <a:p>
              <a:pPr algn="ctr"/>
              <a:endParaRPr lang="en-US"/>
            </a:p>
          </p:txBody>
        </p:sp>
        <p:sp>
          <p:nvSpPr>
            <p:cNvPr id="32840" name="Rectangle 502"/>
            <p:cNvSpPr>
              <a:spLocks noChangeArrowheads="1"/>
            </p:cNvSpPr>
            <p:nvPr/>
          </p:nvSpPr>
          <p:spPr bwMode="auto">
            <a:xfrm>
              <a:off x="1519" y="2459"/>
              <a:ext cx="7" cy="4"/>
            </a:xfrm>
            <a:prstGeom prst="rect">
              <a:avLst/>
            </a:prstGeom>
            <a:solidFill>
              <a:srgbClr val="C0C0C0"/>
            </a:solidFill>
            <a:ln w="9525">
              <a:noFill/>
              <a:miter lim="800000"/>
              <a:headEnd/>
              <a:tailEnd/>
            </a:ln>
          </p:spPr>
          <p:txBody>
            <a:bodyPr/>
            <a:lstStyle/>
            <a:p>
              <a:pPr algn="ctr"/>
              <a:endParaRPr lang="en-US"/>
            </a:p>
          </p:txBody>
        </p:sp>
        <p:sp>
          <p:nvSpPr>
            <p:cNvPr id="32841" name="Rectangle 503"/>
            <p:cNvSpPr>
              <a:spLocks noChangeArrowheads="1"/>
            </p:cNvSpPr>
            <p:nvPr/>
          </p:nvSpPr>
          <p:spPr bwMode="auto">
            <a:xfrm>
              <a:off x="1519" y="2465"/>
              <a:ext cx="7" cy="4"/>
            </a:xfrm>
            <a:prstGeom prst="rect">
              <a:avLst/>
            </a:prstGeom>
            <a:solidFill>
              <a:srgbClr val="C0C0C0"/>
            </a:solidFill>
            <a:ln w="9525">
              <a:noFill/>
              <a:miter lim="800000"/>
              <a:headEnd/>
              <a:tailEnd/>
            </a:ln>
          </p:spPr>
          <p:txBody>
            <a:bodyPr/>
            <a:lstStyle/>
            <a:p>
              <a:pPr algn="ctr"/>
              <a:endParaRPr lang="en-US"/>
            </a:p>
          </p:txBody>
        </p:sp>
        <p:sp>
          <p:nvSpPr>
            <p:cNvPr id="32842" name="Rectangle 504"/>
            <p:cNvSpPr>
              <a:spLocks noChangeArrowheads="1"/>
            </p:cNvSpPr>
            <p:nvPr/>
          </p:nvSpPr>
          <p:spPr bwMode="auto">
            <a:xfrm>
              <a:off x="1519" y="2471"/>
              <a:ext cx="7" cy="4"/>
            </a:xfrm>
            <a:prstGeom prst="rect">
              <a:avLst/>
            </a:prstGeom>
            <a:solidFill>
              <a:srgbClr val="C0C0C0"/>
            </a:solidFill>
            <a:ln w="9525">
              <a:noFill/>
              <a:miter lim="800000"/>
              <a:headEnd/>
              <a:tailEnd/>
            </a:ln>
          </p:spPr>
          <p:txBody>
            <a:bodyPr/>
            <a:lstStyle/>
            <a:p>
              <a:pPr algn="ctr"/>
              <a:endParaRPr lang="en-US"/>
            </a:p>
          </p:txBody>
        </p:sp>
      </p:grpSp>
      <p:grpSp>
        <p:nvGrpSpPr>
          <p:cNvPr id="2319" name="Group 520"/>
          <p:cNvGrpSpPr>
            <a:grpSpLocks/>
          </p:cNvGrpSpPr>
          <p:nvPr/>
        </p:nvGrpSpPr>
        <p:grpSpPr bwMode="auto">
          <a:xfrm>
            <a:off x="2417763" y="3670300"/>
            <a:ext cx="11112" cy="122238"/>
            <a:chOff x="1538" y="2395"/>
            <a:chExt cx="7" cy="81"/>
          </a:xfrm>
        </p:grpSpPr>
        <p:sp>
          <p:nvSpPr>
            <p:cNvPr id="32815" name="Rectangle 506"/>
            <p:cNvSpPr>
              <a:spLocks noChangeArrowheads="1"/>
            </p:cNvSpPr>
            <p:nvPr/>
          </p:nvSpPr>
          <p:spPr bwMode="auto">
            <a:xfrm>
              <a:off x="1540" y="2395"/>
              <a:ext cx="4" cy="81"/>
            </a:xfrm>
            <a:prstGeom prst="rect">
              <a:avLst/>
            </a:prstGeom>
            <a:solidFill>
              <a:srgbClr val="808080"/>
            </a:solidFill>
            <a:ln w="9525">
              <a:noFill/>
              <a:miter lim="800000"/>
              <a:headEnd/>
              <a:tailEnd/>
            </a:ln>
          </p:spPr>
          <p:txBody>
            <a:bodyPr/>
            <a:lstStyle/>
            <a:p>
              <a:pPr algn="ctr"/>
              <a:endParaRPr lang="en-US"/>
            </a:p>
          </p:txBody>
        </p:sp>
        <p:sp>
          <p:nvSpPr>
            <p:cNvPr id="32816" name="Rectangle 507"/>
            <p:cNvSpPr>
              <a:spLocks noChangeArrowheads="1"/>
            </p:cNvSpPr>
            <p:nvPr/>
          </p:nvSpPr>
          <p:spPr bwMode="auto">
            <a:xfrm>
              <a:off x="1538" y="2397"/>
              <a:ext cx="7" cy="3"/>
            </a:xfrm>
            <a:prstGeom prst="rect">
              <a:avLst/>
            </a:prstGeom>
            <a:solidFill>
              <a:srgbClr val="C0C0C0"/>
            </a:solidFill>
            <a:ln w="9525">
              <a:noFill/>
              <a:miter lim="800000"/>
              <a:headEnd/>
              <a:tailEnd/>
            </a:ln>
          </p:spPr>
          <p:txBody>
            <a:bodyPr/>
            <a:lstStyle/>
            <a:p>
              <a:pPr algn="ctr"/>
              <a:endParaRPr lang="en-US"/>
            </a:p>
          </p:txBody>
        </p:sp>
        <p:sp>
          <p:nvSpPr>
            <p:cNvPr id="32817" name="Rectangle 508"/>
            <p:cNvSpPr>
              <a:spLocks noChangeArrowheads="1"/>
            </p:cNvSpPr>
            <p:nvPr/>
          </p:nvSpPr>
          <p:spPr bwMode="auto">
            <a:xfrm>
              <a:off x="1538" y="2403"/>
              <a:ext cx="6" cy="3"/>
            </a:xfrm>
            <a:prstGeom prst="rect">
              <a:avLst/>
            </a:prstGeom>
            <a:solidFill>
              <a:srgbClr val="C0C0C0"/>
            </a:solidFill>
            <a:ln w="9525">
              <a:noFill/>
              <a:miter lim="800000"/>
              <a:headEnd/>
              <a:tailEnd/>
            </a:ln>
          </p:spPr>
          <p:txBody>
            <a:bodyPr/>
            <a:lstStyle/>
            <a:p>
              <a:pPr algn="ctr"/>
              <a:endParaRPr lang="en-US"/>
            </a:p>
          </p:txBody>
        </p:sp>
        <p:sp>
          <p:nvSpPr>
            <p:cNvPr id="32818" name="Rectangle 509"/>
            <p:cNvSpPr>
              <a:spLocks noChangeArrowheads="1"/>
            </p:cNvSpPr>
            <p:nvPr/>
          </p:nvSpPr>
          <p:spPr bwMode="auto">
            <a:xfrm>
              <a:off x="1538" y="2409"/>
              <a:ext cx="7" cy="4"/>
            </a:xfrm>
            <a:prstGeom prst="rect">
              <a:avLst/>
            </a:prstGeom>
            <a:solidFill>
              <a:srgbClr val="C0C0C0"/>
            </a:solidFill>
            <a:ln w="9525">
              <a:noFill/>
              <a:miter lim="800000"/>
              <a:headEnd/>
              <a:tailEnd/>
            </a:ln>
          </p:spPr>
          <p:txBody>
            <a:bodyPr/>
            <a:lstStyle/>
            <a:p>
              <a:pPr algn="ctr"/>
              <a:endParaRPr lang="en-US"/>
            </a:p>
          </p:txBody>
        </p:sp>
        <p:sp>
          <p:nvSpPr>
            <p:cNvPr id="32819" name="Rectangle 510"/>
            <p:cNvSpPr>
              <a:spLocks noChangeArrowheads="1"/>
            </p:cNvSpPr>
            <p:nvPr/>
          </p:nvSpPr>
          <p:spPr bwMode="auto">
            <a:xfrm>
              <a:off x="1538" y="2415"/>
              <a:ext cx="7" cy="4"/>
            </a:xfrm>
            <a:prstGeom prst="rect">
              <a:avLst/>
            </a:prstGeom>
            <a:solidFill>
              <a:srgbClr val="C0C0C0"/>
            </a:solidFill>
            <a:ln w="9525">
              <a:noFill/>
              <a:miter lim="800000"/>
              <a:headEnd/>
              <a:tailEnd/>
            </a:ln>
          </p:spPr>
          <p:txBody>
            <a:bodyPr/>
            <a:lstStyle/>
            <a:p>
              <a:pPr algn="ctr"/>
              <a:endParaRPr lang="en-US"/>
            </a:p>
          </p:txBody>
        </p:sp>
        <p:sp>
          <p:nvSpPr>
            <p:cNvPr id="32820" name="Rectangle 511"/>
            <p:cNvSpPr>
              <a:spLocks noChangeArrowheads="1"/>
            </p:cNvSpPr>
            <p:nvPr/>
          </p:nvSpPr>
          <p:spPr bwMode="auto">
            <a:xfrm>
              <a:off x="1538" y="2421"/>
              <a:ext cx="7" cy="4"/>
            </a:xfrm>
            <a:prstGeom prst="rect">
              <a:avLst/>
            </a:prstGeom>
            <a:solidFill>
              <a:srgbClr val="C0C0C0"/>
            </a:solidFill>
            <a:ln w="9525">
              <a:noFill/>
              <a:miter lim="800000"/>
              <a:headEnd/>
              <a:tailEnd/>
            </a:ln>
          </p:spPr>
          <p:txBody>
            <a:bodyPr/>
            <a:lstStyle/>
            <a:p>
              <a:pPr algn="ctr"/>
              <a:endParaRPr lang="en-US"/>
            </a:p>
          </p:txBody>
        </p:sp>
        <p:sp>
          <p:nvSpPr>
            <p:cNvPr id="32821" name="Rectangle 512"/>
            <p:cNvSpPr>
              <a:spLocks noChangeArrowheads="1"/>
            </p:cNvSpPr>
            <p:nvPr/>
          </p:nvSpPr>
          <p:spPr bwMode="auto">
            <a:xfrm>
              <a:off x="1538" y="2427"/>
              <a:ext cx="6" cy="4"/>
            </a:xfrm>
            <a:prstGeom prst="rect">
              <a:avLst/>
            </a:prstGeom>
            <a:solidFill>
              <a:srgbClr val="C0C0C0"/>
            </a:solidFill>
            <a:ln w="9525">
              <a:noFill/>
              <a:miter lim="800000"/>
              <a:headEnd/>
              <a:tailEnd/>
            </a:ln>
          </p:spPr>
          <p:txBody>
            <a:bodyPr/>
            <a:lstStyle/>
            <a:p>
              <a:pPr algn="ctr"/>
              <a:endParaRPr lang="en-US"/>
            </a:p>
          </p:txBody>
        </p:sp>
        <p:sp>
          <p:nvSpPr>
            <p:cNvPr id="32822" name="Rectangle 513"/>
            <p:cNvSpPr>
              <a:spLocks noChangeArrowheads="1"/>
            </p:cNvSpPr>
            <p:nvPr/>
          </p:nvSpPr>
          <p:spPr bwMode="auto">
            <a:xfrm>
              <a:off x="1538" y="2434"/>
              <a:ext cx="7" cy="3"/>
            </a:xfrm>
            <a:prstGeom prst="rect">
              <a:avLst/>
            </a:prstGeom>
            <a:solidFill>
              <a:srgbClr val="C0C0C0"/>
            </a:solidFill>
            <a:ln w="9525">
              <a:noFill/>
              <a:miter lim="800000"/>
              <a:headEnd/>
              <a:tailEnd/>
            </a:ln>
          </p:spPr>
          <p:txBody>
            <a:bodyPr/>
            <a:lstStyle/>
            <a:p>
              <a:pPr algn="ctr"/>
              <a:endParaRPr lang="en-US"/>
            </a:p>
          </p:txBody>
        </p:sp>
        <p:sp>
          <p:nvSpPr>
            <p:cNvPr id="32823" name="Rectangle 514"/>
            <p:cNvSpPr>
              <a:spLocks noChangeArrowheads="1"/>
            </p:cNvSpPr>
            <p:nvPr/>
          </p:nvSpPr>
          <p:spPr bwMode="auto">
            <a:xfrm>
              <a:off x="1538" y="2440"/>
              <a:ext cx="7" cy="4"/>
            </a:xfrm>
            <a:prstGeom prst="rect">
              <a:avLst/>
            </a:prstGeom>
            <a:solidFill>
              <a:srgbClr val="C0C0C0"/>
            </a:solidFill>
            <a:ln w="9525">
              <a:noFill/>
              <a:miter lim="800000"/>
              <a:headEnd/>
              <a:tailEnd/>
            </a:ln>
          </p:spPr>
          <p:txBody>
            <a:bodyPr/>
            <a:lstStyle/>
            <a:p>
              <a:pPr algn="ctr"/>
              <a:endParaRPr lang="en-US"/>
            </a:p>
          </p:txBody>
        </p:sp>
        <p:sp>
          <p:nvSpPr>
            <p:cNvPr id="32824" name="Rectangle 515"/>
            <p:cNvSpPr>
              <a:spLocks noChangeArrowheads="1"/>
            </p:cNvSpPr>
            <p:nvPr/>
          </p:nvSpPr>
          <p:spPr bwMode="auto">
            <a:xfrm>
              <a:off x="1538" y="2446"/>
              <a:ext cx="7" cy="4"/>
            </a:xfrm>
            <a:prstGeom prst="rect">
              <a:avLst/>
            </a:prstGeom>
            <a:solidFill>
              <a:srgbClr val="C0C0C0"/>
            </a:solidFill>
            <a:ln w="9525">
              <a:noFill/>
              <a:miter lim="800000"/>
              <a:headEnd/>
              <a:tailEnd/>
            </a:ln>
          </p:spPr>
          <p:txBody>
            <a:bodyPr/>
            <a:lstStyle/>
            <a:p>
              <a:pPr algn="ctr"/>
              <a:endParaRPr lang="en-US"/>
            </a:p>
          </p:txBody>
        </p:sp>
        <p:sp>
          <p:nvSpPr>
            <p:cNvPr id="32825" name="Rectangle 516"/>
            <p:cNvSpPr>
              <a:spLocks noChangeArrowheads="1"/>
            </p:cNvSpPr>
            <p:nvPr/>
          </p:nvSpPr>
          <p:spPr bwMode="auto">
            <a:xfrm>
              <a:off x="1538" y="2452"/>
              <a:ext cx="7" cy="4"/>
            </a:xfrm>
            <a:prstGeom prst="rect">
              <a:avLst/>
            </a:prstGeom>
            <a:solidFill>
              <a:srgbClr val="C0C0C0"/>
            </a:solidFill>
            <a:ln w="9525">
              <a:noFill/>
              <a:miter lim="800000"/>
              <a:headEnd/>
              <a:tailEnd/>
            </a:ln>
          </p:spPr>
          <p:txBody>
            <a:bodyPr/>
            <a:lstStyle/>
            <a:p>
              <a:pPr algn="ctr"/>
              <a:endParaRPr lang="en-US"/>
            </a:p>
          </p:txBody>
        </p:sp>
        <p:sp>
          <p:nvSpPr>
            <p:cNvPr id="32826" name="Rectangle 517"/>
            <p:cNvSpPr>
              <a:spLocks noChangeArrowheads="1"/>
            </p:cNvSpPr>
            <p:nvPr/>
          </p:nvSpPr>
          <p:spPr bwMode="auto">
            <a:xfrm>
              <a:off x="1538" y="2458"/>
              <a:ext cx="6" cy="4"/>
            </a:xfrm>
            <a:prstGeom prst="rect">
              <a:avLst/>
            </a:prstGeom>
            <a:solidFill>
              <a:srgbClr val="C0C0C0"/>
            </a:solidFill>
            <a:ln w="9525">
              <a:noFill/>
              <a:miter lim="800000"/>
              <a:headEnd/>
              <a:tailEnd/>
            </a:ln>
          </p:spPr>
          <p:txBody>
            <a:bodyPr/>
            <a:lstStyle/>
            <a:p>
              <a:pPr algn="ctr"/>
              <a:endParaRPr lang="en-US"/>
            </a:p>
          </p:txBody>
        </p:sp>
        <p:sp>
          <p:nvSpPr>
            <p:cNvPr id="32827" name="Rectangle 518"/>
            <p:cNvSpPr>
              <a:spLocks noChangeArrowheads="1"/>
            </p:cNvSpPr>
            <p:nvPr/>
          </p:nvSpPr>
          <p:spPr bwMode="auto">
            <a:xfrm>
              <a:off x="1538" y="2464"/>
              <a:ext cx="6" cy="4"/>
            </a:xfrm>
            <a:prstGeom prst="rect">
              <a:avLst/>
            </a:prstGeom>
            <a:solidFill>
              <a:srgbClr val="C0C0C0"/>
            </a:solidFill>
            <a:ln w="9525">
              <a:noFill/>
              <a:miter lim="800000"/>
              <a:headEnd/>
              <a:tailEnd/>
            </a:ln>
          </p:spPr>
          <p:txBody>
            <a:bodyPr/>
            <a:lstStyle/>
            <a:p>
              <a:pPr algn="ctr"/>
              <a:endParaRPr lang="en-US"/>
            </a:p>
          </p:txBody>
        </p:sp>
        <p:sp>
          <p:nvSpPr>
            <p:cNvPr id="32828" name="Rectangle 519"/>
            <p:cNvSpPr>
              <a:spLocks noChangeArrowheads="1"/>
            </p:cNvSpPr>
            <p:nvPr/>
          </p:nvSpPr>
          <p:spPr bwMode="auto">
            <a:xfrm>
              <a:off x="1538" y="2470"/>
              <a:ext cx="6" cy="3"/>
            </a:xfrm>
            <a:prstGeom prst="rect">
              <a:avLst/>
            </a:prstGeom>
            <a:solidFill>
              <a:srgbClr val="C0C0C0"/>
            </a:solidFill>
            <a:ln w="9525">
              <a:noFill/>
              <a:miter lim="800000"/>
              <a:headEnd/>
              <a:tailEnd/>
            </a:ln>
          </p:spPr>
          <p:txBody>
            <a:bodyPr/>
            <a:lstStyle/>
            <a:p>
              <a:pPr algn="ctr"/>
              <a:endParaRPr lang="en-US"/>
            </a:p>
          </p:txBody>
        </p:sp>
      </p:grpSp>
      <p:grpSp>
        <p:nvGrpSpPr>
          <p:cNvPr id="2320" name="Group 535"/>
          <p:cNvGrpSpPr>
            <a:grpSpLocks/>
          </p:cNvGrpSpPr>
          <p:nvPr/>
        </p:nvGrpSpPr>
        <p:grpSpPr bwMode="auto">
          <a:xfrm>
            <a:off x="2444750" y="3667125"/>
            <a:ext cx="9525" cy="120650"/>
            <a:chOff x="1555" y="2393"/>
            <a:chExt cx="6" cy="80"/>
          </a:xfrm>
        </p:grpSpPr>
        <p:sp>
          <p:nvSpPr>
            <p:cNvPr id="32801" name="Rectangle 521"/>
            <p:cNvSpPr>
              <a:spLocks noChangeArrowheads="1"/>
            </p:cNvSpPr>
            <p:nvPr/>
          </p:nvSpPr>
          <p:spPr bwMode="auto">
            <a:xfrm>
              <a:off x="1557" y="2393"/>
              <a:ext cx="3" cy="80"/>
            </a:xfrm>
            <a:prstGeom prst="rect">
              <a:avLst/>
            </a:prstGeom>
            <a:solidFill>
              <a:srgbClr val="808080"/>
            </a:solidFill>
            <a:ln w="9525">
              <a:noFill/>
              <a:miter lim="800000"/>
              <a:headEnd/>
              <a:tailEnd/>
            </a:ln>
          </p:spPr>
          <p:txBody>
            <a:bodyPr/>
            <a:lstStyle/>
            <a:p>
              <a:pPr algn="ctr"/>
              <a:endParaRPr lang="en-US"/>
            </a:p>
          </p:txBody>
        </p:sp>
        <p:sp>
          <p:nvSpPr>
            <p:cNvPr id="32802" name="Rectangle 522"/>
            <p:cNvSpPr>
              <a:spLocks noChangeArrowheads="1"/>
            </p:cNvSpPr>
            <p:nvPr/>
          </p:nvSpPr>
          <p:spPr bwMode="auto">
            <a:xfrm>
              <a:off x="1556" y="2395"/>
              <a:ext cx="5" cy="4"/>
            </a:xfrm>
            <a:prstGeom prst="rect">
              <a:avLst/>
            </a:prstGeom>
            <a:solidFill>
              <a:srgbClr val="C0C0C0"/>
            </a:solidFill>
            <a:ln w="9525">
              <a:noFill/>
              <a:miter lim="800000"/>
              <a:headEnd/>
              <a:tailEnd/>
            </a:ln>
          </p:spPr>
          <p:txBody>
            <a:bodyPr/>
            <a:lstStyle/>
            <a:p>
              <a:pPr algn="ctr"/>
              <a:endParaRPr lang="en-US"/>
            </a:p>
          </p:txBody>
        </p:sp>
        <p:sp>
          <p:nvSpPr>
            <p:cNvPr id="32803" name="Rectangle 523"/>
            <p:cNvSpPr>
              <a:spLocks noChangeArrowheads="1"/>
            </p:cNvSpPr>
            <p:nvPr/>
          </p:nvSpPr>
          <p:spPr bwMode="auto">
            <a:xfrm>
              <a:off x="1555" y="2401"/>
              <a:ext cx="6" cy="4"/>
            </a:xfrm>
            <a:prstGeom prst="rect">
              <a:avLst/>
            </a:prstGeom>
            <a:solidFill>
              <a:srgbClr val="C0C0C0"/>
            </a:solidFill>
            <a:ln w="9525">
              <a:noFill/>
              <a:miter lim="800000"/>
              <a:headEnd/>
              <a:tailEnd/>
            </a:ln>
          </p:spPr>
          <p:txBody>
            <a:bodyPr/>
            <a:lstStyle/>
            <a:p>
              <a:pPr algn="ctr"/>
              <a:endParaRPr lang="en-US"/>
            </a:p>
          </p:txBody>
        </p:sp>
        <p:sp>
          <p:nvSpPr>
            <p:cNvPr id="32804" name="Rectangle 524"/>
            <p:cNvSpPr>
              <a:spLocks noChangeArrowheads="1"/>
            </p:cNvSpPr>
            <p:nvPr/>
          </p:nvSpPr>
          <p:spPr bwMode="auto">
            <a:xfrm>
              <a:off x="1556" y="2408"/>
              <a:ext cx="5" cy="3"/>
            </a:xfrm>
            <a:prstGeom prst="rect">
              <a:avLst/>
            </a:prstGeom>
            <a:solidFill>
              <a:srgbClr val="C0C0C0"/>
            </a:solidFill>
            <a:ln w="9525">
              <a:noFill/>
              <a:miter lim="800000"/>
              <a:headEnd/>
              <a:tailEnd/>
            </a:ln>
          </p:spPr>
          <p:txBody>
            <a:bodyPr/>
            <a:lstStyle/>
            <a:p>
              <a:pPr algn="ctr"/>
              <a:endParaRPr lang="en-US"/>
            </a:p>
          </p:txBody>
        </p:sp>
        <p:sp>
          <p:nvSpPr>
            <p:cNvPr id="32805" name="Rectangle 525"/>
            <p:cNvSpPr>
              <a:spLocks noChangeArrowheads="1"/>
            </p:cNvSpPr>
            <p:nvPr/>
          </p:nvSpPr>
          <p:spPr bwMode="auto">
            <a:xfrm>
              <a:off x="1556" y="2413"/>
              <a:ext cx="5" cy="4"/>
            </a:xfrm>
            <a:prstGeom prst="rect">
              <a:avLst/>
            </a:prstGeom>
            <a:solidFill>
              <a:srgbClr val="C0C0C0"/>
            </a:solidFill>
            <a:ln w="9525">
              <a:noFill/>
              <a:miter lim="800000"/>
              <a:headEnd/>
              <a:tailEnd/>
            </a:ln>
          </p:spPr>
          <p:txBody>
            <a:bodyPr/>
            <a:lstStyle/>
            <a:p>
              <a:pPr algn="ctr"/>
              <a:endParaRPr lang="en-US"/>
            </a:p>
          </p:txBody>
        </p:sp>
        <p:sp>
          <p:nvSpPr>
            <p:cNvPr id="32806" name="Rectangle 526"/>
            <p:cNvSpPr>
              <a:spLocks noChangeArrowheads="1"/>
            </p:cNvSpPr>
            <p:nvPr/>
          </p:nvSpPr>
          <p:spPr bwMode="auto">
            <a:xfrm>
              <a:off x="1556" y="2419"/>
              <a:ext cx="5" cy="4"/>
            </a:xfrm>
            <a:prstGeom prst="rect">
              <a:avLst/>
            </a:prstGeom>
            <a:solidFill>
              <a:srgbClr val="C0C0C0"/>
            </a:solidFill>
            <a:ln w="9525">
              <a:noFill/>
              <a:miter lim="800000"/>
              <a:headEnd/>
              <a:tailEnd/>
            </a:ln>
          </p:spPr>
          <p:txBody>
            <a:bodyPr/>
            <a:lstStyle/>
            <a:p>
              <a:pPr algn="ctr"/>
              <a:endParaRPr lang="en-US"/>
            </a:p>
          </p:txBody>
        </p:sp>
        <p:sp>
          <p:nvSpPr>
            <p:cNvPr id="32807" name="Rectangle 527"/>
            <p:cNvSpPr>
              <a:spLocks noChangeArrowheads="1"/>
            </p:cNvSpPr>
            <p:nvPr/>
          </p:nvSpPr>
          <p:spPr bwMode="auto">
            <a:xfrm>
              <a:off x="1555" y="2425"/>
              <a:ext cx="6" cy="4"/>
            </a:xfrm>
            <a:prstGeom prst="rect">
              <a:avLst/>
            </a:prstGeom>
            <a:solidFill>
              <a:srgbClr val="C0C0C0"/>
            </a:solidFill>
            <a:ln w="9525">
              <a:noFill/>
              <a:miter lim="800000"/>
              <a:headEnd/>
              <a:tailEnd/>
            </a:ln>
          </p:spPr>
          <p:txBody>
            <a:bodyPr/>
            <a:lstStyle/>
            <a:p>
              <a:pPr algn="ctr"/>
              <a:endParaRPr lang="en-US"/>
            </a:p>
          </p:txBody>
        </p:sp>
        <p:sp>
          <p:nvSpPr>
            <p:cNvPr id="32808" name="Rectangle 528"/>
            <p:cNvSpPr>
              <a:spLocks noChangeArrowheads="1"/>
            </p:cNvSpPr>
            <p:nvPr/>
          </p:nvSpPr>
          <p:spPr bwMode="auto">
            <a:xfrm>
              <a:off x="1556" y="2432"/>
              <a:ext cx="5" cy="4"/>
            </a:xfrm>
            <a:prstGeom prst="rect">
              <a:avLst/>
            </a:prstGeom>
            <a:solidFill>
              <a:srgbClr val="C0C0C0"/>
            </a:solidFill>
            <a:ln w="9525">
              <a:noFill/>
              <a:miter lim="800000"/>
              <a:headEnd/>
              <a:tailEnd/>
            </a:ln>
          </p:spPr>
          <p:txBody>
            <a:bodyPr/>
            <a:lstStyle/>
            <a:p>
              <a:pPr algn="ctr"/>
              <a:endParaRPr lang="en-US"/>
            </a:p>
          </p:txBody>
        </p:sp>
        <p:sp>
          <p:nvSpPr>
            <p:cNvPr id="32809" name="Rectangle 529"/>
            <p:cNvSpPr>
              <a:spLocks noChangeArrowheads="1"/>
            </p:cNvSpPr>
            <p:nvPr/>
          </p:nvSpPr>
          <p:spPr bwMode="auto">
            <a:xfrm>
              <a:off x="1556" y="2438"/>
              <a:ext cx="5" cy="4"/>
            </a:xfrm>
            <a:prstGeom prst="rect">
              <a:avLst/>
            </a:prstGeom>
            <a:solidFill>
              <a:srgbClr val="C0C0C0"/>
            </a:solidFill>
            <a:ln w="9525">
              <a:noFill/>
              <a:miter lim="800000"/>
              <a:headEnd/>
              <a:tailEnd/>
            </a:ln>
          </p:spPr>
          <p:txBody>
            <a:bodyPr/>
            <a:lstStyle/>
            <a:p>
              <a:pPr algn="ctr"/>
              <a:endParaRPr lang="en-US"/>
            </a:p>
          </p:txBody>
        </p:sp>
        <p:sp>
          <p:nvSpPr>
            <p:cNvPr id="32810" name="Rectangle 530"/>
            <p:cNvSpPr>
              <a:spLocks noChangeArrowheads="1"/>
            </p:cNvSpPr>
            <p:nvPr/>
          </p:nvSpPr>
          <p:spPr bwMode="auto">
            <a:xfrm>
              <a:off x="1556" y="2444"/>
              <a:ext cx="5" cy="4"/>
            </a:xfrm>
            <a:prstGeom prst="rect">
              <a:avLst/>
            </a:prstGeom>
            <a:solidFill>
              <a:srgbClr val="C0C0C0"/>
            </a:solidFill>
            <a:ln w="9525">
              <a:noFill/>
              <a:miter lim="800000"/>
              <a:headEnd/>
              <a:tailEnd/>
            </a:ln>
          </p:spPr>
          <p:txBody>
            <a:bodyPr/>
            <a:lstStyle/>
            <a:p>
              <a:pPr algn="ctr"/>
              <a:endParaRPr lang="en-US"/>
            </a:p>
          </p:txBody>
        </p:sp>
        <p:sp>
          <p:nvSpPr>
            <p:cNvPr id="32811" name="Rectangle 531"/>
            <p:cNvSpPr>
              <a:spLocks noChangeArrowheads="1"/>
            </p:cNvSpPr>
            <p:nvPr/>
          </p:nvSpPr>
          <p:spPr bwMode="auto">
            <a:xfrm>
              <a:off x="1556" y="2450"/>
              <a:ext cx="5" cy="3"/>
            </a:xfrm>
            <a:prstGeom prst="rect">
              <a:avLst/>
            </a:prstGeom>
            <a:solidFill>
              <a:srgbClr val="C0C0C0"/>
            </a:solidFill>
            <a:ln w="9525">
              <a:noFill/>
              <a:miter lim="800000"/>
              <a:headEnd/>
              <a:tailEnd/>
            </a:ln>
          </p:spPr>
          <p:txBody>
            <a:bodyPr/>
            <a:lstStyle/>
            <a:p>
              <a:pPr algn="ctr"/>
              <a:endParaRPr lang="en-US"/>
            </a:p>
          </p:txBody>
        </p:sp>
        <p:sp>
          <p:nvSpPr>
            <p:cNvPr id="32812" name="Rectangle 532"/>
            <p:cNvSpPr>
              <a:spLocks noChangeArrowheads="1"/>
            </p:cNvSpPr>
            <p:nvPr/>
          </p:nvSpPr>
          <p:spPr bwMode="auto">
            <a:xfrm>
              <a:off x="1555" y="2456"/>
              <a:ext cx="6" cy="3"/>
            </a:xfrm>
            <a:prstGeom prst="rect">
              <a:avLst/>
            </a:prstGeom>
            <a:solidFill>
              <a:srgbClr val="C0C0C0"/>
            </a:solidFill>
            <a:ln w="9525">
              <a:noFill/>
              <a:miter lim="800000"/>
              <a:headEnd/>
              <a:tailEnd/>
            </a:ln>
          </p:spPr>
          <p:txBody>
            <a:bodyPr/>
            <a:lstStyle/>
            <a:p>
              <a:pPr algn="ctr"/>
              <a:endParaRPr lang="en-US"/>
            </a:p>
          </p:txBody>
        </p:sp>
        <p:sp>
          <p:nvSpPr>
            <p:cNvPr id="32813" name="Rectangle 533"/>
            <p:cNvSpPr>
              <a:spLocks noChangeArrowheads="1"/>
            </p:cNvSpPr>
            <p:nvPr/>
          </p:nvSpPr>
          <p:spPr bwMode="auto">
            <a:xfrm>
              <a:off x="1555" y="2462"/>
              <a:ext cx="6" cy="3"/>
            </a:xfrm>
            <a:prstGeom prst="rect">
              <a:avLst/>
            </a:prstGeom>
            <a:solidFill>
              <a:srgbClr val="C0C0C0"/>
            </a:solidFill>
            <a:ln w="9525">
              <a:noFill/>
              <a:miter lim="800000"/>
              <a:headEnd/>
              <a:tailEnd/>
            </a:ln>
          </p:spPr>
          <p:txBody>
            <a:bodyPr/>
            <a:lstStyle/>
            <a:p>
              <a:pPr algn="ctr"/>
              <a:endParaRPr lang="en-US"/>
            </a:p>
          </p:txBody>
        </p:sp>
        <p:sp>
          <p:nvSpPr>
            <p:cNvPr id="32814" name="Rectangle 534"/>
            <p:cNvSpPr>
              <a:spLocks noChangeArrowheads="1"/>
            </p:cNvSpPr>
            <p:nvPr/>
          </p:nvSpPr>
          <p:spPr bwMode="auto">
            <a:xfrm>
              <a:off x="1555" y="2467"/>
              <a:ext cx="6" cy="4"/>
            </a:xfrm>
            <a:prstGeom prst="rect">
              <a:avLst/>
            </a:prstGeom>
            <a:solidFill>
              <a:srgbClr val="C0C0C0"/>
            </a:solidFill>
            <a:ln w="9525">
              <a:noFill/>
              <a:miter lim="800000"/>
              <a:headEnd/>
              <a:tailEnd/>
            </a:ln>
          </p:spPr>
          <p:txBody>
            <a:bodyPr/>
            <a:lstStyle/>
            <a:p>
              <a:pPr algn="ctr"/>
              <a:endParaRPr lang="en-US"/>
            </a:p>
          </p:txBody>
        </p:sp>
      </p:grpSp>
      <p:grpSp>
        <p:nvGrpSpPr>
          <p:cNvPr id="2321" name="Group 550"/>
          <p:cNvGrpSpPr>
            <a:grpSpLocks/>
          </p:cNvGrpSpPr>
          <p:nvPr/>
        </p:nvGrpSpPr>
        <p:grpSpPr bwMode="auto">
          <a:xfrm>
            <a:off x="2471738" y="3667125"/>
            <a:ext cx="7937" cy="119063"/>
            <a:chOff x="1572" y="2393"/>
            <a:chExt cx="5" cy="79"/>
          </a:xfrm>
        </p:grpSpPr>
        <p:sp>
          <p:nvSpPr>
            <p:cNvPr id="32787" name="Rectangle 536"/>
            <p:cNvSpPr>
              <a:spLocks noChangeArrowheads="1"/>
            </p:cNvSpPr>
            <p:nvPr/>
          </p:nvSpPr>
          <p:spPr bwMode="auto">
            <a:xfrm>
              <a:off x="1573" y="2393"/>
              <a:ext cx="4" cy="79"/>
            </a:xfrm>
            <a:prstGeom prst="rect">
              <a:avLst/>
            </a:prstGeom>
            <a:solidFill>
              <a:srgbClr val="808080"/>
            </a:solidFill>
            <a:ln w="9525">
              <a:noFill/>
              <a:miter lim="800000"/>
              <a:headEnd/>
              <a:tailEnd/>
            </a:ln>
          </p:spPr>
          <p:txBody>
            <a:bodyPr/>
            <a:lstStyle/>
            <a:p>
              <a:pPr algn="ctr"/>
              <a:endParaRPr lang="en-US"/>
            </a:p>
          </p:txBody>
        </p:sp>
        <p:sp>
          <p:nvSpPr>
            <p:cNvPr id="32788" name="Rectangle 537"/>
            <p:cNvSpPr>
              <a:spLocks noChangeArrowheads="1"/>
            </p:cNvSpPr>
            <p:nvPr/>
          </p:nvSpPr>
          <p:spPr bwMode="auto">
            <a:xfrm>
              <a:off x="1572" y="2395"/>
              <a:ext cx="5" cy="4"/>
            </a:xfrm>
            <a:prstGeom prst="rect">
              <a:avLst/>
            </a:prstGeom>
            <a:solidFill>
              <a:srgbClr val="C0C0C0"/>
            </a:solidFill>
            <a:ln w="9525">
              <a:noFill/>
              <a:miter lim="800000"/>
              <a:headEnd/>
              <a:tailEnd/>
            </a:ln>
          </p:spPr>
          <p:txBody>
            <a:bodyPr/>
            <a:lstStyle/>
            <a:p>
              <a:pPr algn="ctr"/>
              <a:endParaRPr lang="en-US"/>
            </a:p>
          </p:txBody>
        </p:sp>
        <p:sp>
          <p:nvSpPr>
            <p:cNvPr id="32789" name="Rectangle 538"/>
            <p:cNvSpPr>
              <a:spLocks noChangeArrowheads="1"/>
            </p:cNvSpPr>
            <p:nvPr/>
          </p:nvSpPr>
          <p:spPr bwMode="auto">
            <a:xfrm>
              <a:off x="1572" y="2401"/>
              <a:ext cx="5" cy="4"/>
            </a:xfrm>
            <a:prstGeom prst="rect">
              <a:avLst/>
            </a:prstGeom>
            <a:solidFill>
              <a:srgbClr val="C0C0C0"/>
            </a:solidFill>
            <a:ln w="9525">
              <a:noFill/>
              <a:miter lim="800000"/>
              <a:headEnd/>
              <a:tailEnd/>
            </a:ln>
          </p:spPr>
          <p:txBody>
            <a:bodyPr/>
            <a:lstStyle/>
            <a:p>
              <a:pPr algn="ctr"/>
              <a:endParaRPr lang="en-US"/>
            </a:p>
          </p:txBody>
        </p:sp>
        <p:sp>
          <p:nvSpPr>
            <p:cNvPr id="32790" name="Rectangle 539"/>
            <p:cNvSpPr>
              <a:spLocks noChangeArrowheads="1"/>
            </p:cNvSpPr>
            <p:nvPr/>
          </p:nvSpPr>
          <p:spPr bwMode="auto">
            <a:xfrm>
              <a:off x="1572" y="2407"/>
              <a:ext cx="5" cy="4"/>
            </a:xfrm>
            <a:prstGeom prst="rect">
              <a:avLst/>
            </a:prstGeom>
            <a:solidFill>
              <a:srgbClr val="C0C0C0"/>
            </a:solidFill>
            <a:ln w="9525">
              <a:noFill/>
              <a:miter lim="800000"/>
              <a:headEnd/>
              <a:tailEnd/>
            </a:ln>
          </p:spPr>
          <p:txBody>
            <a:bodyPr/>
            <a:lstStyle/>
            <a:p>
              <a:pPr algn="ctr"/>
              <a:endParaRPr lang="en-US"/>
            </a:p>
          </p:txBody>
        </p:sp>
        <p:sp>
          <p:nvSpPr>
            <p:cNvPr id="32791" name="Rectangle 540"/>
            <p:cNvSpPr>
              <a:spLocks noChangeArrowheads="1"/>
            </p:cNvSpPr>
            <p:nvPr/>
          </p:nvSpPr>
          <p:spPr bwMode="auto">
            <a:xfrm>
              <a:off x="1572" y="2413"/>
              <a:ext cx="5" cy="4"/>
            </a:xfrm>
            <a:prstGeom prst="rect">
              <a:avLst/>
            </a:prstGeom>
            <a:solidFill>
              <a:srgbClr val="C0C0C0"/>
            </a:solidFill>
            <a:ln w="9525">
              <a:noFill/>
              <a:miter lim="800000"/>
              <a:headEnd/>
              <a:tailEnd/>
            </a:ln>
          </p:spPr>
          <p:txBody>
            <a:bodyPr/>
            <a:lstStyle/>
            <a:p>
              <a:pPr algn="ctr"/>
              <a:endParaRPr lang="en-US"/>
            </a:p>
          </p:txBody>
        </p:sp>
        <p:sp>
          <p:nvSpPr>
            <p:cNvPr id="32792" name="Rectangle 541"/>
            <p:cNvSpPr>
              <a:spLocks noChangeArrowheads="1"/>
            </p:cNvSpPr>
            <p:nvPr/>
          </p:nvSpPr>
          <p:spPr bwMode="auto">
            <a:xfrm>
              <a:off x="1572" y="2419"/>
              <a:ext cx="5" cy="3"/>
            </a:xfrm>
            <a:prstGeom prst="rect">
              <a:avLst/>
            </a:prstGeom>
            <a:solidFill>
              <a:srgbClr val="C0C0C0"/>
            </a:solidFill>
            <a:ln w="9525">
              <a:noFill/>
              <a:miter lim="800000"/>
              <a:headEnd/>
              <a:tailEnd/>
            </a:ln>
          </p:spPr>
          <p:txBody>
            <a:bodyPr/>
            <a:lstStyle/>
            <a:p>
              <a:pPr algn="ctr"/>
              <a:endParaRPr lang="en-US"/>
            </a:p>
          </p:txBody>
        </p:sp>
        <p:sp>
          <p:nvSpPr>
            <p:cNvPr id="32793" name="Rectangle 542"/>
            <p:cNvSpPr>
              <a:spLocks noChangeArrowheads="1"/>
            </p:cNvSpPr>
            <p:nvPr/>
          </p:nvSpPr>
          <p:spPr bwMode="auto">
            <a:xfrm>
              <a:off x="1572" y="2425"/>
              <a:ext cx="5" cy="3"/>
            </a:xfrm>
            <a:prstGeom prst="rect">
              <a:avLst/>
            </a:prstGeom>
            <a:solidFill>
              <a:srgbClr val="C0C0C0"/>
            </a:solidFill>
            <a:ln w="9525">
              <a:noFill/>
              <a:miter lim="800000"/>
              <a:headEnd/>
              <a:tailEnd/>
            </a:ln>
          </p:spPr>
          <p:txBody>
            <a:bodyPr/>
            <a:lstStyle/>
            <a:p>
              <a:pPr algn="ctr"/>
              <a:endParaRPr lang="en-US"/>
            </a:p>
          </p:txBody>
        </p:sp>
        <p:sp>
          <p:nvSpPr>
            <p:cNvPr id="32794" name="Rectangle 543"/>
            <p:cNvSpPr>
              <a:spLocks noChangeArrowheads="1"/>
            </p:cNvSpPr>
            <p:nvPr/>
          </p:nvSpPr>
          <p:spPr bwMode="auto">
            <a:xfrm>
              <a:off x="1572" y="2431"/>
              <a:ext cx="5" cy="4"/>
            </a:xfrm>
            <a:prstGeom prst="rect">
              <a:avLst/>
            </a:prstGeom>
            <a:solidFill>
              <a:srgbClr val="C0C0C0"/>
            </a:solidFill>
            <a:ln w="9525">
              <a:noFill/>
              <a:miter lim="800000"/>
              <a:headEnd/>
              <a:tailEnd/>
            </a:ln>
          </p:spPr>
          <p:txBody>
            <a:bodyPr/>
            <a:lstStyle/>
            <a:p>
              <a:pPr algn="ctr"/>
              <a:endParaRPr lang="en-US"/>
            </a:p>
          </p:txBody>
        </p:sp>
        <p:sp>
          <p:nvSpPr>
            <p:cNvPr id="32795" name="Rectangle 544"/>
            <p:cNvSpPr>
              <a:spLocks noChangeArrowheads="1"/>
            </p:cNvSpPr>
            <p:nvPr/>
          </p:nvSpPr>
          <p:spPr bwMode="auto">
            <a:xfrm>
              <a:off x="1572" y="2437"/>
              <a:ext cx="5" cy="4"/>
            </a:xfrm>
            <a:prstGeom prst="rect">
              <a:avLst/>
            </a:prstGeom>
            <a:solidFill>
              <a:srgbClr val="C0C0C0"/>
            </a:solidFill>
            <a:ln w="9525">
              <a:noFill/>
              <a:miter lim="800000"/>
              <a:headEnd/>
              <a:tailEnd/>
            </a:ln>
          </p:spPr>
          <p:txBody>
            <a:bodyPr/>
            <a:lstStyle/>
            <a:p>
              <a:pPr algn="ctr"/>
              <a:endParaRPr lang="en-US"/>
            </a:p>
          </p:txBody>
        </p:sp>
        <p:sp>
          <p:nvSpPr>
            <p:cNvPr id="32796" name="Rectangle 545"/>
            <p:cNvSpPr>
              <a:spLocks noChangeArrowheads="1"/>
            </p:cNvSpPr>
            <p:nvPr/>
          </p:nvSpPr>
          <p:spPr bwMode="auto">
            <a:xfrm>
              <a:off x="1572" y="2443"/>
              <a:ext cx="5" cy="3"/>
            </a:xfrm>
            <a:prstGeom prst="rect">
              <a:avLst/>
            </a:prstGeom>
            <a:solidFill>
              <a:srgbClr val="C0C0C0"/>
            </a:solidFill>
            <a:ln w="9525">
              <a:noFill/>
              <a:miter lim="800000"/>
              <a:headEnd/>
              <a:tailEnd/>
            </a:ln>
          </p:spPr>
          <p:txBody>
            <a:bodyPr/>
            <a:lstStyle/>
            <a:p>
              <a:pPr algn="ctr"/>
              <a:endParaRPr lang="en-US"/>
            </a:p>
          </p:txBody>
        </p:sp>
        <p:sp>
          <p:nvSpPr>
            <p:cNvPr id="32797" name="Rectangle 546"/>
            <p:cNvSpPr>
              <a:spLocks noChangeArrowheads="1"/>
            </p:cNvSpPr>
            <p:nvPr/>
          </p:nvSpPr>
          <p:spPr bwMode="auto">
            <a:xfrm>
              <a:off x="1572" y="2449"/>
              <a:ext cx="5" cy="3"/>
            </a:xfrm>
            <a:prstGeom prst="rect">
              <a:avLst/>
            </a:prstGeom>
            <a:solidFill>
              <a:srgbClr val="C0C0C0"/>
            </a:solidFill>
            <a:ln w="9525">
              <a:noFill/>
              <a:miter lim="800000"/>
              <a:headEnd/>
              <a:tailEnd/>
            </a:ln>
          </p:spPr>
          <p:txBody>
            <a:bodyPr/>
            <a:lstStyle/>
            <a:p>
              <a:pPr algn="ctr"/>
              <a:endParaRPr lang="en-US"/>
            </a:p>
          </p:txBody>
        </p:sp>
        <p:sp>
          <p:nvSpPr>
            <p:cNvPr id="32798" name="Rectangle 547"/>
            <p:cNvSpPr>
              <a:spLocks noChangeArrowheads="1"/>
            </p:cNvSpPr>
            <p:nvPr/>
          </p:nvSpPr>
          <p:spPr bwMode="auto">
            <a:xfrm>
              <a:off x="1572" y="2454"/>
              <a:ext cx="5" cy="4"/>
            </a:xfrm>
            <a:prstGeom prst="rect">
              <a:avLst/>
            </a:prstGeom>
            <a:solidFill>
              <a:srgbClr val="C0C0C0"/>
            </a:solidFill>
            <a:ln w="9525">
              <a:noFill/>
              <a:miter lim="800000"/>
              <a:headEnd/>
              <a:tailEnd/>
            </a:ln>
          </p:spPr>
          <p:txBody>
            <a:bodyPr/>
            <a:lstStyle/>
            <a:p>
              <a:pPr algn="ctr"/>
              <a:endParaRPr lang="en-US"/>
            </a:p>
          </p:txBody>
        </p:sp>
        <p:sp>
          <p:nvSpPr>
            <p:cNvPr id="32799" name="Rectangle 548"/>
            <p:cNvSpPr>
              <a:spLocks noChangeArrowheads="1"/>
            </p:cNvSpPr>
            <p:nvPr/>
          </p:nvSpPr>
          <p:spPr bwMode="auto">
            <a:xfrm>
              <a:off x="1572" y="2460"/>
              <a:ext cx="5" cy="4"/>
            </a:xfrm>
            <a:prstGeom prst="rect">
              <a:avLst/>
            </a:prstGeom>
            <a:solidFill>
              <a:srgbClr val="C0C0C0"/>
            </a:solidFill>
            <a:ln w="9525">
              <a:noFill/>
              <a:miter lim="800000"/>
              <a:headEnd/>
              <a:tailEnd/>
            </a:ln>
          </p:spPr>
          <p:txBody>
            <a:bodyPr/>
            <a:lstStyle/>
            <a:p>
              <a:pPr algn="ctr"/>
              <a:endParaRPr lang="en-US"/>
            </a:p>
          </p:txBody>
        </p:sp>
        <p:sp>
          <p:nvSpPr>
            <p:cNvPr id="32800" name="Rectangle 549"/>
            <p:cNvSpPr>
              <a:spLocks noChangeArrowheads="1"/>
            </p:cNvSpPr>
            <p:nvPr/>
          </p:nvSpPr>
          <p:spPr bwMode="auto">
            <a:xfrm>
              <a:off x="1572" y="2466"/>
              <a:ext cx="5" cy="4"/>
            </a:xfrm>
            <a:prstGeom prst="rect">
              <a:avLst/>
            </a:prstGeom>
            <a:solidFill>
              <a:srgbClr val="C0C0C0"/>
            </a:solidFill>
            <a:ln w="9525">
              <a:noFill/>
              <a:miter lim="800000"/>
              <a:headEnd/>
              <a:tailEnd/>
            </a:ln>
          </p:spPr>
          <p:txBody>
            <a:bodyPr/>
            <a:lstStyle/>
            <a:p>
              <a:pPr algn="ctr"/>
              <a:endParaRPr lang="en-US"/>
            </a:p>
          </p:txBody>
        </p:sp>
      </p:grpSp>
      <p:grpSp>
        <p:nvGrpSpPr>
          <p:cNvPr id="2322" name="Group 565"/>
          <p:cNvGrpSpPr>
            <a:grpSpLocks/>
          </p:cNvGrpSpPr>
          <p:nvPr/>
        </p:nvGrpSpPr>
        <p:grpSpPr bwMode="auto">
          <a:xfrm>
            <a:off x="2516188" y="3667125"/>
            <a:ext cx="9525" cy="117475"/>
            <a:chOff x="1600" y="2393"/>
            <a:chExt cx="6" cy="78"/>
          </a:xfrm>
        </p:grpSpPr>
        <p:sp>
          <p:nvSpPr>
            <p:cNvPr id="32773" name="Rectangle 551"/>
            <p:cNvSpPr>
              <a:spLocks noChangeArrowheads="1"/>
            </p:cNvSpPr>
            <p:nvPr/>
          </p:nvSpPr>
          <p:spPr bwMode="auto">
            <a:xfrm>
              <a:off x="1602" y="2393"/>
              <a:ext cx="3" cy="78"/>
            </a:xfrm>
            <a:prstGeom prst="rect">
              <a:avLst/>
            </a:prstGeom>
            <a:solidFill>
              <a:srgbClr val="808080"/>
            </a:solidFill>
            <a:ln w="9525">
              <a:noFill/>
              <a:miter lim="800000"/>
              <a:headEnd/>
              <a:tailEnd/>
            </a:ln>
          </p:spPr>
          <p:txBody>
            <a:bodyPr/>
            <a:lstStyle/>
            <a:p>
              <a:pPr algn="ctr"/>
              <a:endParaRPr lang="en-US"/>
            </a:p>
          </p:txBody>
        </p:sp>
        <p:sp>
          <p:nvSpPr>
            <p:cNvPr id="32774" name="Rectangle 552"/>
            <p:cNvSpPr>
              <a:spLocks noChangeArrowheads="1"/>
            </p:cNvSpPr>
            <p:nvPr/>
          </p:nvSpPr>
          <p:spPr bwMode="auto">
            <a:xfrm>
              <a:off x="1601" y="2395"/>
              <a:ext cx="5" cy="3"/>
            </a:xfrm>
            <a:prstGeom prst="rect">
              <a:avLst/>
            </a:prstGeom>
            <a:solidFill>
              <a:srgbClr val="C0C0C0"/>
            </a:solidFill>
            <a:ln w="9525">
              <a:noFill/>
              <a:miter lim="800000"/>
              <a:headEnd/>
              <a:tailEnd/>
            </a:ln>
          </p:spPr>
          <p:txBody>
            <a:bodyPr/>
            <a:lstStyle/>
            <a:p>
              <a:pPr algn="ctr"/>
              <a:endParaRPr lang="en-US"/>
            </a:p>
          </p:txBody>
        </p:sp>
        <p:sp>
          <p:nvSpPr>
            <p:cNvPr id="32775" name="Rectangle 553"/>
            <p:cNvSpPr>
              <a:spLocks noChangeArrowheads="1"/>
            </p:cNvSpPr>
            <p:nvPr/>
          </p:nvSpPr>
          <p:spPr bwMode="auto">
            <a:xfrm>
              <a:off x="1600" y="2400"/>
              <a:ext cx="6" cy="4"/>
            </a:xfrm>
            <a:prstGeom prst="rect">
              <a:avLst/>
            </a:prstGeom>
            <a:solidFill>
              <a:srgbClr val="C0C0C0"/>
            </a:solidFill>
            <a:ln w="9525">
              <a:noFill/>
              <a:miter lim="800000"/>
              <a:headEnd/>
              <a:tailEnd/>
            </a:ln>
          </p:spPr>
          <p:txBody>
            <a:bodyPr/>
            <a:lstStyle/>
            <a:p>
              <a:pPr algn="ctr"/>
              <a:endParaRPr lang="en-US"/>
            </a:p>
          </p:txBody>
        </p:sp>
        <p:sp>
          <p:nvSpPr>
            <p:cNvPr id="32776" name="Rectangle 554"/>
            <p:cNvSpPr>
              <a:spLocks noChangeArrowheads="1"/>
            </p:cNvSpPr>
            <p:nvPr/>
          </p:nvSpPr>
          <p:spPr bwMode="auto">
            <a:xfrm>
              <a:off x="1601" y="2406"/>
              <a:ext cx="5" cy="4"/>
            </a:xfrm>
            <a:prstGeom prst="rect">
              <a:avLst/>
            </a:prstGeom>
            <a:solidFill>
              <a:srgbClr val="C0C0C0"/>
            </a:solidFill>
            <a:ln w="9525">
              <a:noFill/>
              <a:miter lim="800000"/>
              <a:headEnd/>
              <a:tailEnd/>
            </a:ln>
          </p:spPr>
          <p:txBody>
            <a:bodyPr/>
            <a:lstStyle/>
            <a:p>
              <a:pPr algn="ctr"/>
              <a:endParaRPr lang="en-US"/>
            </a:p>
          </p:txBody>
        </p:sp>
        <p:sp>
          <p:nvSpPr>
            <p:cNvPr id="32777" name="Rectangle 555"/>
            <p:cNvSpPr>
              <a:spLocks noChangeArrowheads="1"/>
            </p:cNvSpPr>
            <p:nvPr/>
          </p:nvSpPr>
          <p:spPr bwMode="auto">
            <a:xfrm>
              <a:off x="1601" y="2412"/>
              <a:ext cx="5" cy="4"/>
            </a:xfrm>
            <a:prstGeom prst="rect">
              <a:avLst/>
            </a:prstGeom>
            <a:solidFill>
              <a:srgbClr val="C0C0C0"/>
            </a:solidFill>
            <a:ln w="9525">
              <a:noFill/>
              <a:miter lim="800000"/>
              <a:headEnd/>
              <a:tailEnd/>
            </a:ln>
          </p:spPr>
          <p:txBody>
            <a:bodyPr/>
            <a:lstStyle/>
            <a:p>
              <a:pPr algn="ctr"/>
              <a:endParaRPr lang="en-US"/>
            </a:p>
          </p:txBody>
        </p:sp>
        <p:sp>
          <p:nvSpPr>
            <p:cNvPr id="32778" name="Rectangle 556"/>
            <p:cNvSpPr>
              <a:spLocks noChangeArrowheads="1"/>
            </p:cNvSpPr>
            <p:nvPr/>
          </p:nvSpPr>
          <p:spPr bwMode="auto">
            <a:xfrm>
              <a:off x="1601" y="2418"/>
              <a:ext cx="5" cy="4"/>
            </a:xfrm>
            <a:prstGeom prst="rect">
              <a:avLst/>
            </a:prstGeom>
            <a:solidFill>
              <a:srgbClr val="C0C0C0"/>
            </a:solidFill>
            <a:ln w="9525">
              <a:noFill/>
              <a:miter lim="800000"/>
              <a:headEnd/>
              <a:tailEnd/>
            </a:ln>
          </p:spPr>
          <p:txBody>
            <a:bodyPr/>
            <a:lstStyle/>
            <a:p>
              <a:pPr algn="ctr"/>
              <a:endParaRPr lang="en-US"/>
            </a:p>
          </p:txBody>
        </p:sp>
        <p:sp>
          <p:nvSpPr>
            <p:cNvPr id="32779" name="Rectangle 557"/>
            <p:cNvSpPr>
              <a:spLocks noChangeArrowheads="1"/>
            </p:cNvSpPr>
            <p:nvPr/>
          </p:nvSpPr>
          <p:spPr bwMode="auto">
            <a:xfrm>
              <a:off x="1600" y="2424"/>
              <a:ext cx="6" cy="4"/>
            </a:xfrm>
            <a:prstGeom prst="rect">
              <a:avLst/>
            </a:prstGeom>
            <a:solidFill>
              <a:srgbClr val="C0C0C0"/>
            </a:solidFill>
            <a:ln w="9525">
              <a:noFill/>
              <a:miter lim="800000"/>
              <a:headEnd/>
              <a:tailEnd/>
            </a:ln>
          </p:spPr>
          <p:txBody>
            <a:bodyPr/>
            <a:lstStyle/>
            <a:p>
              <a:pPr algn="ctr"/>
              <a:endParaRPr lang="en-US"/>
            </a:p>
          </p:txBody>
        </p:sp>
        <p:sp>
          <p:nvSpPr>
            <p:cNvPr id="32780" name="Rectangle 558"/>
            <p:cNvSpPr>
              <a:spLocks noChangeArrowheads="1"/>
            </p:cNvSpPr>
            <p:nvPr/>
          </p:nvSpPr>
          <p:spPr bwMode="auto">
            <a:xfrm>
              <a:off x="1601" y="2430"/>
              <a:ext cx="5" cy="4"/>
            </a:xfrm>
            <a:prstGeom prst="rect">
              <a:avLst/>
            </a:prstGeom>
            <a:solidFill>
              <a:srgbClr val="C0C0C0"/>
            </a:solidFill>
            <a:ln w="9525">
              <a:noFill/>
              <a:miter lim="800000"/>
              <a:headEnd/>
              <a:tailEnd/>
            </a:ln>
          </p:spPr>
          <p:txBody>
            <a:bodyPr/>
            <a:lstStyle/>
            <a:p>
              <a:pPr algn="ctr"/>
              <a:endParaRPr lang="en-US"/>
            </a:p>
          </p:txBody>
        </p:sp>
        <p:sp>
          <p:nvSpPr>
            <p:cNvPr id="32781" name="Rectangle 559"/>
            <p:cNvSpPr>
              <a:spLocks noChangeArrowheads="1"/>
            </p:cNvSpPr>
            <p:nvPr/>
          </p:nvSpPr>
          <p:spPr bwMode="auto">
            <a:xfrm>
              <a:off x="1601" y="2436"/>
              <a:ext cx="5" cy="4"/>
            </a:xfrm>
            <a:prstGeom prst="rect">
              <a:avLst/>
            </a:prstGeom>
            <a:solidFill>
              <a:srgbClr val="C0C0C0"/>
            </a:solidFill>
            <a:ln w="9525">
              <a:noFill/>
              <a:miter lim="800000"/>
              <a:headEnd/>
              <a:tailEnd/>
            </a:ln>
          </p:spPr>
          <p:txBody>
            <a:bodyPr/>
            <a:lstStyle/>
            <a:p>
              <a:pPr algn="ctr"/>
              <a:endParaRPr lang="en-US"/>
            </a:p>
          </p:txBody>
        </p:sp>
        <p:sp>
          <p:nvSpPr>
            <p:cNvPr id="32782" name="Rectangle 560"/>
            <p:cNvSpPr>
              <a:spLocks noChangeArrowheads="1"/>
            </p:cNvSpPr>
            <p:nvPr/>
          </p:nvSpPr>
          <p:spPr bwMode="auto">
            <a:xfrm>
              <a:off x="1601" y="2442"/>
              <a:ext cx="5" cy="4"/>
            </a:xfrm>
            <a:prstGeom prst="rect">
              <a:avLst/>
            </a:prstGeom>
            <a:solidFill>
              <a:srgbClr val="C0C0C0"/>
            </a:solidFill>
            <a:ln w="9525">
              <a:noFill/>
              <a:miter lim="800000"/>
              <a:headEnd/>
              <a:tailEnd/>
            </a:ln>
          </p:spPr>
          <p:txBody>
            <a:bodyPr/>
            <a:lstStyle/>
            <a:p>
              <a:pPr algn="ctr"/>
              <a:endParaRPr lang="en-US"/>
            </a:p>
          </p:txBody>
        </p:sp>
        <p:sp>
          <p:nvSpPr>
            <p:cNvPr id="32783" name="Rectangle 561"/>
            <p:cNvSpPr>
              <a:spLocks noChangeArrowheads="1"/>
            </p:cNvSpPr>
            <p:nvPr/>
          </p:nvSpPr>
          <p:spPr bwMode="auto">
            <a:xfrm>
              <a:off x="1601" y="2448"/>
              <a:ext cx="5" cy="4"/>
            </a:xfrm>
            <a:prstGeom prst="rect">
              <a:avLst/>
            </a:prstGeom>
            <a:solidFill>
              <a:srgbClr val="C0C0C0"/>
            </a:solidFill>
            <a:ln w="9525">
              <a:noFill/>
              <a:miter lim="800000"/>
              <a:headEnd/>
              <a:tailEnd/>
            </a:ln>
          </p:spPr>
          <p:txBody>
            <a:bodyPr/>
            <a:lstStyle/>
            <a:p>
              <a:pPr algn="ctr"/>
              <a:endParaRPr lang="en-US"/>
            </a:p>
          </p:txBody>
        </p:sp>
        <p:sp>
          <p:nvSpPr>
            <p:cNvPr id="32784" name="Rectangle 562"/>
            <p:cNvSpPr>
              <a:spLocks noChangeArrowheads="1"/>
            </p:cNvSpPr>
            <p:nvPr/>
          </p:nvSpPr>
          <p:spPr bwMode="auto">
            <a:xfrm>
              <a:off x="1600" y="2454"/>
              <a:ext cx="6" cy="3"/>
            </a:xfrm>
            <a:prstGeom prst="rect">
              <a:avLst/>
            </a:prstGeom>
            <a:solidFill>
              <a:srgbClr val="C0C0C0"/>
            </a:solidFill>
            <a:ln w="9525">
              <a:noFill/>
              <a:miter lim="800000"/>
              <a:headEnd/>
              <a:tailEnd/>
            </a:ln>
          </p:spPr>
          <p:txBody>
            <a:bodyPr/>
            <a:lstStyle/>
            <a:p>
              <a:pPr algn="ctr"/>
              <a:endParaRPr lang="en-US"/>
            </a:p>
          </p:txBody>
        </p:sp>
        <p:sp>
          <p:nvSpPr>
            <p:cNvPr id="32785" name="Rectangle 563"/>
            <p:cNvSpPr>
              <a:spLocks noChangeArrowheads="1"/>
            </p:cNvSpPr>
            <p:nvPr/>
          </p:nvSpPr>
          <p:spPr bwMode="auto">
            <a:xfrm>
              <a:off x="1600" y="2460"/>
              <a:ext cx="6" cy="3"/>
            </a:xfrm>
            <a:prstGeom prst="rect">
              <a:avLst/>
            </a:prstGeom>
            <a:solidFill>
              <a:srgbClr val="C0C0C0"/>
            </a:solidFill>
            <a:ln w="9525">
              <a:noFill/>
              <a:miter lim="800000"/>
              <a:headEnd/>
              <a:tailEnd/>
            </a:ln>
          </p:spPr>
          <p:txBody>
            <a:bodyPr/>
            <a:lstStyle/>
            <a:p>
              <a:pPr algn="ctr"/>
              <a:endParaRPr lang="en-US"/>
            </a:p>
          </p:txBody>
        </p:sp>
        <p:sp>
          <p:nvSpPr>
            <p:cNvPr id="32786" name="Rectangle 564"/>
            <p:cNvSpPr>
              <a:spLocks noChangeArrowheads="1"/>
            </p:cNvSpPr>
            <p:nvPr/>
          </p:nvSpPr>
          <p:spPr bwMode="auto">
            <a:xfrm>
              <a:off x="1600" y="2465"/>
              <a:ext cx="6" cy="4"/>
            </a:xfrm>
            <a:prstGeom prst="rect">
              <a:avLst/>
            </a:prstGeom>
            <a:solidFill>
              <a:srgbClr val="C0C0C0"/>
            </a:solidFill>
            <a:ln w="9525">
              <a:noFill/>
              <a:miter lim="800000"/>
              <a:headEnd/>
              <a:tailEnd/>
            </a:ln>
          </p:spPr>
          <p:txBody>
            <a:bodyPr/>
            <a:lstStyle/>
            <a:p>
              <a:pPr algn="ctr"/>
              <a:endParaRPr lang="en-US"/>
            </a:p>
          </p:txBody>
        </p:sp>
      </p:grpSp>
      <p:grpSp>
        <p:nvGrpSpPr>
          <p:cNvPr id="2323" name="Group 585"/>
          <p:cNvGrpSpPr>
            <a:grpSpLocks/>
          </p:cNvGrpSpPr>
          <p:nvPr/>
        </p:nvGrpSpPr>
        <p:grpSpPr bwMode="auto">
          <a:xfrm>
            <a:off x="2582863" y="3843338"/>
            <a:ext cx="30162" cy="31750"/>
            <a:chOff x="1642" y="2510"/>
            <a:chExt cx="19" cy="21"/>
          </a:xfrm>
        </p:grpSpPr>
        <p:sp>
          <p:nvSpPr>
            <p:cNvPr id="32769" name="Freeform 581"/>
            <p:cNvSpPr>
              <a:spLocks/>
            </p:cNvSpPr>
            <p:nvPr/>
          </p:nvSpPr>
          <p:spPr bwMode="auto">
            <a:xfrm>
              <a:off x="1642" y="2510"/>
              <a:ext cx="19" cy="21"/>
            </a:xfrm>
            <a:custGeom>
              <a:avLst/>
              <a:gdLst>
                <a:gd name="T0" fmla="*/ 0 w 147"/>
                <a:gd name="T1" fmla="*/ 0 h 163"/>
                <a:gd name="T2" fmla="*/ 0 w 147"/>
                <a:gd name="T3" fmla="*/ 0 h 163"/>
                <a:gd name="T4" fmla="*/ 0 w 147"/>
                <a:gd name="T5" fmla="*/ 0 h 163"/>
                <a:gd name="T6" fmla="*/ 0 w 147"/>
                <a:gd name="T7" fmla="*/ 0 h 163"/>
                <a:gd name="T8" fmla="*/ 0 w 147"/>
                <a:gd name="T9" fmla="*/ 0 h 163"/>
                <a:gd name="T10" fmla="*/ 0 60000 65536"/>
                <a:gd name="T11" fmla="*/ 0 60000 65536"/>
                <a:gd name="T12" fmla="*/ 0 60000 65536"/>
                <a:gd name="T13" fmla="*/ 0 60000 65536"/>
                <a:gd name="T14" fmla="*/ 0 60000 65536"/>
                <a:gd name="T15" fmla="*/ 0 w 147"/>
                <a:gd name="T16" fmla="*/ 0 h 163"/>
                <a:gd name="T17" fmla="*/ 147 w 147"/>
                <a:gd name="T18" fmla="*/ 163 h 163"/>
              </a:gdLst>
              <a:ahLst/>
              <a:cxnLst>
                <a:cxn ang="T10">
                  <a:pos x="T0" y="T1"/>
                </a:cxn>
                <a:cxn ang="T11">
                  <a:pos x="T2" y="T3"/>
                </a:cxn>
                <a:cxn ang="T12">
                  <a:pos x="T4" y="T5"/>
                </a:cxn>
                <a:cxn ang="T13">
                  <a:pos x="T6" y="T7"/>
                </a:cxn>
                <a:cxn ang="T14">
                  <a:pos x="T8" y="T9"/>
                </a:cxn>
              </a:cxnLst>
              <a:rect l="T15" t="T16" r="T17" b="T18"/>
              <a:pathLst>
                <a:path w="147" h="163">
                  <a:moveTo>
                    <a:pt x="147" y="0"/>
                  </a:moveTo>
                  <a:lnTo>
                    <a:pt x="0" y="10"/>
                  </a:lnTo>
                  <a:lnTo>
                    <a:pt x="0" y="163"/>
                  </a:lnTo>
                  <a:lnTo>
                    <a:pt x="147" y="153"/>
                  </a:lnTo>
                  <a:lnTo>
                    <a:pt x="147" y="0"/>
                  </a:lnTo>
                  <a:close/>
                </a:path>
              </a:pathLst>
            </a:custGeom>
            <a:solidFill>
              <a:srgbClr val="404040"/>
            </a:solidFill>
            <a:ln w="1588">
              <a:solidFill>
                <a:srgbClr val="808080"/>
              </a:solidFill>
              <a:round/>
              <a:headEnd/>
              <a:tailEnd/>
            </a:ln>
          </p:spPr>
          <p:txBody>
            <a:bodyPr/>
            <a:lstStyle/>
            <a:p>
              <a:endParaRPr lang="en-US"/>
            </a:p>
          </p:txBody>
        </p:sp>
        <p:sp>
          <p:nvSpPr>
            <p:cNvPr id="32770" name="Freeform 582"/>
            <p:cNvSpPr>
              <a:spLocks/>
            </p:cNvSpPr>
            <p:nvPr/>
          </p:nvSpPr>
          <p:spPr bwMode="auto">
            <a:xfrm>
              <a:off x="1646" y="2513"/>
              <a:ext cx="12" cy="15"/>
            </a:xfrm>
            <a:custGeom>
              <a:avLst/>
              <a:gdLst>
                <a:gd name="T0" fmla="*/ 0 w 95"/>
                <a:gd name="T1" fmla="*/ 0 h 123"/>
                <a:gd name="T2" fmla="*/ 0 w 95"/>
                <a:gd name="T3" fmla="*/ 0 h 123"/>
                <a:gd name="T4" fmla="*/ 0 w 95"/>
                <a:gd name="T5" fmla="*/ 0 h 123"/>
                <a:gd name="T6" fmla="*/ 0 w 95"/>
                <a:gd name="T7" fmla="*/ 0 h 123"/>
                <a:gd name="T8" fmla="*/ 0 w 95"/>
                <a:gd name="T9" fmla="*/ 0 h 123"/>
                <a:gd name="T10" fmla="*/ 0 60000 65536"/>
                <a:gd name="T11" fmla="*/ 0 60000 65536"/>
                <a:gd name="T12" fmla="*/ 0 60000 65536"/>
                <a:gd name="T13" fmla="*/ 0 60000 65536"/>
                <a:gd name="T14" fmla="*/ 0 60000 65536"/>
                <a:gd name="T15" fmla="*/ 0 w 95"/>
                <a:gd name="T16" fmla="*/ 0 h 123"/>
                <a:gd name="T17" fmla="*/ 95 w 95"/>
                <a:gd name="T18" fmla="*/ 123 h 123"/>
              </a:gdLst>
              <a:ahLst/>
              <a:cxnLst>
                <a:cxn ang="T10">
                  <a:pos x="T0" y="T1"/>
                </a:cxn>
                <a:cxn ang="T11">
                  <a:pos x="T2" y="T3"/>
                </a:cxn>
                <a:cxn ang="T12">
                  <a:pos x="T4" y="T5"/>
                </a:cxn>
                <a:cxn ang="T13">
                  <a:pos x="T6" y="T7"/>
                </a:cxn>
                <a:cxn ang="T14">
                  <a:pos x="T8" y="T9"/>
                </a:cxn>
              </a:cxnLst>
              <a:rect l="T15" t="T16" r="T17" b="T18"/>
              <a:pathLst>
                <a:path w="95" h="123">
                  <a:moveTo>
                    <a:pt x="95" y="0"/>
                  </a:moveTo>
                  <a:lnTo>
                    <a:pt x="0" y="7"/>
                  </a:lnTo>
                  <a:lnTo>
                    <a:pt x="0" y="123"/>
                  </a:lnTo>
                  <a:lnTo>
                    <a:pt x="95" y="115"/>
                  </a:lnTo>
                  <a:lnTo>
                    <a:pt x="95" y="0"/>
                  </a:lnTo>
                  <a:close/>
                </a:path>
              </a:pathLst>
            </a:custGeom>
            <a:solidFill>
              <a:srgbClr val="800000"/>
            </a:solidFill>
            <a:ln w="9525">
              <a:noFill/>
              <a:round/>
              <a:headEnd/>
              <a:tailEnd/>
            </a:ln>
          </p:spPr>
          <p:txBody>
            <a:bodyPr/>
            <a:lstStyle/>
            <a:p>
              <a:endParaRPr lang="en-US"/>
            </a:p>
          </p:txBody>
        </p:sp>
        <p:sp>
          <p:nvSpPr>
            <p:cNvPr id="32771" name="Rectangle 583"/>
            <p:cNvSpPr>
              <a:spLocks noChangeArrowheads="1"/>
            </p:cNvSpPr>
            <p:nvPr/>
          </p:nvSpPr>
          <p:spPr bwMode="auto">
            <a:xfrm>
              <a:off x="1650" y="2515"/>
              <a:ext cx="4" cy="5"/>
            </a:xfrm>
            <a:prstGeom prst="rect">
              <a:avLst/>
            </a:prstGeom>
            <a:solidFill>
              <a:srgbClr val="404040"/>
            </a:solidFill>
            <a:ln w="9525">
              <a:noFill/>
              <a:miter lim="800000"/>
              <a:headEnd/>
              <a:tailEnd/>
            </a:ln>
          </p:spPr>
          <p:txBody>
            <a:bodyPr/>
            <a:lstStyle/>
            <a:p>
              <a:pPr algn="ctr"/>
              <a:endParaRPr lang="en-US"/>
            </a:p>
          </p:txBody>
        </p:sp>
        <p:sp>
          <p:nvSpPr>
            <p:cNvPr id="32772" name="Rectangle 584"/>
            <p:cNvSpPr>
              <a:spLocks noChangeArrowheads="1"/>
            </p:cNvSpPr>
            <p:nvPr/>
          </p:nvSpPr>
          <p:spPr bwMode="auto">
            <a:xfrm>
              <a:off x="1651" y="2522"/>
              <a:ext cx="3" cy="4"/>
            </a:xfrm>
            <a:prstGeom prst="rect">
              <a:avLst/>
            </a:prstGeom>
            <a:solidFill>
              <a:srgbClr val="404040"/>
            </a:solidFill>
            <a:ln w="9525">
              <a:noFill/>
              <a:miter lim="800000"/>
              <a:headEnd/>
              <a:tailEnd/>
            </a:ln>
          </p:spPr>
          <p:txBody>
            <a:bodyPr/>
            <a:lstStyle/>
            <a:p>
              <a:pPr algn="ctr"/>
              <a:endParaRPr lang="en-US"/>
            </a:p>
          </p:txBody>
        </p:sp>
      </p:grpSp>
      <p:grpSp>
        <p:nvGrpSpPr>
          <p:cNvPr id="2324" name="Group 597"/>
          <p:cNvGrpSpPr>
            <a:grpSpLocks/>
          </p:cNvGrpSpPr>
          <p:nvPr/>
        </p:nvGrpSpPr>
        <p:grpSpPr bwMode="auto">
          <a:xfrm>
            <a:off x="2238375" y="3978275"/>
            <a:ext cx="320675" cy="71438"/>
            <a:chOff x="1425" y="2600"/>
            <a:chExt cx="202" cy="47"/>
          </a:xfrm>
        </p:grpSpPr>
        <p:sp>
          <p:nvSpPr>
            <p:cNvPr id="3062" name="Freeform 586"/>
            <p:cNvSpPr>
              <a:spLocks/>
            </p:cNvSpPr>
            <p:nvPr/>
          </p:nvSpPr>
          <p:spPr bwMode="auto">
            <a:xfrm>
              <a:off x="1622" y="2600"/>
              <a:ext cx="5" cy="18"/>
            </a:xfrm>
            <a:custGeom>
              <a:avLst/>
              <a:gdLst>
                <a:gd name="T0" fmla="*/ 0 w 38"/>
                <a:gd name="T1" fmla="*/ 0 h 141"/>
                <a:gd name="T2" fmla="*/ 0 w 38"/>
                <a:gd name="T3" fmla="*/ 0 h 141"/>
                <a:gd name="T4" fmla="*/ 0 w 38"/>
                <a:gd name="T5" fmla="*/ 0 h 141"/>
                <a:gd name="T6" fmla="*/ 0 w 38"/>
                <a:gd name="T7" fmla="*/ 0 h 141"/>
                <a:gd name="T8" fmla="*/ 0 w 38"/>
                <a:gd name="T9" fmla="*/ 0 h 141"/>
                <a:gd name="T10" fmla="*/ 0 60000 65536"/>
                <a:gd name="T11" fmla="*/ 0 60000 65536"/>
                <a:gd name="T12" fmla="*/ 0 60000 65536"/>
                <a:gd name="T13" fmla="*/ 0 60000 65536"/>
                <a:gd name="T14" fmla="*/ 0 60000 65536"/>
                <a:gd name="T15" fmla="*/ 0 w 38"/>
                <a:gd name="T16" fmla="*/ 0 h 141"/>
                <a:gd name="T17" fmla="*/ 38 w 38"/>
                <a:gd name="T18" fmla="*/ 141 h 141"/>
              </a:gdLst>
              <a:ahLst/>
              <a:cxnLst>
                <a:cxn ang="T10">
                  <a:pos x="T0" y="T1"/>
                </a:cxn>
                <a:cxn ang="T11">
                  <a:pos x="T2" y="T3"/>
                </a:cxn>
                <a:cxn ang="T12">
                  <a:pos x="T4" y="T5"/>
                </a:cxn>
                <a:cxn ang="T13">
                  <a:pos x="T6" y="T7"/>
                </a:cxn>
                <a:cxn ang="T14">
                  <a:pos x="T8" y="T9"/>
                </a:cxn>
              </a:cxnLst>
              <a:rect l="T15" t="T16" r="T17" b="T18"/>
              <a:pathLst>
                <a:path w="38" h="141">
                  <a:moveTo>
                    <a:pt x="38" y="0"/>
                  </a:moveTo>
                  <a:lnTo>
                    <a:pt x="0" y="3"/>
                  </a:lnTo>
                  <a:lnTo>
                    <a:pt x="0" y="141"/>
                  </a:lnTo>
                  <a:lnTo>
                    <a:pt x="38" y="131"/>
                  </a:lnTo>
                  <a:lnTo>
                    <a:pt x="38" y="0"/>
                  </a:lnTo>
                  <a:close/>
                </a:path>
              </a:pathLst>
            </a:custGeom>
            <a:solidFill>
              <a:srgbClr val="E0E0E0"/>
            </a:solidFill>
            <a:ln w="1588">
              <a:solidFill>
                <a:srgbClr val="808080"/>
              </a:solidFill>
              <a:round/>
              <a:headEnd/>
              <a:tailEnd/>
            </a:ln>
          </p:spPr>
          <p:txBody>
            <a:bodyPr/>
            <a:lstStyle/>
            <a:p>
              <a:endParaRPr lang="en-US"/>
            </a:p>
          </p:txBody>
        </p:sp>
        <p:sp>
          <p:nvSpPr>
            <p:cNvPr id="3063" name="Freeform 587"/>
            <p:cNvSpPr>
              <a:spLocks/>
            </p:cNvSpPr>
            <p:nvPr/>
          </p:nvSpPr>
          <p:spPr bwMode="auto">
            <a:xfrm>
              <a:off x="1601" y="2603"/>
              <a:ext cx="5" cy="17"/>
            </a:xfrm>
            <a:custGeom>
              <a:avLst/>
              <a:gdLst>
                <a:gd name="T0" fmla="*/ 0 w 38"/>
                <a:gd name="T1" fmla="*/ 0 h 140"/>
                <a:gd name="T2" fmla="*/ 0 w 38"/>
                <a:gd name="T3" fmla="*/ 0 h 140"/>
                <a:gd name="T4" fmla="*/ 0 w 38"/>
                <a:gd name="T5" fmla="*/ 0 h 140"/>
                <a:gd name="T6" fmla="*/ 0 w 38"/>
                <a:gd name="T7" fmla="*/ 0 h 140"/>
                <a:gd name="T8" fmla="*/ 0 w 38"/>
                <a:gd name="T9" fmla="*/ 0 h 140"/>
                <a:gd name="T10" fmla="*/ 0 60000 65536"/>
                <a:gd name="T11" fmla="*/ 0 60000 65536"/>
                <a:gd name="T12" fmla="*/ 0 60000 65536"/>
                <a:gd name="T13" fmla="*/ 0 60000 65536"/>
                <a:gd name="T14" fmla="*/ 0 60000 65536"/>
                <a:gd name="T15" fmla="*/ 0 w 38"/>
                <a:gd name="T16" fmla="*/ 0 h 140"/>
                <a:gd name="T17" fmla="*/ 38 w 38"/>
                <a:gd name="T18" fmla="*/ 140 h 140"/>
              </a:gdLst>
              <a:ahLst/>
              <a:cxnLst>
                <a:cxn ang="T10">
                  <a:pos x="T0" y="T1"/>
                </a:cxn>
                <a:cxn ang="T11">
                  <a:pos x="T2" y="T3"/>
                </a:cxn>
                <a:cxn ang="T12">
                  <a:pos x="T4" y="T5"/>
                </a:cxn>
                <a:cxn ang="T13">
                  <a:pos x="T6" y="T7"/>
                </a:cxn>
                <a:cxn ang="T14">
                  <a:pos x="T8" y="T9"/>
                </a:cxn>
              </a:cxnLst>
              <a:rect l="T15" t="T16" r="T17" b="T18"/>
              <a:pathLst>
                <a:path w="38" h="140">
                  <a:moveTo>
                    <a:pt x="38" y="0"/>
                  </a:moveTo>
                  <a:lnTo>
                    <a:pt x="0" y="3"/>
                  </a:lnTo>
                  <a:lnTo>
                    <a:pt x="0" y="140"/>
                  </a:lnTo>
                  <a:lnTo>
                    <a:pt x="38" y="130"/>
                  </a:lnTo>
                  <a:lnTo>
                    <a:pt x="38" y="0"/>
                  </a:lnTo>
                  <a:close/>
                </a:path>
              </a:pathLst>
            </a:custGeom>
            <a:solidFill>
              <a:srgbClr val="E0E0E0"/>
            </a:solidFill>
            <a:ln w="1588">
              <a:solidFill>
                <a:srgbClr val="808080"/>
              </a:solidFill>
              <a:round/>
              <a:headEnd/>
              <a:tailEnd/>
            </a:ln>
          </p:spPr>
          <p:txBody>
            <a:bodyPr/>
            <a:lstStyle/>
            <a:p>
              <a:endParaRPr lang="en-US"/>
            </a:p>
          </p:txBody>
        </p:sp>
        <p:sp>
          <p:nvSpPr>
            <p:cNvPr id="3064" name="Freeform 588"/>
            <p:cNvSpPr>
              <a:spLocks/>
            </p:cNvSpPr>
            <p:nvPr/>
          </p:nvSpPr>
          <p:spPr bwMode="auto">
            <a:xfrm>
              <a:off x="1573" y="2607"/>
              <a:ext cx="4" cy="18"/>
            </a:xfrm>
            <a:custGeom>
              <a:avLst/>
              <a:gdLst>
                <a:gd name="T0" fmla="*/ 0 w 37"/>
                <a:gd name="T1" fmla="*/ 0 h 141"/>
                <a:gd name="T2" fmla="*/ 0 w 37"/>
                <a:gd name="T3" fmla="*/ 0 h 141"/>
                <a:gd name="T4" fmla="*/ 0 w 37"/>
                <a:gd name="T5" fmla="*/ 0 h 141"/>
                <a:gd name="T6" fmla="*/ 0 w 37"/>
                <a:gd name="T7" fmla="*/ 0 h 141"/>
                <a:gd name="T8" fmla="*/ 0 w 37"/>
                <a:gd name="T9" fmla="*/ 0 h 141"/>
                <a:gd name="T10" fmla="*/ 0 60000 65536"/>
                <a:gd name="T11" fmla="*/ 0 60000 65536"/>
                <a:gd name="T12" fmla="*/ 0 60000 65536"/>
                <a:gd name="T13" fmla="*/ 0 60000 65536"/>
                <a:gd name="T14" fmla="*/ 0 60000 65536"/>
                <a:gd name="T15" fmla="*/ 0 w 37"/>
                <a:gd name="T16" fmla="*/ 0 h 141"/>
                <a:gd name="T17" fmla="*/ 37 w 37"/>
                <a:gd name="T18" fmla="*/ 141 h 141"/>
              </a:gdLst>
              <a:ahLst/>
              <a:cxnLst>
                <a:cxn ang="T10">
                  <a:pos x="T0" y="T1"/>
                </a:cxn>
                <a:cxn ang="T11">
                  <a:pos x="T2" y="T3"/>
                </a:cxn>
                <a:cxn ang="T12">
                  <a:pos x="T4" y="T5"/>
                </a:cxn>
                <a:cxn ang="T13">
                  <a:pos x="T6" y="T7"/>
                </a:cxn>
                <a:cxn ang="T14">
                  <a:pos x="T8" y="T9"/>
                </a:cxn>
              </a:cxnLst>
              <a:rect l="T15" t="T16" r="T17" b="T18"/>
              <a:pathLst>
                <a:path w="37" h="141">
                  <a:moveTo>
                    <a:pt x="37" y="0"/>
                  </a:moveTo>
                  <a:lnTo>
                    <a:pt x="0" y="4"/>
                  </a:lnTo>
                  <a:lnTo>
                    <a:pt x="0" y="141"/>
                  </a:lnTo>
                  <a:lnTo>
                    <a:pt x="37" y="132"/>
                  </a:lnTo>
                  <a:lnTo>
                    <a:pt x="37" y="0"/>
                  </a:lnTo>
                  <a:close/>
                </a:path>
              </a:pathLst>
            </a:custGeom>
            <a:solidFill>
              <a:srgbClr val="E0E0E0"/>
            </a:solidFill>
            <a:ln w="1588">
              <a:solidFill>
                <a:srgbClr val="808080"/>
              </a:solidFill>
              <a:round/>
              <a:headEnd/>
              <a:tailEnd/>
            </a:ln>
          </p:spPr>
          <p:txBody>
            <a:bodyPr/>
            <a:lstStyle/>
            <a:p>
              <a:endParaRPr lang="en-US"/>
            </a:p>
          </p:txBody>
        </p:sp>
        <p:sp>
          <p:nvSpPr>
            <p:cNvPr id="3065" name="Freeform 589"/>
            <p:cNvSpPr>
              <a:spLocks/>
            </p:cNvSpPr>
            <p:nvPr/>
          </p:nvSpPr>
          <p:spPr bwMode="auto">
            <a:xfrm>
              <a:off x="1556" y="2609"/>
              <a:ext cx="5" cy="18"/>
            </a:xfrm>
            <a:custGeom>
              <a:avLst/>
              <a:gdLst>
                <a:gd name="T0" fmla="*/ 0 w 38"/>
                <a:gd name="T1" fmla="*/ 0 h 139"/>
                <a:gd name="T2" fmla="*/ 0 w 38"/>
                <a:gd name="T3" fmla="*/ 0 h 139"/>
                <a:gd name="T4" fmla="*/ 0 w 38"/>
                <a:gd name="T5" fmla="*/ 0 h 139"/>
                <a:gd name="T6" fmla="*/ 0 w 38"/>
                <a:gd name="T7" fmla="*/ 0 h 139"/>
                <a:gd name="T8" fmla="*/ 0 w 38"/>
                <a:gd name="T9" fmla="*/ 0 h 139"/>
                <a:gd name="T10" fmla="*/ 0 60000 65536"/>
                <a:gd name="T11" fmla="*/ 0 60000 65536"/>
                <a:gd name="T12" fmla="*/ 0 60000 65536"/>
                <a:gd name="T13" fmla="*/ 0 60000 65536"/>
                <a:gd name="T14" fmla="*/ 0 60000 65536"/>
                <a:gd name="T15" fmla="*/ 0 w 38"/>
                <a:gd name="T16" fmla="*/ 0 h 139"/>
                <a:gd name="T17" fmla="*/ 38 w 38"/>
                <a:gd name="T18" fmla="*/ 139 h 139"/>
              </a:gdLst>
              <a:ahLst/>
              <a:cxnLst>
                <a:cxn ang="T10">
                  <a:pos x="T0" y="T1"/>
                </a:cxn>
                <a:cxn ang="T11">
                  <a:pos x="T2" y="T3"/>
                </a:cxn>
                <a:cxn ang="T12">
                  <a:pos x="T4" y="T5"/>
                </a:cxn>
                <a:cxn ang="T13">
                  <a:pos x="T6" y="T7"/>
                </a:cxn>
                <a:cxn ang="T14">
                  <a:pos x="T8" y="T9"/>
                </a:cxn>
              </a:cxnLst>
              <a:rect l="T15" t="T16" r="T17" b="T18"/>
              <a:pathLst>
                <a:path w="38" h="139">
                  <a:moveTo>
                    <a:pt x="38" y="0"/>
                  </a:moveTo>
                  <a:lnTo>
                    <a:pt x="0" y="3"/>
                  </a:lnTo>
                  <a:lnTo>
                    <a:pt x="0" y="139"/>
                  </a:lnTo>
                  <a:lnTo>
                    <a:pt x="38" y="130"/>
                  </a:lnTo>
                  <a:lnTo>
                    <a:pt x="38" y="0"/>
                  </a:lnTo>
                  <a:close/>
                </a:path>
              </a:pathLst>
            </a:custGeom>
            <a:solidFill>
              <a:srgbClr val="E0E0E0"/>
            </a:solidFill>
            <a:ln w="1588">
              <a:solidFill>
                <a:srgbClr val="808080"/>
              </a:solidFill>
              <a:round/>
              <a:headEnd/>
              <a:tailEnd/>
            </a:ln>
          </p:spPr>
          <p:txBody>
            <a:bodyPr/>
            <a:lstStyle/>
            <a:p>
              <a:endParaRPr lang="en-US"/>
            </a:p>
          </p:txBody>
        </p:sp>
        <p:sp>
          <p:nvSpPr>
            <p:cNvPr id="3066" name="Freeform 590"/>
            <p:cNvSpPr>
              <a:spLocks/>
            </p:cNvSpPr>
            <p:nvPr/>
          </p:nvSpPr>
          <p:spPr bwMode="auto">
            <a:xfrm>
              <a:off x="1539" y="2612"/>
              <a:ext cx="4" cy="18"/>
            </a:xfrm>
            <a:custGeom>
              <a:avLst/>
              <a:gdLst>
                <a:gd name="T0" fmla="*/ 0 w 38"/>
                <a:gd name="T1" fmla="*/ 0 h 141"/>
                <a:gd name="T2" fmla="*/ 0 w 38"/>
                <a:gd name="T3" fmla="*/ 0 h 141"/>
                <a:gd name="T4" fmla="*/ 0 w 38"/>
                <a:gd name="T5" fmla="*/ 0 h 141"/>
                <a:gd name="T6" fmla="*/ 0 w 38"/>
                <a:gd name="T7" fmla="*/ 0 h 141"/>
                <a:gd name="T8" fmla="*/ 0 w 38"/>
                <a:gd name="T9" fmla="*/ 0 h 141"/>
                <a:gd name="T10" fmla="*/ 0 60000 65536"/>
                <a:gd name="T11" fmla="*/ 0 60000 65536"/>
                <a:gd name="T12" fmla="*/ 0 60000 65536"/>
                <a:gd name="T13" fmla="*/ 0 60000 65536"/>
                <a:gd name="T14" fmla="*/ 0 60000 65536"/>
                <a:gd name="T15" fmla="*/ 0 w 38"/>
                <a:gd name="T16" fmla="*/ 0 h 141"/>
                <a:gd name="T17" fmla="*/ 38 w 38"/>
                <a:gd name="T18" fmla="*/ 141 h 141"/>
              </a:gdLst>
              <a:ahLst/>
              <a:cxnLst>
                <a:cxn ang="T10">
                  <a:pos x="T0" y="T1"/>
                </a:cxn>
                <a:cxn ang="T11">
                  <a:pos x="T2" y="T3"/>
                </a:cxn>
                <a:cxn ang="T12">
                  <a:pos x="T4" y="T5"/>
                </a:cxn>
                <a:cxn ang="T13">
                  <a:pos x="T6" y="T7"/>
                </a:cxn>
                <a:cxn ang="T14">
                  <a:pos x="T8" y="T9"/>
                </a:cxn>
              </a:cxnLst>
              <a:rect l="T15" t="T16" r="T17" b="T18"/>
              <a:pathLst>
                <a:path w="38" h="141">
                  <a:moveTo>
                    <a:pt x="38" y="0"/>
                  </a:moveTo>
                  <a:lnTo>
                    <a:pt x="0" y="3"/>
                  </a:lnTo>
                  <a:lnTo>
                    <a:pt x="0" y="141"/>
                  </a:lnTo>
                  <a:lnTo>
                    <a:pt x="38" y="131"/>
                  </a:lnTo>
                  <a:lnTo>
                    <a:pt x="38" y="0"/>
                  </a:lnTo>
                  <a:close/>
                </a:path>
              </a:pathLst>
            </a:custGeom>
            <a:solidFill>
              <a:srgbClr val="E0E0E0"/>
            </a:solidFill>
            <a:ln w="1588">
              <a:solidFill>
                <a:srgbClr val="808080"/>
              </a:solidFill>
              <a:round/>
              <a:headEnd/>
              <a:tailEnd/>
            </a:ln>
          </p:spPr>
          <p:txBody>
            <a:bodyPr/>
            <a:lstStyle/>
            <a:p>
              <a:endParaRPr lang="en-US"/>
            </a:p>
          </p:txBody>
        </p:sp>
        <p:sp>
          <p:nvSpPr>
            <p:cNvPr id="3067" name="Freeform 591"/>
            <p:cNvSpPr>
              <a:spLocks/>
            </p:cNvSpPr>
            <p:nvPr/>
          </p:nvSpPr>
          <p:spPr bwMode="auto">
            <a:xfrm>
              <a:off x="1521" y="2616"/>
              <a:ext cx="4" cy="17"/>
            </a:xfrm>
            <a:custGeom>
              <a:avLst/>
              <a:gdLst>
                <a:gd name="T0" fmla="*/ 0 w 38"/>
                <a:gd name="T1" fmla="*/ 0 h 139"/>
                <a:gd name="T2" fmla="*/ 0 w 38"/>
                <a:gd name="T3" fmla="*/ 0 h 139"/>
                <a:gd name="T4" fmla="*/ 0 w 38"/>
                <a:gd name="T5" fmla="*/ 0 h 139"/>
                <a:gd name="T6" fmla="*/ 0 w 38"/>
                <a:gd name="T7" fmla="*/ 0 h 139"/>
                <a:gd name="T8" fmla="*/ 0 w 38"/>
                <a:gd name="T9" fmla="*/ 0 h 139"/>
                <a:gd name="T10" fmla="*/ 0 60000 65536"/>
                <a:gd name="T11" fmla="*/ 0 60000 65536"/>
                <a:gd name="T12" fmla="*/ 0 60000 65536"/>
                <a:gd name="T13" fmla="*/ 0 60000 65536"/>
                <a:gd name="T14" fmla="*/ 0 60000 65536"/>
                <a:gd name="T15" fmla="*/ 0 w 38"/>
                <a:gd name="T16" fmla="*/ 0 h 139"/>
                <a:gd name="T17" fmla="*/ 38 w 38"/>
                <a:gd name="T18" fmla="*/ 139 h 139"/>
              </a:gdLst>
              <a:ahLst/>
              <a:cxnLst>
                <a:cxn ang="T10">
                  <a:pos x="T0" y="T1"/>
                </a:cxn>
                <a:cxn ang="T11">
                  <a:pos x="T2" y="T3"/>
                </a:cxn>
                <a:cxn ang="T12">
                  <a:pos x="T4" y="T5"/>
                </a:cxn>
                <a:cxn ang="T13">
                  <a:pos x="T6" y="T7"/>
                </a:cxn>
                <a:cxn ang="T14">
                  <a:pos x="T8" y="T9"/>
                </a:cxn>
              </a:cxnLst>
              <a:rect l="T15" t="T16" r="T17" b="T18"/>
              <a:pathLst>
                <a:path w="38" h="139">
                  <a:moveTo>
                    <a:pt x="38" y="0"/>
                  </a:moveTo>
                  <a:lnTo>
                    <a:pt x="0" y="3"/>
                  </a:lnTo>
                  <a:lnTo>
                    <a:pt x="0" y="139"/>
                  </a:lnTo>
                  <a:lnTo>
                    <a:pt x="38" y="131"/>
                  </a:lnTo>
                  <a:lnTo>
                    <a:pt x="38" y="0"/>
                  </a:lnTo>
                  <a:close/>
                </a:path>
              </a:pathLst>
            </a:custGeom>
            <a:solidFill>
              <a:srgbClr val="E0E0E0"/>
            </a:solidFill>
            <a:ln w="1588">
              <a:solidFill>
                <a:srgbClr val="808080"/>
              </a:solidFill>
              <a:round/>
              <a:headEnd/>
              <a:tailEnd/>
            </a:ln>
          </p:spPr>
          <p:txBody>
            <a:bodyPr/>
            <a:lstStyle/>
            <a:p>
              <a:endParaRPr lang="en-US"/>
            </a:p>
          </p:txBody>
        </p:sp>
        <p:sp>
          <p:nvSpPr>
            <p:cNvPr id="3068" name="Freeform 592"/>
            <p:cNvSpPr>
              <a:spLocks/>
            </p:cNvSpPr>
            <p:nvPr/>
          </p:nvSpPr>
          <p:spPr bwMode="auto">
            <a:xfrm>
              <a:off x="1503" y="2618"/>
              <a:ext cx="5" cy="18"/>
            </a:xfrm>
            <a:custGeom>
              <a:avLst/>
              <a:gdLst>
                <a:gd name="T0" fmla="*/ 0 w 39"/>
                <a:gd name="T1" fmla="*/ 0 h 141"/>
                <a:gd name="T2" fmla="*/ 0 w 39"/>
                <a:gd name="T3" fmla="*/ 0 h 141"/>
                <a:gd name="T4" fmla="*/ 0 w 39"/>
                <a:gd name="T5" fmla="*/ 0 h 141"/>
                <a:gd name="T6" fmla="*/ 0 w 39"/>
                <a:gd name="T7" fmla="*/ 0 h 141"/>
                <a:gd name="T8" fmla="*/ 0 w 39"/>
                <a:gd name="T9" fmla="*/ 0 h 141"/>
                <a:gd name="T10" fmla="*/ 0 60000 65536"/>
                <a:gd name="T11" fmla="*/ 0 60000 65536"/>
                <a:gd name="T12" fmla="*/ 0 60000 65536"/>
                <a:gd name="T13" fmla="*/ 0 60000 65536"/>
                <a:gd name="T14" fmla="*/ 0 60000 65536"/>
                <a:gd name="T15" fmla="*/ 0 w 39"/>
                <a:gd name="T16" fmla="*/ 0 h 141"/>
                <a:gd name="T17" fmla="*/ 39 w 39"/>
                <a:gd name="T18" fmla="*/ 141 h 141"/>
              </a:gdLst>
              <a:ahLst/>
              <a:cxnLst>
                <a:cxn ang="T10">
                  <a:pos x="T0" y="T1"/>
                </a:cxn>
                <a:cxn ang="T11">
                  <a:pos x="T2" y="T3"/>
                </a:cxn>
                <a:cxn ang="T12">
                  <a:pos x="T4" y="T5"/>
                </a:cxn>
                <a:cxn ang="T13">
                  <a:pos x="T6" y="T7"/>
                </a:cxn>
                <a:cxn ang="T14">
                  <a:pos x="T8" y="T9"/>
                </a:cxn>
              </a:cxnLst>
              <a:rect l="T15" t="T16" r="T17" b="T18"/>
              <a:pathLst>
                <a:path w="39" h="141">
                  <a:moveTo>
                    <a:pt x="39" y="0"/>
                  </a:moveTo>
                  <a:lnTo>
                    <a:pt x="0" y="3"/>
                  </a:lnTo>
                  <a:lnTo>
                    <a:pt x="0" y="141"/>
                  </a:lnTo>
                  <a:lnTo>
                    <a:pt x="39" y="131"/>
                  </a:lnTo>
                  <a:lnTo>
                    <a:pt x="39" y="0"/>
                  </a:lnTo>
                  <a:close/>
                </a:path>
              </a:pathLst>
            </a:custGeom>
            <a:solidFill>
              <a:srgbClr val="E0E0E0"/>
            </a:solidFill>
            <a:ln w="1588">
              <a:solidFill>
                <a:srgbClr val="808080"/>
              </a:solidFill>
              <a:round/>
              <a:headEnd/>
              <a:tailEnd/>
            </a:ln>
          </p:spPr>
          <p:txBody>
            <a:bodyPr/>
            <a:lstStyle/>
            <a:p>
              <a:endParaRPr lang="en-US"/>
            </a:p>
          </p:txBody>
        </p:sp>
        <p:sp>
          <p:nvSpPr>
            <p:cNvPr id="3069" name="Freeform 593"/>
            <p:cNvSpPr>
              <a:spLocks/>
            </p:cNvSpPr>
            <p:nvPr/>
          </p:nvSpPr>
          <p:spPr bwMode="auto">
            <a:xfrm>
              <a:off x="1483" y="2621"/>
              <a:ext cx="5" cy="17"/>
            </a:xfrm>
            <a:custGeom>
              <a:avLst/>
              <a:gdLst>
                <a:gd name="T0" fmla="*/ 0 w 38"/>
                <a:gd name="T1" fmla="*/ 0 h 141"/>
                <a:gd name="T2" fmla="*/ 0 w 38"/>
                <a:gd name="T3" fmla="*/ 0 h 141"/>
                <a:gd name="T4" fmla="*/ 0 w 38"/>
                <a:gd name="T5" fmla="*/ 0 h 141"/>
                <a:gd name="T6" fmla="*/ 0 w 38"/>
                <a:gd name="T7" fmla="*/ 0 h 141"/>
                <a:gd name="T8" fmla="*/ 0 w 38"/>
                <a:gd name="T9" fmla="*/ 0 h 141"/>
                <a:gd name="T10" fmla="*/ 0 60000 65536"/>
                <a:gd name="T11" fmla="*/ 0 60000 65536"/>
                <a:gd name="T12" fmla="*/ 0 60000 65536"/>
                <a:gd name="T13" fmla="*/ 0 60000 65536"/>
                <a:gd name="T14" fmla="*/ 0 60000 65536"/>
                <a:gd name="T15" fmla="*/ 0 w 38"/>
                <a:gd name="T16" fmla="*/ 0 h 141"/>
                <a:gd name="T17" fmla="*/ 38 w 38"/>
                <a:gd name="T18" fmla="*/ 141 h 141"/>
              </a:gdLst>
              <a:ahLst/>
              <a:cxnLst>
                <a:cxn ang="T10">
                  <a:pos x="T0" y="T1"/>
                </a:cxn>
                <a:cxn ang="T11">
                  <a:pos x="T2" y="T3"/>
                </a:cxn>
                <a:cxn ang="T12">
                  <a:pos x="T4" y="T5"/>
                </a:cxn>
                <a:cxn ang="T13">
                  <a:pos x="T6" y="T7"/>
                </a:cxn>
                <a:cxn ang="T14">
                  <a:pos x="T8" y="T9"/>
                </a:cxn>
              </a:cxnLst>
              <a:rect l="T15" t="T16" r="T17" b="T18"/>
              <a:pathLst>
                <a:path w="38" h="141">
                  <a:moveTo>
                    <a:pt x="38" y="0"/>
                  </a:moveTo>
                  <a:lnTo>
                    <a:pt x="0" y="3"/>
                  </a:lnTo>
                  <a:lnTo>
                    <a:pt x="0" y="141"/>
                  </a:lnTo>
                  <a:lnTo>
                    <a:pt x="38" y="131"/>
                  </a:lnTo>
                  <a:lnTo>
                    <a:pt x="38" y="0"/>
                  </a:lnTo>
                  <a:close/>
                </a:path>
              </a:pathLst>
            </a:custGeom>
            <a:solidFill>
              <a:srgbClr val="E0E0E0"/>
            </a:solidFill>
            <a:ln w="1588">
              <a:solidFill>
                <a:srgbClr val="808080"/>
              </a:solidFill>
              <a:round/>
              <a:headEnd/>
              <a:tailEnd/>
            </a:ln>
          </p:spPr>
          <p:txBody>
            <a:bodyPr/>
            <a:lstStyle/>
            <a:p>
              <a:endParaRPr lang="en-US"/>
            </a:p>
          </p:txBody>
        </p:sp>
        <p:sp>
          <p:nvSpPr>
            <p:cNvPr id="3070" name="Freeform 594"/>
            <p:cNvSpPr>
              <a:spLocks/>
            </p:cNvSpPr>
            <p:nvPr/>
          </p:nvSpPr>
          <p:spPr bwMode="auto">
            <a:xfrm>
              <a:off x="1464" y="2624"/>
              <a:ext cx="5" cy="17"/>
            </a:xfrm>
            <a:custGeom>
              <a:avLst/>
              <a:gdLst>
                <a:gd name="T0" fmla="*/ 0 w 39"/>
                <a:gd name="T1" fmla="*/ 0 h 140"/>
                <a:gd name="T2" fmla="*/ 0 w 39"/>
                <a:gd name="T3" fmla="*/ 0 h 140"/>
                <a:gd name="T4" fmla="*/ 0 w 39"/>
                <a:gd name="T5" fmla="*/ 0 h 140"/>
                <a:gd name="T6" fmla="*/ 0 w 39"/>
                <a:gd name="T7" fmla="*/ 0 h 140"/>
                <a:gd name="T8" fmla="*/ 0 w 39"/>
                <a:gd name="T9" fmla="*/ 0 h 140"/>
                <a:gd name="T10" fmla="*/ 0 60000 65536"/>
                <a:gd name="T11" fmla="*/ 0 60000 65536"/>
                <a:gd name="T12" fmla="*/ 0 60000 65536"/>
                <a:gd name="T13" fmla="*/ 0 60000 65536"/>
                <a:gd name="T14" fmla="*/ 0 60000 65536"/>
                <a:gd name="T15" fmla="*/ 0 w 39"/>
                <a:gd name="T16" fmla="*/ 0 h 140"/>
                <a:gd name="T17" fmla="*/ 39 w 39"/>
                <a:gd name="T18" fmla="*/ 140 h 140"/>
              </a:gdLst>
              <a:ahLst/>
              <a:cxnLst>
                <a:cxn ang="T10">
                  <a:pos x="T0" y="T1"/>
                </a:cxn>
                <a:cxn ang="T11">
                  <a:pos x="T2" y="T3"/>
                </a:cxn>
                <a:cxn ang="T12">
                  <a:pos x="T4" y="T5"/>
                </a:cxn>
                <a:cxn ang="T13">
                  <a:pos x="T6" y="T7"/>
                </a:cxn>
                <a:cxn ang="T14">
                  <a:pos x="T8" y="T9"/>
                </a:cxn>
              </a:cxnLst>
              <a:rect l="T15" t="T16" r="T17" b="T18"/>
              <a:pathLst>
                <a:path w="39" h="140">
                  <a:moveTo>
                    <a:pt x="39" y="0"/>
                  </a:moveTo>
                  <a:lnTo>
                    <a:pt x="0" y="3"/>
                  </a:lnTo>
                  <a:lnTo>
                    <a:pt x="0" y="140"/>
                  </a:lnTo>
                  <a:lnTo>
                    <a:pt x="39" y="130"/>
                  </a:lnTo>
                  <a:lnTo>
                    <a:pt x="39" y="0"/>
                  </a:lnTo>
                  <a:close/>
                </a:path>
              </a:pathLst>
            </a:custGeom>
            <a:solidFill>
              <a:srgbClr val="E0E0E0"/>
            </a:solidFill>
            <a:ln w="1588">
              <a:solidFill>
                <a:srgbClr val="808080"/>
              </a:solidFill>
              <a:round/>
              <a:headEnd/>
              <a:tailEnd/>
            </a:ln>
          </p:spPr>
          <p:txBody>
            <a:bodyPr/>
            <a:lstStyle/>
            <a:p>
              <a:endParaRPr lang="en-US"/>
            </a:p>
          </p:txBody>
        </p:sp>
        <p:sp>
          <p:nvSpPr>
            <p:cNvPr id="3071" name="Freeform 595"/>
            <p:cNvSpPr>
              <a:spLocks/>
            </p:cNvSpPr>
            <p:nvPr/>
          </p:nvSpPr>
          <p:spPr bwMode="auto">
            <a:xfrm>
              <a:off x="1445" y="2626"/>
              <a:ext cx="5" cy="18"/>
            </a:xfrm>
            <a:custGeom>
              <a:avLst/>
              <a:gdLst>
                <a:gd name="T0" fmla="*/ 0 w 38"/>
                <a:gd name="T1" fmla="*/ 0 h 141"/>
                <a:gd name="T2" fmla="*/ 0 w 38"/>
                <a:gd name="T3" fmla="*/ 0 h 141"/>
                <a:gd name="T4" fmla="*/ 0 w 38"/>
                <a:gd name="T5" fmla="*/ 0 h 141"/>
                <a:gd name="T6" fmla="*/ 0 w 38"/>
                <a:gd name="T7" fmla="*/ 0 h 141"/>
                <a:gd name="T8" fmla="*/ 0 w 38"/>
                <a:gd name="T9" fmla="*/ 0 h 141"/>
                <a:gd name="T10" fmla="*/ 0 60000 65536"/>
                <a:gd name="T11" fmla="*/ 0 60000 65536"/>
                <a:gd name="T12" fmla="*/ 0 60000 65536"/>
                <a:gd name="T13" fmla="*/ 0 60000 65536"/>
                <a:gd name="T14" fmla="*/ 0 60000 65536"/>
                <a:gd name="T15" fmla="*/ 0 w 38"/>
                <a:gd name="T16" fmla="*/ 0 h 141"/>
                <a:gd name="T17" fmla="*/ 38 w 38"/>
                <a:gd name="T18" fmla="*/ 141 h 141"/>
              </a:gdLst>
              <a:ahLst/>
              <a:cxnLst>
                <a:cxn ang="T10">
                  <a:pos x="T0" y="T1"/>
                </a:cxn>
                <a:cxn ang="T11">
                  <a:pos x="T2" y="T3"/>
                </a:cxn>
                <a:cxn ang="T12">
                  <a:pos x="T4" y="T5"/>
                </a:cxn>
                <a:cxn ang="T13">
                  <a:pos x="T6" y="T7"/>
                </a:cxn>
                <a:cxn ang="T14">
                  <a:pos x="T8" y="T9"/>
                </a:cxn>
              </a:cxnLst>
              <a:rect l="T15" t="T16" r="T17" b="T18"/>
              <a:pathLst>
                <a:path w="38" h="141">
                  <a:moveTo>
                    <a:pt x="38" y="0"/>
                  </a:moveTo>
                  <a:lnTo>
                    <a:pt x="0" y="3"/>
                  </a:lnTo>
                  <a:lnTo>
                    <a:pt x="0" y="141"/>
                  </a:lnTo>
                  <a:lnTo>
                    <a:pt x="38" y="131"/>
                  </a:lnTo>
                  <a:lnTo>
                    <a:pt x="38" y="0"/>
                  </a:lnTo>
                  <a:close/>
                </a:path>
              </a:pathLst>
            </a:custGeom>
            <a:solidFill>
              <a:srgbClr val="E0E0E0"/>
            </a:solidFill>
            <a:ln w="1588">
              <a:solidFill>
                <a:srgbClr val="808080"/>
              </a:solidFill>
              <a:round/>
              <a:headEnd/>
              <a:tailEnd/>
            </a:ln>
          </p:spPr>
          <p:txBody>
            <a:bodyPr/>
            <a:lstStyle/>
            <a:p>
              <a:endParaRPr lang="en-US"/>
            </a:p>
          </p:txBody>
        </p:sp>
        <p:sp>
          <p:nvSpPr>
            <p:cNvPr id="32768" name="Freeform 596"/>
            <p:cNvSpPr>
              <a:spLocks/>
            </p:cNvSpPr>
            <p:nvPr/>
          </p:nvSpPr>
          <p:spPr bwMode="auto">
            <a:xfrm>
              <a:off x="1425" y="2630"/>
              <a:ext cx="5" cy="17"/>
            </a:xfrm>
            <a:custGeom>
              <a:avLst/>
              <a:gdLst>
                <a:gd name="T0" fmla="*/ 0 w 39"/>
                <a:gd name="T1" fmla="*/ 0 h 139"/>
                <a:gd name="T2" fmla="*/ 0 w 39"/>
                <a:gd name="T3" fmla="*/ 0 h 139"/>
                <a:gd name="T4" fmla="*/ 0 w 39"/>
                <a:gd name="T5" fmla="*/ 0 h 139"/>
                <a:gd name="T6" fmla="*/ 0 w 39"/>
                <a:gd name="T7" fmla="*/ 0 h 139"/>
                <a:gd name="T8" fmla="*/ 0 w 39"/>
                <a:gd name="T9" fmla="*/ 0 h 139"/>
                <a:gd name="T10" fmla="*/ 0 60000 65536"/>
                <a:gd name="T11" fmla="*/ 0 60000 65536"/>
                <a:gd name="T12" fmla="*/ 0 60000 65536"/>
                <a:gd name="T13" fmla="*/ 0 60000 65536"/>
                <a:gd name="T14" fmla="*/ 0 60000 65536"/>
                <a:gd name="T15" fmla="*/ 0 w 39"/>
                <a:gd name="T16" fmla="*/ 0 h 139"/>
                <a:gd name="T17" fmla="*/ 39 w 39"/>
                <a:gd name="T18" fmla="*/ 139 h 139"/>
              </a:gdLst>
              <a:ahLst/>
              <a:cxnLst>
                <a:cxn ang="T10">
                  <a:pos x="T0" y="T1"/>
                </a:cxn>
                <a:cxn ang="T11">
                  <a:pos x="T2" y="T3"/>
                </a:cxn>
                <a:cxn ang="T12">
                  <a:pos x="T4" y="T5"/>
                </a:cxn>
                <a:cxn ang="T13">
                  <a:pos x="T6" y="T7"/>
                </a:cxn>
                <a:cxn ang="T14">
                  <a:pos x="T8" y="T9"/>
                </a:cxn>
              </a:cxnLst>
              <a:rect l="T15" t="T16" r="T17" b="T18"/>
              <a:pathLst>
                <a:path w="39" h="139">
                  <a:moveTo>
                    <a:pt x="39" y="0"/>
                  </a:moveTo>
                  <a:lnTo>
                    <a:pt x="0" y="3"/>
                  </a:lnTo>
                  <a:lnTo>
                    <a:pt x="0" y="139"/>
                  </a:lnTo>
                  <a:lnTo>
                    <a:pt x="39" y="130"/>
                  </a:lnTo>
                  <a:lnTo>
                    <a:pt x="39" y="0"/>
                  </a:lnTo>
                  <a:close/>
                </a:path>
              </a:pathLst>
            </a:custGeom>
            <a:solidFill>
              <a:srgbClr val="E0E0E0"/>
            </a:solidFill>
            <a:ln w="1588">
              <a:solidFill>
                <a:srgbClr val="808080"/>
              </a:solidFill>
              <a:round/>
              <a:headEnd/>
              <a:tailEnd/>
            </a:ln>
          </p:spPr>
          <p:txBody>
            <a:bodyPr/>
            <a:lstStyle/>
            <a:p>
              <a:endParaRPr lang="en-US"/>
            </a:p>
          </p:txBody>
        </p:sp>
      </p:grpSp>
      <p:grpSp>
        <p:nvGrpSpPr>
          <p:cNvPr id="2325" name="Group 628"/>
          <p:cNvGrpSpPr>
            <a:grpSpLocks/>
          </p:cNvGrpSpPr>
          <p:nvPr/>
        </p:nvGrpSpPr>
        <p:grpSpPr bwMode="auto">
          <a:xfrm>
            <a:off x="2243138" y="4008438"/>
            <a:ext cx="358775" cy="109537"/>
            <a:chOff x="1428" y="2620"/>
            <a:chExt cx="226" cy="72"/>
          </a:xfrm>
        </p:grpSpPr>
        <p:sp>
          <p:nvSpPr>
            <p:cNvPr id="3032" name="Freeform 598"/>
            <p:cNvSpPr>
              <a:spLocks/>
            </p:cNvSpPr>
            <p:nvPr/>
          </p:nvSpPr>
          <p:spPr bwMode="auto">
            <a:xfrm>
              <a:off x="1431" y="2629"/>
              <a:ext cx="222" cy="53"/>
            </a:xfrm>
            <a:custGeom>
              <a:avLst/>
              <a:gdLst>
                <a:gd name="T0" fmla="*/ 0 w 1772"/>
                <a:gd name="T1" fmla="*/ 0 h 425"/>
                <a:gd name="T2" fmla="*/ 0 w 1772"/>
                <a:gd name="T3" fmla="*/ 0 h 425"/>
                <a:gd name="T4" fmla="*/ 0 w 1772"/>
                <a:gd name="T5" fmla="*/ 0 h 425"/>
                <a:gd name="T6" fmla="*/ 0 w 1772"/>
                <a:gd name="T7" fmla="*/ 0 h 425"/>
                <a:gd name="T8" fmla="*/ 0 w 1772"/>
                <a:gd name="T9" fmla="*/ 0 h 425"/>
                <a:gd name="T10" fmla="*/ 0 60000 65536"/>
                <a:gd name="T11" fmla="*/ 0 60000 65536"/>
                <a:gd name="T12" fmla="*/ 0 60000 65536"/>
                <a:gd name="T13" fmla="*/ 0 60000 65536"/>
                <a:gd name="T14" fmla="*/ 0 60000 65536"/>
                <a:gd name="T15" fmla="*/ 0 w 1772"/>
                <a:gd name="T16" fmla="*/ 0 h 425"/>
                <a:gd name="T17" fmla="*/ 1772 w 1772"/>
                <a:gd name="T18" fmla="*/ 425 h 425"/>
              </a:gdLst>
              <a:ahLst/>
              <a:cxnLst>
                <a:cxn ang="T10">
                  <a:pos x="T0" y="T1"/>
                </a:cxn>
                <a:cxn ang="T11">
                  <a:pos x="T2" y="T3"/>
                </a:cxn>
                <a:cxn ang="T12">
                  <a:pos x="T4" y="T5"/>
                </a:cxn>
                <a:cxn ang="T13">
                  <a:pos x="T6" y="T7"/>
                </a:cxn>
                <a:cxn ang="T14">
                  <a:pos x="T8" y="T9"/>
                </a:cxn>
              </a:cxnLst>
              <a:rect l="T15" t="T16" r="T17" b="T18"/>
              <a:pathLst>
                <a:path w="1772" h="425">
                  <a:moveTo>
                    <a:pt x="0" y="260"/>
                  </a:moveTo>
                  <a:lnTo>
                    <a:pt x="0" y="425"/>
                  </a:lnTo>
                  <a:lnTo>
                    <a:pt x="1772" y="139"/>
                  </a:lnTo>
                  <a:lnTo>
                    <a:pt x="1772" y="0"/>
                  </a:lnTo>
                  <a:lnTo>
                    <a:pt x="0" y="260"/>
                  </a:lnTo>
                  <a:close/>
                </a:path>
              </a:pathLst>
            </a:custGeom>
            <a:solidFill>
              <a:srgbClr val="404040"/>
            </a:solidFill>
            <a:ln w="9525">
              <a:noFill/>
              <a:round/>
              <a:headEnd/>
              <a:tailEnd/>
            </a:ln>
          </p:spPr>
          <p:txBody>
            <a:bodyPr/>
            <a:lstStyle/>
            <a:p>
              <a:endParaRPr lang="en-US"/>
            </a:p>
          </p:txBody>
        </p:sp>
        <p:sp>
          <p:nvSpPr>
            <p:cNvPr id="3033" name="Rectangle 599"/>
            <p:cNvSpPr>
              <a:spLocks noChangeArrowheads="1"/>
            </p:cNvSpPr>
            <p:nvPr/>
          </p:nvSpPr>
          <p:spPr bwMode="auto">
            <a:xfrm>
              <a:off x="1439" y="2652"/>
              <a:ext cx="3" cy="38"/>
            </a:xfrm>
            <a:prstGeom prst="rect">
              <a:avLst/>
            </a:prstGeom>
            <a:solidFill>
              <a:srgbClr val="C0C0C0"/>
            </a:solidFill>
            <a:ln w="9525">
              <a:noFill/>
              <a:miter lim="800000"/>
              <a:headEnd/>
              <a:tailEnd/>
            </a:ln>
          </p:spPr>
          <p:txBody>
            <a:bodyPr/>
            <a:lstStyle/>
            <a:p>
              <a:pPr algn="ctr"/>
              <a:endParaRPr lang="en-US"/>
            </a:p>
          </p:txBody>
        </p:sp>
        <p:sp>
          <p:nvSpPr>
            <p:cNvPr id="3034" name="Rectangle 600"/>
            <p:cNvSpPr>
              <a:spLocks noChangeArrowheads="1"/>
            </p:cNvSpPr>
            <p:nvPr/>
          </p:nvSpPr>
          <p:spPr bwMode="auto">
            <a:xfrm>
              <a:off x="1447" y="2652"/>
              <a:ext cx="2" cy="38"/>
            </a:xfrm>
            <a:prstGeom prst="rect">
              <a:avLst/>
            </a:prstGeom>
            <a:solidFill>
              <a:srgbClr val="C0C0C0"/>
            </a:solidFill>
            <a:ln w="9525">
              <a:noFill/>
              <a:miter lim="800000"/>
              <a:headEnd/>
              <a:tailEnd/>
            </a:ln>
          </p:spPr>
          <p:txBody>
            <a:bodyPr/>
            <a:lstStyle/>
            <a:p>
              <a:pPr algn="ctr"/>
              <a:endParaRPr lang="en-US"/>
            </a:p>
          </p:txBody>
        </p:sp>
        <p:sp>
          <p:nvSpPr>
            <p:cNvPr id="3035" name="Rectangle 601"/>
            <p:cNvSpPr>
              <a:spLocks noChangeArrowheads="1"/>
            </p:cNvSpPr>
            <p:nvPr/>
          </p:nvSpPr>
          <p:spPr bwMode="auto">
            <a:xfrm>
              <a:off x="1454" y="2651"/>
              <a:ext cx="3" cy="37"/>
            </a:xfrm>
            <a:prstGeom prst="rect">
              <a:avLst/>
            </a:prstGeom>
            <a:solidFill>
              <a:srgbClr val="C0C0C0"/>
            </a:solidFill>
            <a:ln w="9525">
              <a:noFill/>
              <a:miter lim="800000"/>
              <a:headEnd/>
              <a:tailEnd/>
            </a:ln>
          </p:spPr>
          <p:txBody>
            <a:bodyPr/>
            <a:lstStyle/>
            <a:p>
              <a:pPr algn="ctr"/>
              <a:endParaRPr lang="en-US"/>
            </a:p>
          </p:txBody>
        </p:sp>
        <p:sp>
          <p:nvSpPr>
            <p:cNvPr id="3036" name="Rectangle 602"/>
            <p:cNvSpPr>
              <a:spLocks noChangeArrowheads="1"/>
            </p:cNvSpPr>
            <p:nvPr/>
          </p:nvSpPr>
          <p:spPr bwMode="auto">
            <a:xfrm>
              <a:off x="1463" y="2649"/>
              <a:ext cx="2" cy="37"/>
            </a:xfrm>
            <a:prstGeom prst="rect">
              <a:avLst/>
            </a:prstGeom>
            <a:solidFill>
              <a:srgbClr val="C0C0C0"/>
            </a:solidFill>
            <a:ln w="9525">
              <a:noFill/>
              <a:miter lim="800000"/>
              <a:headEnd/>
              <a:tailEnd/>
            </a:ln>
          </p:spPr>
          <p:txBody>
            <a:bodyPr/>
            <a:lstStyle/>
            <a:p>
              <a:pPr algn="ctr"/>
              <a:endParaRPr lang="en-US"/>
            </a:p>
          </p:txBody>
        </p:sp>
        <p:sp>
          <p:nvSpPr>
            <p:cNvPr id="3037" name="Rectangle 603"/>
            <p:cNvSpPr>
              <a:spLocks noChangeArrowheads="1"/>
            </p:cNvSpPr>
            <p:nvPr/>
          </p:nvSpPr>
          <p:spPr bwMode="auto">
            <a:xfrm>
              <a:off x="1471" y="2650"/>
              <a:ext cx="2" cy="37"/>
            </a:xfrm>
            <a:prstGeom prst="rect">
              <a:avLst/>
            </a:prstGeom>
            <a:solidFill>
              <a:srgbClr val="C0C0C0"/>
            </a:solidFill>
            <a:ln w="9525">
              <a:noFill/>
              <a:miter lim="800000"/>
              <a:headEnd/>
              <a:tailEnd/>
            </a:ln>
          </p:spPr>
          <p:txBody>
            <a:bodyPr/>
            <a:lstStyle/>
            <a:p>
              <a:pPr algn="ctr"/>
              <a:endParaRPr lang="en-US"/>
            </a:p>
          </p:txBody>
        </p:sp>
        <p:sp>
          <p:nvSpPr>
            <p:cNvPr id="3038" name="Rectangle 604"/>
            <p:cNvSpPr>
              <a:spLocks noChangeArrowheads="1"/>
            </p:cNvSpPr>
            <p:nvPr/>
          </p:nvSpPr>
          <p:spPr bwMode="auto">
            <a:xfrm>
              <a:off x="1480" y="2647"/>
              <a:ext cx="3" cy="37"/>
            </a:xfrm>
            <a:prstGeom prst="rect">
              <a:avLst/>
            </a:prstGeom>
            <a:solidFill>
              <a:srgbClr val="C0C0C0"/>
            </a:solidFill>
            <a:ln w="9525">
              <a:noFill/>
              <a:miter lim="800000"/>
              <a:headEnd/>
              <a:tailEnd/>
            </a:ln>
          </p:spPr>
          <p:txBody>
            <a:bodyPr/>
            <a:lstStyle/>
            <a:p>
              <a:pPr algn="ctr"/>
              <a:endParaRPr lang="en-US"/>
            </a:p>
          </p:txBody>
        </p:sp>
        <p:sp>
          <p:nvSpPr>
            <p:cNvPr id="3039" name="Rectangle 605"/>
            <p:cNvSpPr>
              <a:spLocks noChangeArrowheads="1"/>
            </p:cNvSpPr>
            <p:nvPr/>
          </p:nvSpPr>
          <p:spPr bwMode="auto">
            <a:xfrm>
              <a:off x="1488" y="2645"/>
              <a:ext cx="3" cy="38"/>
            </a:xfrm>
            <a:prstGeom prst="rect">
              <a:avLst/>
            </a:prstGeom>
            <a:solidFill>
              <a:srgbClr val="C0C0C0"/>
            </a:solidFill>
            <a:ln w="9525">
              <a:noFill/>
              <a:miter lim="800000"/>
              <a:headEnd/>
              <a:tailEnd/>
            </a:ln>
          </p:spPr>
          <p:txBody>
            <a:bodyPr/>
            <a:lstStyle/>
            <a:p>
              <a:pPr algn="ctr"/>
              <a:endParaRPr lang="en-US"/>
            </a:p>
          </p:txBody>
        </p:sp>
        <p:sp>
          <p:nvSpPr>
            <p:cNvPr id="3040" name="Rectangle 606"/>
            <p:cNvSpPr>
              <a:spLocks noChangeArrowheads="1"/>
            </p:cNvSpPr>
            <p:nvPr/>
          </p:nvSpPr>
          <p:spPr bwMode="auto">
            <a:xfrm>
              <a:off x="1496" y="2644"/>
              <a:ext cx="3" cy="37"/>
            </a:xfrm>
            <a:prstGeom prst="rect">
              <a:avLst/>
            </a:prstGeom>
            <a:solidFill>
              <a:srgbClr val="C0C0C0"/>
            </a:solidFill>
            <a:ln w="9525">
              <a:noFill/>
              <a:miter lim="800000"/>
              <a:headEnd/>
              <a:tailEnd/>
            </a:ln>
          </p:spPr>
          <p:txBody>
            <a:bodyPr/>
            <a:lstStyle/>
            <a:p>
              <a:pPr algn="ctr"/>
              <a:endParaRPr lang="en-US"/>
            </a:p>
          </p:txBody>
        </p:sp>
        <p:sp>
          <p:nvSpPr>
            <p:cNvPr id="3041" name="Rectangle 607"/>
            <p:cNvSpPr>
              <a:spLocks noChangeArrowheads="1"/>
            </p:cNvSpPr>
            <p:nvPr/>
          </p:nvSpPr>
          <p:spPr bwMode="auto">
            <a:xfrm>
              <a:off x="1505" y="2643"/>
              <a:ext cx="3" cy="38"/>
            </a:xfrm>
            <a:prstGeom prst="rect">
              <a:avLst/>
            </a:prstGeom>
            <a:solidFill>
              <a:srgbClr val="C0C0C0"/>
            </a:solidFill>
            <a:ln w="9525">
              <a:noFill/>
              <a:miter lim="800000"/>
              <a:headEnd/>
              <a:tailEnd/>
            </a:ln>
          </p:spPr>
          <p:txBody>
            <a:bodyPr/>
            <a:lstStyle/>
            <a:p>
              <a:pPr algn="ctr"/>
              <a:endParaRPr lang="en-US"/>
            </a:p>
          </p:txBody>
        </p:sp>
        <p:sp>
          <p:nvSpPr>
            <p:cNvPr id="3042" name="Rectangle 608"/>
            <p:cNvSpPr>
              <a:spLocks noChangeArrowheads="1"/>
            </p:cNvSpPr>
            <p:nvPr/>
          </p:nvSpPr>
          <p:spPr bwMode="auto">
            <a:xfrm>
              <a:off x="1512" y="2639"/>
              <a:ext cx="3" cy="38"/>
            </a:xfrm>
            <a:prstGeom prst="rect">
              <a:avLst/>
            </a:prstGeom>
            <a:solidFill>
              <a:srgbClr val="C0C0C0"/>
            </a:solidFill>
            <a:ln w="9525">
              <a:noFill/>
              <a:miter lim="800000"/>
              <a:headEnd/>
              <a:tailEnd/>
            </a:ln>
          </p:spPr>
          <p:txBody>
            <a:bodyPr/>
            <a:lstStyle/>
            <a:p>
              <a:pPr algn="ctr"/>
              <a:endParaRPr lang="en-US"/>
            </a:p>
          </p:txBody>
        </p:sp>
        <p:sp>
          <p:nvSpPr>
            <p:cNvPr id="3043" name="Rectangle 609"/>
            <p:cNvSpPr>
              <a:spLocks noChangeArrowheads="1"/>
            </p:cNvSpPr>
            <p:nvPr/>
          </p:nvSpPr>
          <p:spPr bwMode="auto">
            <a:xfrm>
              <a:off x="1521" y="2641"/>
              <a:ext cx="3" cy="38"/>
            </a:xfrm>
            <a:prstGeom prst="rect">
              <a:avLst/>
            </a:prstGeom>
            <a:solidFill>
              <a:srgbClr val="C0C0C0"/>
            </a:solidFill>
            <a:ln w="9525">
              <a:noFill/>
              <a:miter lim="800000"/>
              <a:headEnd/>
              <a:tailEnd/>
            </a:ln>
          </p:spPr>
          <p:txBody>
            <a:bodyPr/>
            <a:lstStyle/>
            <a:p>
              <a:pPr algn="ctr"/>
              <a:endParaRPr lang="en-US"/>
            </a:p>
          </p:txBody>
        </p:sp>
        <p:sp>
          <p:nvSpPr>
            <p:cNvPr id="3044" name="Rectangle 610"/>
            <p:cNvSpPr>
              <a:spLocks noChangeArrowheads="1"/>
            </p:cNvSpPr>
            <p:nvPr/>
          </p:nvSpPr>
          <p:spPr bwMode="auto">
            <a:xfrm>
              <a:off x="1529" y="2639"/>
              <a:ext cx="2" cy="38"/>
            </a:xfrm>
            <a:prstGeom prst="rect">
              <a:avLst/>
            </a:prstGeom>
            <a:solidFill>
              <a:srgbClr val="C0C0C0"/>
            </a:solidFill>
            <a:ln w="9525">
              <a:noFill/>
              <a:miter lim="800000"/>
              <a:headEnd/>
              <a:tailEnd/>
            </a:ln>
          </p:spPr>
          <p:txBody>
            <a:bodyPr/>
            <a:lstStyle/>
            <a:p>
              <a:pPr algn="ctr"/>
              <a:endParaRPr lang="en-US"/>
            </a:p>
          </p:txBody>
        </p:sp>
        <p:sp>
          <p:nvSpPr>
            <p:cNvPr id="3045" name="Rectangle 611"/>
            <p:cNvSpPr>
              <a:spLocks noChangeArrowheads="1"/>
            </p:cNvSpPr>
            <p:nvPr/>
          </p:nvSpPr>
          <p:spPr bwMode="auto">
            <a:xfrm>
              <a:off x="1536" y="2639"/>
              <a:ext cx="3" cy="37"/>
            </a:xfrm>
            <a:prstGeom prst="rect">
              <a:avLst/>
            </a:prstGeom>
            <a:solidFill>
              <a:srgbClr val="C0C0C0"/>
            </a:solidFill>
            <a:ln w="9525">
              <a:noFill/>
              <a:miter lim="800000"/>
              <a:headEnd/>
              <a:tailEnd/>
            </a:ln>
          </p:spPr>
          <p:txBody>
            <a:bodyPr/>
            <a:lstStyle/>
            <a:p>
              <a:pPr algn="ctr"/>
              <a:endParaRPr lang="en-US"/>
            </a:p>
          </p:txBody>
        </p:sp>
        <p:sp>
          <p:nvSpPr>
            <p:cNvPr id="3046" name="Rectangle 612"/>
            <p:cNvSpPr>
              <a:spLocks noChangeArrowheads="1"/>
            </p:cNvSpPr>
            <p:nvPr/>
          </p:nvSpPr>
          <p:spPr bwMode="auto">
            <a:xfrm>
              <a:off x="1545" y="2637"/>
              <a:ext cx="3" cy="38"/>
            </a:xfrm>
            <a:prstGeom prst="rect">
              <a:avLst/>
            </a:prstGeom>
            <a:solidFill>
              <a:srgbClr val="C0C0C0"/>
            </a:solidFill>
            <a:ln w="9525">
              <a:noFill/>
              <a:miter lim="800000"/>
              <a:headEnd/>
              <a:tailEnd/>
            </a:ln>
          </p:spPr>
          <p:txBody>
            <a:bodyPr/>
            <a:lstStyle/>
            <a:p>
              <a:pPr algn="ctr"/>
              <a:endParaRPr lang="en-US"/>
            </a:p>
          </p:txBody>
        </p:sp>
        <p:sp>
          <p:nvSpPr>
            <p:cNvPr id="3047" name="Rectangle 613"/>
            <p:cNvSpPr>
              <a:spLocks noChangeArrowheads="1"/>
            </p:cNvSpPr>
            <p:nvPr/>
          </p:nvSpPr>
          <p:spPr bwMode="auto">
            <a:xfrm>
              <a:off x="1553" y="2638"/>
              <a:ext cx="3" cy="37"/>
            </a:xfrm>
            <a:prstGeom prst="rect">
              <a:avLst/>
            </a:prstGeom>
            <a:solidFill>
              <a:srgbClr val="C0C0C0"/>
            </a:solidFill>
            <a:ln w="9525">
              <a:noFill/>
              <a:miter lim="800000"/>
              <a:headEnd/>
              <a:tailEnd/>
            </a:ln>
          </p:spPr>
          <p:txBody>
            <a:bodyPr/>
            <a:lstStyle/>
            <a:p>
              <a:pPr algn="ctr"/>
              <a:endParaRPr lang="en-US"/>
            </a:p>
          </p:txBody>
        </p:sp>
        <p:sp>
          <p:nvSpPr>
            <p:cNvPr id="3048" name="Rectangle 614"/>
            <p:cNvSpPr>
              <a:spLocks noChangeArrowheads="1"/>
            </p:cNvSpPr>
            <p:nvPr/>
          </p:nvSpPr>
          <p:spPr bwMode="auto">
            <a:xfrm>
              <a:off x="1561" y="2634"/>
              <a:ext cx="3" cy="38"/>
            </a:xfrm>
            <a:prstGeom prst="rect">
              <a:avLst/>
            </a:prstGeom>
            <a:solidFill>
              <a:srgbClr val="C0C0C0"/>
            </a:solidFill>
            <a:ln w="9525">
              <a:noFill/>
              <a:miter lim="800000"/>
              <a:headEnd/>
              <a:tailEnd/>
            </a:ln>
          </p:spPr>
          <p:txBody>
            <a:bodyPr/>
            <a:lstStyle/>
            <a:p>
              <a:pPr algn="ctr"/>
              <a:endParaRPr lang="en-US"/>
            </a:p>
          </p:txBody>
        </p:sp>
        <p:sp>
          <p:nvSpPr>
            <p:cNvPr id="3049" name="Rectangle 615"/>
            <p:cNvSpPr>
              <a:spLocks noChangeArrowheads="1"/>
            </p:cNvSpPr>
            <p:nvPr/>
          </p:nvSpPr>
          <p:spPr bwMode="auto">
            <a:xfrm>
              <a:off x="1569" y="2634"/>
              <a:ext cx="3" cy="38"/>
            </a:xfrm>
            <a:prstGeom prst="rect">
              <a:avLst/>
            </a:prstGeom>
            <a:solidFill>
              <a:srgbClr val="C0C0C0"/>
            </a:solidFill>
            <a:ln w="9525">
              <a:noFill/>
              <a:miter lim="800000"/>
              <a:headEnd/>
              <a:tailEnd/>
            </a:ln>
          </p:spPr>
          <p:txBody>
            <a:bodyPr/>
            <a:lstStyle/>
            <a:p>
              <a:pPr algn="ctr"/>
              <a:endParaRPr lang="en-US"/>
            </a:p>
          </p:txBody>
        </p:sp>
        <p:sp>
          <p:nvSpPr>
            <p:cNvPr id="3050" name="Rectangle 616"/>
            <p:cNvSpPr>
              <a:spLocks noChangeArrowheads="1"/>
            </p:cNvSpPr>
            <p:nvPr/>
          </p:nvSpPr>
          <p:spPr bwMode="auto">
            <a:xfrm>
              <a:off x="1577" y="2632"/>
              <a:ext cx="3" cy="38"/>
            </a:xfrm>
            <a:prstGeom prst="rect">
              <a:avLst/>
            </a:prstGeom>
            <a:solidFill>
              <a:srgbClr val="C0C0C0"/>
            </a:solidFill>
            <a:ln w="9525">
              <a:noFill/>
              <a:miter lim="800000"/>
              <a:headEnd/>
              <a:tailEnd/>
            </a:ln>
          </p:spPr>
          <p:txBody>
            <a:bodyPr/>
            <a:lstStyle/>
            <a:p>
              <a:pPr algn="ctr"/>
              <a:endParaRPr lang="en-US"/>
            </a:p>
          </p:txBody>
        </p:sp>
        <p:sp>
          <p:nvSpPr>
            <p:cNvPr id="3051" name="Rectangle 617"/>
            <p:cNvSpPr>
              <a:spLocks noChangeArrowheads="1"/>
            </p:cNvSpPr>
            <p:nvPr/>
          </p:nvSpPr>
          <p:spPr bwMode="auto">
            <a:xfrm>
              <a:off x="1585" y="2632"/>
              <a:ext cx="3" cy="38"/>
            </a:xfrm>
            <a:prstGeom prst="rect">
              <a:avLst/>
            </a:prstGeom>
            <a:solidFill>
              <a:srgbClr val="C0C0C0"/>
            </a:solidFill>
            <a:ln w="9525">
              <a:noFill/>
              <a:miter lim="800000"/>
              <a:headEnd/>
              <a:tailEnd/>
            </a:ln>
          </p:spPr>
          <p:txBody>
            <a:bodyPr/>
            <a:lstStyle/>
            <a:p>
              <a:pPr algn="ctr"/>
              <a:endParaRPr lang="en-US"/>
            </a:p>
          </p:txBody>
        </p:sp>
        <p:sp>
          <p:nvSpPr>
            <p:cNvPr id="3052" name="Rectangle 618"/>
            <p:cNvSpPr>
              <a:spLocks noChangeArrowheads="1"/>
            </p:cNvSpPr>
            <p:nvPr/>
          </p:nvSpPr>
          <p:spPr bwMode="auto">
            <a:xfrm>
              <a:off x="1592" y="2631"/>
              <a:ext cx="3" cy="38"/>
            </a:xfrm>
            <a:prstGeom prst="rect">
              <a:avLst/>
            </a:prstGeom>
            <a:solidFill>
              <a:srgbClr val="C0C0C0"/>
            </a:solidFill>
            <a:ln w="9525">
              <a:noFill/>
              <a:miter lim="800000"/>
              <a:headEnd/>
              <a:tailEnd/>
            </a:ln>
          </p:spPr>
          <p:txBody>
            <a:bodyPr/>
            <a:lstStyle/>
            <a:p>
              <a:pPr algn="ctr"/>
              <a:endParaRPr lang="en-US"/>
            </a:p>
          </p:txBody>
        </p:sp>
        <p:sp>
          <p:nvSpPr>
            <p:cNvPr id="3053" name="Rectangle 619"/>
            <p:cNvSpPr>
              <a:spLocks noChangeArrowheads="1"/>
            </p:cNvSpPr>
            <p:nvPr/>
          </p:nvSpPr>
          <p:spPr bwMode="auto">
            <a:xfrm>
              <a:off x="1600" y="2628"/>
              <a:ext cx="3" cy="38"/>
            </a:xfrm>
            <a:prstGeom prst="rect">
              <a:avLst/>
            </a:prstGeom>
            <a:solidFill>
              <a:srgbClr val="C0C0C0"/>
            </a:solidFill>
            <a:ln w="9525">
              <a:noFill/>
              <a:miter lim="800000"/>
              <a:headEnd/>
              <a:tailEnd/>
            </a:ln>
          </p:spPr>
          <p:txBody>
            <a:bodyPr/>
            <a:lstStyle/>
            <a:p>
              <a:pPr algn="ctr"/>
              <a:endParaRPr lang="en-US"/>
            </a:p>
          </p:txBody>
        </p:sp>
        <p:sp>
          <p:nvSpPr>
            <p:cNvPr id="3054" name="Rectangle 620"/>
            <p:cNvSpPr>
              <a:spLocks noChangeArrowheads="1"/>
            </p:cNvSpPr>
            <p:nvPr/>
          </p:nvSpPr>
          <p:spPr bwMode="auto">
            <a:xfrm>
              <a:off x="1608" y="2628"/>
              <a:ext cx="3" cy="38"/>
            </a:xfrm>
            <a:prstGeom prst="rect">
              <a:avLst/>
            </a:prstGeom>
            <a:solidFill>
              <a:srgbClr val="C0C0C0"/>
            </a:solidFill>
            <a:ln w="9525">
              <a:noFill/>
              <a:miter lim="800000"/>
              <a:headEnd/>
              <a:tailEnd/>
            </a:ln>
          </p:spPr>
          <p:txBody>
            <a:bodyPr/>
            <a:lstStyle/>
            <a:p>
              <a:pPr algn="ctr"/>
              <a:endParaRPr lang="en-US"/>
            </a:p>
          </p:txBody>
        </p:sp>
        <p:sp>
          <p:nvSpPr>
            <p:cNvPr id="3055" name="Rectangle 621"/>
            <p:cNvSpPr>
              <a:spLocks noChangeArrowheads="1"/>
            </p:cNvSpPr>
            <p:nvPr/>
          </p:nvSpPr>
          <p:spPr bwMode="auto">
            <a:xfrm>
              <a:off x="1616" y="2629"/>
              <a:ext cx="3" cy="38"/>
            </a:xfrm>
            <a:prstGeom prst="rect">
              <a:avLst/>
            </a:prstGeom>
            <a:solidFill>
              <a:srgbClr val="C0C0C0"/>
            </a:solidFill>
            <a:ln w="9525">
              <a:noFill/>
              <a:miter lim="800000"/>
              <a:headEnd/>
              <a:tailEnd/>
            </a:ln>
          </p:spPr>
          <p:txBody>
            <a:bodyPr/>
            <a:lstStyle/>
            <a:p>
              <a:pPr algn="ctr"/>
              <a:endParaRPr lang="en-US"/>
            </a:p>
          </p:txBody>
        </p:sp>
        <p:sp>
          <p:nvSpPr>
            <p:cNvPr id="3056" name="Rectangle 622"/>
            <p:cNvSpPr>
              <a:spLocks noChangeArrowheads="1"/>
            </p:cNvSpPr>
            <p:nvPr/>
          </p:nvSpPr>
          <p:spPr bwMode="auto">
            <a:xfrm>
              <a:off x="1623" y="2626"/>
              <a:ext cx="3" cy="38"/>
            </a:xfrm>
            <a:prstGeom prst="rect">
              <a:avLst/>
            </a:prstGeom>
            <a:solidFill>
              <a:srgbClr val="C0C0C0"/>
            </a:solidFill>
            <a:ln w="9525">
              <a:noFill/>
              <a:miter lim="800000"/>
              <a:headEnd/>
              <a:tailEnd/>
            </a:ln>
          </p:spPr>
          <p:txBody>
            <a:bodyPr/>
            <a:lstStyle/>
            <a:p>
              <a:pPr algn="ctr"/>
              <a:endParaRPr lang="en-US"/>
            </a:p>
          </p:txBody>
        </p:sp>
        <p:sp>
          <p:nvSpPr>
            <p:cNvPr id="3057" name="Rectangle 623"/>
            <p:cNvSpPr>
              <a:spLocks noChangeArrowheads="1"/>
            </p:cNvSpPr>
            <p:nvPr/>
          </p:nvSpPr>
          <p:spPr bwMode="auto">
            <a:xfrm>
              <a:off x="1630" y="2625"/>
              <a:ext cx="3" cy="38"/>
            </a:xfrm>
            <a:prstGeom prst="rect">
              <a:avLst/>
            </a:prstGeom>
            <a:solidFill>
              <a:srgbClr val="C0C0C0"/>
            </a:solidFill>
            <a:ln w="9525">
              <a:noFill/>
              <a:miter lim="800000"/>
              <a:headEnd/>
              <a:tailEnd/>
            </a:ln>
          </p:spPr>
          <p:txBody>
            <a:bodyPr/>
            <a:lstStyle/>
            <a:p>
              <a:pPr algn="ctr"/>
              <a:endParaRPr lang="en-US"/>
            </a:p>
          </p:txBody>
        </p:sp>
        <p:sp>
          <p:nvSpPr>
            <p:cNvPr id="3058" name="Rectangle 624"/>
            <p:cNvSpPr>
              <a:spLocks noChangeArrowheads="1"/>
            </p:cNvSpPr>
            <p:nvPr/>
          </p:nvSpPr>
          <p:spPr bwMode="auto">
            <a:xfrm>
              <a:off x="1638" y="2621"/>
              <a:ext cx="2" cy="37"/>
            </a:xfrm>
            <a:prstGeom prst="rect">
              <a:avLst/>
            </a:prstGeom>
            <a:solidFill>
              <a:srgbClr val="C0C0C0"/>
            </a:solidFill>
            <a:ln w="9525">
              <a:noFill/>
              <a:miter lim="800000"/>
              <a:headEnd/>
              <a:tailEnd/>
            </a:ln>
          </p:spPr>
          <p:txBody>
            <a:bodyPr/>
            <a:lstStyle/>
            <a:p>
              <a:pPr algn="ctr"/>
              <a:endParaRPr lang="en-US"/>
            </a:p>
          </p:txBody>
        </p:sp>
        <p:sp>
          <p:nvSpPr>
            <p:cNvPr id="3059" name="Rectangle 625"/>
            <p:cNvSpPr>
              <a:spLocks noChangeArrowheads="1"/>
            </p:cNvSpPr>
            <p:nvPr/>
          </p:nvSpPr>
          <p:spPr bwMode="auto">
            <a:xfrm>
              <a:off x="1644" y="2622"/>
              <a:ext cx="3" cy="38"/>
            </a:xfrm>
            <a:prstGeom prst="rect">
              <a:avLst/>
            </a:prstGeom>
            <a:solidFill>
              <a:srgbClr val="C0C0C0"/>
            </a:solidFill>
            <a:ln w="9525">
              <a:noFill/>
              <a:miter lim="800000"/>
              <a:headEnd/>
              <a:tailEnd/>
            </a:ln>
          </p:spPr>
          <p:txBody>
            <a:bodyPr/>
            <a:lstStyle/>
            <a:p>
              <a:pPr algn="ctr"/>
              <a:endParaRPr lang="en-US"/>
            </a:p>
          </p:txBody>
        </p:sp>
        <p:sp>
          <p:nvSpPr>
            <p:cNvPr id="3060" name="Rectangle 626"/>
            <p:cNvSpPr>
              <a:spLocks noChangeArrowheads="1"/>
            </p:cNvSpPr>
            <p:nvPr/>
          </p:nvSpPr>
          <p:spPr bwMode="auto">
            <a:xfrm>
              <a:off x="1651" y="2620"/>
              <a:ext cx="3" cy="38"/>
            </a:xfrm>
            <a:prstGeom prst="rect">
              <a:avLst/>
            </a:prstGeom>
            <a:solidFill>
              <a:srgbClr val="C0C0C0"/>
            </a:solidFill>
            <a:ln w="9525">
              <a:noFill/>
              <a:miter lim="800000"/>
              <a:headEnd/>
              <a:tailEnd/>
            </a:ln>
          </p:spPr>
          <p:txBody>
            <a:bodyPr/>
            <a:lstStyle/>
            <a:p>
              <a:pPr algn="ctr"/>
              <a:endParaRPr lang="en-US"/>
            </a:p>
          </p:txBody>
        </p:sp>
        <p:sp>
          <p:nvSpPr>
            <p:cNvPr id="3061" name="Rectangle 627"/>
            <p:cNvSpPr>
              <a:spLocks noChangeArrowheads="1"/>
            </p:cNvSpPr>
            <p:nvPr/>
          </p:nvSpPr>
          <p:spPr bwMode="auto">
            <a:xfrm>
              <a:off x="1428" y="2655"/>
              <a:ext cx="7" cy="37"/>
            </a:xfrm>
            <a:prstGeom prst="rect">
              <a:avLst/>
            </a:prstGeom>
            <a:solidFill>
              <a:srgbClr val="C0C0C0"/>
            </a:solidFill>
            <a:ln w="9525">
              <a:noFill/>
              <a:miter lim="800000"/>
              <a:headEnd/>
              <a:tailEnd/>
            </a:ln>
          </p:spPr>
          <p:txBody>
            <a:bodyPr/>
            <a:lstStyle/>
            <a:p>
              <a:pPr algn="ctr"/>
              <a:endParaRPr lang="en-US"/>
            </a:p>
          </p:txBody>
        </p:sp>
      </p:grpSp>
      <p:sp>
        <p:nvSpPr>
          <p:cNvPr id="2326" name="Freeform 629"/>
          <p:cNvSpPr>
            <a:spLocks/>
          </p:cNvSpPr>
          <p:nvPr/>
        </p:nvSpPr>
        <p:spPr bwMode="auto">
          <a:xfrm>
            <a:off x="2246313" y="4070350"/>
            <a:ext cx="14287" cy="34925"/>
          </a:xfrm>
          <a:custGeom>
            <a:avLst/>
            <a:gdLst>
              <a:gd name="T0" fmla="*/ 2147483647 w 69"/>
              <a:gd name="T1" fmla="*/ 0 h 187"/>
              <a:gd name="T2" fmla="*/ 2147483647 w 69"/>
              <a:gd name="T3" fmla="*/ 2147483647 h 187"/>
              <a:gd name="T4" fmla="*/ 2147483647 w 69"/>
              <a:gd name="T5" fmla="*/ 2147483647 h 187"/>
              <a:gd name="T6" fmla="*/ 0 w 69"/>
              <a:gd name="T7" fmla="*/ 2147483647 h 187"/>
              <a:gd name="T8" fmla="*/ 0 60000 65536"/>
              <a:gd name="T9" fmla="*/ 0 60000 65536"/>
              <a:gd name="T10" fmla="*/ 0 60000 65536"/>
              <a:gd name="T11" fmla="*/ 0 60000 65536"/>
              <a:gd name="T12" fmla="*/ 0 w 69"/>
              <a:gd name="T13" fmla="*/ 0 h 187"/>
              <a:gd name="T14" fmla="*/ 69 w 69"/>
              <a:gd name="T15" fmla="*/ 187 h 187"/>
            </a:gdLst>
            <a:ahLst/>
            <a:cxnLst>
              <a:cxn ang="T8">
                <a:pos x="T0" y="T1"/>
              </a:cxn>
              <a:cxn ang="T9">
                <a:pos x="T2" y="T3"/>
              </a:cxn>
              <a:cxn ang="T10">
                <a:pos x="T4" y="T5"/>
              </a:cxn>
              <a:cxn ang="T11">
                <a:pos x="T6" y="T7"/>
              </a:cxn>
            </a:cxnLst>
            <a:rect l="T12" t="T13" r="T14" b="T15"/>
            <a:pathLst>
              <a:path w="69" h="187">
                <a:moveTo>
                  <a:pt x="10" y="0"/>
                </a:moveTo>
                <a:lnTo>
                  <a:pt x="69" y="26"/>
                </a:lnTo>
                <a:lnTo>
                  <a:pt x="69" y="187"/>
                </a:lnTo>
                <a:lnTo>
                  <a:pt x="0" y="158"/>
                </a:lnTo>
              </a:path>
            </a:pathLst>
          </a:custGeom>
          <a:noFill/>
          <a:ln w="3175">
            <a:solidFill>
              <a:srgbClr val="808080"/>
            </a:solidFill>
            <a:round/>
            <a:headEnd/>
            <a:tailEnd/>
          </a:ln>
        </p:spPr>
        <p:txBody>
          <a:bodyPr/>
          <a:lstStyle/>
          <a:p>
            <a:endParaRPr lang="en-US"/>
          </a:p>
        </p:txBody>
      </p:sp>
      <p:grpSp>
        <p:nvGrpSpPr>
          <p:cNvPr id="2327" name="Group 634"/>
          <p:cNvGrpSpPr>
            <a:grpSpLocks/>
          </p:cNvGrpSpPr>
          <p:nvPr/>
        </p:nvGrpSpPr>
        <p:grpSpPr bwMode="auto">
          <a:xfrm>
            <a:off x="2232025" y="3660775"/>
            <a:ext cx="12700" cy="11113"/>
            <a:chOff x="1421" y="2389"/>
            <a:chExt cx="8" cy="7"/>
          </a:xfrm>
        </p:grpSpPr>
        <p:sp>
          <p:nvSpPr>
            <p:cNvPr id="3028" name="Oval 630"/>
            <p:cNvSpPr>
              <a:spLocks noChangeArrowheads="1"/>
            </p:cNvSpPr>
            <p:nvPr/>
          </p:nvSpPr>
          <p:spPr bwMode="auto">
            <a:xfrm>
              <a:off x="1421" y="2389"/>
              <a:ext cx="4" cy="6"/>
            </a:xfrm>
            <a:prstGeom prst="ellipse">
              <a:avLst/>
            </a:prstGeom>
            <a:solidFill>
              <a:srgbClr val="E0E0E0"/>
            </a:solidFill>
            <a:ln w="1588">
              <a:solidFill>
                <a:srgbClr val="808080"/>
              </a:solidFill>
              <a:round/>
              <a:headEnd/>
              <a:tailEnd/>
            </a:ln>
          </p:spPr>
          <p:txBody>
            <a:bodyPr/>
            <a:lstStyle/>
            <a:p>
              <a:pPr algn="ctr"/>
              <a:endParaRPr lang="en-US"/>
            </a:p>
          </p:txBody>
        </p:sp>
        <p:sp>
          <p:nvSpPr>
            <p:cNvPr id="3029" name="Rectangle 631"/>
            <p:cNvSpPr>
              <a:spLocks noChangeArrowheads="1"/>
            </p:cNvSpPr>
            <p:nvPr/>
          </p:nvSpPr>
          <p:spPr bwMode="auto">
            <a:xfrm>
              <a:off x="1423" y="2389"/>
              <a:ext cx="4" cy="7"/>
            </a:xfrm>
            <a:prstGeom prst="rect">
              <a:avLst/>
            </a:prstGeom>
            <a:solidFill>
              <a:srgbClr val="E0E0E0"/>
            </a:solidFill>
            <a:ln w="1588">
              <a:solidFill>
                <a:srgbClr val="808080"/>
              </a:solidFill>
              <a:miter lim="800000"/>
              <a:headEnd/>
              <a:tailEnd/>
            </a:ln>
          </p:spPr>
          <p:txBody>
            <a:bodyPr/>
            <a:lstStyle/>
            <a:p>
              <a:pPr algn="ctr"/>
              <a:endParaRPr lang="en-US"/>
            </a:p>
          </p:txBody>
        </p:sp>
        <p:sp>
          <p:nvSpPr>
            <p:cNvPr id="3030" name="Oval 632"/>
            <p:cNvSpPr>
              <a:spLocks noChangeArrowheads="1"/>
            </p:cNvSpPr>
            <p:nvPr/>
          </p:nvSpPr>
          <p:spPr bwMode="auto">
            <a:xfrm>
              <a:off x="1425" y="2389"/>
              <a:ext cx="4" cy="7"/>
            </a:xfrm>
            <a:prstGeom prst="ellipse">
              <a:avLst/>
            </a:prstGeom>
            <a:solidFill>
              <a:srgbClr val="A0A0A0"/>
            </a:solidFill>
            <a:ln w="1588">
              <a:solidFill>
                <a:srgbClr val="808080"/>
              </a:solidFill>
              <a:round/>
              <a:headEnd/>
              <a:tailEnd/>
            </a:ln>
          </p:spPr>
          <p:txBody>
            <a:bodyPr/>
            <a:lstStyle/>
            <a:p>
              <a:pPr algn="ctr"/>
              <a:endParaRPr lang="en-US"/>
            </a:p>
          </p:txBody>
        </p:sp>
        <p:sp>
          <p:nvSpPr>
            <p:cNvPr id="3031" name="Oval 633"/>
            <p:cNvSpPr>
              <a:spLocks noChangeArrowheads="1"/>
            </p:cNvSpPr>
            <p:nvPr/>
          </p:nvSpPr>
          <p:spPr bwMode="auto">
            <a:xfrm>
              <a:off x="1422" y="2390"/>
              <a:ext cx="2" cy="5"/>
            </a:xfrm>
            <a:prstGeom prst="ellipse">
              <a:avLst/>
            </a:prstGeom>
            <a:solidFill>
              <a:srgbClr val="E0E0E0"/>
            </a:solidFill>
            <a:ln w="9525">
              <a:noFill/>
              <a:round/>
              <a:headEnd/>
              <a:tailEnd/>
            </a:ln>
          </p:spPr>
          <p:txBody>
            <a:bodyPr/>
            <a:lstStyle/>
            <a:p>
              <a:pPr algn="ctr"/>
              <a:endParaRPr lang="en-US"/>
            </a:p>
          </p:txBody>
        </p:sp>
      </p:grpSp>
      <p:grpSp>
        <p:nvGrpSpPr>
          <p:cNvPr id="2328" name="Group 639"/>
          <p:cNvGrpSpPr>
            <a:grpSpLocks/>
          </p:cNvGrpSpPr>
          <p:nvPr/>
        </p:nvGrpSpPr>
        <p:grpSpPr bwMode="auto">
          <a:xfrm>
            <a:off x="2263775" y="3659188"/>
            <a:ext cx="12700" cy="11112"/>
            <a:chOff x="1441" y="2388"/>
            <a:chExt cx="8" cy="7"/>
          </a:xfrm>
        </p:grpSpPr>
        <p:sp>
          <p:nvSpPr>
            <p:cNvPr id="3024" name="Oval 635"/>
            <p:cNvSpPr>
              <a:spLocks noChangeArrowheads="1"/>
            </p:cNvSpPr>
            <p:nvPr/>
          </p:nvSpPr>
          <p:spPr bwMode="auto">
            <a:xfrm>
              <a:off x="1441" y="2388"/>
              <a:ext cx="4" cy="7"/>
            </a:xfrm>
            <a:prstGeom prst="ellipse">
              <a:avLst/>
            </a:prstGeom>
            <a:solidFill>
              <a:srgbClr val="E0E0E0"/>
            </a:solidFill>
            <a:ln w="1588">
              <a:solidFill>
                <a:srgbClr val="808080"/>
              </a:solidFill>
              <a:round/>
              <a:headEnd/>
              <a:tailEnd/>
            </a:ln>
          </p:spPr>
          <p:txBody>
            <a:bodyPr/>
            <a:lstStyle/>
            <a:p>
              <a:pPr algn="ctr"/>
              <a:endParaRPr lang="en-US"/>
            </a:p>
          </p:txBody>
        </p:sp>
        <p:sp>
          <p:nvSpPr>
            <p:cNvPr id="3025" name="Rectangle 636"/>
            <p:cNvSpPr>
              <a:spLocks noChangeArrowheads="1"/>
            </p:cNvSpPr>
            <p:nvPr/>
          </p:nvSpPr>
          <p:spPr bwMode="auto">
            <a:xfrm>
              <a:off x="1443" y="2388"/>
              <a:ext cx="4" cy="7"/>
            </a:xfrm>
            <a:prstGeom prst="rect">
              <a:avLst/>
            </a:prstGeom>
            <a:solidFill>
              <a:srgbClr val="E0E0E0"/>
            </a:solidFill>
            <a:ln w="1588">
              <a:solidFill>
                <a:srgbClr val="808080"/>
              </a:solidFill>
              <a:miter lim="800000"/>
              <a:headEnd/>
              <a:tailEnd/>
            </a:ln>
          </p:spPr>
          <p:txBody>
            <a:bodyPr/>
            <a:lstStyle/>
            <a:p>
              <a:pPr algn="ctr"/>
              <a:endParaRPr lang="en-US"/>
            </a:p>
          </p:txBody>
        </p:sp>
        <p:sp>
          <p:nvSpPr>
            <p:cNvPr id="3026" name="Oval 637"/>
            <p:cNvSpPr>
              <a:spLocks noChangeArrowheads="1"/>
            </p:cNvSpPr>
            <p:nvPr/>
          </p:nvSpPr>
          <p:spPr bwMode="auto">
            <a:xfrm>
              <a:off x="1445" y="2388"/>
              <a:ext cx="4" cy="7"/>
            </a:xfrm>
            <a:prstGeom prst="ellipse">
              <a:avLst/>
            </a:prstGeom>
            <a:solidFill>
              <a:srgbClr val="A0A0A0"/>
            </a:solidFill>
            <a:ln w="1588">
              <a:solidFill>
                <a:srgbClr val="808080"/>
              </a:solidFill>
              <a:round/>
              <a:headEnd/>
              <a:tailEnd/>
            </a:ln>
          </p:spPr>
          <p:txBody>
            <a:bodyPr/>
            <a:lstStyle/>
            <a:p>
              <a:pPr algn="ctr"/>
              <a:endParaRPr lang="en-US"/>
            </a:p>
          </p:txBody>
        </p:sp>
        <p:sp>
          <p:nvSpPr>
            <p:cNvPr id="3027" name="Oval 638"/>
            <p:cNvSpPr>
              <a:spLocks noChangeArrowheads="1"/>
            </p:cNvSpPr>
            <p:nvPr/>
          </p:nvSpPr>
          <p:spPr bwMode="auto">
            <a:xfrm>
              <a:off x="1442" y="2389"/>
              <a:ext cx="3" cy="5"/>
            </a:xfrm>
            <a:prstGeom prst="ellipse">
              <a:avLst/>
            </a:prstGeom>
            <a:solidFill>
              <a:srgbClr val="E0E0E0"/>
            </a:solidFill>
            <a:ln w="9525">
              <a:noFill/>
              <a:round/>
              <a:headEnd/>
              <a:tailEnd/>
            </a:ln>
          </p:spPr>
          <p:txBody>
            <a:bodyPr/>
            <a:lstStyle/>
            <a:p>
              <a:pPr algn="ctr"/>
              <a:endParaRPr lang="en-US"/>
            </a:p>
          </p:txBody>
        </p:sp>
      </p:grpSp>
      <p:grpSp>
        <p:nvGrpSpPr>
          <p:cNvPr id="2329" name="Group 644"/>
          <p:cNvGrpSpPr>
            <a:grpSpLocks/>
          </p:cNvGrpSpPr>
          <p:nvPr/>
        </p:nvGrpSpPr>
        <p:grpSpPr bwMode="auto">
          <a:xfrm>
            <a:off x="2295525" y="3659188"/>
            <a:ext cx="12700" cy="9525"/>
            <a:chOff x="1461" y="2388"/>
            <a:chExt cx="8" cy="6"/>
          </a:xfrm>
        </p:grpSpPr>
        <p:sp>
          <p:nvSpPr>
            <p:cNvPr id="3020" name="Oval 640"/>
            <p:cNvSpPr>
              <a:spLocks noChangeArrowheads="1"/>
            </p:cNvSpPr>
            <p:nvPr/>
          </p:nvSpPr>
          <p:spPr bwMode="auto">
            <a:xfrm>
              <a:off x="1461" y="2388"/>
              <a:ext cx="4" cy="6"/>
            </a:xfrm>
            <a:prstGeom prst="ellipse">
              <a:avLst/>
            </a:prstGeom>
            <a:solidFill>
              <a:srgbClr val="E0E0E0"/>
            </a:solidFill>
            <a:ln w="1588">
              <a:solidFill>
                <a:srgbClr val="808080"/>
              </a:solidFill>
              <a:round/>
              <a:headEnd/>
              <a:tailEnd/>
            </a:ln>
          </p:spPr>
          <p:txBody>
            <a:bodyPr/>
            <a:lstStyle/>
            <a:p>
              <a:pPr algn="ctr"/>
              <a:endParaRPr lang="en-US"/>
            </a:p>
          </p:txBody>
        </p:sp>
        <p:sp>
          <p:nvSpPr>
            <p:cNvPr id="3021" name="Rectangle 641"/>
            <p:cNvSpPr>
              <a:spLocks noChangeArrowheads="1"/>
            </p:cNvSpPr>
            <p:nvPr/>
          </p:nvSpPr>
          <p:spPr bwMode="auto">
            <a:xfrm>
              <a:off x="1463" y="2388"/>
              <a:ext cx="4" cy="6"/>
            </a:xfrm>
            <a:prstGeom prst="rect">
              <a:avLst/>
            </a:prstGeom>
            <a:solidFill>
              <a:srgbClr val="E0E0E0"/>
            </a:solidFill>
            <a:ln w="1588">
              <a:solidFill>
                <a:srgbClr val="808080"/>
              </a:solidFill>
              <a:miter lim="800000"/>
              <a:headEnd/>
              <a:tailEnd/>
            </a:ln>
          </p:spPr>
          <p:txBody>
            <a:bodyPr/>
            <a:lstStyle/>
            <a:p>
              <a:pPr algn="ctr"/>
              <a:endParaRPr lang="en-US"/>
            </a:p>
          </p:txBody>
        </p:sp>
        <p:sp>
          <p:nvSpPr>
            <p:cNvPr id="3022" name="Oval 642"/>
            <p:cNvSpPr>
              <a:spLocks noChangeArrowheads="1"/>
            </p:cNvSpPr>
            <p:nvPr/>
          </p:nvSpPr>
          <p:spPr bwMode="auto">
            <a:xfrm>
              <a:off x="1465" y="2388"/>
              <a:ext cx="4" cy="6"/>
            </a:xfrm>
            <a:prstGeom prst="ellipse">
              <a:avLst/>
            </a:prstGeom>
            <a:solidFill>
              <a:srgbClr val="A0A0A0"/>
            </a:solidFill>
            <a:ln w="1588">
              <a:solidFill>
                <a:srgbClr val="808080"/>
              </a:solidFill>
              <a:round/>
              <a:headEnd/>
              <a:tailEnd/>
            </a:ln>
          </p:spPr>
          <p:txBody>
            <a:bodyPr/>
            <a:lstStyle/>
            <a:p>
              <a:pPr algn="ctr"/>
              <a:endParaRPr lang="en-US"/>
            </a:p>
          </p:txBody>
        </p:sp>
        <p:sp>
          <p:nvSpPr>
            <p:cNvPr id="3023" name="Oval 643"/>
            <p:cNvSpPr>
              <a:spLocks noChangeArrowheads="1"/>
            </p:cNvSpPr>
            <p:nvPr/>
          </p:nvSpPr>
          <p:spPr bwMode="auto">
            <a:xfrm>
              <a:off x="1462" y="2388"/>
              <a:ext cx="3" cy="6"/>
            </a:xfrm>
            <a:prstGeom prst="ellipse">
              <a:avLst/>
            </a:prstGeom>
            <a:solidFill>
              <a:srgbClr val="E0E0E0"/>
            </a:solidFill>
            <a:ln w="9525">
              <a:noFill/>
              <a:round/>
              <a:headEnd/>
              <a:tailEnd/>
            </a:ln>
          </p:spPr>
          <p:txBody>
            <a:bodyPr/>
            <a:lstStyle/>
            <a:p>
              <a:pPr algn="ctr"/>
              <a:endParaRPr lang="en-US"/>
            </a:p>
          </p:txBody>
        </p:sp>
      </p:grpSp>
      <p:grpSp>
        <p:nvGrpSpPr>
          <p:cNvPr id="2330" name="Group 649"/>
          <p:cNvGrpSpPr>
            <a:grpSpLocks/>
          </p:cNvGrpSpPr>
          <p:nvPr/>
        </p:nvGrpSpPr>
        <p:grpSpPr bwMode="auto">
          <a:xfrm>
            <a:off x="2325688" y="3657600"/>
            <a:ext cx="12700" cy="9525"/>
            <a:chOff x="1480" y="2387"/>
            <a:chExt cx="8" cy="6"/>
          </a:xfrm>
        </p:grpSpPr>
        <p:sp>
          <p:nvSpPr>
            <p:cNvPr id="3016" name="Oval 645"/>
            <p:cNvSpPr>
              <a:spLocks noChangeArrowheads="1"/>
            </p:cNvSpPr>
            <p:nvPr/>
          </p:nvSpPr>
          <p:spPr bwMode="auto">
            <a:xfrm>
              <a:off x="1480" y="2387"/>
              <a:ext cx="4" cy="6"/>
            </a:xfrm>
            <a:prstGeom prst="ellipse">
              <a:avLst/>
            </a:prstGeom>
            <a:solidFill>
              <a:srgbClr val="E0E0E0"/>
            </a:solidFill>
            <a:ln w="1588">
              <a:solidFill>
                <a:srgbClr val="808080"/>
              </a:solidFill>
              <a:round/>
              <a:headEnd/>
              <a:tailEnd/>
            </a:ln>
          </p:spPr>
          <p:txBody>
            <a:bodyPr/>
            <a:lstStyle/>
            <a:p>
              <a:pPr algn="ctr"/>
              <a:endParaRPr lang="en-US"/>
            </a:p>
          </p:txBody>
        </p:sp>
        <p:sp>
          <p:nvSpPr>
            <p:cNvPr id="3017" name="Rectangle 646"/>
            <p:cNvSpPr>
              <a:spLocks noChangeArrowheads="1"/>
            </p:cNvSpPr>
            <p:nvPr/>
          </p:nvSpPr>
          <p:spPr bwMode="auto">
            <a:xfrm>
              <a:off x="1482" y="2387"/>
              <a:ext cx="4" cy="6"/>
            </a:xfrm>
            <a:prstGeom prst="rect">
              <a:avLst/>
            </a:prstGeom>
            <a:solidFill>
              <a:srgbClr val="E0E0E0"/>
            </a:solidFill>
            <a:ln w="1588">
              <a:solidFill>
                <a:srgbClr val="808080"/>
              </a:solidFill>
              <a:miter lim="800000"/>
              <a:headEnd/>
              <a:tailEnd/>
            </a:ln>
          </p:spPr>
          <p:txBody>
            <a:bodyPr/>
            <a:lstStyle/>
            <a:p>
              <a:pPr algn="ctr"/>
              <a:endParaRPr lang="en-US"/>
            </a:p>
          </p:txBody>
        </p:sp>
        <p:sp>
          <p:nvSpPr>
            <p:cNvPr id="3018" name="Oval 647"/>
            <p:cNvSpPr>
              <a:spLocks noChangeArrowheads="1"/>
            </p:cNvSpPr>
            <p:nvPr/>
          </p:nvSpPr>
          <p:spPr bwMode="auto">
            <a:xfrm>
              <a:off x="1484" y="2387"/>
              <a:ext cx="4" cy="6"/>
            </a:xfrm>
            <a:prstGeom prst="ellipse">
              <a:avLst/>
            </a:prstGeom>
            <a:solidFill>
              <a:srgbClr val="A0A0A0"/>
            </a:solidFill>
            <a:ln w="1588">
              <a:solidFill>
                <a:srgbClr val="808080"/>
              </a:solidFill>
              <a:round/>
              <a:headEnd/>
              <a:tailEnd/>
            </a:ln>
          </p:spPr>
          <p:txBody>
            <a:bodyPr/>
            <a:lstStyle/>
            <a:p>
              <a:pPr algn="ctr"/>
              <a:endParaRPr lang="en-US"/>
            </a:p>
          </p:txBody>
        </p:sp>
        <p:sp>
          <p:nvSpPr>
            <p:cNvPr id="3019" name="Oval 648"/>
            <p:cNvSpPr>
              <a:spLocks noChangeArrowheads="1"/>
            </p:cNvSpPr>
            <p:nvPr/>
          </p:nvSpPr>
          <p:spPr bwMode="auto">
            <a:xfrm>
              <a:off x="1481" y="2387"/>
              <a:ext cx="3" cy="6"/>
            </a:xfrm>
            <a:prstGeom prst="ellipse">
              <a:avLst/>
            </a:prstGeom>
            <a:solidFill>
              <a:srgbClr val="E0E0E0"/>
            </a:solidFill>
            <a:ln w="9525">
              <a:noFill/>
              <a:round/>
              <a:headEnd/>
              <a:tailEnd/>
            </a:ln>
          </p:spPr>
          <p:txBody>
            <a:bodyPr/>
            <a:lstStyle/>
            <a:p>
              <a:pPr algn="ctr"/>
              <a:endParaRPr lang="en-US"/>
            </a:p>
          </p:txBody>
        </p:sp>
      </p:grpSp>
      <p:grpSp>
        <p:nvGrpSpPr>
          <p:cNvPr id="2331" name="Group 654"/>
          <p:cNvGrpSpPr>
            <a:grpSpLocks/>
          </p:cNvGrpSpPr>
          <p:nvPr/>
        </p:nvGrpSpPr>
        <p:grpSpPr bwMode="auto">
          <a:xfrm>
            <a:off x="2355850" y="3654425"/>
            <a:ext cx="12700" cy="11113"/>
            <a:chOff x="1499" y="2385"/>
            <a:chExt cx="8" cy="7"/>
          </a:xfrm>
        </p:grpSpPr>
        <p:sp>
          <p:nvSpPr>
            <p:cNvPr id="3012" name="Oval 650"/>
            <p:cNvSpPr>
              <a:spLocks noChangeArrowheads="1"/>
            </p:cNvSpPr>
            <p:nvPr/>
          </p:nvSpPr>
          <p:spPr bwMode="auto">
            <a:xfrm>
              <a:off x="1499" y="2385"/>
              <a:ext cx="4" cy="7"/>
            </a:xfrm>
            <a:prstGeom prst="ellipse">
              <a:avLst/>
            </a:prstGeom>
            <a:solidFill>
              <a:srgbClr val="E0E0E0"/>
            </a:solidFill>
            <a:ln w="1588">
              <a:solidFill>
                <a:srgbClr val="808080"/>
              </a:solidFill>
              <a:round/>
              <a:headEnd/>
              <a:tailEnd/>
            </a:ln>
          </p:spPr>
          <p:txBody>
            <a:bodyPr/>
            <a:lstStyle/>
            <a:p>
              <a:pPr algn="ctr"/>
              <a:endParaRPr lang="en-US"/>
            </a:p>
          </p:txBody>
        </p:sp>
        <p:sp>
          <p:nvSpPr>
            <p:cNvPr id="3013" name="Rectangle 651"/>
            <p:cNvSpPr>
              <a:spLocks noChangeArrowheads="1"/>
            </p:cNvSpPr>
            <p:nvPr/>
          </p:nvSpPr>
          <p:spPr bwMode="auto">
            <a:xfrm>
              <a:off x="1501" y="2385"/>
              <a:ext cx="4" cy="7"/>
            </a:xfrm>
            <a:prstGeom prst="rect">
              <a:avLst/>
            </a:prstGeom>
            <a:solidFill>
              <a:srgbClr val="E0E0E0"/>
            </a:solidFill>
            <a:ln w="1588">
              <a:solidFill>
                <a:srgbClr val="808080"/>
              </a:solidFill>
              <a:miter lim="800000"/>
              <a:headEnd/>
              <a:tailEnd/>
            </a:ln>
          </p:spPr>
          <p:txBody>
            <a:bodyPr/>
            <a:lstStyle/>
            <a:p>
              <a:pPr algn="ctr"/>
              <a:endParaRPr lang="en-US"/>
            </a:p>
          </p:txBody>
        </p:sp>
        <p:sp>
          <p:nvSpPr>
            <p:cNvPr id="3014" name="Oval 652"/>
            <p:cNvSpPr>
              <a:spLocks noChangeArrowheads="1"/>
            </p:cNvSpPr>
            <p:nvPr/>
          </p:nvSpPr>
          <p:spPr bwMode="auto">
            <a:xfrm>
              <a:off x="1503" y="2385"/>
              <a:ext cx="4" cy="7"/>
            </a:xfrm>
            <a:prstGeom prst="ellipse">
              <a:avLst/>
            </a:prstGeom>
            <a:solidFill>
              <a:srgbClr val="A0A0A0"/>
            </a:solidFill>
            <a:ln w="1588">
              <a:solidFill>
                <a:srgbClr val="808080"/>
              </a:solidFill>
              <a:round/>
              <a:headEnd/>
              <a:tailEnd/>
            </a:ln>
          </p:spPr>
          <p:txBody>
            <a:bodyPr/>
            <a:lstStyle/>
            <a:p>
              <a:pPr algn="ctr"/>
              <a:endParaRPr lang="en-US"/>
            </a:p>
          </p:txBody>
        </p:sp>
        <p:sp>
          <p:nvSpPr>
            <p:cNvPr id="3015" name="Oval 653"/>
            <p:cNvSpPr>
              <a:spLocks noChangeArrowheads="1"/>
            </p:cNvSpPr>
            <p:nvPr/>
          </p:nvSpPr>
          <p:spPr bwMode="auto">
            <a:xfrm>
              <a:off x="1500" y="2386"/>
              <a:ext cx="3" cy="5"/>
            </a:xfrm>
            <a:prstGeom prst="ellipse">
              <a:avLst/>
            </a:prstGeom>
            <a:solidFill>
              <a:srgbClr val="E0E0E0"/>
            </a:solidFill>
            <a:ln w="9525">
              <a:noFill/>
              <a:round/>
              <a:headEnd/>
              <a:tailEnd/>
            </a:ln>
          </p:spPr>
          <p:txBody>
            <a:bodyPr/>
            <a:lstStyle/>
            <a:p>
              <a:pPr algn="ctr"/>
              <a:endParaRPr lang="en-US"/>
            </a:p>
          </p:txBody>
        </p:sp>
      </p:grpSp>
      <p:grpSp>
        <p:nvGrpSpPr>
          <p:cNvPr id="2332" name="Group 659"/>
          <p:cNvGrpSpPr>
            <a:grpSpLocks/>
          </p:cNvGrpSpPr>
          <p:nvPr/>
        </p:nvGrpSpPr>
        <p:grpSpPr bwMode="auto">
          <a:xfrm>
            <a:off x="2386013" y="3654425"/>
            <a:ext cx="11112" cy="9525"/>
            <a:chOff x="1518" y="2385"/>
            <a:chExt cx="7" cy="6"/>
          </a:xfrm>
        </p:grpSpPr>
        <p:sp>
          <p:nvSpPr>
            <p:cNvPr id="3008" name="Oval 655"/>
            <p:cNvSpPr>
              <a:spLocks noChangeArrowheads="1"/>
            </p:cNvSpPr>
            <p:nvPr/>
          </p:nvSpPr>
          <p:spPr bwMode="auto">
            <a:xfrm>
              <a:off x="1518" y="2385"/>
              <a:ext cx="3" cy="6"/>
            </a:xfrm>
            <a:prstGeom prst="ellipse">
              <a:avLst/>
            </a:prstGeom>
            <a:solidFill>
              <a:srgbClr val="E0E0E0"/>
            </a:solidFill>
            <a:ln w="1588">
              <a:solidFill>
                <a:srgbClr val="808080"/>
              </a:solidFill>
              <a:round/>
              <a:headEnd/>
              <a:tailEnd/>
            </a:ln>
          </p:spPr>
          <p:txBody>
            <a:bodyPr/>
            <a:lstStyle/>
            <a:p>
              <a:pPr algn="ctr"/>
              <a:endParaRPr lang="en-US"/>
            </a:p>
          </p:txBody>
        </p:sp>
        <p:sp>
          <p:nvSpPr>
            <p:cNvPr id="3009" name="Rectangle 656"/>
            <p:cNvSpPr>
              <a:spLocks noChangeArrowheads="1"/>
            </p:cNvSpPr>
            <p:nvPr/>
          </p:nvSpPr>
          <p:spPr bwMode="auto">
            <a:xfrm>
              <a:off x="1519" y="2385"/>
              <a:ext cx="5" cy="6"/>
            </a:xfrm>
            <a:prstGeom prst="rect">
              <a:avLst/>
            </a:prstGeom>
            <a:solidFill>
              <a:srgbClr val="E0E0E0"/>
            </a:solidFill>
            <a:ln w="1588">
              <a:solidFill>
                <a:srgbClr val="808080"/>
              </a:solidFill>
              <a:miter lim="800000"/>
              <a:headEnd/>
              <a:tailEnd/>
            </a:ln>
          </p:spPr>
          <p:txBody>
            <a:bodyPr/>
            <a:lstStyle/>
            <a:p>
              <a:pPr algn="ctr"/>
              <a:endParaRPr lang="en-US"/>
            </a:p>
          </p:txBody>
        </p:sp>
        <p:sp>
          <p:nvSpPr>
            <p:cNvPr id="3010" name="Oval 657"/>
            <p:cNvSpPr>
              <a:spLocks noChangeArrowheads="1"/>
            </p:cNvSpPr>
            <p:nvPr/>
          </p:nvSpPr>
          <p:spPr bwMode="auto">
            <a:xfrm>
              <a:off x="1521" y="2385"/>
              <a:ext cx="4" cy="6"/>
            </a:xfrm>
            <a:prstGeom prst="ellipse">
              <a:avLst/>
            </a:prstGeom>
            <a:solidFill>
              <a:srgbClr val="A0A0A0"/>
            </a:solidFill>
            <a:ln w="1588">
              <a:solidFill>
                <a:srgbClr val="808080"/>
              </a:solidFill>
              <a:round/>
              <a:headEnd/>
              <a:tailEnd/>
            </a:ln>
          </p:spPr>
          <p:txBody>
            <a:bodyPr/>
            <a:lstStyle/>
            <a:p>
              <a:pPr algn="ctr"/>
              <a:endParaRPr lang="en-US"/>
            </a:p>
          </p:txBody>
        </p:sp>
        <p:sp>
          <p:nvSpPr>
            <p:cNvPr id="3011" name="Oval 658"/>
            <p:cNvSpPr>
              <a:spLocks noChangeArrowheads="1"/>
            </p:cNvSpPr>
            <p:nvPr/>
          </p:nvSpPr>
          <p:spPr bwMode="auto">
            <a:xfrm>
              <a:off x="1519" y="2385"/>
              <a:ext cx="2" cy="6"/>
            </a:xfrm>
            <a:prstGeom prst="ellipse">
              <a:avLst/>
            </a:prstGeom>
            <a:solidFill>
              <a:srgbClr val="E0E0E0"/>
            </a:solidFill>
            <a:ln w="9525">
              <a:noFill/>
              <a:round/>
              <a:headEnd/>
              <a:tailEnd/>
            </a:ln>
          </p:spPr>
          <p:txBody>
            <a:bodyPr/>
            <a:lstStyle/>
            <a:p>
              <a:pPr algn="ctr"/>
              <a:endParaRPr lang="en-US"/>
            </a:p>
          </p:txBody>
        </p:sp>
      </p:grpSp>
      <p:grpSp>
        <p:nvGrpSpPr>
          <p:cNvPr id="2333" name="Group 664"/>
          <p:cNvGrpSpPr>
            <a:grpSpLocks/>
          </p:cNvGrpSpPr>
          <p:nvPr/>
        </p:nvGrpSpPr>
        <p:grpSpPr bwMode="auto">
          <a:xfrm>
            <a:off x="2414588" y="3652838"/>
            <a:ext cx="12700" cy="9525"/>
            <a:chOff x="1536" y="2384"/>
            <a:chExt cx="8" cy="6"/>
          </a:xfrm>
        </p:grpSpPr>
        <p:sp>
          <p:nvSpPr>
            <p:cNvPr id="3004" name="Oval 660"/>
            <p:cNvSpPr>
              <a:spLocks noChangeArrowheads="1"/>
            </p:cNvSpPr>
            <p:nvPr/>
          </p:nvSpPr>
          <p:spPr bwMode="auto">
            <a:xfrm>
              <a:off x="1536" y="2384"/>
              <a:ext cx="4" cy="6"/>
            </a:xfrm>
            <a:prstGeom prst="ellipse">
              <a:avLst/>
            </a:prstGeom>
            <a:solidFill>
              <a:srgbClr val="E0E0E0"/>
            </a:solidFill>
            <a:ln w="1588">
              <a:solidFill>
                <a:srgbClr val="808080"/>
              </a:solidFill>
              <a:round/>
              <a:headEnd/>
              <a:tailEnd/>
            </a:ln>
          </p:spPr>
          <p:txBody>
            <a:bodyPr/>
            <a:lstStyle/>
            <a:p>
              <a:pPr algn="ctr"/>
              <a:endParaRPr lang="en-US"/>
            </a:p>
          </p:txBody>
        </p:sp>
        <p:sp>
          <p:nvSpPr>
            <p:cNvPr id="3005" name="Rectangle 661"/>
            <p:cNvSpPr>
              <a:spLocks noChangeArrowheads="1"/>
            </p:cNvSpPr>
            <p:nvPr/>
          </p:nvSpPr>
          <p:spPr bwMode="auto">
            <a:xfrm>
              <a:off x="1538" y="2384"/>
              <a:ext cx="4" cy="6"/>
            </a:xfrm>
            <a:prstGeom prst="rect">
              <a:avLst/>
            </a:prstGeom>
            <a:solidFill>
              <a:srgbClr val="E0E0E0"/>
            </a:solidFill>
            <a:ln w="1588">
              <a:solidFill>
                <a:srgbClr val="808080"/>
              </a:solidFill>
              <a:miter lim="800000"/>
              <a:headEnd/>
              <a:tailEnd/>
            </a:ln>
          </p:spPr>
          <p:txBody>
            <a:bodyPr/>
            <a:lstStyle/>
            <a:p>
              <a:pPr algn="ctr"/>
              <a:endParaRPr lang="en-US"/>
            </a:p>
          </p:txBody>
        </p:sp>
        <p:sp>
          <p:nvSpPr>
            <p:cNvPr id="3006" name="Oval 662"/>
            <p:cNvSpPr>
              <a:spLocks noChangeArrowheads="1"/>
            </p:cNvSpPr>
            <p:nvPr/>
          </p:nvSpPr>
          <p:spPr bwMode="auto">
            <a:xfrm>
              <a:off x="1540" y="2384"/>
              <a:ext cx="4" cy="6"/>
            </a:xfrm>
            <a:prstGeom prst="ellipse">
              <a:avLst/>
            </a:prstGeom>
            <a:solidFill>
              <a:srgbClr val="A0A0A0"/>
            </a:solidFill>
            <a:ln w="1588">
              <a:solidFill>
                <a:srgbClr val="808080"/>
              </a:solidFill>
              <a:round/>
              <a:headEnd/>
              <a:tailEnd/>
            </a:ln>
          </p:spPr>
          <p:txBody>
            <a:bodyPr/>
            <a:lstStyle/>
            <a:p>
              <a:pPr algn="ctr"/>
              <a:endParaRPr lang="en-US"/>
            </a:p>
          </p:txBody>
        </p:sp>
        <p:sp>
          <p:nvSpPr>
            <p:cNvPr id="3007" name="Oval 663"/>
            <p:cNvSpPr>
              <a:spLocks noChangeArrowheads="1"/>
            </p:cNvSpPr>
            <p:nvPr/>
          </p:nvSpPr>
          <p:spPr bwMode="auto">
            <a:xfrm>
              <a:off x="1537" y="2384"/>
              <a:ext cx="3" cy="6"/>
            </a:xfrm>
            <a:prstGeom prst="ellipse">
              <a:avLst/>
            </a:prstGeom>
            <a:solidFill>
              <a:srgbClr val="E0E0E0"/>
            </a:solidFill>
            <a:ln w="9525">
              <a:noFill/>
              <a:round/>
              <a:headEnd/>
              <a:tailEnd/>
            </a:ln>
          </p:spPr>
          <p:txBody>
            <a:bodyPr/>
            <a:lstStyle/>
            <a:p>
              <a:pPr algn="ctr"/>
              <a:endParaRPr lang="en-US"/>
            </a:p>
          </p:txBody>
        </p:sp>
      </p:grpSp>
      <p:grpSp>
        <p:nvGrpSpPr>
          <p:cNvPr id="2334" name="Group 669"/>
          <p:cNvGrpSpPr>
            <a:grpSpLocks/>
          </p:cNvGrpSpPr>
          <p:nvPr/>
        </p:nvGrpSpPr>
        <p:grpSpPr bwMode="auto">
          <a:xfrm>
            <a:off x="2441575" y="3651250"/>
            <a:ext cx="12700" cy="11113"/>
            <a:chOff x="1553" y="2383"/>
            <a:chExt cx="8" cy="7"/>
          </a:xfrm>
        </p:grpSpPr>
        <p:sp>
          <p:nvSpPr>
            <p:cNvPr id="3000" name="Oval 665"/>
            <p:cNvSpPr>
              <a:spLocks noChangeArrowheads="1"/>
            </p:cNvSpPr>
            <p:nvPr/>
          </p:nvSpPr>
          <p:spPr bwMode="auto">
            <a:xfrm>
              <a:off x="1553" y="2383"/>
              <a:ext cx="4" cy="7"/>
            </a:xfrm>
            <a:prstGeom prst="ellipse">
              <a:avLst/>
            </a:prstGeom>
            <a:solidFill>
              <a:srgbClr val="E0E0E0"/>
            </a:solidFill>
            <a:ln w="1588">
              <a:solidFill>
                <a:srgbClr val="808080"/>
              </a:solidFill>
              <a:round/>
              <a:headEnd/>
              <a:tailEnd/>
            </a:ln>
          </p:spPr>
          <p:txBody>
            <a:bodyPr/>
            <a:lstStyle/>
            <a:p>
              <a:pPr algn="ctr"/>
              <a:endParaRPr lang="en-US"/>
            </a:p>
          </p:txBody>
        </p:sp>
        <p:sp>
          <p:nvSpPr>
            <p:cNvPr id="3001" name="Rectangle 666"/>
            <p:cNvSpPr>
              <a:spLocks noChangeArrowheads="1"/>
            </p:cNvSpPr>
            <p:nvPr/>
          </p:nvSpPr>
          <p:spPr bwMode="auto">
            <a:xfrm>
              <a:off x="1554" y="2383"/>
              <a:ext cx="5" cy="7"/>
            </a:xfrm>
            <a:prstGeom prst="rect">
              <a:avLst/>
            </a:prstGeom>
            <a:solidFill>
              <a:srgbClr val="E0E0E0"/>
            </a:solidFill>
            <a:ln w="1588">
              <a:solidFill>
                <a:srgbClr val="808080"/>
              </a:solidFill>
              <a:miter lim="800000"/>
              <a:headEnd/>
              <a:tailEnd/>
            </a:ln>
          </p:spPr>
          <p:txBody>
            <a:bodyPr/>
            <a:lstStyle/>
            <a:p>
              <a:pPr algn="ctr"/>
              <a:endParaRPr lang="en-US"/>
            </a:p>
          </p:txBody>
        </p:sp>
        <p:sp>
          <p:nvSpPr>
            <p:cNvPr id="3002" name="Oval 667"/>
            <p:cNvSpPr>
              <a:spLocks noChangeArrowheads="1"/>
            </p:cNvSpPr>
            <p:nvPr/>
          </p:nvSpPr>
          <p:spPr bwMode="auto">
            <a:xfrm>
              <a:off x="1557" y="2383"/>
              <a:ext cx="4" cy="7"/>
            </a:xfrm>
            <a:prstGeom prst="ellipse">
              <a:avLst/>
            </a:prstGeom>
            <a:solidFill>
              <a:srgbClr val="A0A0A0"/>
            </a:solidFill>
            <a:ln w="1588">
              <a:solidFill>
                <a:srgbClr val="808080"/>
              </a:solidFill>
              <a:round/>
              <a:headEnd/>
              <a:tailEnd/>
            </a:ln>
          </p:spPr>
          <p:txBody>
            <a:bodyPr/>
            <a:lstStyle/>
            <a:p>
              <a:pPr algn="ctr"/>
              <a:endParaRPr lang="en-US"/>
            </a:p>
          </p:txBody>
        </p:sp>
        <p:sp>
          <p:nvSpPr>
            <p:cNvPr id="3003" name="Oval 668"/>
            <p:cNvSpPr>
              <a:spLocks noChangeArrowheads="1"/>
            </p:cNvSpPr>
            <p:nvPr/>
          </p:nvSpPr>
          <p:spPr bwMode="auto">
            <a:xfrm>
              <a:off x="1554" y="2384"/>
              <a:ext cx="2" cy="5"/>
            </a:xfrm>
            <a:prstGeom prst="ellipse">
              <a:avLst/>
            </a:prstGeom>
            <a:solidFill>
              <a:srgbClr val="E0E0E0"/>
            </a:solidFill>
            <a:ln w="9525">
              <a:noFill/>
              <a:round/>
              <a:headEnd/>
              <a:tailEnd/>
            </a:ln>
          </p:spPr>
          <p:txBody>
            <a:bodyPr/>
            <a:lstStyle/>
            <a:p>
              <a:pPr algn="ctr"/>
              <a:endParaRPr lang="en-US"/>
            </a:p>
          </p:txBody>
        </p:sp>
      </p:grpSp>
      <p:grpSp>
        <p:nvGrpSpPr>
          <p:cNvPr id="2335" name="Group 674"/>
          <p:cNvGrpSpPr>
            <a:grpSpLocks/>
          </p:cNvGrpSpPr>
          <p:nvPr/>
        </p:nvGrpSpPr>
        <p:grpSpPr bwMode="auto">
          <a:xfrm>
            <a:off x="2466975" y="3649663"/>
            <a:ext cx="12700" cy="11112"/>
            <a:chOff x="1569" y="2382"/>
            <a:chExt cx="8" cy="7"/>
          </a:xfrm>
        </p:grpSpPr>
        <p:sp>
          <p:nvSpPr>
            <p:cNvPr id="2996" name="Oval 670"/>
            <p:cNvSpPr>
              <a:spLocks noChangeArrowheads="1"/>
            </p:cNvSpPr>
            <p:nvPr/>
          </p:nvSpPr>
          <p:spPr bwMode="auto">
            <a:xfrm>
              <a:off x="1569" y="2382"/>
              <a:ext cx="4" cy="7"/>
            </a:xfrm>
            <a:prstGeom prst="ellipse">
              <a:avLst/>
            </a:prstGeom>
            <a:solidFill>
              <a:srgbClr val="E0E0E0"/>
            </a:solidFill>
            <a:ln w="1588">
              <a:solidFill>
                <a:srgbClr val="808080"/>
              </a:solidFill>
              <a:round/>
              <a:headEnd/>
              <a:tailEnd/>
            </a:ln>
          </p:spPr>
          <p:txBody>
            <a:bodyPr/>
            <a:lstStyle/>
            <a:p>
              <a:pPr algn="ctr"/>
              <a:endParaRPr lang="en-US"/>
            </a:p>
          </p:txBody>
        </p:sp>
        <p:sp>
          <p:nvSpPr>
            <p:cNvPr id="2997" name="Rectangle 671"/>
            <p:cNvSpPr>
              <a:spLocks noChangeArrowheads="1"/>
            </p:cNvSpPr>
            <p:nvPr/>
          </p:nvSpPr>
          <p:spPr bwMode="auto">
            <a:xfrm>
              <a:off x="1571" y="2382"/>
              <a:ext cx="5" cy="7"/>
            </a:xfrm>
            <a:prstGeom prst="rect">
              <a:avLst/>
            </a:prstGeom>
            <a:solidFill>
              <a:srgbClr val="E0E0E0"/>
            </a:solidFill>
            <a:ln w="1588">
              <a:solidFill>
                <a:srgbClr val="808080"/>
              </a:solidFill>
              <a:miter lim="800000"/>
              <a:headEnd/>
              <a:tailEnd/>
            </a:ln>
          </p:spPr>
          <p:txBody>
            <a:bodyPr/>
            <a:lstStyle/>
            <a:p>
              <a:pPr algn="ctr"/>
              <a:endParaRPr lang="en-US"/>
            </a:p>
          </p:txBody>
        </p:sp>
        <p:sp>
          <p:nvSpPr>
            <p:cNvPr id="2998" name="Oval 672"/>
            <p:cNvSpPr>
              <a:spLocks noChangeArrowheads="1"/>
            </p:cNvSpPr>
            <p:nvPr/>
          </p:nvSpPr>
          <p:spPr bwMode="auto">
            <a:xfrm>
              <a:off x="1573" y="2382"/>
              <a:ext cx="4" cy="7"/>
            </a:xfrm>
            <a:prstGeom prst="ellipse">
              <a:avLst/>
            </a:prstGeom>
            <a:solidFill>
              <a:srgbClr val="A0A0A0"/>
            </a:solidFill>
            <a:ln w="1588">
              <a:solidFill>
                <a:srgbClr val="808080"/>
              </a:solidFill>
              <a:round/>
              <a:headEnd/>
              <a:tailEnd/>
            </a:ln>
          </p:spPr>
          <p:txBody>
            <a:bodyPr/>
            <a:lstStyle/>
            <a:p>
              <a:pPr algn="ctr"/>
              <a:endParaRPr lang="en-US"/>
            </a:p>
          </p:txBody>
        </p:sp>
        <p:sp>
          <p:nvSpPr>
            <p:cNvPr id="2999" name="Oval 673"/>
            <p:cNvSpPr>
              <a:spLocks noChangeArrowheads="1"/>
            </p:cNvSpPr>
            <p:nvPr/>
          </p:nvSpPr>
          <p:spPr bwMode="auto">
            <a:xfrm>
              <a:off x="1570" y="2383"/>
              <a:ext cx="3" cy="5"/>
            </a:xfrm>
            <a:prstGeom prst="ellipse">
              <a:avLst/>
            </a:prstGeom>
            <a:solidFill>
              <a:srgbClr val="E0E0E0"/>
            </a:solidFill>
            <a:ln w="9525">
              <a:noFill/>
              <a:round/>
              <a:headEnd/>
              <a:tailEnd/>
            </a:ln>
          </p:spPr>
          <p:txBody>
            <a:bodyPr/>
            <a:lstStyle/>
            <a:p>
              <a:pPr algn="ctr"/>
              <a:endParaRPr lang="en-US"/>
            </a:p>
          </p:txBody>
        </p:sp>
      </p:grpSp>
      <p:grpSp>
        <p:nvGrpSpPr>
          <p:cNvPr id="2336" name="Group 679"/>
          <p:cNvGrpSpPr>
            <a:grpSpLocks/>
          </p:cNvGrpSpPr>
          <p:nvPr/>
        </p:nvGrpSpPr>
        <p:grpSpPr bwMode="auto">
          <a:xfrm>
            <a:off x="2513013" y="3648075"/>
            <a:ext cx="12700" cy="11113"/>
            <a:chOff x="1598" y="2381"/>
            <a:chExt cx="8" cy="7"/>
          </a:xfrm>
        </p:grpSpPr>
        <p:sp>
          <p:nvSpPr>
            <p:cNvPr id="2992" name="Oval 675"/>
            <p:cNvSpPr>
              <a:spLocks noChangeArrowheads="1"/>
            </p:cNvSpPr>
            <p:nvPr/>
          </p:nvSpPr>
          <p:spPr bwMode="auto">
            <a:xfrm>
              <a:off x="1598" y="2381"/>
              <a:ext cx="4" cy="6"/>
            </a:xfrm>
            <a:prstGeom prst="ellipse">
              <a:avLst/>
            </a:prstGeom>
            <a:solidFill>
              <a:srgbClr val="E0E0E0"/>
            </a:solidFill>
            <a:ln w="1588">
              <a:solidFill>
                <a:srgbClr val="808080"/>
              </a:solidFill>
              <a:round/>
              <a:headEnd/>
              <a:tailEnd/>
            </a:ln>
          </p:spPr>
          <p:txBody>
            <a:bodyPr/>
            <a:lstStyle/>
            <a:p>
              <a:pPr algn="ctr"/>
              <a:endParaRPr lang="en-US"/>
            </a:p>
          </p:txBody>
        </p:sp>
        <p:sp>
          <p:nvSpPr>
            <p:cNvPr id="2993" name="Rectangle 676"/>
            <p:cNvSpPr>
              <a:spLocks noChangeArrowheads="1"/>
            </p:cNvSpPr>
            <p:nvPr/>
          </p:nvSpPr>
          <p:spPr bwMode="auto">
            <a:xfrm>
              <a:off x="1600" y="2381"/>
              <a:ext cx="5" cy="7"/>
            </a:xfrm>
            <a:prstGeom prst="rect">
              <a:avLst/>
            </a:prstGeom>
            <a:solidFill>
              <a:srgbClr val="E0E0E0"/>
            </a:solidFill>
            <a:ln w="1588">
              <a:solidFill>
                <a:srgbClr val="808080"/>
              </a:solidFill>
              <a:miter lim="800000"/>
              <a:headEnd/>
              <a:tailEnd/>
            </a:ln>
          </p:spPr>
          <p:txBody>
            <a:bodyPr/>
            <a:lstStyle/>
            <a:p>
              <a:pPr algn="ctr"/>
              <a:endParaRPr lang="en-US"/>
            </a:p>
          </p:txBody>
        </p:sp>
        <p:sp>
          <p:nvSpPr>
            <p:cNvPr id="2994" name="Oval 677"/>
            <p:cNvSpPr>
              <a:spLocks noChangeArrowheads="1"/>
            </p:cNvSpPr>
            <p:nvPr/>
          </p:nvSpPr>
          <p:spPr bwMode="auto">
            <a:xfrm>
              <a:off x="1602" y="2381"/>
              <a:ext cx="4" cy="7"/>
            </a:xfrm>
            <a:prstGeom prst="ellipse">
              <a:avLst/>
            </a:prstGeom>
            <a:solidFill>
              <a:srgbClr val="A0A0A0"/>
            </a:solidFill>
            <a:ln w="1588">
              <a:solidFill>
                <a:srgbClr val="808080"/>
              </a:solidFill>
              <a:round/>
              <a:headEnd/>
              <a:tailEnd/>
            </a:ln>
          </p:spPr>
          <p:txBody>
            <a:bodyPr/>
            <a:lstStyle/>
            <a:p>
              <a:pPr algn="ctr"/>
              <a:endParaRPr lang="en-US"/>
            </a:p>
          </p:txBody>
        </p:sp>
        <p:sp>
          <p:nvSpPr>
            <p:cNvPr id="2995" name="Oval 678"/>
            <p:cNvSpPr>
              <a:spLocks noChangeArrowheads="1"/>
            </p:cNvSpPr>
            <p:nvPr/>
          </p:nvSpPr>
          <p:spPr bwMode="auto">
            <a:xfrm>
              <a:off x="1599" y="2382"/>
              <a:ext cx="3" cy="5"/>
            </a:xfrm>
            <a:prstGeom prst="ellipse">
              <a:avLst/>
            </a:prstGeom>
            <a:solidFill>
              <a:srgbClr val="E0E0E0"/>
            </a:solidFill>
            <a:ln w="9525">
              <a:noFill/>
              <a:round/>
              <a:headEnd/>
              <a:tailEnd/>
            </a:ln>
          </p:spPr>
          <p:txBody>
            <a:bodyPr/>
            <a:lstStyle/>
            <a:p>
              <a:pPr algn="ctr"/>
              <a:endParaRPr lang="en-US"/>
            </a:p>
          </p:txBody>
        </p:sp>
      </p:grpSp>
      <p:grpSp>
        <p:nvGrpSpPr>
          <p:cNvPr id="2337" name="Group 684"/>
          <p:cNvGrpSpPr>
            <a:grpSpLocks/>
          </p:cNvGrpSpPr>
          <p:nvPr/>
        </p:nvGrpSpPr>
        <p:grpSpPr bwMode="auto">
          <a:xfrm>
            <a:off x="2544763" y="3646488"/>
            <a:ext cx="12700" cy="9525"/>
            <a:chOff x="1618" y="2380"/>
            <a:chExt cx="8" cy="6"/>
          </a:xfrm>
        </p:grpSpPr>
        <p:sp>
          <p:nvSpPr>
            <p:cNvPr id="2988" name="Oval 680"/>
            <p:cNvSpPr>
              <a:spLocks noChangeArrowheads="1"/>
            </p:cNvSpPr>
            <p:nvPr/>
          </p:nvSpPr>
          <p:spPr bwMode="auto">
            <a:xfrm>
              <a:off x="1618" y="2380"/>
              <a:ext cx="4" cy="6"/>
            </a:xfrm>
            <a:prstGeom prst="ellipse">
              <a:avLst/>
            </a:prstGeom>
            <a:solidFill>
              <a:srgbClr val="E0E0E0"/>
            </a:solidFill>
            <a:ln w="1588">
              <a:solidFill>
                <a:srgbClr val="808080"/>
              </a:solidFill>
              <a:round/>
              <a:headEnd/>
              <a:tailEnd/>
            </a:ln>
          </p:spPr>
          <p:txBody>
            <a:bodyPr/>
            <a:lstStyle/>
            <a:p>
              <a:pPr algn="ctr"/>
              <a:endParaRPr lang="en-US"/>
            </a:p>
          </p:txBody>
        </p:sp>
        <p:sp>
          <p:nvSpPr>
            <p:cNvPr id="2989" name="Rectangle 681"/>
            <p:cNvSpPr>
              <a:spLocks noChangeArrowheads="1"/>
            </p:cNvSpPr>
            <p:nvPr/>
          </p:nvSpPr>
          <p:spPr bwMode="auto">
            <a:xfrm>
              <a:off x="1620" y="2380"/>
              <a:ext cx="4" cy="6"/>
            </a:xfrm>
            <a:prstGeom prst="rect">
              <a:avLst/>
            </a:prstGeom>
            <a:solidFill>
              <a:srgbClr val="E0E0E0"/>
            </a:solidFill>
            <a:ln w="1588">
              <a:solidFill>
                <a:srgbClr val="808080"/>
              </a:solidFill>
              <a:miter lim="800000"/>
              <a:headEnd/>
              <a:tailEnd/>
            </a:ln>
          </p:spPr>
          <p:txBody>
            <a:bodyPr/>
            <a:lstStyle/>
            <a:p>
              <a:pPr algn="ctr"/>
              <a:endParaRPr lang="en-US"/>
            </a:p>
          </p:txBody>
        </p:sp>
        <p:sp>
          <p:nvSpPr>
            <p:cNvPr id="2990" name="Oval 682"/>
            <p:cNvSpPr>
              <a:spLocks noChangeArrowheads="1"/>
            </p:cNvSpPr>
            <p:nvPr/>
          </p:nvSpPr>
          <p:spPr bwMode="auto">
            <a:xfrm>
              <a:off x="1622" y="2380"/>
              <a:ext cx="4" cy="6"/>
            </a:xfrm>
            <a:prstGeom prst="ellipse">
              <a:avLst/>
            </a:prstGeom>
            <a:solidFill>
              <a:srgbClr val="A0A0A0"/>
            </a:solidFill>
            <a:ln w="1588">
              <a:solidFill>
                <a:srgbClr val="808080"/>
              </a:solidFill>
              <a:round/>
              <a:headEnd/>
              <a:tailEnd/>
            </a:ln>
          </p:spPr>
          <p:txBody>
            <a:bodyPr/>
            <a:lstStyle/>
            <a:p>
              <a:pPr algn="ctr"/>
              <a:endParaRPr lang="en-US"/>
            </a:p>
          </p:txBody>
        </p:sp>
        <p:sp>
          <p:nvSpPr>
            <p:cNvPr id="2991" name="Oval 683"/>
            <p:cNvSpPr>
              <a:spLocks noChangeArrowheads="1"/>
            </p:cNvSpPr>
            <p:nvPr/>
          </p:nvSpPr>
          <p:spPr bwMode="auto">
            <a:xfrm>
              <a:off x="1619" y="2380"/>
              <a:ext cx="3" cy="6"/>
            </a:xfrm>
            <a:prstGeom prst="ellipse">
              <a:avLst/>
            </a:prstGeom>
            <a:solidFill>
              <a:srgbClr val="E0E0E0"/>
            </a:solidFill>
            <a:ln w="9525">
              <a:noFill/>
              <a:round/>
              <a:headEnd/>
              <a:tailEnd/>
            </a:ln>
          </p:spPr>
          <p:txBody>
            <a:bodyPr/>
            <a:lstStyle/>
            <a:p>
              <a:pPr algn="ctr"/>
              <a:endParaRPr lang="en-US"/>
            </a:p>
          </p:txBody>
        </p:sp>
      </p:grpSp>
      <p:grpSp>
        <p:nvGrpSpPr>
          <p:cNvPr id="2338" name="Group 689"/>
          <p:cNvGrpSpPr>
            <a:grpSpLocks/>
          </p:cNvGrpSpPr>
          <p:nvPr/>
        </p:nvGrpSpPr>
        <p:grpSpPr bwMode="auto">
          <a:xfrm>
            <a:off x="2574925" y="3646488"/>
            <a:ext cx="12700" cy="9525"/>
            <a:chOff x="1637" y="2380"/>
            <a:chExt cx="8" cy="6"/>
          </a:xfrm>
        </p:grpSpPr>
        <p:sp>
          <p:nvSpPr>
            <p:cNvPr id="2984" name="Oval 685"/>
            <p:cNvSpPr>
              <a:spLocks noChangeArrowheads="1"/>
            </p:cNvSpPr>
            <p:nvPr/>
          </p:nvSpPr>
          <p:spPr bwMode="auto">
            <a:xfrm>
              <a:off x="1637" y="2380"/>
              <a:ext cx="4" cy="6"/>
            </a:xfrm>
            <a:prstGeom prst="ellipse">
              <a:avLst/>
            </a:prstGeom>
            <a:solidFill>
              <a:srgbClr val="E0E0E0"/>
            </a:solidFill>
            <a:ln w="1588">
              <a:solidFill>
                <a:srgbClr val="808080"/>
              </a:solidFill>
              <a:round/>
              <a:headEnd/>
              <a:tailEnd/>
            </a:ln>
          </p:spPr>
          <p:txBody>
            <a:bodyPr/>
            <a:lstStyle/>
            <a:p>
              <a:pPr algn="ctr"/>
              <a:endParaRPr lang="en-US"/>
            </a:p>
          </p:txBody>
        </p:sp>
        <p:sp>
          <p:nvSpPr>
            <p:cNvPr id="2985" name="Rectangle 686"/>
            <p:cNvSpPr>
              <a:spLocks noChangeArrowheads="1"/>
            </p:cNvSpPr>
            <p:nvPr/>
          </p:nvSpPr>
          <p:spPr bwMode="auto">
            <a:xfrm>
              <a:off x="1639" y="2380"/>
              <a:ext cx="4" cy="6"/>
            </a:xfrm>
            <a:prstGeom prst="rect">
              <a:avLst/>
            </a:prstGeom>
            <a:solidFill>
              <a:srgbClr val="E0E0E0"/>
            </a:solidFill>
            <a:ln w="1588">
              <a:solidFill>
                <a:srgbClr val="808080"/>
              </a:solidFill>
              <a:miter lim="800000"/>
              <a:headEnd/>
              <a:tailEnd/>
            </a:ln>
          </p:spPr>
          <p:txBody>
            <a:bodyPr/>
            <a:lstStyle/>
            <a:p>
              <a:pPr algn="ctr"/>
              <a:endParaRPr lang="en-US"/>
            </a:p>
          </p:txBody>
        </p:sp>
        <p:sp>
          <p:nvSpPr>
            <p:cNvPr id="2986" name="Oval 687"/>
            <p:cNvSpPr>
              <a:spLocks noChangeArrowheads="1"/>
            </p:cNvSpPr>
            <p:nvPr/>
          </p:nvSpPr>
          <p:spPr bwMode="auto">
            <a:xfrm>
              <a:off x="1641" y="2380"/>
              <a:ext cx="4" cy="6"/>
            </a:xfrm>
            <a:prstGeom prst="ellipse">
              <a:avLst/>
            </a:prstGeom>
            <a:solidFill>
              <a:srgbClr val="A0A0A0"/>
            </a:solidFill>
            <a:ln w="1588">
              <a:solidFill>
                <a:srgbClr val="808080"/>
              </a:solidFill>
              <a:round/>
              <a:headEnd/>
              <a:tailEnd/>
            </a:ln>
          </p:spPr>
          <p:txBody>
            <a:bodyPr/>
            <a:lstStyle/>
            <a:p>
              <a:pPr algn="ctr"/>
              <a:endParaRPr lang="en-US"/>
            </a:p>
          </p:txBody>
        </p:sp>
        <p:sp>
          <p:nvSpPr>
            <p:cNvPr id="2987" name="Oval 688"/>
            <p:cNvSpPr>
              <a:spLocks noChangeArrowheads="1"/>
            </p:cNvSpPr>
            <p:nvPr/>
          </p:nvSpPr>
          <p:spPr bwMode="auto">
            <a:xfrm>
              <a:off x="1638" y="2380"/>
              <a:ext cx="2" cy="6"/>
            </a:xfrm>
            <a:prstGeom prst="ellipse">
              <a:avLst/>
            </a:prstGeom>
            <a:solidFill>
              <a:srgbClr val="E0E0E0"/>
            </a:solidFill>
            <a:ln w="9525">
              <a:noFill/>
              <a:round/>
              <a:headEnd/>
              <a:tailEnd/>
            </a:ln>
          </p:spPr>
          <p:txBody>
            <a:bodyPr/>
            <a:lstStyle/>
            <a:p>
              <a:pPr algn="ctr"/>
              <a:endParaRPr lang="en-US"/>
            </a:p>
          </p:txBody>
        </p:sp>
      </p:grpSp>
      <p:grpSp>
        <p:nvGrpSpPr>
          <p:cNvPr id="2339" name="Group 694"/>
          <p:cNvGrpSpPr>
            <a:grpSpLocks/>
          </p:cNvGrpSpPr>
          <p:nvPr/>
        </p:nvGrpSpPr>
        <p:grpSpPr bwMode="auto">
          <a:xfrm>
            <a:off x="2605088" y="3644900"/>
            <a:ext cx="12700" cy="9525"/>
            <a:chOff x="1656" y="2379"/>
            <a:chExt cx="8" cy="6"/>
          </a:xfrm>
        </p:grpSpPr>
        <p:sp>
          <p:nvSpPr>
            <p:cNvPr id="2980" name="Oval 690"/>
            <p:cNvSpPr>
              <a:spLocks noChangeArrowheads="1"/>
            </p:cNvSpPr>
            <p:nvPr/>
          </p:nvSpPr>
          <p:spPr bwMode="auto">
            <a:xfrm>
              <a:off x="1656" y="2379"/>
              <a:ext cx="4" cy="6"/>
            </a:xfrm>
            <a:prstGeom prst="ellipse">
              <a:avLst/>
            </a:prstGeom>
            <a:solidFill>
              <a:srgbClr val="E0E0E0"/>
            </a:solidFill>
            <a:ln w="1588">
              <a:solidFill>
                <a:srgbClr val="808080"/>
              </a:solidFill>
              <a:round/>
              <a:headEnd/>
              <a:tailEnd/>
            </a:ln>
          </p:spPr>
          <p:txBody>
            <a:bodyPr/>
            <a:lstStyle/>
            <a:p>
              <a:pPr algn="ctr"/>
              <a:endParaRPr lang="en-US"/>
            </a:p>
          </p:txBody>
        </p:sp>
        <p:sp>
          <p:nvSpPr>
            <p:cNvPr id="2981" name="Rectangle 691"/>
            <p:cNvSpPr>
              <a:spLocks noChangeArrowheads="1"/>
            </p:cNvSpPr>
            <p:nvPr/>
          </p:nvSpPr>
          <p:spPr bwMode="auto">
            <a:xfrm>
              <a:off x="1658" y="2379"/>
              <a:ext cx="4" cy="6"/>
            </a:xfrm>
            <a:prstGeom prst="rect">
              <a:avLst/>
            </a:prstGeom>
            <a:solidFill>
              <a:srgbClr val="E0E0E0"/>
            </a:solidFill>
            <a:ln w="1588">
              <a:solidFill>
                <a:srgbClr val="808080"/>
              </a:solidFill>
              <a:miter lim="800000"/>
              <a:headEnd/>
              <a:tailEnd/>
            </a:ln>
          </p:spPr>
          <p:txBody>
            <a:bodyPr/>
            <a:lstStyle/>
            <a:p>
              <a:pPr algn="ctr"/>
              <a:endParaRPr lang="en-US"/>
            </a:p>
          </p:txBody>
        </p:sp>
        <p:sp>
          <p:nvSpPr>
            <p:cNvPr id="2982" name="Oval 692"/>
            <p:cNvSpPr>
              <a:spLocks noChangeArrowheads="1"/>
            </p:cNvSpPr>
            <p:nvPr/>
          </p:nvSpPr>
          <p:spPr bwMode="auto">
            <a:xfrm>
              <a:off x="1660" y="2379"/>
              <a:ext cx="4" cy="6"/>
            </a:xfrm>
            <a:prstGeom prst="ellipse">
              <a:avLst/>
            </a:prstGeom>
            <a:solidFill>
              <a:srgbClr val="A0A0A0"/>
            </a:solidFill>
            <a:ln w="1588">
              <a:solidFill>
                <a:srgbClr val="808080"/>
              </a:solidFill>
              <a:round/>
              <a:headEnd/>
              <a:tailEnd/>
            </a:ln>
          </p:spPr>
          <p:txBody>
            <a:bodyPr/>
            <a:lstStyle/>
            <a:p>
              <a:pPr algn="ctr"/>
              <a:endParaRPr lang="en-US"/>
            </a:p>
          </p:txBody>
        </p:sp>
        <p:sp>
          <p:nvSpPr>
            <p:cNvPr id="2983" name="Oval 693"/>
            <p:cNvSpPr>
              <a:spLocks noChangeArrowheads="1"/>
            </p:cNvSpPr>
            <p:nvPr/>
          </p:nvSpPr>
          <p:spPr bwMode="auto">
            <a:xfrm>
              <a:off x="1657" y="2380"/>
              <a:ext cx="3" cy="5"/>
            </a:xfrm>
            <a:prstGeom prst="ellipse">
              <a:avLst/>
            </a:prstGeom>
            <a:solidFill>
              <a:srgbClr val="E0E0E0"/>
            </a:solidFill>
            <a:ln w="9525">
              <a:noFill/>
              <a:round/>
              <a:headEnd/>
              <a:tailEnd/>
            </a:ln>
          </p:spPr>
          <p:txBody>
            <a:bodyPr/>
            <a:lstStyle/>
            <a:p>
              <a:pPr algn="ctr"/>
              <a:endParaRPr lang="en-US"/>
            </a:p>
          </p:txBody>
        </p:sp>
      </p:grpSp>
      <p:sp>
        <p:nvSpPr>
          <p:cNvPr id="2340" name="Freeform 695"/>
          <p:cNvSpPr>
            <a:spLocks/>
          </p:cNvSpPr>
          <p:nvPr/>
        </p:nvSpPr>
        <p:spPr bwMode="auto">
          <a:xfrm>
            <a:off x="2493963" y="3643313"/>
            <a:ext cx="15875" cy="19050"/>
          </a:xfrm>
          <a:custGeom>
            <a:avLst/>
            <a:gdLst>
              <a:gd name="T0" fmla="*/ 0 w 77"/>
              <a:gd name="T1" fmla="*/ 2147483647 h 110"/>
              <a:gd name="T2" fmla="*/ 0 w 77"/>
              <a:gd name="T3" fmla="*/ 0 h 110"/>
              <a:gd name="T4" fmla="*/ 2147483647 w 77"/>
              <a:gd name="T5" fmla="*/ 0 h 110"/>
              <a:gd name="T6" fmla="*/ 2147483647 w 77"/>
              <a:gd name="T7" fmla="*/ 2147483647 h 110"/>
              <a:gd name="T8" fmla="*/ 0 w 77"/>
              <a:gd name="T9" fmla="*/ 2147483647 h 110"/>
              <a:gd name="T10" fmla="*/ 0 60000 65536"/>
              <a:gd name="T11" fmla="*/ 0 60000 65536"/>
              <a:gd name="T12" fmla="*/ 0 60000 65536"/>
              <a:gd name="T13" fmla="*/ 0 60000 65536"/>
              <a:gd name="T14" fmla="*/ 0 60000 65536"/>
              <a:gd name="T15" fmla="*/ 0 w 77"/>
              <a:gd name="T16" fmla="*/ 0 h 110"/>
              <a:gd name="T17" fmla="*/ 77 w 77"/>
              <a:gd name="T18" fmla="*/ 110 h 110"/>
            </a:gdLst>
            <a:ahLst/>
            <a:cxnLst>
              <a:cxn ang="T10">
                <a:pos x="T0" y="T1"/>
              </a:cxn>
              <a:cxn ang="T11">
                <a:pos x="T2" y="T3"/>
              </a:cxn>
              <a:cxn ang="T12">
                <a:pos x="T4" y="T5"/>
              </a:cxn>
              <a:cxn ang="T13">
                <a:pos x="T6" y="T7"/>
              </a:cxn>
              <a:cxn ang="T14">
                <a:pos x="T8" y="T9"/>
              </a:cxn>
            </a:cxnLst>
            <a:rect l="T15" t="T16" r="T17" b="T18"/>
            <a:pathLst>
              <a:path w="77" h="110">
                <a:moveTo>
                  <a:pt x="0" y="110"/>
                </a:moveTo>
                <a:lnTo>
                  <a:pt x="0" y="0"/>
                </a:lnTo>
                <a:lnTo>
                  <a:pt x="77" y="0"/>
                </a:lnTo>
                <a:lnTo>
                  <a:pt x="77" y="103"/>
                </a:lnTo>
                <a:lnTo>
                  <a:pt x="0" y="110"/>
                </a:lnTo>
                <a:close/>
              </a:path>
            </a:pathLst>
          </a:custGeom>
          <a:solidFill>
            <a:srgbClr val="C0C0C0"/>
          </a:solidFill>
          <a:ln w="1588">
            <a:solidFill>
              <a:srgbClr val="808080"/>
            </a:solidFill>
            <a:round/>
            <a:headEnd/>
            <a:tailEnd/>
          </a:ln>
        </p:spPr>
        <p:txBody>
          <a:bodyPr/>
          <a:lstStyle/>
          <a:p>
            <a:endParaRPr lang="en-US"/>
          </a:p>
        </p:txBody>
      </p:sp>
      <p:grpSp>
        <p:nvGrpSpPr>
          <p:cNvPr id="2341" name="Group 700"/>
          <p:cNvGrpSpPr>
            <a:grpSpLocks/>
          </p:cNvGrpSpPr>
          <p:nvPr/>
        </p:nvGrpSpPr>
        <p:grpSpPr bwMode="auto">
          <a:xfrm>
            <a:off x="2230438" y="4041775"/>
            <a:ext cx="12700" cy="11113"/>
            <a:chOff x="1420" y="2642"/>
            <a:chExt cx="8" cy="7"/>
          </a:xfrm>
        </p:grpSpPr>
        <p:sp>
          <p:nvSpPr>
            <p:cNvPr id="2976" name="Oval 696"/>
            <p:cNvSpPr>
              <a:spLocks noChangeArrowheads="1"/>
            </p:cNvSpPr>
            <p:nvPr/>
          </p:nvSpPr>
          <p:spPr bwMode="auto">
            <a:xfrm>
              <a:off x="1420" y="2642"/>
              <a:ext cx="4" cy="7"/>
            </a:xfrm>
            <a:prstGeom prst="ellipse">
              <a:avLst/>
            </a:prstGeom>
            <a:solidFill>
              <a:srgbClr val="E0E0E0"/>
            </a:solidFill>
            <a:ln w="1588">
              <a:solidFill>
                <a:srgbClr val="808080"/>
              </a:solidFill>
              <a:round/>
              <a:headEnd/>
              <a:tailEnd/>
            </a:ln>
          </p:spPr>
          <p:txBody>
            <a:bodyPr/>
            <a:lstStyle/>
            <a:p>
              <a:pPr algn="ctr"/>
              <a:endParaRPr lang="en-US"/>
            </a:p>
          </p:txBody>
        </p:sp>
        <p:sp>
          <p:nvSpPr>
            <p:cNvPr id="2977" name="Rectangle 697"/>
            <p:cNvSpPr>
              <a:spLocks noChangeArrowheads="1"/>
            </p:cNvSpPr>
            <p:nvPr/>
          </p:nvSpPr>
          <p:spPr bwMode="auto">
            <a:xfrm>
              <a:off x="1422" y="2642"/>
              <a:ext cx="4" cy="7"/>
            </a:xfrm>
            <a:prstGeom prst="rect">
              <a:avLst/>
            </a:prstGeom>
            <a:solidFill>
              <a:srgbClr val="E0E0E0"/>
            </a:solidFill>
            <a:ln w="1588">
              <a:solidFill>
                <a:srgbClr val="808080"/>
              </a:solidFill>
              <a:miter lim="800000"/>
              <a:headEnd/>
              <a:tailEnd/>
            </a:ln>
          </p:spPr>
          <p:txBody>
            <a:bodyPr/>
            <a:lstStyle/>
            <a:p>
              <a:pPr algn="ctr"/>
              <a:endParaRPr lang="en-US"/>
            </a:p>
          </p:txBody>
        </p:sp>
        <p:sp>
          <p:nvSpPr>
            <p:cNvPr id="2978" name="Oval 698"/>
            <p:cNvSpPr>
              <a:spLocks noChangeArrowheads="1"/>
            </p:cNvSpPr>
            <p:nvPr/>
          </p:nvSpPr>
          <p:spPr bwMode="auto">
            <a:xfrm>
              <a:off x="1424" y="2642"/>
              <a:ext cx="4" cy="7"/>
            </a:xfrm>
            <a:prstGeom prst="ellipse">
              <a:avLst/>
            </a:prstGeom>
            <a:solidFill>
              <a:srgbClr val="A0A0A0"/>
            </a:solidFill>
            <a:ln w="1588">
              <a:solidFill>
                <a:srgbClr val="808080"/>
              </a:solidFill>
              <a:round/>
              <a:headEnd/>
              <a:tailEnd/>
            </a:ln>
          </p:spPr>
          <p:txBody>
            <a:bodyPr/>
            <a:lstStyle/>
            <a:p>
              <a:pPr algn="ctr"/>
              <a:endParaRPr lang="en-US"/>
            </a:p>
          </p:txBody>
        </p:sp>
        <p:sp>
          <p:nvSpPr>
            <p:cNvPr id="2979" name="Oval 699"/>
            <p:cNvSpPr>
              <a:spLocks noChangeArrowheads="1"/>
            </p:cNvSpPr>
            <p:nvPr/>
          </p:nvSpPr>
          <p:spPr bwMode="auto">
            <a:xfrm>
              <a:off x="1421" y="2643"/>
              <a:ext cx="2" cy="5"/>
            </a:xfrm>
            <a:prstGeom prst="ellipse">
              <a:avLst/>
            </a:prstGeom>
            <a:solidFill>
              <a:srgbClr val="E0E0E0"/>
            </a:solidFill>
            <a:ln w="9525">
              <a:noFill/>
              <a:round/>
              <a:headEnd/>
              <a:tailEnd/>
            </a:ln>
          </p:spPr>
          <p:txBody>
            <a:bodyPr/>
            <a:lstStyle/>
            <a:p>
              <a:pPr algn="ctr"/>
              <a:endParaRPr lang="en-US"/>
            </a:p>
          </p:txBody>
        </p:sp>
      </p:grpSp>
      <p:grpSp>
        <p:nvGrpSpPr>
          <p:cNvPr id="2342" name="Group 705"/>
          <p:cNvGrpSpPr>
            <a:grpSpLocks/>
          </p:cNvGrpSpPr>
          <p:nvPr/>
        </p:nvGrpSpPr>
        <p:grpSpPr bwMode="auto">
          <a:xfrm>
            <a:off x="2259013" y="4037013"/>
            <a:ext cx="12700" cy="11112"/>
            <a:chOff x="1438" y="2639"/>
            <a:chExt cx="8" cy="7"/>
          </a:xfrm>
        </p:grpSpPr>
        <p:sp>
          <p:nvSpPr>
            <p:cNvPr id="2972" name="Oval 701"/>
            <p:cNvSpPr>
              <a:spLocks noChangeArrowheads="1"/>
            </p:cNvSpPr>
            <p:nvPr/>
          </p:nvSpPr>
          <p:spPr bwMode="auto">
            <a:xfrm>
              <a:off x="1438" y="2639"/>
              <a:ext cx="4" cy="7"/>
            </a:xfrm>
            <a:prstGeom prst="ellipse">
              <a:avLst/>
            </a:prstGeom>
            <a:solidFill>
              <a:srgbClr val="E0E0E0"/>
            </a:solidFill>
            <a:ln w="1588">
              <a:solidFill>
                <a:srgbClr val="808080"/>
              </a:solidFill>
              <a:round/>
              <a:headEnd/>
              <a:tailEnd/>
            </a:ln>
          </p:spPr>
          <p:txBody>
            <a:bodyPr/>
            <a:lstStyle/>
            <a:p>
              <a:pPr algn="ctr"/>
              <a:endParaRPr lang="en-US"/>
            </a:p>
          </p:txBody>
        </p:sp>
        <p:sp>
          <p:nvSpPr>
            <p:cNvPr id="2973" name="Rectangle 702"/>
            <p:cNvSpPr>
              <a:spLocks noChangeArrowheads="1"/>
            </p:cNvSpPr>
            <p:nvPr/>
          </p:nvSpPr>
          <p:spPr bwMode="auto">
            <a:xfrm>
              <a:off x="1439" y="2639"/>
              <a:ext cx="5" cy="7"/>
            </a:xfrm>
            <a:prstGeom prst="rect">
              <a:avLst/>
            </a:prstGeom>
            <a:solidFill>
              <a:srgbClr val="E0E0E0"/>
            </a:solidFill>
            <a:ln w="1588">
              <a:solidFill>
                <a:srgbClr val="808080"/>
              </a:solidFill>
              <a:miter lim="800000"/>
              <a:headEnd/>
              <a:tailEnd/>
            </a:ln>
          </p:spPr>
          <p:txBody>
            <a:bodyPr/>
            <a:lstStyle/>
            <a:p>
              <a:pPr algn="ctr"/>
              <a:endParaRPr lang="en-US"/>
            </a:p>
          </p:txBody>
        </p:sp>
        <p:sp>
          <p:nvSpPr>
            <p:cNvPr id="2974" name="Oval 703"/>
            <p:cNvSpPr>
              <a:spLocks noChangeArrowheads="1"/>
            </p:cNvSpPr>
            <p:nvPr/>
          </p:nvSpPr>
          <p:spPr bwMode="auto">
            <a:xfrm>
              <a:off x="1441" y="2639"/>
              <a:ext cx="5" cy="7"/>
            </a:xfrm>
            <a:prstGeom prst="ellipse">
              <a:avLst/>
            </a:prstGeom>
            <a:solidFill>
              <a:srgbClr val="A0A0A0"/>
            </a:solidFill>
            <a:ln w="1588">
              <a:solidFill>
                <a:srgbClr val="808080"/>
              </a:solidFill>
              <a:round/>
              <a:headEnd/>
              <a:tailEnd/>
            </a:ln>
          </p:spPr>
          <p:txBody>
            <a:bodyPr/>
            <a:lstStyle/>
            <a:p>
              <a:pPr algn="ctr"/>
              <a:endParaRPr lang="en-US"/>
            </a:p>
          </p:txBody>
        </p:sp>
        <p:sp>
          <p:nvSpPr>
            <p:cNvPr id="2975" name="Oval 704"/>
            <p:cNvSpPr>
              <a:spLocks noChangeArrowheads="1"/>
            </p:cNvSpPr>
            <p:nvPr/>
          </p:nvSpPr>
          <p:spPr bwMode="auto">
            <a:xfrm>
              <a:off x="1439" y="2640"/>
              <a:ext cx="2" cy="6"/>
            </a:xfrm>
            <a:prstGeom prst="ellipse">
              <a:avLst/>
            </a:prstGeom>
            <a:solidFill>
              <a:srgbClr val="E0E0E0"/>
            </a:solidFill>
            <a:ln w="9525">
              <a:noFill/>
              <a:round/>
              <a:headEnd/>
              <a:tailEnd/>
            </a:ln>
          </p:spPr>
          <p:txBody>
            <a:bodyPr/>
            <a:lstStyle/>
            <a:p>
              <a:pPr algn="ctr"/>
              <a:endParaRPr lang="en-US"/>
            </a:p>
          </p:txBody>
        </p:sp>
      </p:grpSp>
      <p:grpSp>
        <p:nvGrpSpPr>
          <p:cNvPr id="2343" name="Group 710"/>
          <p:cNvGrpSpPr>
            <a:grpSpLocks/>
          </p:cNvGrpSpPr>
          <p:nvPr/>
        </p:nvGrpSpPr>
        <p:grpSpPr bwMode="auto">
          <a:xfrm>
            <a:off x="2292350" y="4033838"/>
            <a:ext cx="12700" cy="9525"/>
            <a:chOff x="1459" y="2637"/>
            <a:chExt cx="8" cy="6"/>
          </a:xfrm>
        </p:grpSpPr>
        <p:sp>
          <p:nvSpPr>
            <p:cNvPr id="2968" name="Oval 706"/>
            <p:cNvSpPr>
              <a:spLocks noChangeArrowheads="1"/>
            </p:cNvSpPr>
            <p:nvPr/>
          </p:nvSpPr>
          <p:spPr bwMode="auto">
            <a:xfrm>
              <a:off x="1459" y="2637"/>
              <a:ext cx="4" cy="6"/>
            </a:xfrm>
            <a:prstGeom prst="ellipse">
              <a:avLst/>
            </a:prstGeom>
            <a:solidFill>
              <a:srgbClr val="E0E0E0"/>
            </a:solidFill>
            <a:ln w="1588">
              <a:solidFill>
                <a:srgbClr val="808080"/>
              </a:solidFill>
              <a:round/>
              <a:headEnd/>
              <a:tailEnd/>
            </a:ln>
          </p:spPr>
          <p:txBody>
            <a:bodyPr/>
            <a:lstStyle/>
            <a:p>
              <a:pPr algn="ctr"/>
              <a:endParaRPr lang="en-US"/>
            </a:p>
          </p:txBody>
        </p:sp>
        <p:sp>
          <p:nvSpPr>
            <p:cNvPr id="2969" name="Rectangle 707"/>
            <p:cNvSpPr>
              <a:spLocks noChangeArrowheads="1"/>
            </p:cNvSpPr>
            <p:nvPr/>
          </p:nvSpPr>
          <p:spPr bwMode="auto">
            <a:xfrm>
              <a:off x="1460" y="2637"/>
              <a:ext cx="5" cy="6"/>
            </a:xfrm>
            <a:prstGeom prst="rect">
              <a:avLst/>
            </a:prstGeom>
            <a:solidFill>
              <a:srgbClr val="E0E0E0"/>
            </a:solidFill>
            <a:ln w="1588">
              <a:solidFill>
                <a:srgbClr val="808080"/>
              </a:solidFill>
              <a:miter lim="800000"/>
              <a:headEnd/>
              <a:tailEnd/>
            </a:ln>
          </p:spPr>
          <p:txBody>
            <a:bodyPr/>
            <a:lstStyle/>
            <a:p>
              <a:pPr algn="ctr"/>
              <a:endParaRPr lang="en-US"/>
            </a:p>
          </p:txBody>
        </p:sp>
        <p:sp>
          <p:nvSpPr>
            <p:cNvPr id="2970" name="Oval 708"/>
            <p:cNvSpPr>
              <a:spLocks noChangeArrowheads="1"/>
            </p:cNvSpPr>
            <p:nvPr/>
          </p:nvSpPr>
          <p:spPr bwMode="auto">
            <a:xfrm>
              <a:off x="1463" y="2637"/>
              <a:ext cx="4" cy="6"/>
            </a:xfrm>
            <a:prstGeom prst="ellipse">
              <a:avLst/>
            </a:prstGeom>
            <a:solidFill>
              <a:srgbClr val="A0A0A0"/>
            </a:solidFill>
            <a:ln w="1588">
              <a:solidFill>
                <a:srgbClr val="808080"/>
              </a:solidFill>
              <a:round/>
              <a:headEnd/>
              <a:tailEnd/>
            </a:ln>
          </p:spPr>
          <p:txBody>
            <a:bodyPr/>
            <a:lstStyle/>
            <a:p>
              <a:pPr algn="ctr"/>
              <a:endParaRPr lang="en-US"/>
            </a:p>
          </p:txBody>
        </p:sp>
        <p:sp>
          <p:nvSpPr>
            <p:cNvPr id="2971" name="Oval 709"/>
            <p:cNvSpPr>
              <a:spLocks noChangeArrowheads="1"/>
            </p:cNvSpPr>
            <p:nvPr/>
          </p:nvSpPr>
          <p:spPr bwMode="auto">
            <a:xfrm>
              <a:off x="1460" y="2637"/>
              <a:ext cx="2" cy="6"/>
            </a:xfrm>
            <a:prstGeom prst="ellipse">
              <a:avLst/>
            </a:prstGeom>
            <a:solidFill>
              <a:srgbClr val="E0E0E0"/>
            </a:solidFill>
            <a:ln w="9525">
              <a:noFill/>
              <a:round/>
              <a:headEnd/>
              <a:tailEnd/>
            </a:ln>
          </p:spPr>
          <p:txBody>
            <a:bodyPr/>
            <a:lstStyle/>
            <a:p>
              <a:pPr algn="ctr"/>
              <a:endParaRPr lang="en-US"/>
            </a:p>
          </p:txBody>
        </p:sp>
      </p:grpSp>
      <p:grpSp>
        <p:nvGrpSpPr>
          <p:cNvPr id="2344" name="Group 715"/>
          <p:cNvGrpSpPr>
            <a:grpSpLocks/>
          </p:cNvGrpSpPr>
          <p:nvPr/>
        </p:nvGrpSpPr>
        <p:grpSpPr bwMode="auto">
          <a:xfrm>
            <a:off x="2320925" y="4030663"/>
            <a:ext cx="12700" cy="7937"/>
            <a:chOff x="1477" y="2634"/>
            <a:chExt cx="8" cy="6"/>
          </a:xfrm>
        </p:grpSpPr>
        <p:sp>
          <p:nvSpPr>
            <p:cNvPr id="2964" name="Oval 711"/>
            <p:cNvSpPr>
              <a:spLocks noChangeArrowheads="1"/>
            </p:cNvSpPr>
            <p:nvPr/>
          </p:nvSpPr>
          <p:spPr bwMode="auto">
            <a:xfrm>
              <a:off x="1477" y="2634"/>
              <a:ext cx="4" cy="6"/>
            </a:xfrm>
            <a:prstGeom prst="ellipse">
              <a:avLst/>
            </a:prstGeom>
            <a:solidFill>
              <a:srgbClr val="E0E0E0"/>
            </a:solidFill>
            <a:ln w="1588">
              <a:solidFill>
                <a:srgbClr val="808080"/>
              </a:solidFill>
              <a:round/>
              <a:headEnd/>
              <a:tailEnd/>
            </a:ln>
          </p:spPr>
          <p:txBody>
            <a:bodyPr/>
            <a:lstStyle/>
            <a:p>
              <a:pPr algn="ctr"/>
              <a:endParaRPr lang="en-US"/>
            </a:p>
          </p:txBody>
        </p:sp>
        <p:sp>
          <p:nvSpPr>
            <p:cNvPr id="2965" name="Rectangle 712"/>
            <p:cNvSpPr>
              <a:spLocks noChangeArrowheads="1"/>
            </p:cNvSpPr>
            <p:nvPr/>
          </p:nvSpPr>
          <p:spPr bwMode="auto">
            <a:xfrm>
              <a:off x="1479" y="2634"/>
              <a:ext cx="4" cy="6"/>
            </a:xfrm>
            <a:prstGeom prst="rect">
              <a:avLst/>
            </a:prstGeom>
            <a:solidFill>
              <a:srgbClr val="E0E0E0"/>
            </a:solidFill>
            <a:ln w="1588">
              <a:solidFill>
                <a:srgbClr val="808080"/>
              </a:solidFill>
              <a:miter lim="800000"/>
              <a:headEnd/>
              <a:tailEnd/>
            </a:ln>
          </p:spPr>
          <p:txBody>
            <a:bodyPr/>
            <a:lstStyle/>
            <a:p>
              <a:pPr algn="ctr"/>
              <a:endParaRPr lang="en-US"/>
            </a:p>
          </p:txBody>
        </p:sp>
        <p:sp>
          <p:nvSpPr>
            <p:cNvPr id="2966" name="Oval 713"/>
            <p:cNvSpPr>
              <a:spLocks noChangeArrowheads="1"/>
            </p:cNvSpPr>
            <p:nvPr/>
          </p:nvSpPr>
          <p:spPr bwMode="auto">
            <a:xfrm>
              <a:off x="1481" y="2634"/>
              <a:ext cx="4" cy="6"/>
            </a:xfrm>
            <a:prstGeom prst="ellipse">
              <a:avLst/>
            </a:prstGeom>
            <a:solidFill>
              <a:srgbClr val="A0A0A0"/>
            </a:solidFill>
            <a:ln w="1588">
              <a:solidFill>
                <a:srgbClr val="808080"/>
              </a:solidFill>
              <a:round/>
              <a:headEnd/>
              <a:tailEnd/>
            </a:ln>
          </p:spPr>
          <p:txBody>
            <a:bodyPr/>
            <a:lstStyle/>
            <a:p>
              <a:pPr algn="ctr"/>
              <a:endParaRPr lang="en-US"/>
            </a:p>
          </p:txBody>
        </p:sp>
        <p:sp>
          <p:nvSpPr>
            <p:cNvPr id="2967" name="Oval 714"/>
            <p:cNvSpPr>
              <a:spLocks noChangeArrowheads="1"/>
            </p:cNvSpPr>
            <p:nvPr/>
          </p:nvSpPr>
          <p:spPr bwMode="auto">
            <a:xfrm>
              <a:off x="1478" y="2635"/>
              <a:ext cx="2" cy="5"/>
            </a:xfrm>
            <a:prstGeom prst="ellipse">
              <a:avLst/>
            </a:prstGeom>
            <a:solidFill>
              <a:srgbClr val="E0E0E0"/>
            </a:solidFill>
            <a:ln w="9525">
              <a:noFill/>
              <a:round/>
              <a:headEnd/>
              <a:tailEnd/>
            </a:ln>
          </p:spPr>
          <p:txBody>
            <a:bodyPr/>
            <a:lstStyle/>
            <a:p>
              <a:pPr algn="ctr"/>
              <a:endParaRPr lang="en-US"/>
            </a:p>
          </p:txBody>
        </p:sp>
      </p:grpSp>
      <p:grpSp>
        <p:nvGrpSpPr>
          <p:cNvPr id="2345" name="Group 720"/>
          <p:cNvGrpSpPr>
            <a:grpSpLocks/>
          </p:cNvGrpSpPr>
          <p:nvPr/>
        </p:nvGrpSpPr>
        <p:grpSpPr bwMode="auto">
          <a:xfrm>
            <a:off x="2351088" y="4027488"/>
            <a:ext cx="12700" cy="7937"/>
            <a:chOff x="1496" y="2632"/>
            <a:chExt cx="8" cy="6"/>
          </a:xfrm>
        </p:grpSpPr>
        <p:sp>
          <p:nvSpPr>
            <p:cNvPr id="2960" name="Oval 716"/>
            <p:cNvSpPr>
              <a:spLocks noChangeArrowheads="1"/>
            </p:cNvSpPr>
            <p:nvPr/>
          </p:nvSpPr>
          <p:spPr bwMode="auto">
            <a:xfrm>
              <a:off x="1496" y="2632"/>
              <a:ext cx="4" cy="6"/>
            </a:xfrm>
            <a:prstGeom prst="ellipse">
              <a:avLst/>
            </a:prstGeom>
            <a:solidFill>
              <a:srgbClr val="E0E0E0"/>
            </a:solidFill>
            <a:ln w="1588">
              <a:solidFill>
                <a:srgbClr val="808080"/>
              </a:solidFill>
              <a:round/>
              <a:headEnd/>
              <a:tailEnd/>
            </a:ln>
          </p:spPr>
          <p:txBody>
            <a:bodyPr/>
            <a:lstStyle/>
            <a:p>
              <a:pPr algn="ctr"/>
              <a:endParaRPr lang="en-US"/>
            </a:p>
          </p:txBody>
        </p:sp>
        <p:sp>
          <p:nvSpPr>
            <p:cNvPr id="2961" name="Rectangle 717"/>
            <p:cNvSpPr>
              <a:spLocks noChangeArrowheads="1"/>
            </p:cNvSpPr>
            <p:nvPr/>
          </p:nvSpPr>
          <p:spPr bwMode="auto">
            <a:xfrm>
              <a:off x="1498" y="2632"/>
              <a:ext cx="4" cy="6"/>
            </a:xfrm>
            <a:prstGeom prst="rect">
              <a:avLst/>
            </a:prstGeom>
            <a:solidFill>
              <a:srgbClr val="E0E0E0"/>
            </a:solidFill>
            <a:ln w="1588">
              <a:solidFill>
                <a:srgbClr val="808080"/>
              </a:solidFill>
              <a:miter lim="800000"/>
              <a:headEnd/>
              <a:tailEnd/>
            </a:ln>
          </p:spPr>
          <p:txBody>
            <a:bodyPr/>
            <a:lstStyle/>
            <a:p>
              <a:pPr algn="ctr"/>
              <a:endParaRPr lang="en-US"/>
            </a:p>
          </p:txBody>
        </p:sp>
        <p:sp>
          <p:nvSpPr>
            <p:cNvPr id="2962" name="Oval 718"/>
            <p:cNvSpPr>
              <a:spLocks noChangeArrowheads="1"/>
            </p:cNvSpPr>
            <p:nvPr/>
          </p:nvSpPr>
          <p:spPr bwMode="auto">
            <a:xfrm>
              <a:off x="1500" y="2632"/>
              <a:ext cx="4" cy="6"/>
            </a:xfrm>
            <a:prstGeom prst="ellipse">
              <a:avLst/>
            </a:prstGeom>
            <a:solidFill>
              <a:srgbClr val="A0A0A0"/>
            </a:solidFill>
            <a:ln w="1588">
              <a:solidFill>
                <a:srgbClr val="808080"/>
              </a:solidFill>
              <a:round/>
              <a:headEnd/>
              <a:tailEnd/>
            </a:ln>
          </p:spPr>
          <p:txBody>
            <a:bodyPr/>
            <a:lstStyle/>
            <a:p>
              <a:pPr algn="ctr"/>
              <a:endParaRPr lang="en-US"/>
            </a:p>
          </p:txBody>
        </p:sp>
        <p:sp>
          <p:nvSpPr>
            <p:cNvPr id="2963" name="Oval 719"/>
            <p:cNvSpPr>
              <a:spLocks noChangeArrowheads="1"/>
            </p:cNvSpPr>
            <p:nvPr/>
          </p:nvSpPr>
          <p:spPr bwMode="auto">
            <a:xfrm>
              <a:off x="1497" y="2632"/>
              <a:ext cx="2" cy="6"/>
            </a:xfrm>
            <a:prstGeom prst="ellipse">
              <a:avLst/>
            </a:prstGeom>
            <a:solidFill>
              <a:srgbClr val="E0E0E0"/>
            </a:solidFill>
            <a:ln w="9525">
              <a:noFill/>
              <a:round/>
              <a:headEnd/>
              <a:tailEnd/>
            </a:ln>
          </p:spPr>
          <p:txBody>
            <a:bodyPr/>
            <a:lstStyle/>
            <a:p>
              <a:pPr algn="ctr"/>
              <a:endParaRPr lang="en-US"/>
            </a:p>
          </p:txBody>
        </p:sp>
      </p:grpSp>
      <p:grpSp>
        <p:nvGrpSpPr>
          <p:cNvPr id="2346" name="Group 725"/>
          <p:cNvGrpSpPr>
            <a:grpSpLocks/>
          </p:cNvGrpSpPr>
          <p:nvPr/>
        </p:nvGrpSpPr>
        <p:grpSpPr bwMode="auto">
          <a:xfrm>
            <a:off x="2381250" y="4022725"/>
            <a:ext cx="12700" cy="9525"/>
            <a:chOff x="1515" y="2629"/>
            <a:chExt cx="8" cy="6"/>
          </a:xfrm>
        </p:grpSpPr>
        <p:sp>
          <p:nvSpPr>
            <p:cNvPr id="2956" name="Oval 721"/>
            <p:cNvSpPr>
              <a:spLocks noChangeArrowheads="1"/>
            </p:cNvSpPr>
            <p:nvPr/>
          </p:nvSpPr>
          <p:spPr bwMode="auto">
            <a:xfrm>
              <a:off x="1515" y="2629"/>
              <a:ext cx="4" cy="6"/>
            </a:xfrm>
            <a:prstGeom prst="ellipse">
              <a:avLst/>
            </a:prstGeom>
            <a:solidFill>
              <a:srgbClr val="E0E0E0"/>
            </a:solidFill>
            <a:ln w="1588">
              <a:solidFill>
                <a:srgbClr val="808080"/>
              </a:solidFill>
              <a:round/>
              <a:headEnd/>
              <a:tailEnd/>
            </a:ln>
          </p:spPr>
          <p:txBody>
            <a:bodyPr/>
            <a:lstStyle/>
            <a:p>
              <a:pPr algn="ctr"/>
              <a:endParaRPr lang="en-US"/>
            </a:p>
          </p:txBody>
        </p:sp>
        <p:sp>
          <p:nvSpPr>
            <p:cNvPr id="2957" name="Rectangle 722"/>
            <p:cNvSpPr>
              <a:spLocks noChangeArrowheads="1"/>
            </p:cNvSpPr>
            <p:nvPr/>
          </p:nvSpPr>
          <p:spPr bwMode="auto">
            <a:xfrm>
              <a:off x="1517" y="2629"/>
              <a:ext cx="4" cy="6"/>
            </a:xfrm>
            <a:prstGeom prst="rect">
              <a:avLst/>
            </a:prstGeom>
            <a:solidFill>
              <a:srgbClr val="E0E0E0"/>
            </a:solidFill>
            <a:ln w="1588">
              <a:solidFill>
                <a:srgbClr val="808080"/>
              </a:solidFill>
              <a:miter lim="800000"/>
              <a:headEnd/>
              <a:tailEnd/>
            </a:ln>
          </p:spPr>
          <p:txBody>
            <a:bodyPr/>
            <a:lstStyle/>
            <a:p>
              <a:pPr algn="ctr"/>
              <a:endParaRPr lang="en-US"/>
            </a:p>
          </p:txBody>
        </p:sp>
        <p:sp>
          <p:nvSpPr>
            <p:cNvPr id="2958" name="Oval 723"/>
            <p:cNvSpPr>
              <a:spLocks noChangeArrowheads="1"/>
            </p:cNvSpPr>
            <p:nvPr/>
          </p:nvSpPr>
          <p:spPr bwMode="auto">
            <a:xfrm>
              <a:off x="1519" y="2629"/>
              <a:ext cx="4" cy="6"/>
            </a:xfrm>
            <a:prstGeom prst="ellipse">
              <a:avLst/>
            </a:prstGeom>
            <a:solidFill>
              <a:srgbClr val="A0A0A0"/>
            </a:solidFill>
            <a:ln w="1588">
              <a:solidFill>
                <a:srgbClr val="808080"/>
              </a:solidFill>
              <a:round/>
              <a:headEnd/>
              <a:tailEnd/>
            </a:ln>
          </p:spPr>
          <p:txBody>
            <a:bodyPr/>
            <a:lstStyle/>
            <a:p>
              <a:pPr algn="ctr"/>
              <a:endParaRPr lang="en-US"/>
            </a:p>
          </p:txBody>
        </p:sp>
        <p:sp>
          <p:nvSpPr>
            <p:cNvPr id="2959" name="Oval 724"/>
            <p:cNvSpPr>
              <a:spLocks noChangeArrowheads="1"/>
            </p:cNvSpPr>
            <p:nvPr/>
          </p:nvSpPr>
          <p:spPr bwMode="auto">
            <a:xfrm>
              <a:off x="1516" y="2629"/>
              <a:ext cx="3" cy="6"/>
            </a:xfrm>
            <a:prstGeom prst="ellipse">
              <a:avLst/>
            </a:prstGeom>
            <a:solidFill>
              <a:srgbClr val="E0E0E0"/>
            </a:solidFill>
            <a:ln w="9525">
              <a:noFill/>
              <a:round/>
              <a:headEnd/>
              <a:tailEnd/>
            </a:ln>
          </p:spPr>
          <p:txBody>
            <a:bodyPr/>
            <a:lstStyle/>
            <a:p>
              <a:pPr algn="ctr"/>
              <a:endParaRPr lang="en-US"/>
            </a:p>
          </p:txBody>
        </p:sp>
      </p:grpSp>
      <p:grpSp>
        <p:nvGrpSpPr>
          <p:cNvPr id="2347" name="Group 730"/>
          <p:cNvGrpSpPr>
            <a:grpSpLocks/>
          </p:cNvGrpSpPr>
          <p:nvPr/>
        </p:nvGrpSpPr>
        <p:grpSpPr bwMode="auto">
          <a:xfrm>
            <a:off x="2411413" y="4017963"/>
            <a:ext cx="11112" cy="9525"/>
            <a:chOff x="1534" y="2626"/>
            <a:chExt cx="7" cy="6"/>
          </a:xfrm>
        </p:grpSpPr>
        <p:sp>
          <p:nvSpPr>
            <p:cNvPr id="2952" name="Oval 726"/>
            <p:cNvSpPr>
              <a:spLocks noChangeArrowheads="1"/>
            </p:cNvSpPr>
            <p:nvPr/>
          </p:nvSpPr>
          <p:spPr bwMode="auto">
            <a:xfrm>
              <a:off x="1534" y="2626"/>
              <a:ext cx="4" cy="6"/>
            </a:xfrm>
            <a:prstGeom prst="ellipse">
              <a:avLst/>
            </a:prstGeom>
            <a:solidFill>
              <a:srgbClr val="E0E0E0"/>
            </a:solidFill>
            <a:ln w="1588">
              <a:solidFill>
                <a:srgbClr val="808080"/>
              </a:solidFill>
              <a:round/>
              <a:headEnd/>
              <a:tailEnd/>
            </a:ln>
          </p:spPr>
          <p:txBody>
            <a:bodyPr/>
            <a:lstStyle/>
            <a:p>
              <a:pPr algn="ctr"/>
              <a:endParaRPr lang="en-US"/>
            </a:p>
          </p:txBody>
        </p:sp>
        <p:sp>
          <p:nvSpPr>
            <p:cNvPr id="2953" name="Rectangle 727"/>
            <p:cNvSpPr>
              <a:spLocks noChangeArrowheads="1"/>
            </p:cNvSpPr>
            <p:nvPr/>
          </p:nvSpPr>
          <p:spPr bwMode="auto">
            <a:xfrm>
              <a:off x="1535" y="2626"/>
              <a:ext cx="5" cy="6"/>
            </a:xfrm>
            <a:prstGeom prst="rect">
              <a:avLst/>
            </a:prstGeom>
            <a:solidFill>
              <a:srgbClr val="E0E0E0"/>
            </a:solidFill>
            <a:ln w="1588">
              <a:solidFill>
                <a:srgbClr val="808080"/>
              </a:solidFill>
              <a:miter lim="800000"/>
              <a:headEnd/>
              <a:tailEnd/>
            </a:ln>
          </p:spPr>
          <p:txBody>
            <a:bodyPr/>
            <a:lstStyle/>
            <a:p>
              <a:pPr algn="ctr"/>
              <a:endParaRPr lang="en-US"/>
            </a:p>
          </p:txBody>
        </p:sp>
        <p:sp>
          <p:nvSpPr>
            <p:cNvPr id="2954" name="Oval 728"/>
            <p:cNvSpPr>
              <a:spLocks noChangeArrowheads="1"/>
            </p:cNvSpPr>
            <p:nvPr/>
          </p:nvSpPr>
          <p:spPr bwMode="auto">
            <a:xfrm>
              <a:off x="1537" y="2626"/>
              <a:ext cx="4" cy="6"/>
            </a:xfrm>
            <a:prstGeom prst="ellipse">
              <a:avLst/>
            </a:prstGeom>
            <a:solidFill>
              <a:srgbClr val="A0A0A0"/>
            </a:solidFill>
            <a:ln w="1588">
              <a:solidFill>
                <a:srgbClr val="808080"/>
              </a:solidFill>
              <a:round/>
              <a:headEnd/>
              <a:tailEnd/>
            </a:ln>
          </p:spPr>
          <p:txBody>
            <a:bodyPr/>
            <a:lstStyle/>
            <a:p>
              <a:pPr algn="ctr"/>
              <a:endParaRPr lang="en-US"/>
            </a:p>
          </p:txBody>
        </p:sp>
        <p:sp>
          <p:nvSpPr>
            <p:cNvPr id="2955" name="Oval 729"/>
            <p:cNvSpPr>
              <a:spLocks noChangeArrowheads="1"/>
            </p:cNvSpPr>
            <p:nvPr/>
          </p:nvSpPr>
          <p:spPr bwMode="auto">
            <a:xfrm>
              <a:off x="1535" y="2627"/>
              <a:ext cx="2" cy="5"/>
            </a:xfrm>
            <a:prstGeom prst="ellipse">
              <a:avLst/>
            </a:prstGeom>
            <a:solidFill>
              <a:srgbClr val="E0E0E0"/>
            </a:solidFill>
            <a:ln w="9525">
              <a:noFill/>
              <a:round/>
              <a:headEnd/>
              <a:tailEnd/>
            </a:ln>
          </p:spPr>
          <p:txBody>
            <a:bodyPr/>
            <a:lstStyle/>
            <a:p>
              <a:pPr algn="ctr"/>
              <a:endParaRPr lang="en-US"/>
            </a:p>
          </p:txBody>
        </p:sp>
      </p:grpSp>
      <p:grpSp>
        <p:nvGrpSpPr>
          <p:cNvPr id="2348" name="Group 735"/>
          <p:cNvGrpSpPr>
            <a:grpSpLocks/>
          </p:cNvGrpSpPr>
          <p:nvPr/>
        </p:nvGrpSpPr>
        <p:grpSpPr bwMode="auto">
          <a:xfrm>
            <a:off x="2438400" y="4013200"/>
            <a:ext cx="12700" cy="11113"/>
            <a:chOff x="1551" y="2623"/>
            <a:chExt cx="8" cy="7"/>
          </a:xfrm>
        </p:grpSpPr>
        <p:sp>
          <p:nvSpPr>
            <p:cNvPr id="2948" name="Oval 731"/>
            <p:cNvSpPr>
              <a:spLocks noChangeArrowheads="1"/>
            </p:cNvSpPr>
            <p:nvPr/>
          </p:nvSpPr>
          <p:spPr bwMode="auto">
            <a:xfrm>
              <a:off x="1551" y="2623"/>
              <a:ext cx="4" cy="7"/>
            </a:xfrm>
            <a:prstGeom prst="ellipse">
              <a:avLst/>
            </a:prstGeom>
            <a:solidFill>
              <a:srgbClr val="E0E0E0"/>
            </a:solidFill>
            <a:ln w="1588">
              <a:solidFill>
                <a:srgbClr val="808080"/>
              </a:solidFill>
              <a:round/>
              <a:headEnd/>
              <a:tailEnd/>
            </a:ln>
          </p:spPr>
          <p:txBody>
            <a:bodyPr/>
            <a:lstStyle/>
            <a:p>
              <a:pPr algn="ctr"/>
              <a:endParaRPr lang="en-US"/>
            </a:p>
          </p:txBody>
        </p:sp>
        <p:sp>
          <p:nvSpPr>
            <p:cNvPr id="2949" name="Rectangle 732"/>
            <p:cNvSpPr>
              <a:spLocks noChangeArrowheads="1"/>
            </p:cNvSpPr>
            <p:nvPr/>
          </p:nvSpPr>
          <p:spPr bwMode="auto">
            <a:xfrm>
              <a:off x="1553" y="2623"/>
              <a:ext cx="4" cy="7"/>
            </a:xfrm>
            <a:prstGeom prst="rect">
              <a:avLst/>
            </a:prstGeom>
            <a:solidFill>
              <a:srgbClr val="E0E0E0"/>
            </a:solidFill>
            <a:ln w="1588">
              <a:solidFill>
                <a:srgbClr val="808080"/>
              </a:solidFill>
              <a:miter lim="800000"/>
              <a:headEnd/>
              <a:tailEnd/>
            </a:ln>
          </p:spPr>
          <p:txBody>
            <a:bodyPr/>
            <a:lstStyle/>
            <a:p>
              <a:pPr algn="ctr"/>
              <a:endParaRPr lang="en-US"/>
            </a:p>
          </p:txBody>
        </p:sp>
        <p:sp>
          <p:nvSpPr>
            <p:cNvPr id="2950" name="Oval 733"/>
            <p:cNvSpPr>
              <a:spLocks noChangeArrowheads="1"/>
            </p:cNvSpPr>
            <p:nvPr/>
          </p:nvSpPr>
          <p:spPr bwMode="auto">
            <a:xfrm>
              <a:off x="1555" y="2623"/>
              <a:ext cx="4" cy="7"/>
            </a:xfrm>
            <a:prstGeom prst="ellipse">
              <a:avLst/>
            </a:prstGeom>
            <a:solidFill>
              <a:srgbClr val="A0A0A0"/>
            </a:solidFill>
            <a:ln w="1588">
              <a:solidFill>
                <a:srgbClr val="808080"/>
              </a:solidFill>
              <a:round/>
              <a:headEnd/>
              <a:tailEnd/>
            </a:ln>
          </p:spPr>
          <p:txBody>
            <a:bodyPr/>
            <a:lstStyle/>
            <a:p>
              <a:pPr algn="ctr"/>
              <a:endParaRPr lang="en-US"/>
            </a:p>
          </p:txBody>
        </p:sp>
        <p:sp>
          <p:nvSpPr>
            <p:cNvPr id="2951" name="Oval 734"/>
            <p:cNvSpPr>
              <a:spLocks noChangeArrowheads="1"/>
            </p:cNvSpPr>
            <p:nvPr/>
          </p:nvSpPr>
          <p:spPr bwMode="auto">
            <a:xfrm>
              <a:off x="1552" y="2624"/>
              <a:ext cx="3" cy="5"/>
            </a:xfrm>
            <a:prstGeom prst="ellipse">
              <a:avLst/>
            </a:prstGeom>
            <a:solidFill>
              <a:srgbClr val="E0E0E0"/>
            </a:solidFill>
            <a:ln w="9525">
              <a:noFill/>
              <a:round/>
              <a:headEnd/>
              <a:tailEnd/>
            </a:ln>
          </p:spPr>
          <p:txBody>
            <a:bodyPr/>
            <a:lstStyle/>
            <a:p>
              <a:pPr algn="ctr"/>
              <a:endParaRPr lang="en-US"/>
            </a:p>
          </p:txBody>
        </p:sp>
      </p:grpSp>
      <p:grpSp>
        <p:nvGrpSpPr>
          <p:cNvPr id="2349" name="Group 740"/>
          <p:cNvGrpSpPr>
            <a:grpSpLocks/>
          </p:cNvGrpSpPr>
          <p:nvPr/>
        </p:nvGrpSpPr>
        <p:grpSpPr bwMode="auto">
          <a:xfrm>
            <a:off x="2466975" y="4008438"/>
            <a:ext cx="11113" cy="11112"/>
            <a:chOff x="1569" y="2620"/>
            <a:chExt cx="7" cy="7"/>
          </a:xfrm>
        </p:grpSpPr>
        <p:sp>
          <p:nvSpPr>
            <p:cNvPr id="2944" name="Oval 736"/>
            <p:cNvSpPr>
              <a:spLocks noChangeArrowheads="1"/>
            </p:cNvSpPr>
            <p:nvPr/>
          </p:nvSpPr>
          <p:spPr bwMode="auto">
            <a:xfrm>
              <a:off x="1569" y="2620"/>
              <a:ext cx="4" cy="7"/>
            </a:xfrm>
            <a:prstGeom prst="ellipse">
              <a:avLst/>
            </a:prstGeom>
            <a:solidFill>
              <a:srgbClr val="E0E0E0"/>
            </a:solidFill>
            <a:ln w="1588">
              <a:solidFill>
                <a:srgbClr val="808080"/>
              </a:solidFill>
              <a:round/>
              <a:headEnd/>
              <a:tailEnd/>
            </a:ln>
          </p:spPr>
          <p:txBody>
            <a:bodyPr/>
            <a:lstStyle/>
            <a:p>
              <a:pPr algn="ctr"/>
              <a:endParaRPr lang="en-US"/>
            </a:p>
          </p:txBody>
        </p:sp>
        <p:sp>
          <p:nvSpPr>
            <p:cNvPr id="2945" name="Rectangle 737"/>
            <p:cNvSpPr>
              <a:spLocks noChangeArrowheads="1"/>
            </p:cNvSpPr>
            <p:nvPr/>
          </p:nvSpPr>
          <p:spPr bwMode="auto">
            <a:xfrm>
              <a:off x="1570" y="2620"/>
              <a:ext cx="5" cy="7"/>
            </a:xfrm>
            <a:prstGeom prst="rect">
              <a:avLst/>
            </a:prstGeom>
            <a:solidFill>
              <a:srgbClr val="E0E0E0"/>
            </a:solidFill>
            <a:ln w="1588">
              <a:solidFill>
                <a:srgbClr val="808080"/>
              </a:solidFill>
              <a:miter lim="800000"/>
              <a:headEnd/>
              <a:tailEnd/>
            </a:ln>
          </p:spPr>
          <p:txBody>
            <a:bodyPr/>
            <a:lstStyle/>
            <a:p>
              <a:pPr algn="ctr"/>
              <a:endParaRPr lang="en-US"/>
            </a:p>
          </p:txBody>
        </p:sp>
        <p:sp>
          <p:nvSpPr>
            <p:cNvPr id="2946" name="Oval 738"/>
            <p:cNvSpPr>
              <a:spLocks noChangeArrowheads="1"/>
            </p:cNvSpPr>
            <p:nvPr/>
          </p:nvSpPr>
          <p:spPr bwMode="auto">
            <a:xfrm>
              <a:off x="1572" y="2620"/>
              <a:ext cx="4" cy="7"/>
            </a:xfrm>
            <a:prstGeom prst="ellipse">
              <a:avLst/>
            </a:prstGeom>
            <a:solidFill>
              <a:srgbClr val="A0A0A0"/>
            </a:solidFill>
            <a:ln w="1588">
              <a:solidFill>
                <a:srgbClr val="808080"/>
              </a:solidFill>
              <a:round/>
              <a:headEnd/>
              <a:tailEnd/>
            </a:ln>
          </p:spPr>
          <p:txBody>
            <a:bodyPr/>
            <a:lstStyle/>
            <a:p>
              <a:pPr algn="ctr"/>
              <a:endParaRPr lang="en-US"/>
            </a:p>
          </p:txBody>
        </p:sp>
        <p:sp>
          <p:nvSpPr>
            <p:cNvPr id="2947" name="Oval 739"/>
            <p:cNvSpPr>
              <a:spLocks noChangeArrowheads="1"/>
            </p:cNvSpPr>
            <p:nvPr/>
          </p:nvSpPr>
          <p:spPr bwMode="auto">
            <a:xfrm>
              <a:off x="1570" y="2621"/>
              <a:ext cx="2" cy="5"/>
            </a:xfrm>
            <a:prstGeom prst="ellipse">
              <a:avLst/>
            </a:prstGeom>
            <a:solidFill>
              <a:srgbClr val="E0E0E0"/>
            </a:solidFill>
            <a:ln w="9525">
              <a:noFill/>
              <a:round/>
              <a:headEnd/>
              <a:tailEnd/>
            </a:ln>
          </p:spPr>
          <p:txBody>
            <a:bodyPr/>
            <a:lstStyle/>
            <a:p>
              <a:pPr algn="ctr"/>
              <a:endParaRPr lang="en-US"/>
            </a:p>
          </p:txBody>
        </p:sp>
      </p:grpSp>
      <p:grpSp>
        <p:nvGrpSpPr>
          <p:cNvPr id="2350" name="Group 745"/>
          <p:cNvGrpSpPr>
            <a:grpSpLocks/>
          </p:cNvGrpSpPr>
          <p:nvPr/>
        </p:nvGrpSpPr>
        <p:grpSpPr bwMode="auto">
          <a:xfrm>
            <a:off x="2513013" y="4003675"/>
            <a:ext cx="11112" cy="9525"/>
            <a:chOff x="1598" y="2617"/>
            <a:chExt cx="7" cy="6"/>
          </a:xfrm>
        </p:grpSpPr>
        <p:sp>
          <p:nvSpPr>
            <p:cNvPr id="2940" name="Oval 741"/>
            <p:cNvSpPr>
              <a:spLocks noChangeArrowheads="1"/>
            </p:cNvSpPr>
            <p:nvPr/>
          </p:nvSpPr>
          <p:spPr bwMode="auto">
            <a:xfrm>
              <a:off x="1598" y="2617"/>
              <a:ext cx="4" cy="6"/>
            </a:xfrm>
            <a:prstGeom prst="ellipse">
              <a:avLst/>
            </a:prstGeom>
            <a:solidFill>
              <a:srgbClr val="E0E0E0"/>
            </a:solidFill>
            <a:ln w="1588">
              <a:solidFill>
                <a:srgbClr val="808080"/>
              </a:solidFill>
              <a:round/>
              <a:headEnd/>
              <a:tailEnd/>
            </a:ln>
          </p:spPr>
          <p:txBody>
            <a:bodyPr/>
            <a:lstStyle/>
            <a:p>
              <a:pPr algn="ctr"/>
              <a:endParaRPr lang="en-US"/>
            </a:p>
          </p:txBody>
        </p:sp>
        <p:sp>
          <p:nvSpPr>
            <p:cNvPr id="2941" name="Rectangle 742"/>
            <p:cNvSpPr>
              <a:spLocks noChangeArrowheads="1"/>
            </p:cNvSpPr>
            <p:nvPr/>
          </p:nvSpPr>
          <p:spPr bwMode="auto">
            <a:xfrm>
              <a:off x="1599" y="2617"/>
              <a:ext cx="5" cy="6"/>
            </a:xfrm>
            <a:prstGeom prst="rect">
              <a:avLst/>
            </a:prstGeom>
            <a:solidFill>
              <a:srgbClr val="E0E0E0"/>
            </a:solidFill>
            <a:ln w="1588">
              <a:solidFill>
                <a:srgbClr val="808080"/>
              </a:solidFill>
              <a:miter lim="800000"/>
              <a:headEnd/>
              <a:tailEnd/>
            </a:ln>
          </p:spPr>
          <p:txBody>
            <a:bodyPr/>
            <a:lstStyle/>
            <a:p>
              <a:pPr algn="ctr"/>
              <a:endParaRPr lang="en-US"/>
            </a:p>
          </p:txBody>
        </p:sp>
        <p:sp>
          <p:nvSpPr>
            <p:cNvPr id="2942" name="Oval 743"/>
            <p:cNvSpPr>
              <a:spLocks noChangeArrowheads="1"/>
            </p:cNvSpPr>
            <p:nvPr/>
          </p:nvSpPr>
          <p:spPr bwMode="auto">
            <a:xfrm>
              <a:off x="1601" y="2617"/>
              <a:ext cx="4" cy="6"/>
            </a:xfrm>
            <a:prstGeom prst="ellipse">
              <a:avLst/>
            </a:prstGeom>
            <a:solidFill>
              <a:srgbClr val="A0A0A0"/>
            </a:solidFill>
            <a:ln w="1588">
              <a:solidFill>
                <a:srgbClr val="808080"/>
              </a:solidFill>
              <a:round/>
              <a:headEnd/>
              <a:tailEnd/>
            </a:ln>
          </p:spPr>
          <p:txBody>
            <a:bodyPr/>
            <a:lstStyle/>
            <a:p>
              <a:pPr algn="ctr"/>
              <a:endParaRPr lang="en-US"/>
            </a:p>
          </p:txBody>
        </p:sp>
        <p:sp>
          <p:nvSpPr>
            <p:cNvPr id="2943" name="Oval 744"/>
            <p:cNvSpPr>
              <a:spLocks noChangeArrowheads="1"/>
            </p:cNvSpPr>
            <p:nvPr/>
          </p:nvSpPr>
          <p:spPr bwMode="auto">
            <a:xfrm>
              <a:off x="1599" y="2617"/>
              <a:ext cx="2" cy="6"/>
            </a:xfrm>
            <a:prstGeom prst="ellipse">
              <a:avLst/>
            </a:prstGeom>
            <a:solidFill>
              <a:srgbClr val="E0E0E0"/>
            </a:solidFill>
            <a:ln w="9525">
              <a:noFill/>
              <a:round/>
              <a:headEnd/>
              <a:tailEnd/>
            </a:ln>
          </p:spPr>
          <p:txBody>
            <a:bodyPr/>
            <a:lstStyle/>
            <a:p>
              <a:pPr algn="ctr"/>
              <a:endParaRPr lang="en-US"/>
            </a:p>
          </p:txBody>
        </p:sp>
      </p:grpSp>
      <p:grpSp>
        <p:nvGrpSpPr>
          <p:cNvPr id="2351" name="Group 750"/>
          <p:cNvGrpSpPr>
            <a:grpSpLocks/>
          </p:cNvGrpSpPr>
          <p:nvPr/>
        </p:nvGrpSpPr>
        <p:grpSpPr bwMode="auto">
          <a:xfrm>
            <a:off x="2536825" y="4000500"/>
            <a:ext cx="12700" cy="7938"/>
            <a:chOff x="1613" y="2614"/>
            <a:chExt cx="8" cy="6"/>
          </a:xfrm>
        </p:grpSpPr>
        <p:sp>
          <p:nvSpPr>
            <p:cNvPr id="2936" name="Oval 746"/>
            <p:cNvSpPr>
              <a:spLocks noChangeArrowheads="1"/>
            </p:cNvSpPr>
            <p:nvPr/>
          </p:nvSpPr>
          <p:spPr bwMode="auto">
            <a:xfrm>
              <a:off x="1613" y="2614"/>
              <a:ext cx="4" cy="6"/>
            </a:xfrm>
            <a:prstGeom prst="ellipse">
              <a:avLst/>
            </a:prstGeom>
            <a:solidFill>
              <a:srgbClr val="E0E0E0"/>
            </a:solidFill>
            <a:ln w="1588">
              <a:solidFill>
                <a:srgbClr val="808080"/>
              </a:solidFill>
              <a:round/>
              <a:headEnd/>
              <a:tailEnd/>
            </a:ln>
          </p:spPr>
          <p:txBody>
            <a:bodyPr/>
            <a:lstStyle/>
            <a:p>
              <a:pPr algn="ctr"/>
              <a:endParaRPr lang="en-US"/>
            </a:p>
          </p:txBody>
        </p:sp>
        <p:sp>
          <p:nvSpPr>
            <p:cNvPr id="2937" name="Rectangle 747"/>
            <p:cNvSpPr>
              <a:spLocks noChangeArrowheads="1"/>
            </p:cNvSpPr>
            <p:nvPr/>
          </p:nvSpPr>
          <p:spPr bwMode="auto">
            <a:xfrm>
              <a:off x="1615" y="2614"/>
              <a:ext cx="5" cy="6"/>
            </a:xfrm>
            <a:prstGeom prst="rect">
              <a:avLst/>
            </a:prstGeom>
            <a:solidFill>
              <a:srgbClr val="E0E0E0"/>
            </a:solidFill>
            <a:ln w="1588">
              <a:solidFill>
                <a:srgbClr val="808080"/>
              </a:solidFill>
              <a:miter lim="800000"/>
              <a:headEnd/>
              <a:tailEnd/>
            </a:ln>
          </p:spPr>
          <p:txBody>
            <a:bodyPr/>
            <a:lstStyle/>
            <a:p>
              <a:pPr algn="ctr"/>
              <a:endParaRPr lang="en-US"/>
            </a:p>
          </p:txBody>
        </p:sp>
        <p:sp>
          <p:nvSpPr>
            <p:cNvPr id="2938" name="Oval 748"/>
            <p:cNvSpPr>
              <a:spLocks noChangeArrowheads="1"/>
            </p:cNvSpPr>
            <p:nvPr/>
          </p:nvSpPr>
          <p:spPr bwMode="auto">
            <a:xfrm>
              <a:off x="1617" y="2614"/>
              <a:ext cx="4" cy="6"/>
            </a:xfrm>
            <a:prstGeom prst="ellipse">
              <a:avLst/>
            </a:prstGeom>
            <a:solidFill>
              <a:srgbClr val="A0A0A0"/>
            </a:solidFill>
            <a:ln w="1588">
              <a:solidFill>
                <a:srgbClr val="808080"/>
              </a:solidFill>
              <a:round/>
              <a:headEnd/>
              <a:tailEnd/>
            </a:ln>
          </p:spPr>
          <p:txBody>
            <a:bodyPr/>
            <a:lstStyle/>
            <a:p>
              <a:pPr algn="ctr"/>
              <a:endParaRPr lang="en-US"/>
            </a:p>
          </p:txBody>
        </p:sp>
        <p:sp>
          <p:nvSpPr>
            <p:cNvPr id="2939" name="Oval 749"/>
            <p:cNvSpPr>
              <a:spLocks noChangeArrowheads="1"/>
            </p:cNvSpPr>
            <p:nvPr/>
          </p:nvSpPr>
          <p:spPr bwMode="auto">
            <a:xfrm>
              <a:off x="1614" y="2614"/>
              <a:ext cx="3" cy="5"/>
            </a:xfrm>
            <a:prstGeom prst="ellipse">
              <a:avLst/>
            </a:prstGeom>
            <a:solidFill>
              <a:srgbClr val="E0E0E0"/>
            </a:solidFill>
            <a:ln w="9525">
              <a:noFill/>
              <a:round/>
              <a:headEnd/>
              <a:tailEnd/>
            </a:ln>
          </p:spPr>
          <p:txBody>
            <a:bodyPr/>
            <a:lstStyle/>
            <a:p>
              <a:pPr algn="ctr"/>
              <a:endParaRPr lang="en-US"/>
            </a:p>
          </p:txBody>
        </p:sp>
      </p:grpSp>
      <p:grpSp>
        <p:nvGrpSpPr>
          <p:cNvPr id="2352" name="Group 755"/>
          <p:cNvGrpSpPr>
            <a:grpSpLocks/>
          </p:cNvGrpSpPr>
          <p:nvPr/>
        </p:nvGrpSpPr>
        <p:grpSpPr bwMode="auto">
          <a:xfrm>
            <a:off x="2573338" y="3994150"/>
            <a:ext cx="12700" cy="9525"/>
            <a:chOff x="1636" y="2610"/>
            <a:chExt cx="8" cy="7"/>
          </a:xfrm>
        </p:grpSpPr>
        <p:sp>
          <p:nvSpPr>
            <p:cNvPr id="2932" name="Oval 751"/>
            <p:cNvSpPr>
              <a:spLocks noChangeArrowheads="1"/>
            </p:cNvSpPr>
            <p:nvPr/>
          </p:nvSpPr>
          <p:spPr bwMode="auto">
            <a:xfrm>
              <a:off x="1636" y="2610"/>
              <a:ext cx="4" cy="6"/>
            </a:xfrm>
            <a:prstGeom prst="ellipse">
              <a:avLst/>
            </a:prstGeom>
            <a:solidFill>
              <a:srgbClr val="E0E0E0"/>
            </a:solidFill>
            <a:ln w="1588">
              <a:solidFill>
                <a:srgbClr val="808080"/>
              </a:solidFill>
              <a:round/>
              <a:headEnd/>
              <a:tailEnd/>
            </a:ln>
          </p:spPr>
          <p:txBody>
            <a:bodyPr/>
            <a:lstStyle/>
            <a:p>
              <a:pPr algn="ctr"/>
              <a:endParaRPr lang="en-US"/>
            </a:p>
          </p:txBody>
        </p:sp>
        <p:sp>
          <p:nvSpPr>
            <p:cNvPr id="2933" name="Rectangle 752"/>
            <p:cNvSpPr>
              <a:spLocks noChangeArrowheads="1"/>
            </p:cNvSpPr>
            <p:nvPr/>
          </p:nvSpPr>
          <p:spPr bwMode="auto">
            <a:xfrm>
              <a:off x="1638" y="2610"/>
              <a:ext cx="5" cy="7"/>
            </a:xfrm>
            <a:prstGeom prst="rect">
              <a:avLst/>
            </a:prstGeom>
            <a:solidFill>
              <a:srgbClr val="E0E0E0"/>
            </a:solidFill>
            <a:ln w="1588">
              <a:solidFill>
                <a:srgbClr val="808080"/>
              </a:solidFill>
              <a:miter lim="800000"/>
              <a:headEnd/>
              <a:tailEnd/>
            </a:ln>
          </p:spPr>
          <p:txBody>
            <a:bodyPr/>
            <a:lstStyle/>
            <a:p>
              <a:pPr algn="ctr"/>
              <a:endParaRPr lang="en-US"/>
            </a:p>
          </p:txBody>
        </p:sp>
        <p:sp>
          <p:nvSpPr>
            <p:cNvPr id="2934" name="Oval 753"/>
            <p:cNvSpPr>
              <a:spLocks noChangeArrowheads="1"/>
            </p:cNvSpPr>
            <p:nvPr/>
          </p:nvSpPr>
          <p:spPr bwMode="auto">
            <a:xfrm>
              <a:off x="1640" y="2610"/>
              <a:ext cx="4" cy="7"/>
            </a:xfrm>
            <a:prstGeom prst="ellipse">
              <a:avLst/>
            </a:prstGeom>
            <a:solidFill>
              <a:srgbClr val="A0A0A0"/>
            </a:solidFill>
            <a:ln w="1588">
              <a:solidFill>
                <a:srgbClr val="808080"/>
              </a:solidFill>
              <a:round/>
              <a:headEnd/>
              <a:tailEnd/>
            </a:ln>
          </p:spPr>
          <p:txBody>
            <a:bodyPr/>
            <a:lstStyle/>
            <a:p>
              <a:pPr algn="ctr"/>
              <a:endParaRPr lang="en-US"/>
            </a:p>
          </p:txBody>
        </p:sp>
        <p:sp>
          <p:nvSpPr>
            <p:cNvPr id="2935" name="Oval 754"/>
            <p:cNvSpPr>
              <a:spLocks noChangeArrowheads="1"/>
            </p:cNvSpPr>
            <p:nvPr/>
          </p:nvSpPr>
          <p:spPr bwMode="auto">
            <a:xfrm>
              <a:off x="1637" y="2611"/>
              <a:ext cx="3" cy="5"/>
            </a:xfrm>
            <a:prstGeom prst="ellipse">
              <a:avLst/>
            </a:prstGeom>
            <a:solidFill>
              <a:srgbClr val="E0E0E0"/>
            </a:solidFill>
            <a:ln w="9525">
              <a:noFill/>
              <a:round/>
              <a:headEnd/>
              <a:tailEnd/>
            </a:ln>
          </p:spPr>
          <p:txBody>
            <a:bodyPr/>
            <a:lstStyle/>
            <a:p>
              <a:pPr algn="ctr"/>
              <a:endParaRPr lang="en-US"/>
            </a:p>
          </p:txBody>
        </p:sp>
      </p:grpSp>
      <p:grpSp>
        <p:nvGrpSpPr>
          <p:cNvPr id="2353" name="Group 760"/>
          <p:cNvGrpSpPr>
            <a:grpSpLocks/>
          </p:cNvGrpSpPr>
          <p:nvPr/>
        </p:nvGrpSpPr>
        <p:grpSpPr bwMode="auto">
          <a:xfrm>
            <a:off x="2606675" y="3989388"/>
            <a:ext cx="11113" cy="11112"/>
            <a:chOff x="1657" y="2607"/>
            <a:chExt cx="7" cy="7"/>
          </a:xfrm>
        </p:grpSpPr>
        <p:sp>
          <p:nvSpPr>
            <p:cNvPr id="2928" name="Oval 756"/>
            <p:cNvSpPr>
              <a:spLocks noChangeArrowheads="1"/>
            </p:cNvSpPr>
            <p:nvPr/>
          </p:nvSpPr>
          <p:spPr bwMode="auto">
            <a:xfrm>
              <a:off x="1657" y="2607"/>
              <a:ext cx="4" cy="7"/>
            </a:xfrm>
            <a:prstGeom prst="ellipse">
              <a:avLst/>
            </a:prstGeom>
            <a:solidFill>
              <a:srgbClr val="E0E0E0"/>
            </a:solidFill>
            <a:ln w="1588">
              <a:solidFill>
                <a:srgbClr val="808080"/>
              </a:solidFill>
              <a:round/>
              <a:headEnd/>
              <a:tailEnd/>
            </a:ln>
          </p:spPr>
          <p:txBody>
            <a:bodyPr/>
            <a:lstStyle/>
            <a:p>
              <a:pPr algn="ctr"/>
              <a:endParaRPr lang="en-US"/>
            </a:p>
          </p:txBody>
        </p:sp>
        <p:sp>
          <p:nvSpPr>
            <p:cNvPr id="2929" name="Rectangle 757"/>
            <p:cNvSpPr>
              <a:spLocks noChangeArrowheads="1"/>
            </p:cNvSpPr>
            <p:nvPr/>
          </p:nvSpPr>
          <p:spPr bwMode="auto">
            <a:xfrm>
              <a:off x="1658" y="2607"/>
              <a:ext cx="5" cy="7"/>
            </a:xfrm>
            <a:prstGeom prst="rect">
              <a:avLst/>
            </a:prstGeom>
            <a:solidFill>
              <a:srgbClr val="E0E0E0"/>
            </a:solidFill>
            <a:ln w="1588">
              <a:solidFill>
                <a:srgbClr val="808080"/>
              </a:solidFill>
              <a:miter lim="800000"/>
              <a:headEnd/>
              <a:tailEnd/>
            </a:ln>
          </p:spPr>
          <p:txBody>
            <a:bodyPr/>
            <a:lstStyle/>
            <a:p>
              <a:pPr algn="ctr"/>
              <a:endParaRPr lang="en-US"/>
            </a:p>
          </p:txBody>
        </p:sp>
        <p:sp>
          <p:nvSpPr>
            <p:cNvPr id="2930" name="Oval 758"/>
            <p:cNvSpPr>
              <a:spLocks noChangeArrowheads="1"/>
            </p:cNvSpPr>
            <p:nvPr/>
          </p:nvSpPr>
          <p:spPr bwMode="auto">
            <a:xfrm>
              <a:off x="1660" y="2607"/>
              <a:ext cx="4" cy="7"/>
            </a:xfrm>
            <a:prstGeom prst="ellipse">
              <a:avLst/>
            </a:prstGeom>
            <a:solidFill>
              <a:srgbClr val="A0A0A0"/>
            </a:solidFill>
            <a:ln w="1588">
              <a:solidFill>
                <a:srgbClr val="808080"/>
              </a:solidFill>
              <a:round/>
              <a:headEnd/>
              <a:tailEnd/>
            </a:ln>
          </p:spPr>
          <p:txBody>
            <a:bodyPr/>
            <a:lstStyle/>
            <a:p>
              <a:pPr algn="ctr"/>
              <a:endParaRPr lang="en-US"/>
            </a:p>
          </p:txBody>
        </p:sp>
        <p:sp>
          <p:nvSpPr>
            <p:cNvPr id="2931" name="Oval 759"/>
            <p:cNvSpPr>
              <a:spLocks noChangeArrowheads="1"/>
            </p:cNvSpPr>
            <p:nvPr/>
          </p:nvSpPr>
          <p:spPr bwMode="auto">
            <a:xfrm>
              <a:off x="1658" y="2608"/>
              <a:ext cx="2" cy="5"/>
            </a:xfrm>
            <a:prstGeom prst="ellipse">
              <a:avLst/>
            </a:prstGeom>
            <a:solidFill>
              <a:srgbClr val="E0E0E0"/>
            </a:solidFill>
            <a:ln w="9525">
              <a:noFill/>
              <a:round/>
              <a:headEnd/>
              <a:tailEnd/>
            </a:ln>
          </p:spPr>
          <p:txBody>
            <a:bodyPr/>
            <a:lstStyle/>
            <a:p>
              <a:pPr algn="ctr"/>
              <a:endParaRPr lang="en-US"/>
            </a:p>
          </p:txBody>
        </p:sp>
      </p:grpSp>
      <p:sp>
        <p:nvSpPr>
          <p:cNvPr id="2354" name="Text Box 256"/>
          <p:cNvSpPr txBox="1">
            <a:spLocks noChangeArrowheads="1"/>
          </p:cNvSpPr>
          <p:nvPr/>
        </p:nvSpPr>
        <p:spPr bwMode="auto">
          <a:xfrm>
            <a:off x="2032000" y="2509838"/>
            <a:ext cx="2705100" cy="915987"/>
          </a:xfrm>
          <a:prstGeom prst="rect">
            <a:avLst/>
          </a:prstGeom>
          <a:noFill/>
          <a:ln w="9525">
            <a:noFill/>
            <a:miter lim="800000"/>
            <a:headEnd/>
            <a:tailEnd/>
          </a:ln>
        </p:spPr>
        <p:txBody>
          <a:bodyPr wrap="none">
            <a:spAutoFit/>
          </a:bodyPr>
          <a:lstStyle/>
          <a:p>
            <a:pPr eaLnBrk="0" hangingPunct="0"/>
            <a:r>
              <a:rPr lang="de-DE"/>
              <a:t>UMTS, WLAN,</a:t>
            </a:r>
          </a:p>
          <a:p>
            <a:pPr eaLnBrk="0" hangingPunct="0"/>
            <a:r>
              <a:rPr lang="de-DE"/>
              <a:t>DAB, DVB, GSM, </a:t>
            </a:r>
          </a:p>
          <a:p>
            <a:pPr eaLnBrk="0" hangingPunct="0"/>
            <a:r>
              <a:rPr lang="de-DE"/>
              <a:t>cdma2000, TETRA, ...</a:t>
            </a:r>
            <a:endParaRPr lang="de-DE" sz="2000">
              <a:solidFill>
                <a:srgbClr val="FF0000"/>
              </a:solidFill>
            </a:endParaRPr>
          </a:p>
        </p:txBody>
      </p:sp>
      <p:graphicFrame>
        <p:nvGraphicFramePr>
          <p:cNvPr id="2050" name="Object 2"/>
          <p:cNvGraphicFramePr>
            <a:graphicFrameLocks noChangeAspect="1"/>
          </p:cNvGraphicFramePr>
          <p:nvPr/>
        </p:nvGraphicFramePr>
        <p:xfrm>
          <a:off x="2643188" y="1000125"/>
          <a:ext cx="1131887" cy="747713"/>
        </p:xfrm>
        <a:graphic>
          <a:graphicData uri="http://schemas.openxmlformats.org/presentationml/2006/ole">
            <mc:AlternateContent xmlns:mc="http://schemas.openxmlformats.org/markup-compatibility/2006">
              <mc:Choice xmlns:v="urn:schemas-microsoft-com:vml" Requires="v">
                <p:oleObj spid="_x0000_s2051" name="Clip" r:id="rId4" imgW="4487760" imgH="3115800" progId="">
                  <p:embed/>
                </p:oleObj>
              </mc:Choice>
              <mc:Fallback>
                <p:oleObj name="Clip" r:id="rId4" imgW="4487760" imgH="3115800" progId="">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43188" y="1000125"/>
                        <a:ext cx="1131887" cy="747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355" name="Group 2360"/>
          <p:cNvGrpSpPr>
            <a:grpSpLocks/>
          </p:cNvGrpSpPr>
          <p:nvPr/>
        </p:nvGrpSpPr>
        <p:grpSpPr bwMode="auto">
          <a:xfrm rot="-2708651">
            <a:off x="3225007" y="5174456"/>
            <a:ext cx="1568450" cy="598487"/>
            <a:chOff x="970" y="3616"/>
            <a:chExt cx="1040" cy="377"/>
          </a:xfrm>
        </p:grpSpPr>
        <p:sp>
          <p:nvSpPr>
            <p:cNvPr id="2899" name="Freeform 889"/>
            <p:cNvSpPr>
              <a:spLocks/>
            </p:cNvSpPr>
            <p:nvPr/>
          </p:nvSpPr>
          <p:spPr bwMode="auto">
            <a:xfrm>
              <a:off x="1495" y="3621"/>
              <a:ext cx="94" cy="225"/>
            </a:xfrm>
            <a:custGeom>
              <a:avLst/>
              <a:gdLst>
                <a:gd name="T0" fmla="*/ 0 w 284"/>
                <a:gd name="T1" fmla="*/ 0 h 451"/>
                <a:gd name="T2" fmla="*/ 0 w 284"/>
                <a:gd name="T3" fmla="*/ 0 h 451"/>
                <a:gd name="T4" fmla="*/ 0 w 284"/>
                <a:gd name="T5" fmla="*/ 0 h 451"/>
                <a:gd name="T6" fmla="*/ 0 w 284"/>
                <a:gd name="T7" fmla="*/ 0 h 451"/>
                <a:gd name="T8" fmla="*/ 0 w 284"/>
                <a:gd name="T9" fmla="*/ 0 h 451"/>
                <a:gd name="T10" fmla="*/ 0 w 284"/>
                <a:gd name="T11" fmla="*/ 0 h 451"/>
                <a:gd name="T12" fmla="*/ 0 w 284"/>
                <a:gd name="T13" fmla="*/ 0 h 451"/>
                <a:gd name="T14" fmla="*/ 0 w 284"/>
                <a:gd name="T15" fmla="*/ 0 h 451"/>
                <a:gd name="T16" fmla="*/ 0 w 284"/>
                <a:gd name="T17" fmla="*/ 0 h 451"/>
                <a:gd name="T18" fmla="*/ 0 w 284"/>
                <a:gd name="T19" fmla="*/ 0 h 451"/>
                <a:gd name="T20" fmla="*/ 0 w 284"/>
                <a:gd name="T21" fmla="*/ 0 h 451"/>
                <a:gd name="T22" fmla="*/ 0 w 284"/>
                <a:gd name="T23" fmla="*/ 0 h 451"/>
                <a:gd name="T24" fmla="*/ 0 w 284"/>
                <a:gd name="T25" fmla="*/ 0 h 451"/>
                <a:gd name="T26" fmla="*/ 0 w 284"/>
                <a:gd name="T27" fmla="*/ 0 h 451"/>
                <a:gd name="T28" fmla="*/ 0 w 284"/>
                <a:gd name="T29" fmla="*/ 0 h 451"/>
                <a:gd name="T30" fmla="*/ 0 w 284"/>
                <a:gd name="T31" fmla="*/ 0 h 451"/>
                <a:gd name="T32" fmla="*/ 0 w 284"/>
                <a:gd name="T33" fmla="*/ 0 h 451"/>
                <a:gd name="T34" fmla="*/ 0 w 284"/>
                <a:gd name="T35" fmla="*/ 0 h 451"/>
                <a:gd name="T36" fmla="*/ 0 w 284"/>
                <a:gd name="T37" fmla="*/ 0 h 451"/>
                <a:gd name="T38" fmla="*/ 0 w 284"/>
                <a:gd name="T39" fmla="*/ 0 h 451"/>
                <a:gd name="T40" fmla="*/ 0 w 284"/>
                <a:gd name="T41" fmla="*/ 0 h 451"/>
                <a:gd name="T42" fmla="*/ 0 w 284"/>
                <a:gd name="T43" fmla="*/ 0 h 451"/>
                <a:gd name="T44" fmla="*/ 0 w 284"/>
                <a:gd name="T45" fmla="*/ 0 h 451"/>
                <a:gd name="T46" fmla="*/ 0 w 284"/>
                <a:gd name="T47" fmla="*/ 0 h 451"/>
                <a:gd name="T48" fmla="*/ 0 w 284"/>
                <a:gd name="T49" fmla="*/ 0 h 451"/>
                <a:gd name="T50" fmla="*/ 0 w 284"/>
                <a:gd name="T51" fmla="*/ 0 h 451"/>
                <a:gd name="T52" fmla="*/ 0 w 284"/>
                <a:gd name="T53" fmla="*/ 0 h 451"/>
                <a:gd name="T54" fmla="*/ 0 w 284"/>
                <a:gd name="T55" fmla="*/ 0 h 451"/>
                <a:gd name="T56" fmla="*/ 0 w 284"/>
                <a:gd name="T57" fmla="*/ 0 h 451"/>
                <a:gd name="T58" fmla="*/ 0 w 284"/>
                <a:gd name="T59" fmla="*/ 0 h 451"/>
                <a:gd name="T60" fmla="*/ 0 w 284"/>
                <a:gd name="T61" fmla="*/ 0 h 451"/>
                <a:gd name="T62" fmla="*/ 0 w 284"/>
                <a:gd name="T63" fmla="*/ 0 h 451"/>
                <a:gd name="T64" fmla="*/ 0 w 284"/>
                <a:gd name="T65" fmla="*/ 0 h 451"/>
                <a:gd name="T66" fmla="*/ 0 w 284"/>
                <a:gd name="T67" fmla="*/ 0 h 451"/>
                <a:gd name="T68" fmla="*/ 0 w 284"/>
                <a:gd name="T69" fmla="*/ 0 h 451"/>
                <a:gd name="T70" fmla="*/ 0 w 284"/>
                <a:gd name="T71" fmla="*/ 0 h 451"/>
                <a:gd name="T72" fmla="*/ 0 w 284"/>
                <a:gd name="T73" fmla="*/ 0 h 451"/>
                <a:gd name="T74" fmla="*/ 0 w 284"/>
                <a:gd name="T75" fmla="*/ 0 h 451"/>
                <a:gd name="T76" fmla="*/ 0 w 284"/>
                <a:gd name="T77" fmla="*/ 0 h 451"/>
                <a:gd name="T78" fmla="*/ 0 w 284"/>
                <a:gd name="T79" fmla="*/ 0 h 451"/>
                <a:gd name="T80" fmla="*/ 0 w 284"/>
                <a:gd name="T81" fmla="*/ 0 h 451"/>
                <a:gd name="T82" fmla="*/ 0 w 284"/>
                <a:gd name="T83" fmla="*/ 0 h 451"/>
                <a:gd name="T84" fmla="*/ 0 w 284"/>
                <a:gd name="T85" fmla="*/ 0 h 451"/>
                <a:gd name="T86" fmla="*/ 0 w 284"/>
                <a:gd name="T87" fmla="*/ 0 h 451"/>
                <a:gd name="T88" fmla="*/ 0 w 284"/>
                <a:gd name="T89" fmla="*/ 0 h 45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84"/>
                <a:gd name="T136" fmla="*/ 0 h 451"/>
                <a:gd name="T137" fmla="*/ 284 w 284"/>
                <a:gd name="T138" fmla="*/ 451 h 45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84" h="451">
                  <a:moveTo>
                    <a:pt x="229" y="11"/>
                  </a:moveTo>
                  <a:lnTo>
                    <a:pt x="225" y="18"/>
                  </a:lnTo>
                  <a:lnTo>
                    <a:pt x="216" y="32"/>
                  </a:lnTo>
                  <a:lnTo>
                    <a:pt x="204" y="54"/>
                  </a:lnTo>
                  <a:lnTo>
                    <a:pt x="190" y="81"/>
                  </a:lnTo>
                  <a:lnTo>
                    <a:pt x="173" y="113"/>
                  </a:lnTo>
                  <a:lnTo>
                    <a:pt x="155" y="148"/>
                  </a:lnTo>
                  <a:lnTo>
                    <a:pt x="136" y="185"/>
                  </a:lnTo>
                  <a:lnTo>
                    <a:pt x="115" y="224"/>
                  </a:lnTo>
                  <a:lnTo>
                    <a:pt x="94" y="263"/>
                  </a:lnTo>
                  <a:lnTo>
                    <a:pt x="75" y="300"/>
                  </a:lnTo>
                  <a:lnTo>
                    <a:pt x="57" y="336"/>
                  </a:lnTo>
                  <a:lnTo>
                    <a:pt x="40" y="368"/>
                  </a:lnTo>
                  <a:lnTo>
                    <a:pt x="26" y="396"/>
                  </a:lnTo>
                  <a:lnTo>
                    <a:pt x="14" y="418"/>
                  </a:lnTo>
                  <a:lnTo>
                    <a:pt x="5" y="433"/>
                  </a:lnTo>
                  <a:lnTo>
                    <a:pt x="1" y="440"/>
                  </a:lnTo>
                  <a:lnTo>
                    <a:pt x="0" y="448"/>
                  </a:lnTo>
                  <a:lnTo>
                    <a:pt x="4" y="451"/>
                  </a:lnTo>
                  <a:lnTo>
                    <a:pt x="10" y="449"/>
                  </a:lnTo>
                  <a:lnTo>
                    <a:pt x="14" y="446"/>
                  </a:lnTo>
                  <a:lnTo>
                    <a:pt x="19" y="438"/>
                  </a:lnTo>
                  <a:lnTo>
                    <a:pt x="28" y="424"/>
                  </a:lnTo>
                  <a:lnTo>
                    <a:pt x="41" y="404"/>
                  </a:lnTo>
                  <a:lnTo>
                    <a:pt x="58" y="378"/>
                  </a:lnTo>
                  <a:lnTo>
                    <a:pt x="79" y="349"/>
                  </a:lnTo>
                  <a:lnTo>
                    <a:pt x="100" y="316"/>
                  </a:lnTo>
                  <a:lnTo>
                    <a:pt x="123" y="280"/>
                  </a:lnTo>
                  <a:lnTo>
                    <a:pt x="146" y="245"/>
                  </a:lnTo>
                  <a:lnTo>
                    <a:pt x="171" y="209"/>
                  </a:lnTo>
                  <a:lnTo>
                    <a:pt x="193" y="173"/>
                  </a:lnTo>
                  <a:lnTo>
                    <a:pt x="215" y="140"/>
                  </a:lnTo>
                  <a:lnTo>
                    <a:pt x="234" y="110"/>
                  </a:lnTo>
                  <a:lnTo>
                    <a:pt x="252" y="83"/>
                  </a:lnTo>
                  <a:lnTo>
                    <a:pt x="265" y="61"/>
                  </a:lnTo>
                  <a:lnTo>
                    <a:pt x="275" y="46"/>
                  </a:lnTo>
                  <a:lnTo>
                    <a:pt x="281" y="36"/>
                  </a:lnTo>
                  <a:lnTo>
                    <a:pt x="284" y="24"/>
                  </a:lnTo>
                  <a:lnTo>
                    <a:pt x="283" y="15"/>
                  </a:lnTo>
                  <a:lnTo>
                    <a:pt x="278" y="7"/>
                  </a:lnTo>
                  <a:lnTo>
                    <a:pt x="269" y="2"/>
                  </a:lnTo>
                  <a:lnTo>
                    <a:pt x="259" y="0"/>
                  </a:lnTo>
                  <a:lnTo>
                    <a:pt x="248" y="1"/>
                  </a:lnTo>
                  <a:lnTo>
                    <a:pt x="238" y="4"/>
                  </a:lnTo>
                  <a:lnTo>
                    <a:pt x="229" y="11"/>
                  </a:lnTo>
                  <a:close/>
                </a:path>
              </a:pathLst>
            </a:custGeom>
            <a:solidFill>
              <a:srgbClr val="000000"/>
            </a:solidFill>
            <a:ln w="9525">
              <a:noFill/>
              <a:round/>
              <a:headEnd/>
              <a:tailEnd/>
            </a:ln>
          </p:spPr>
          <p:txBody>
            <a:bodyPr/>
            <a:lstStyle/>
            <a:p>
              <a:endParaRPr lang="en-US"/>
            </a:p>
          </p:txBody>
        </p:sp>
        <p:sp>
          <p:nvSpPr>
            <p:cNvPr id="2900" name="Freeform 890"/>
            <p:cNvSpPr>
              <a:spLocks/>
            </p:cNvSpPr>
            <p:nvPr/>
          </p:nvSpPr>
          <p:spPr bwMode="auto">
            <a:xfrm>
              <a:off x="1480" y="3835"/>
              <a:ext cx="23" cy="36"/>
            </a:xfrm>
            <a:custGeom>
              <a:avLst/>
              <a:gdLst>
                <a:gd name="T0" fmla="*/ 0 w 69"/>
                <a:gd name="T1" fmla="*/ 1 h 72"/>
                <a:gd name="T2" fmla="*/ 0 w 69"/>
                <a:gd name="T3" fmla="*/ 1 h 72"/>
                <a:gd name="T4" fmla="*/ 0 w 69"/>
                <a:gd name="T5" fmla="*/ 1 h 72"/>
                <a:gd name="T6" fmla="*/ 0 w 69"/>
                <a:gd name="T7" fmla="*/ 1 h 72"/>
                <a:gd name="T8" fmla="*/ 0 w 69"/>
                <a:gd name="T9" fmla="*/ 1 h 72"/>
                <a:gd name="T10" fmla="*/ 0 w 69"/>
                <a:gd name="T11" fmla="*/ 1 h 72"/>
                <a:gd name="T12" fmla="*/ 0 w 69"/>
                <a:gd name="T13" fmla="*/ 1 h 72"/>
                <a:gd name="T14" fmla="*/ 0 w 69"/>
                <a:gd name="T15" fmla="*/ 1 h 72"/>
                <a:gd name="T16" fmla="*/ 0 w 69"/>
                <a:gd name="T17" fmla="*/ 1 h 72"/>
                <a:gd name="T18" fmla="*/ 0 w 69"/>
                <a:gd name="T19" fmla="*/ 1 h 72"/>
                <a:gd name="T20" fmla="*/ 0 w 69"/>
                <a:gd name="T21" fmla="*/ 1 h 72"/>
                <a:gd name="T22" fmla="*/ 0 w 69"/>
                <a:gd name="T23" fmla="*/ 1 h 72"/>
                <a:gd name="T24" fmla="*/ 0 w 69"/>
                <a:gd name="T25" fmla="*/ 1 h 72"/>
                <a:gd name="T26" fmla="*/ 0 w 69"/>
                <a:gd name="T27" fmla="*/ 1 h 72"/>
                <a:gd name="T28" fmla="*/ 0 w 69"/>
                <a:gd name="T29" fmla="*/ 1 h 72"/>
                <a:gd name="T30" fmla="*/ 0 w 69"/>
                <a:gd name="T31" fmla="*/ 0 h 72"/>
                <a:gd name="T32" fmla="*/ 0 w 69"/>
                <a:gd name="T33" fmla="*/ 1 h 72"/>
                <a:gd name="T34" fmla="*/ 0 w 69"/>
                <a:gd name="T35" fmla="*/ 1 h 72"/>
                <a:gd name="T36" fmla="*/ 0 w 69"/>
                <a:gd name="T37" fmla="*/ 1 h 72"/>
                <a:gd name="T38" fmla="*/ 0 w 69"/>
                <a:gd name="T39" fmla="*/ 1 h 72"/>
                <a:gd name="T40" fmla="*/ 0 w 69"/>
                <a:gd name="T41" fmla="*/ 1 h 72"/>
                <a:gd name="T42" fmla="*/ 0 w 69"/>
                <a:gd name="T43" fmla="*/ 1 h 72"/>
                <a:gd name="T44" fmla="*/ 0 w 69"/>
                <a:gd name="T45" fmla="*/ 1 h 72"/>
                <a:gd name="T46" fmla="*/ 0 w 69"/>
                <a:gd name="T47" fmla="*/ 1 h 72"/>
                <a:gd name="T48" fmla="*/ 0 w 69"/>
                <a:gd name="T49" fmla="*/ 1 h 72"/>
                <a:gd name="T50" fmla="*/ 0 w 69"/>
                <a:gd name="T51" fmla="*/ 1 h 72"/>
                <a:gd name="T52" fmla="*/ 0 w 69"/>
                <a:gd name="T53" fmla="*/ 1 h 72"/>
                <a:gd name="T54" fmla="*/ 0 w 69"/>
                <a:gd name="T55" fmla="*/ 1 h 72"/>
                <a:gd name="T56" fmla="*/ 0 w 69"/>
                <a:gd name="T57" fmla="*/ 1 h 72"/>
                <a:gd name="T58" fmla="*/ 0 w 69"/>
                <a:gd name="T59" fmla="*/ 1 h 72"/>
                <a:gd name="T60" fmla="*/ 0 w 69"/>
                <a:gd name="T61" fmla="*/ 1 h 72"/>
                <a:gd name="T62" fmla="*/ 0 w 69"/>
                <a:gd name="T63" fmla="*/ 1 h 72"/>
                <a:gd name="T64" fmla="*/ 0 w 69"/>
                <a:gd name="T65" fmla="*/ 1 h 72"/>
                <a:gd name="T66" fmla="*/ 0 w 69"/>
                <a:gd name="T67" fmla="*/ 1 h 72"/>
                <a:gd name="T68" fmla="*/ 0 w 69"/>
                <a:gd name="T69" fmla="*/ 1 h 72"/>
                <a:gd name="T70" fmla="*/ 0 w 69"/>
                <a:gd name="T71" fmla="*/ 1 h 72"/>
                <a:gd name="T72" fmla="*/ 0 w 69"/>
                <a:gd name="T73" fmla="*/ 1 h 7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69"/>
                <a:gd name="T112" fmla="*/ 0 h 72"/>
                <a:gd name="T113" fmla="*/ 69 w 69"/>
                <a:gd name="T114" fmla="*/ 72 h 7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69" h="72">
                  <a:moveTo>
                    <a:pt x="17" y="42"/>
                  </a:moveTo>
                  <a:lnTo>
                    <a:pt x="15" y="53"/>
                  </a:lnTo>
                  <a:lnTo>
                    <a:pt x="19" y="59"/>
                  </a:lnTo>
                  <a:lnTo>
                    <a:pt x="25" y="59"/>
                  </a:lnTo>
                  <a:lnTo>
                    <a:pt x="31" y="55"/>
                  </a:lnTo>
                  <a:lnTo>
                    <a:pt x="34" y="49"/>
                  </a:lnTo>
                  <a:lnTo>
                    <a:pt x="34" y="45"/>
                  </a:lnTo>
                  <a:lnTo>
                    <a:pt x="30" y="40"/>
                  </a:lnTo>
                  <a:lnTo>
                    <a:pt x="28" y="37"/>
                  </a:lnTo>
                  <a:lnTo>
                    <a:pt x="26" y="33"/>
                  </a:lnTo>
                  <a:lnTo>
                    <a:pt x="29" y="28"/>
                  </a:lnTo>
                  <a:lnTo>
                    <a:pt x="33" y="23"/>
                  </a:lnTo>
                  <a:lnTo>
                    <a:pt x="37" y="19"/>
                  </a:lnTo>
                  <a:lnTo>
                    <a:pt x="33" y="12"/>
                  </a:lnTo>
                  <a:lnTo>
                    <a:pt x="37" y="4"/>
                  </a:lnTo>
                  <a:lnTo>
                    <a:pt x="47" y="0"/>
                  </a:lnTo>
                  <a:lnTo>
                    <a:pt x="60" y="2"/>
                  </a:lnTo>
                  <a:lnTo>
                    <a:pt x="69" y="11"/>
                  </a:lnTo>
                  <a:lnTo>
                    <a:pt x="66" y="20"/>
                  </a:lnTo>
                  <a:lnTo>
                    <a:pt x="59" y="26"/>
                  </a:lnTo>
                  <a:lnTo>
                    <a:pt x="50" y="26"/>
                  </a:lnTo>
                  <a:lnTo>
                    <a:pt x="47" y="29"/>
                  </a:lnTo>
                  <a:lnTo>
                    <a:pt x="43" y="32"/>
                  </a:lnTo>
                  <a:lnTo>
                    <a:pt x="42" y="36"/>
                  </a:lnTo>
                  <a:lnTo>
                    <a:pt x="46" y="40"/>
                  </a:lnTo>
                  <a:lnTo>
                    <a:pt x="51" y="46"/>
                  </a:lnTo>
                  <a:lnTo>
                    <a:pt x="52" y="52"/>
                  </a:lnTo>
                  <a:lnTo>
                    <a:pt x="50" y="58"/>
                  </a:lnTo>
                  <a:lnTo>
                    <a:pt x="46" y="63"/>
                  </a:lnTo>
                  <a:lnTo>
                    <a:pt x="39" y="69"/>
                  </a:lnTo>
                  <a:lnTo>
                    <a:pt x="30" y="72"/>
                  </a:lnTo>
                  <a:lnTo>
                    <a:pt x="22" y="72"/>
                  </a:lnTo>
                  <a:lnTo>
                    <a:pt x="13" y="70"/>
                  </a:lnTo>
                  <a:lnTo>
                    <a:pt x="2" y="60"/>
                  </a:lnTo>
                  <a:lnTo>
                    <a:pt x="0" y="51"/>
                  </a:lnTo>
                  <a:lnTo>
                    <a:pt x="6" y="45"/>
                  </a:lnTo>
                  <a:lnTo>
                    <a:pt x="17" y="42"/>
                  </a:lnTo>
                  <a:close/>
                </a:path>
              </a:pathLst>
            </a:custGeom>
            <a:solidFill>
              <a:srgbClr val="000000"/>
            </a:solidFill>
            <a:ln w="9525">
              <a:noFill/>
              <a:round/>
              <a:headEnd/>
              <a:tailEnd/>
            </a:ln>
          </p:spPr>
          <p:txBody>
            <a:bodyPr/>
            <a:lstStyle/>
            <a:p>
              <a:endParaRPr lang="en-US"/>
            </a:p>
          </p:txBody>
        </p:sp>
        <p:sp>
          <p:nvSpPr>
            <p:cNvPr id="2901" name="Freeform 891"/>
            <p:cNvSpPr>
              <a:spLocks/>
            </p:cNvSpPr>
            <p:nvPr/>
          </p:nvSpPr>
          <p:spPr bwMode="auto">
            <a:xfrm>
              <a:off x="1494" y="3839"/>
              <a:ext cx="5" cy="6"/>
            </a:xfrm>
            <a:custGeom>
              <a:avLst/>
              <a:gdLst>
                <a:gd name="T0" fmla="*/ 0 w 15"/>
                <a:gd name="T1" fmla="*/ 0 h 13"/>
                <a:gd name="T2" fmla="*/ 0 w 15"/>
                <a:gd name="T3" fmla="*/ 0 h 13"/>
                <a:gd name="T4" fmla="*/ 0 w 15"/>
                <a:gd name="T5" fmla="*/ 0 h 13"/>
                <a:gd name="T6" fmla="*/ 0 w 15"/>
                <a:gd name="T7" fmla="*/ 0 h 13"/>
                <a:gd name="T8" fmla="*/ 0 w 15"/>
                <a:gd name="T9" fmla="*/ 0 h 13"/>
                <a:gd name="T10" fmla="*/ 0 w 15"/>
                <a:gd name="T11" fmla="*/ 0 h 13"/>
                <a:gd name="T12" fmla="*/ 0 w 15"/>
                <a:gd name="T13" fmla="*/ 0 h 13"/>
                <a:gd name="T14" fmla="*/ 0 w 15"/>
                <a:gd name="T15" fmla="*/ 0 h 13"/>
                <a:gd name="T16" fmla="*/ 0 w 15"/>
                <a:gd name="T17" fmla="*/ 0 h 13"/>
                <a:gd name="T18" fmla="*/ 0 w 15"/>
                <a:gd name="T19" fmla="*/ 0 h 13"/>
                <a:gd name="T20" fmla="*/ 0 w 15"/>
                <a:gd name="T21" fmla="*/ 0 h 13"/>
                <a:gd name="T22" fmla="*/ 0 w 15"/>
                <a:gd name="T23" fmla="*/ 0 h 13"/>
                <a:gd name="T24" fmla="*/ 0 w 15"/>
                <a:gd name="T25" fmla="*/ 0 h 13"/>
                <a:gd name="T26" fmla="*/ 0 w 15"/>
                <a:gd name="T27" fmla="*/ 0 h 13"/>
                <a:gd name="T28" fmla="*/ 0 w 15"/>
                <a:gd name="T29" fmla="*/ 0 h 13"/>
                <a:gd name="T30" fmla="*/ 0 w 15"/>
                <a:gd name="T31" fmla="*/ 0 h 13"/>
                <a:gd name="T32" fmla="*/ 0 w 15"/>
                <a:gd name="T33" fmla="*/ 0 h 1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5"/>
                <a:gd name="T52" fmla="*/ 0 h 13"/>
                <a:gd name="T53" fmla="*/ 15 w 15"/>
                <a:gd name="T54" fmla="*/ 13 h 1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5" h="13">
                  <a:moveTo>
                    <a:pt x="4" y="12"/>
                  </a:moveTo>
                  <a:lnTo>
                    <a:pt x="6" y="13"/>
                  </a:lnTo>
                  <a:lnTo>
                    <a:pt x="10" y="13"/>
                  </a:lnTo>
                  <a:lnTo>
                    <a:pt x="13" y="12"/>
                  </a:lnTo>
                  <a:lnTo>
                    <a:pt x="14" y="11"/>
                  </a:lnTo>
                  <a:lnTo>
                    <a:pt x="15" y="9"/>
                  </a:lnTo>
                  <a:lnTo>
                    <a:pt x="15" y="5"/>
                  </a:lnTo>
                  <a:lnTo>
                    <a:pt x="14" y="3"/>
                  </a:lnTo>
                  <a:lnTo>
                    <a:pt x="11" y="1"/>
                  </a:lnTo>
                  <a:lnTo>
                    <a:pt x="9" y="0"/>
                  </a:lnTo>
                  <a:lnTo>
                    <a:pt x="6" y="0"/>
                  </a:lnTo>
                  <a:lnTo>
                    <a:pt x="4" y="1"/>
                  </a:lnTo>
                  <a:lnTo>
                    <a:pt x="1" y="3"/>
                  </a:lnTo>
                  <a:lnTo>
                    <a:pt x="0" y="5"/>
                  </a:lnTo>
                  <a:lnTo>
                    <a:pt x="0" y="9"/>
                  </a:lnTo>
                  <a:lnTo>
                    <a:pt x="1" y="11"/>
                  </a:lnTo>
                  <a:lnTo>
                    <a:pt x="4" y="12"/>
                  </a:lnTo>
                  <a:close/>
                </a:path>
              </a:pathLst>
            </a:custGeom>
            <a:solidFill>
              <a:srgbClr val="FFFFFF"/>
            </a:solidFill>
            <a:ln w="9525">
              <a:noFill/>
              <a:round/>
              <a:headEnd/>
              <a:tailEnd/>
            </a:ln>
          </p:spPr>
          <p:txBody>
            <a:bodyPr/>
            <a:lstStyle/>
            <a:p>
              <a:endParaRPr lang="en-US"/>
            </a:p>
          </p:txBody>
        </p:sp>
        <p:sp>
          <p:nvSpPr>
            <p:cNvPr id="2902" name="Freeform 892"/>
            <p:cNvSpPr>
              <a:spLocks/>
            </p:cNvSpPr>
            <p:nvPr/>
          </p:nvSpPr>
          <p:spPr bwMode="auto">
            <a:xfrm>
              <a:off x="1500" y="3616"/>
              <a:ext cx="510" cy="323"/>
            </a:xfrm>
            <a:custGeom>
              <a:avLst/>
              <a:gdLst>
                <a:gd name="T0" fmla="*/ 0 w 1528"/>
                <a:gd name="T1" fmla="*/ 1 h 646"/>
                <a:gd name="T2" fmla="*/ 0 w 1528"/>
                <a:gd name="T3" fmla="*/ 1 h 646"/>
                <a:gd name="T4" fmla="*/ 0 w 1528"/>
                <a:gd name="T5" fmla="*/ 1 h 646"/>
                <a:gd name="T6" fmla="*/ 0 w 1528"/>
                <a:gd name="T7" fmla="*/ 1 h 646"/>
                <a:gd name="T8" fmla="*/ 0 w 1528"/>
                <a:gd name="T9" fmla="*/ 1 h 646"/>
                <a:gd name="T10" fmla="*/ 0 w 1528"/>
                <a:gd name="T11" fmla="*/ 1 h 646"/>
                <a:gd name="T12" fmla="*/ 0 w 1528"/>
                <a:gd name="T13" fmla="*/ 1 h 646"/>
                <a:gd name="T14" fmla="*/ 0 w 1528"/>
                <a:gd name="T15" fmla="*/ 1 h 646"/>
                <a:gd name="T16" fmla="*/ 0 w 1528"/>
                <a:gd name="T17" fmla="*/ 1 h 646"/>
                <a:gd name="T18" fmla="*/ 0 w 1528"/>
                <a:gd name="T19" fmla="*/ 1 h 646"/>
                <a:gd name="T20" fmla="*/ 0 w 1528"/>
                <a:gd name="T21" fmla="*/ 1 h 646"/>
                <a:gd name="T22" fmla="*/ 0 w 1528"/>
                <a:gd name="T23" fmla="*/ 1 h 646"/>
                <a:gd name="T24" fmla="*/ 0 w 1528"/>
                <a:gd name="T25" fmla="*/ 1 h 646"/>
                <a:gd name="T26" fmla="*/ 0 w 1528"/>
                <a:gd name="T27" fmla="*/ 1 h 646"/>
                <a:gd name="T28" fmla="*/ 0 w 1528"/>
                <a:gd name="T29" fmla="*/ 1 h 646"/>
                <a:gd name="T30" fmla="*/ 0 w 1528"/>
                <a:gd name="T31" fmla="*/ 1 h 646"/>
                <a:gd name="T32" fmla="*/ 0 w 1528"/>
                <a:gd name="T33" fmla="*/ 1 h 646"/>
                <a:gd name="T34" fmla="*/ 0 w 1528"/>
                <a:gd name="T35" fmla="*/ 1 h 646"/>
                <a:gd name="T36" fmla="*/ 0 w 1528"/>
                <a:gd name="T37" fmla="*/ 1 h 646"/>
                <a:gd name="T38" fmla="*/ 0 w 1528"/>
                <a:gd name="T39" fmla="*/ 1 h 646"/>
                <a:gd name="T40" fmla="*/ 0 w 1528"/>
                <a:gd name="T41" fmla="*/ 1 h 646"/>
                <a:gd name="T42" fmla="*/ 0 w 1528"/>
                <a:gd name="T43" fmla="*/ 1 h 646"/>
                <a:gd name="T44" fmla="*/ 0 w 1528"/>
                <a:gd name="T45" fmla="*/ 1 h 646"/>
                <a:gd name="T46" fmla="*/ 0 w 1528"/>
                <a:gd name="T47" fmla="*/ 1 h 646"/>
                <a:gd name="T48" fmla="*/ 0 w 1528"/>
                <a:gd name="T49" fmla="*/ 1 h 646"/>
                <a:gd name="T50" fmla="*/ 0 w 1528"/>
                <a:gd name="T51" fmla="*/ 1 h 646"/>
                <a:gd name="T52" fmla="*/ 0 w 1528"/>
                <a:gd name="T53" fmla="*/ 1 h 646"/>
                <a:gd name="T54" fmla="*/ 0 w 1528"/>
                <a:gd name="T55" fmla="*/ 1 h 646"/>
                <a:gd name="T56" fmla="*/ 0 w 1528"/>
                <a:gd name="T57" fmla="*/ 1 h 646"/>
                <a:gd name="T58" fmla="*/ 0 w 1528"/>
                <a:gd name="T59" fmla="*/ 1 h 646"/>
                <a:gd name="T60" fmla="*/ 0 w 1528"/>
                <a:gd name="T61" fmla="*/ 1 h 646"/>
                <a:gd name="T62" fmla="*/ 0 w 1528"/>
                <a:gd name="T63" fmla="*/ 1 h 646"/>
                <a:gd name="T64" fmla="*/ 0 w 1528"/>
                <a:gd name="T65" fmla="*/ 1 h 646"/>
                <a:gd name="T66" fmla="*/ 0 w 1528"/>
                <a:gd name="T67" fmla="*/ 1 h 646"/>
                <a:gd name="T68" fmla="*/ 0 w 1528"/>
                <a:gd name="T69" fmla="*/ 1 h 646"/>
                <a:gd name="T70" fmla="*/ 0 w 1528"/>
                <a:gd name="T71" fmla="*/ 1 h 646"/>
                <a:gd name="T72" fmla="*/ 0 w 1528"/>
                <a:gd name="T73" fmla="*/ 1 h 646"/>
                <a:gd name="T74" fmla="*/ 0 w 1528"/>
                <a:gd name="T75" fmla="*/ 1 h 646"/>
                <a:gd name="T76" fmla="*/ 0 w 1528"/>
                <a:gd name="T77" fmla="*/ 1 h 646"/>
                <a:gd name="T78" fmla="*/ 0 w 1528"/>
                <a:gd name="T79" fmla="*/ 1 h 646"/>
                <a:gd name="T80" fmla="*/ 0 w 1528"/>
                <a:gd name="T81" fmla="*/ 1 h 646"/>
                <a:gd name="T82" fmla="*/ 0 w 1528"/>
                <a:gd name="T83" fmla="*/ 1 h 646"/>
                <a:gd name="T84" fmla="*/ 0 w 1528"/>
                <a:gd name="T85" fmla="*/ 1 h 646"/>
                <a:gd name="T86" fmla="*/ 0 w 1528"/>
                <a:gd name="T87" fmla="*/ 1 h 646"/>
                <a:gd name="T88" fmla="*/ 0 w 1528"/>
                <a:gd name="T89" fmla="*/ 1 h 646"/>
                <a:gd name="T90" fmla="*/ 0 w 1528"/>
                <a:gd name="T91" fmla="*/ 1 h 646"/>
                <a:gd name="T92" fmla="*/ 0 w 1528"/>
                <a:gd name="T93" fmla="*/ 1 h 646"/>
                <a:gd name="T94" fmla="*/ 0 w 1528"/>
                <a:gd name="T95" fmla="*/ 1 h 646"/>
                <a:gd name="T96" fmla="*/ 0 w 1528"/>
                <a:gd name="T97" fmla="*/ 1 h 646"/>
                <a:gd name="T98" fmla="*/ 0 w 1528"/>
                <a:gd name="T99" fmla="*/ 1 h 646"/>
                <a:gd name="T100" fmla="*/ 0 w 1528"/>
                <a:gd name="T101" fmla="*/ 1 h 646"/>
                <a:gd name="T102" fmla="*/ 0 w 1528"/>
                <a:gd name="T103" fmla="*/ 1 h 646"/>
                <a:gd name="T104" fmla="*/ 0 w 1528"/>
                <a:gd name="T105" fmla="*/ 1 h 646"/>
                <a:gd name="T106" fmla="*/ 0 w 1528"/>
                <a:gd name="T107" fmla="*/ 1 h 64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528"/>
                <a:gd name="T163" fmla="*/ 0 h 646"/>
                <a:gd name="T164" fmla="*/ 1528 w 1528"/>
                <a:gd name="T165" fmla="*/ 646 h 64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528" h="646">
                  <a:moveTo>
                    <a:pt x="349" y="377"/>
                  </a:moveTo>
                  <a:lnTo>
                    <a:pt x="353" y="365"/>
                  </a:lnTo>
                  <a:lnTo>
                    <a:pt x="344" y="335"/>
                  </a:lnTo>
                  <a:lnTo>
                    <a:pt x="326" y="292"/>
                  </a:lnTo>
                  <a:lnTo>
                    <a:pt x="301" y="239"/>
                  </a:lnTo>
                  <a:lnTo>
                    <a:pt x="273" y="184"/>
                  </a:lnTo>
                  <a:lnTo>
                    <a:pt x="247" y="132"/>
                  </a:lnTo>
                  <a:lnTo>
                    <a:pt x="223" y="88"/>
                  </a:lnTo>
                  <a:lnTo>
                    <a:pt x="208" y="59"/>
                  </a:lnTo>
                  <a:lnTo>
                    <a:pt x="200" y="39"/>
                  </a:lnTo>
                  <a:lnTo>
                    <a:pt x="199" y="24"/>
                  </a:lnTo>
                  <a:lnTo>
                    <a:pt x="204" y="11"/>
                  </a:lnTo>
                  <a:lnTo>
                    <a:pt x="213" y="4"/>
                  </a:lnTo>
                  <a:lnTo>
                    <a:pt x="225" y="0"/>
                  </a:lnTo>
                  <a:lnTo>
                    <a:pt x="239" y="1"/>
                  </a:lnTo>
                  <a:lnTo>
                    <a:pt x="254" y="6"/>
                  </a:lnTo>
                  <a:lnTo>
                    <a:pt x="270" y="17"/>
                  </a:lnTo>
                  <a:lnTo>
                    <a:pt x="282" y="29"/>
                  </a:lnTo>
                  <a:lnTo>
                    <a:pt x="298" y="45"/>
                  </a:lnTo>
                  <a:lnTo>
                    <a:pt x="319" y="67"/>
                  </a:lnTo>
                  <a:lnTo>
                    <a:pt x="342" y="92"/>
                  </a:lnTo>
                  <a:lnTo>
                    <a:pt x="368" y="121"/>
                  </a:lnTo>
                  <a:lnTo>
                    <a:pt x="395" y="151"/>
                  </a:lnTo>
                  <a:lnTo>
                    <a:pt x="425" y="182"/>
                  </a:lnTo>
                  <a:lnTo>
                    <a:pt x="455" y="215"/>
                  </a:lnTo>
                  <a:lnTo>
                    <a:pt x="483" y="246"/>
                  </a:lnTo>
                  <a:lnTo>
                    <a:pt x="512" y="276"/>
                  </a:lnTo>
                  <a:lnTo>
                    <a:pt x="539" y="303"/>
                  </a:lnTo>
                  <a:lnTo>
                    <a:pt x="563" y="328"/>
                  </a:lnTo>
                  <a:lnTo>
                    <a:pt x="585" y="348"/>
                  </a:lnTo>
                  <a:lnTo>
                    <a:pt x="603" y="363"/>
                  </a:lnTo>
                  <a:lnTo>
                    <a:pt x="618" y="374"/>
                  </a:lnTo>
                  <a:lnTo>
                    <a:pt x="627" y="377"/>
                  </a:lnTo>
                  <a:lnTo>
                    <a:pt x="642" y="377"/>
                  </a:lnTo>
                  <a:lnTo>
                    <a:pt x="650" y="377"/>
                  </a:lnTo>
                  <a:lnTo>
                    <a:pt x="655" y="376"/>
                  </a:lnTo>
                  <a:lnTo>
                    <a:pt x="660" y="374"/>
                  </a:lnTo>
                  <a:lnTo>
                    <a:pt x="691" y="351"/>
                  </a:lnTo>
                  <a:lnTo>
                    <a:pt x="712" y="319"/>
                  </a:lnTo>
                  <a:lnTo>
                    <a:pt x="725" y="282"/>
                  </a:lnTo>
                  <a:lnTo>
                    <a:pt x="734" y="243"/>
                  </a:lnTo>
                  <a:lnTo>
                    <a:pt x="740" y="204"/>
                  </a:lnTo>
                  <a:lnTo>
                    <a:pt x="752" y="171"/>
                  </a:lnTo>
                  <a:lnTo>
                    <a:pt x="769" y="146"/>
                  </a:lnTo>
                  <a:lnTo>
                    <a:pt x="795" y="134"/>
                  </a:lnTo>
                  <a:lnTo>
                    <a:pt x="818" y="132"/>
                  </a:lnTo>
                  <a:lnTo>
                    <a:pt x="840" y="130"/>
                  </a:lnTo>
                  <a:lnTo>
                    <a:pt x="862" y="127"/>
                  </a:lnTo>
                  <a:lnTo>
                    <a:pt x="883" y="125"/>
                  </a:lnTo>
                  <a:lnTo>
                    <a:pt x="903" y="124"/>
                  </a:lnTo>
                  <a:lnTo>
                    <a:pt x="923" y="124"/>
                  </a:lnTo>
                  <a:lnTo>
                    <a:pt x="942" y="124"/>
                  </a:lnTo>
                  <a:lnTo>
                    <a:pt x="960" y="124"/>
                  </a:lnTo>
                  <a:lnTo>
                    <a:pt x="978" y="126"/>
                  </a:lnTo>
                  <a:lnTo>
                    <a:pt x="996" y="128"/>
                  </a:lnTo>
                  <a:lnTo>
                    <a:pt x="1013" y="132"/>
                  </a:lnTo>
                  <a:lnTo>
                    <a:pt x="1030" y="136"/>
                  </a:lnTo>
                  <a:lnTo>
                    <a:pt x="1046" y="141"/>
                  </a:lnTo>
                  <a:lnTo>
                    <a:pt x="1062" y="147"/>
                  </a:lnTo>
                  <a:lnTo>
                    <a:pt x="1077" y="154"/>
                  </a:lnTo>
                  <a:lnTo>
                    <a:pt x="1092" y="163"/>
                  </a:lnTo>
                  <a:lnTo>
                    <a:pt x="1113" y="180"/>
                  </a:lnTo>
                  <a:lnTo>
                    <a:pt x="1130" y="201"/>
                  </a:lnTo>
                  <a:lnTo>
                    <a:pt x="1145" y="224"/>
                  </a:lnTo>
                  <a:lnTo>
                    <a:pt x="1158" y="247"/>
                  </a:lnTo>
                  <a:lnTo>
                    <a:pt x="1170" y="270"/>
                  </a:lnTo>
                  <a:lnTo>
                    <a:pt x="1180" y="288"/>
                  </a:lnTo>
                  <a:lnTo>
                    <a:pt x="1188" y="304"/>
                  </a:lnTo>
                  <a:lnTo>
                    <a:pt x="1197" y="312"/>
                  </a:lnTo>
                  <a:lnTo>
                    <a:pt x="1210" y="319"/>
                  </a:lnTo>
                  <a:lnTo>
                    <a:pt x="1224" y="323"/>
                  </a:lnTo>
                  <a:lnTo>
                    <a:pt x="1242" y="327"/>
                  </a:lnTo>
                  <a:lnTo>
                    <a:pt x="1260" y="329"/>
                  </a:lnTo>
                  <a:lnTo>
                    <a:pt x="1281" y="331"/>
                  </a:lnTo>
                  <a:lnTo>
                    <a:pt x="1301" y="333"/>
                  </a:lnTo>
                  <a:lnTo>
                    <a:pt x="1323" y="335"/>
                  </a:lnTo>
                  <a:lnTo>
                    <a:pt x="1345" y="336"/>
                  </a:lnTo>
                  <a:lnTo>
                    <a:pt x="1366" y="339"/>
                  </a:lnTo>
                  <a:lnTo>
                    <a:pt x="1387" y="343"/>
                  </a:lnTo>
                  <a:lnTo>
                    <a:pt x="1406" y="348"/>
                  </a:lnTo>
                  <a:lnTo>
                    <a:pt x="1424" y="354"/>
                  </a:lnTo>
                  <a:lnTo>
                    <a:pt x="1440" y="362"/>
                  </a:lnTo>
                  <a:lnTo>
                    <a:pt x="1453" y="374"/>
                  </a:lnTo>
                  <a:lnTo>
                    <a:pt x="1463" y="386"/>
                  </a:lnTo>
                  <a:lnTo>
                    <a:pt x="1471" y="402"/>
                  </a:lnTo>
                  <a:lnTo>
                    <a:pt x="1476" y="400"/>
                  </a:lnTo>
                  <a:lnTo>
                    <a:pt x="1485" y="399"/>
                  </a:lnTo>
                  <a:lnTo>
                    <a:pt x="1494" y="399"/>
                  </a:lnTo>
                  <a:lnTo>
                    <a:pt x="1503" y="400"/>
                  </a:lnTo>
                  <a:lnTo>
                    <a:pt x="1512" y="403"/>
                  </a:lnTo>
                  <a:lnTo>
                    <a:pt x="1520" y="406"/>
                  </a:lnTo>
                  <a:lnTo>
                    <a:pt x="1525" y="412"/>
                  </a:lnTo>
                  <a:lnTo>
                    <a:pt x="1526" y="419"/>
                  </a:lnTo>
                  <a:lnTo>
                    <a:pt x="1526" y="433"/>
                  </a:lnTo>
                  <a:lnTo>
                    <a:pt x="1528" y="453"/>
                  </a:lnTo>
                  <a:lnTo>
                    <a:pt x="1528" y="476"/>
                  </a:lnTo>
                  <a:lnTo>
                    <a:pt x="1526" y="500"/>
                  </a:lnTo>
                  <a:lnTo>
                    <a:pt x="1522" y="524"/>
                  </a:lnTo>
                  <a:lnTo>
                    <a:pt x="1516" y="544"/>
                  </a:lnTo>
                  <a:lnTo>
                    <a:pt x="1506" y="558"/>
                  </a:lnTo>
                  <a:lnTo>
                    <a:pt x="1490" y="564"/>
                  </a:lnTo>
                  <a:lnTo>
                    <a:pt x="1501" y="578"/>
                  </a:lnTo>
                  <a:lnTo>
                    <a:pt x="1502" y="595"/>
                  </a:lnTo>
                  <a:lnTo>
                    <a:pt x="1494" y="610"/>
                  </a:lnTo>
                  <a:lnTo>
                    <a:pt x="1479" y="624"/>
                  </a:lnTo>
                  <a:lnTo>
                    <a:pt x="1458" y="635"/>
                  </a:lnTo>
                  <a:lnTo>
                    <a:pt x="1433" y="642"/>
                  </a:lnTo>
                  <a:lnTo>
                    <a:pt x="1406" y="643"/>
                  </a:lnTo>
                  <a:lnTo>
                    <a:pt x="1376" y="636"/>
                  </a:lnTo>
                  <a:lnTo>
                    <a:pt x="1369" y="637"/>
                  </a:lnTo>
                  <a:lnTo>
                    <a:pt x="1361" y="637"/>
                  </a:lnTo>
                  <a:lnTo>
                    <a:pt x="1352" y="637"/>
                  </a:lnTo>
                  <a:lnTo>
                    <a:pt x="1344" y="637"/>
                  </a:lnTo>
                  <a:lnTo>
                    <a:pt x="1336" y="636"/>
                  </a:lnTo>
                  <a:lnTo>
                    <a:pt x="1330" y="636"/>
                  </a:lnTo>
                  <a:lnTo>
                    <a:pt x="1326" y="635"/>
                  </a:lnTo>
                  <a:lnTo>
                    <a:pt x="1325" y="635"/>
                  </a:lnTo>
                  <a:lnTo>
                    <a:pt x="1329" y="610"/>
                  </a:lnTo>
                  <a:lnTo>
                    <a:pt x="1327" y="589"/>
                  </a:lnTo>
                  <a:lnTo>
                    <a:pt x="1322" y="570"/>
                  </a:lnTo>
                  <a:lnTo>
                    <a:pt x="1312" y="554"/>
                  </a:lnTo>
                  <a:lnTo>
                    <a:pt x="1298" y="541"/>
                  </a:lnTo>
                  <a:lnTo>
                    <a:pt x="1282" y="530"/>
                  </a:lnTo>
                  <a:lnTo>
                    <a:pt x="1265" y="522"/>
                  </a:lnTo>
                  <a:lnTo>
                    <a:pt x="1248" y="517"/>
                  </a:lnTo>
                  <a:lnTo>
                    <a:pt x="1224" y="513"/>
                  </a:lnTo>
                  <a:lnTo>
                    <a:pt x="1198" y="514"/>
                  </a:lnTo>
                  <a:lnTo>
                    <a:pt x="1171" y="519"/>
                  </a:lnTo>
                  <a:lnTo>
                    <a:pt x="1142" y="529"/>
                  </a:lnTo>
                  <a:lnTo>
                    <a:pt x="1117" y="545"/>
                  </a:lnTo>
                  <a:lnTo>
                    <a:pt x="1091" y="568"/>
                  </a:lnTo>
                  <a:lnTo>
                    <a:pt x="1066" y="598"/>
                  </a:lnTo>
                  <a:lnTo>
                    <a:pt x="1044" y="635"/>
                  </a:lnTo>
                  <a:lnTo>
                    <a:pt x="1036" y="636"/>
                  </a:lnTo>
                  <a:lnTo>
                    <a:pt x="1021" y="637"/>
                  </a:lnTo>
                  <a:lnTo>
                    <a:pt x="998" y="638"/>
                  </a:lnTo>
                  <a:lnTo>
                    <a:pt x="968" y="639"/>
                  </a:lnTo>
                  <a:lnTo>
                    <a:pt x="933" y="641"/>
                  </a:lnTo>
                  <a:lnTo>
                    <a:pt x="894" y="641"/>
                  </a:lnTo>
                  <a:lnTo>
                    <a:pt x="854" y="642"/>
                  </a:lnTo>
                  <a:lnTo>
                    <a:pt x="812" y="642"/>
                  </a:lnTo>
                  <a:lnTo>
                    <a:pt x="769" y="642"/>
                  </a:lnTo>
                  <a:lnTo>
                    <a:pt x="729" y="642"/>
                  </a:lnTo>
                  <a:lnTo>
                    <a:pt x="690" y="641"/>
                  </a:lnTo>
                  <a:lnTo>
                    <a:pt x="656" y="641"/>
                  </a:lnTo>
                  <a:lnTo>
                    <a:pt x="627" y="639"/>
                  </a:lnTo>
                  <a:lnTo>
                    <a:pt x="605" y="638"/>
                  </a:lnTo>
                  <a:lnTo>
                    <a:pt x="589" y="637"/>
                  </a:lnTo>
                  <a:lnTo>
                    <a:pt x="583" y="636"/>
                  </a:lnTo>
                  <a:lnTo>
                    <a:pt x="588" y="610"/>
                  </a:lnTo>
                  <a:lnTo>
                    <a:pt x="589" y="588"/>
                  </a:lnTo>
                  <a:lnTo>
                    <a:pt x="585" y="568"/>
                  </a:lnTo>
                  <a:lnTo>
                    <a:pt x="578" y="552"/>
                  </a:lnTo>
                  <a:lnTo>
                    <a:pt x="569" y="540"/>
                  </a:lnTo>
                  <a:lnTo>
                    <a:pt x="557" y="529"/>
                  </a:lnTo>
                  <a:lnTo>
                    <a:pt x="544" y="522"/>
                  </a:lnTo>
                  <a:lnTo>
                    <a:pt x="531" y="517"/>
                  </a:lnTo>
                  <a:lnTo>
                    <a:pt x="523" y="515"/>
                  </a:lnTo>
                  <a:lnTo>
                    <a:pt x="516" y="513"/>
                  </a:lnTo>
                  <a:lnTo>
                    <a:pt x="504" y="511"/>
                  </a:lnTo>
                  <a:lnTo>
                    <a:pt x="492" y="509"/>
                  </a:lnTo>
                  <a:lnTo>
                    <a:pt x="479" y="509"/>
                  </a:lnTo>
                  <a:lnTo>
                    <a:pt x="465" y="509"/>
                  </a:lnTo>
                  <a:lnTo>
                    <a:pt x="450" y="511"/>
                  </a:lnTo>
                  <a:lnTo>
                    <a:pt x="433" y="514"/>
                  </a:lnTo>
                  <a:lnTo>
                    <a:pt x="416" y="519"/>
                  </a:lnTo>
                  <a:lnTo>
                    <a:pt x="399" y="527"/>
                  </a:lnTo>
                  <a:lnTo>
                    <a:pt x="381" y="538"/>
                  </a:lnTo>
                  <a:lnTo>
                    <a:pt x="362" y="551"/>
                  </a:lnTo>
                  <a:lnTo>
                    <a:pt x="344" y="568"/>
                  </a:lnTo>
                  <a:lnTo>
                    <a:pt x="326" y="588"/>
                  </a:lnTo>
                  <a:lnTo>
                    <a:pt x="306" y="612"/>
                  </a:lnTo>
                  <a:lnTo>
                    <a:pt x="288" y="641"/>
                  </a:lnTo>
                  <a:lnTo>
                    <a:pt x="283" y="641"/>
                  </a:lnTo>
                  <a:lnTo>
                    <a:pt x="274" y="642"/>
                  </a:lnTo>
                  <a:lnTo>
                    <a:pt x="260" y="643"/>
                  </a:lnTo>
                  <a:lnTo>
                    <a:pt x="243" y="643"/>
                  </a:lnTo>
                  <a:lnTo>
                    <a:pt x="222" y="644"/>
                  </a:lnTo>
                  <a:lnTo>
                    <a:pt x="200" y="644"/>
                  </a:lnTo>
                  <a:lnTo>
                    <a:pt x="176" y="645"/>
                  </a:lnTo>
                  <a:lnTo>
                    <a:pt x="152" y="645"/>
                  </a:lnTo>
                  <a:lnTo>
                    <a:pt x="128" y="646"/>
                  </a:lnTo>
                  <a:lnTo>
                    <a:pt x="105" y="646"/>
                  </a:lnTo>
                  <a:lnTo>
                    <a:pt x="81" y="646"/>
                  </a:lnTo>
                  <a:lnTo>
                    <a:pt x="62" y="646"/>
                  </a:lnTo>
                  <a:lnTo>
                    <a:pt x="45" y="646"/>
                  </a:lnTo>
                  <a:lnTo>
                    <a:pt x="31" y="646"/>
                  </a:lnTo>
                  <a:lnTo>
                    <a:pt x="22" y="645"/>
                  </a:lnTo>
                  <a:lnTo>
                    <a:pt x="17" y="644"/>
                  </a:lnTo>
                  <a:lnTo>
                    <a:pt x="8" y="628"/>
                  </a:lnTo>
                  <a:lnTo>
                    <a:pt x="1" y="598"/>
                  </a:lnTo>
                  <a:lnTo>
                    <a:pt x="0" y="567"/>
                  </a:lnTo>
                  <a:lnTo>
                    <a:pt x="8" y="544"/>
                  </a:lnTo>
                  <a:lnTo>
                    <a:pt x="11" y="541"/>
                  </a:lnTo>
                  <a:lnTo>
                    <a:pt x="17" y="540"/>
                  </a:lnTo>
                  <a:lnTo>
                    <a:pt x="22" y="539"/>
                  </a:lnTo>
                  <a:lnTo>
                    <a:pt x="28" y="538"/>
                  </a:lnTo>
                  <a:lnTo>
                    <a:pt x="33" y="538"/>
                  </a:lnTo>
                  <a:lnTo>
                    <a:pt x="40" y="539"/>
                  </a:lnTo>
                  <a:lnTo>
                    <a:pt x="45" y="539"/>
                  </a:lnTo>
                  <a:lnTo>
                    <a:pt x="50" y="539"/>
                  </a:lnTo>
                  <a:lnTo>
                    <a:pt x="54" y="526"/>
                  </a:lnTo>
                  <a:lnTo>
                    <a:pt x="63" y="509"/>
                  </a:lnTo>
                  <a:lnTo>
                    <a:pt x="75" y="488"/>
                  </a:lnTo>
                  <a:lnTo>
                    <a:pt x="92" y="465"/>
                  </a:lnTo>
                  <a:lnTo>
                    <a:pt x="108" y="442"/>
                  </a:lnTo>
                  <a:lnTo>
                    <a:pt x="127" y="421"/>
                  </a:lnTo>
                  <a:lnTo>
                    <a:pt x="146" y="404"/>
                  </a:lnTo>
                  <a:lnTo>
                    <a:pt x="163" y="392"/>
                  </a:lnTo>
                  <a:lnTo>
                    <a:pt x="174" y="388"/>
                  </a:lnTo>
                  <a:lnTo>
                    <a:pt x="190" y="384"/>
                  </a:lnTo>
                  <a:lnTo>
                    <a:pt x="208" y="382"/>
                  </a:lnTo>
                  <a:lnTo>
                    <a:pt x="230" y="380"/>
                  </a:lnTo>
                  <a:lnTo>
                    <a:pt x="256" y="378"/>
                  </a:lnTo>
                  <a:lnTo>
                    <a:pt x="284" y="378"/>
                  </a:lnTo>
                  <a:lnTo>
                    <a:pt x="315" y="377"/>
                  </a:lnTo>
                  <a:lnTo>
                    <a:pt x="349" y="377"/>
                  </a:lnTo>
                  <a:close/>
                </a:path>
              </a:pathLst>
            </a:custGeom>
            <a:solidFill>
              <a:srgbClr val="000000"/>
            </a:solidFill>
            <a:ln w="9525">
              <a:noFill/>
              <a:round/>
              <a:headEnd/>
              <a:tailEnd/>
            </a:ln>
          </p:spPr>
          <p:txBody>
            <a:bodyPr/>
            <a:lstStyle/>
            <a:p>
              <a:endParaRPr lang="en-US"/>
            </a:p>
          </p:txBody>
        </p:sp>
        <p:sp>
          <p:nvSpPr>
            <p:cNvPr id="2903" name="Freeform 893"/>
            <p:cNvSpPr>
              <a:spLocks/>
            </p:cNvSpPr>
            <p:nvPr/>
          </p:nvSpPr>
          <p:spPr bwMode="auto">
            <a:xfrm>
              <a:off x="1531" y="3694"/>
              <a:ext cx="454" cy="229"/>
            </a:xfrm>
            <a:custGeom>
              <a:avLst/>
              <a:gdLst>
                <a:gd name="T0" fmla="*/ 0 w 1362"/>
                <a:gd name="T1" fmla="*/ 1 h 458"/>
                <a:gd name="T2" fmla="*/ 0 w 1362"/>
                <a:gd name="T3" fmla="*/ 1 h 458"/>
                <a:gd name="T4" fmla="*/ 0 w 1362"/>
                <a:gd name="T5" fmla="*/ 1 h 458"/>
                <a:gd name="T6" fmla="*/ 0 w 1362"/>
                <a:gd name="T7" fmla="*/ 1 h 458"/>
                <a:gd name="T8" fmla="*/ 0 w 1362"/>
                <a:gd name="T9" fmla="*/ 0 h 458"/>
                <a:gd name="T10" fmla="*/ 0 w 1362"/>
                <a:gd name="T11" fmla="*/ 1 h 458"/>
                <a:gd name="T12" fmla="*/ 0 w 1362"/>
                <a:gd name="T13" fmla="*/ 1 h 458"/>
                <a:gd name="T14" fmla="*/ 0 w 1362"/>
                <a:gd name="T15" fmla="*/ 1 h 458"/>
                <a:gd name="T16" fmla="*/ 0 w 1362"/>
                <a:gd name="T17" fmla="*/ 1 h 458"/>
                <a:gd name="T18" fmla="*/ 0 w 1362"/>
                <a:gd name="T19" fmla="*/ 1 h 458"/>
                <a:gd name="T20" fmla="*/ 0 w 1362"/>
                <a:gd name="T21" fmla="*/ 1 h 458"/>
                <a:gd name="T22" fmla="*/ 0 w 1362"/>
                <a:gd name="T23" fmla="*/ 1 h 458"/>
                <a:gd name="T24" fmla="*/ 0 w 1362"/>
                <a:gd name="T25" fmla="*/ 1 h 458"/>
                <a:gd name="T26" fmla="*/ 0 w 1362"/>
                <a:gd name="T27" fmla="*/ 1 h 458"/>
                <a:gd name="T28" fmla="*/ 0 w 1362"/>
                <a:gd name="T29" fmla="*/ 1 h 458"/>
                <a:gd name="T30" fmla="*/ 0 w 1362"/>
                <a:gd name="T31" fmla="*/ 1 h 458"/>
                <a:gd name="T32" fmla="*/ 0 w 1362"/>
                <a:gd name="T33" fmla="*/ 1 h 458"/>
                <a:gd name="T34" fmla="*/ 0 w 1362"/>
                <a:gd name="T35" fmla="*/ 1 h 458"/>
                <a:gd name="T36" fmla="*/ 0 w 1362"/>
                <a:gd name="T37" fmla="*/ 1 h 458"/>
                <a:gd name="T38" fmla="*/ 0 w 1362"/>
                <a:gd name="T39" fmla="*/ 1 h 458"/>
                <a:gd name="T40" fmla="*/ 0 w 1362"/>
                <a:gd name="T41" fmla="*/ 1 h 458"/>
                <a:gd name="T42" fmla="*/ 0 w 1362"/>
                <a:gd name="T43" fmla="*/ 1 h 458"/>
                <a:gd name="T44" fmla="*/ 0 w 1362"/>
                <a:gd name="T45" fmla="*/ 1 h 458"/>
                <a:gd name="T46" fmla="*/ 0 w 1362"/>
                <a:gd name="T47" fmla="*/ 1 h 458"/>
                <a:gd name="T48" fmla="*/ 0 w 1362"/>
                <a:gd name="T49" fmla="*/ 1 h 458"/>
                <a:gd name="T50" fmla="*/ 0 w 1362"/>
                <a:gd name="T51" fmla="*/ 1 h 458"/>
                <a:gd name="T52" fmla="*/ 0 w 1362"/>
                <a:gd name="T53" fmla="*/ 1 h 458"/>
                <a:gd name="T54" fmla="*/ 0 w 1362"/>
                <a:gd name="T55" fmla="*/ 1 h 458"/>
                <a:gd name="T56" fmla="*/ 0 w 1362"/>
                <a:gd name="T57" fmla="*/ 1 h 458"/>
                <a:gd name="T58" fmla="*/ 0 w 1362"/>
                <a:gd name="T59" fmla="*/ 1 h 458"/>
                <a:gd name="T60" fmla="*/ 0 w 1362"/>
                <a:gd name="T61" fmla="*/ 1 h 458"/>
                <a:gd name="T62" fmla="*/ 0 w 1362"/>
                <a:gd name="T63" fmla="*/ 1 h 458"/>
                <a:gd name="T64" fmla="*/ 0 w 1362"/>
                <a:gd name="T65" fmla="*/ 1 h 458"/>
                <a:gd name="T66" fmla="*/ 0 w 1362"/>
                <a:gd name="T67" fmla="*/ 1 h 458"/>
                <a:gd name="T68" fmla="*/ 0 w 1362"/>
                <a:gd name="T69" fmla="*/ 1 h 458"/>
                <a:gd name="T70" fmla="*/ 0 w 1362"/>
                <a:gd name="T71" fmla="*/ 1 h 458"/>
                <a:gd name="T72" fmla="*/ 0 w 1362"/>
                <a:gd name="T73" fmla="*/ 1 h 458"/>
                <a:gd name="T74" fmla="*/ 0 w 1362"/>
                <a:gd name="T75" fmla="*/ 1 h 458"/>
                <a:gd name="T76" fmla="*/ 0 w 1362"/>
                <a:gd name="T77" fmla="*/ 1 h 458"/>
                <a:gd name="T78" fmla="*/ 0 w 1362"/>
                <a:gd name="T79" fmla="*/ 1 h 458"/>
                <a:gd name="T80" fmla="*/ 0 w 1362"/>
                <a:gd name="T81" fmla="*/ 1 h 458"/>
                <a:gd name="T82" fmla="*/ 0 w 1362"/>
                <a:gd name="T83" fmla="*/ 1 h 458"/>
                <a:gd name="T84" fmla="*/ 0 w 1362"/>
                <a:gd name="T85" fmla="*/ 1 h 458"/>
                <a:gd name="T86" fmla="*/ 0 w 1362"/>
                <a:gd name="T87" fmla="*/ 1 h 458"/>
                <a:gd name="T88" fmla="*/ 0 w 1362"/>
                <a:gd name="T89" fmla="*/ 1 h 458"/>
                <a:gd name="T90" fmla="*/ 0 w 1362"/>
                <a:gd name="T91" fmla="*/ 1 h 458"/>
                <a:gd name="T92" fmla="*/ 0 w 1362"/>
                <a:gd name="T93" fmla="*/ 1 h 458"/>
                <a:gd name="T94" fmla="*/ 0 w 1362"/>
                <a:gd name="T95" fmla="*/ 1 h 458"/>
                <a:gd name="T96" fmla="*/ 0 w 1362"/>
                <a:gd name="T97" fmla="*/ 1 h 458"/>
                <a:gd name="T98" fmla="*/ 0 w 1362"/>
                <a:gd name="T99" fmla="*/ 1 h 458"/>
                <a:gd name="T100" fmla="*/ 0 w 1362"/>
                <a:gd name="T101" fmla="*/ 1 h 458"/>
                <a:gd name="T102" fmla="*/ 0 w 1362"/>
                <a:gd name="T103" fmla="*/ 1 h 4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62"/>
                <a:gd name="T157" fmla="*/ 0 h 458"/>
                <a:gd name="T158" fmla="*/ 1362 w 1362"/>
                <a:gd name="T159" fmla="*/ 458 h 4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62" h="458">
                  <a:moveTo>
                    <a:pt x="1013" y="92"/>
                  </a:moveTo>
                  <a:lnTo>
                    <a:pt x="1008" y="80"/>
                  </a:lnTo>
                  <a:lnTo>
                    <a:pt x="1006" y="70"/>
                  </a:lnTo>
                  <a:lnTo>
                    <a:pt x="1002" y="61"/>
                  </a:lnTo>
                  <a:lnTo>
                    <a:pt x="999" y="52"/>
                  </a:lnTo>
                  <a:lnTo>
                    <a:pt x="995" y="45"/>
                  </a:lnTo>
                  <a:lnTo>
                    <a:pt x="989" y="37"/>
                  </a:lnTo>
                  <a:lnTo>
                    <a:pt x="978" y="30"/>
                  </a:lnTo>
                  <a:lnTo>
                    <a:pt x="965" y="20"/>
                  </a:lnTo>
                  <a:lnTo>
                    <a:pt x="958" y="17"/>
                  </a:lnTo>
                  <a:lnTo>
                    <a:pt x="946" y="13"/>
                  </a:lnTo>
                  <a:lnTo>
                    <a:pt x="933" y="11"/>
                  </a:lnTo>
                  <a:lnTo>
                    <a:pt x="918" y="8"/>
                  </a:lnTo>
                  <a:lnTo>
                    <a:pt x="901" y="6"/>
                  </a:lnTo>
                  <a:lnTo>
                    <a:pt x="883" y="4"/>
                  </a:lnTo>
                  <a:lnTo>
                    <a:pt x="863" y="3"/>
                  </a:lnTo>
                  <a:lnTo>
                    <a:pt x="844" y="1"/>
                  </a:lnTo>
                  <a:lnTo>
                    <a:pt x="825" y="0"/>
                  </a:lnTo>
                  <a:lnTo>
                    <a:pt x="805" y="0"/>
                  </a:lnTo>
                  <a:lnTo>
                    <a:pt x="787" y="0"/>
                  </a:lnTo>
                  <a:lnTo>
                    <a:pt x="769" y="1"/>
                  </a:lnTo>
                  <a:lnTo>
                    <a:pt x="753" y="3"/>
                  </a:lnTo>
                  <a:lnTo>
                    <a:pt x="739" y="4"/>
                  </a:lnTo>
                  <a:lnTo>
                    <a:pt x="728" y="6"/>
                  </a:lnTo>
                  <a:lnTo>
                    <a:pt x="719" y="9"/>
                  </a:lnTo>
                  <a:lnTo>
                    <a:pt x="710" y="15"/>
                  </a:lnTo>
                  <a:lnTo>
                    <a:pt x="702" y="24"/>
                  </a:lnTo>
                  <a:lnTo>
                    <a:pt x="694" y="38"/>
                  </a:lnTo>
                  <a:lnTo>
                    <a:pt x="689" y="54"/>
                  </a:lnTo>
                  <a:lnTo>
                    <a:pt x="684" y="73"/>
                  </a:lnTo>
                  <a:lnTo>
                    <a:pt x="680" y="94"/>
                  </a:lnTo>
                  <a:lnTo>
                    <a:pt x="677" y="115"/>
                  </a:lnTo>
                  <a:lnTo>
                    <a:pt x="676" y="138"/>
                  </a:lnTo>
                  <a:lnTo>
                    <a:pt x="673" y="158"/>
                  </a:lnTo>
                  <a:lnTo>
                    <a:pt x="669" y="177"/>
                  </a:lnTo>
                  <a:lnTo>
                    <a:pt x="663" y="195"/>
                  </a:lnTo>
                  <a:lnTo>
                    <a:pt x="657" y="210"/>
                  </a:lnTo>
                  <a:lnTo>
                    <a:pt x="647" y="224"/>
                  </a:lnTo>
                  <a:lnTo>
                    <a:pt x="638" y="235"/>
                  </a:lnTo>
                  <a:lnTo>
                    <a:pt x="629" y="242"/>
                  </a:lnTo>
                  <a:lnTo>
                    <a:pt x="619" y="246"/>
                  </a:lnTo>
                  <a:lnTo>
                    <a:pt x="598" y="248"/>
                  </a:lnTo>
                  <a:lnTo>
                    <a:pt x="579" y="250"/>
                  </a:lnTo>
                  <a:lnTo>
                    <a:pt x="560" y="250"/>
                  </a:lnTo>
                  <a:lnTo>
                    <a:pt x="540" y="249"/>
                  </a:lnTo>
                  <a:lnTo>
                    <a:pt x="522" y="247"/>
                  </a:lnTo>
                  <a:lnTo>
                    <a:pt x="504" y="245"/>
                  </a:lnTo>
                  <a:lnTo>
                    <a:pt x="486" y="242"/>
                  </a:lnTo>
                  <a:lnTo>
                    <a:pt x="469" y="240"/>
                  </a:lnTo>
                  <a:lnTo>
                    <a:pt x="451" y="237"/>
                  </a:lnTo>
                  <a:lnTo>
                    <a:pt x="434" y="236"/>
                  </a:lnTo>
                  <a:lnTo>
                    <a:pt x="416" y="234"/>
                  </a:lnTo>
                  <a:lnTo>
                    <a:pt x="398" y="234"/>
                  </a:lnTo>
                  <a:lnTo>
                    <a:pt x="380" y="234"/>
                  </a:lnTo>
                  <a:lnTo>
                    <a:pt x="361" y="236"/>
                  </a:lnTo>
                  <a:lnTo>
                    <a:pt x="341" y="239"/>
                  </a:lnTo>
                  <a:lnTo>
                    <a:pt x="322" y="245"/>
                  </a:lnTo>
                  <a:lnTo>
                    <a:pt x="311" y="247"/>
                  </a:lnTo>
                  <a:lnTo>
                    <a:pt x="300" y="248"/>
                  </a:lnTo>
                  <a:lnTo>
                    <a:pt x="287" y="249"/>
                  </a:lnTo>
                  <a:lnTo>
                    <a:pt x="271" y="249"/>
                  </a:lnTo>
                  <a:lnTo>
                    <a:pt x="256" y="249"/>
                  </a:lnTo>
                  <a:lnTo>
                    <a:pt x="240" y="249"/>
                  </a:lnTo>
                  <a:lnTo>
                    <a:pt x="224" y="248"/>
                  </a:lnTo>
                  <a:lnTo>
                    <a:pt x="205" y="248"/>
                  </a:lnTo>
                  <a:lnTo>
                    <a:pt x="189" y="248"/>
                  </a:lnTo>
                  <a:lnTo>
                    <a:pt x="172" y="248"/>
                  </a:lnTo>
                  <a:lnTo>
                    <a:pt x="155" y="249"/>
                  </a:lnTo>
                  <a:lnTo>
                    <a:pt x="140" y="250"/>
                  </a:lnTo>
                  <a:lnTo>
                    <a:pt x="125" y="252"/>
                  </a:lnTo>
                  <a:lnTo>
                    <a:pt x="111" y="254"/>
                  </a:lnTo>
                  <a:lnTo>
                    <a:pt x="99" y="258"/>
                  </a:lnTo>
                  <a:lnTo>
                    <a:pt x="89" y="263"/>
                  </a:lnTo>
                  <a:lnTo>
                    <a:pt x="75" y="275"/>
                  </a:lnTo>
                  <a:lnTo>
                    <a:pt x="62" y="288"/>
                  </a:lnTo>
                  <a:lnTo>
                    <a:pt x="52" y="304"/>
                  </a:lnTo>
                  <a:lnTo>
                    <a:pt x="41" y="320"/>
                  </a:lnTo>
                  <a:lnTo>
                    <a:pt x="32" y="337"/>
                  </a:lnTo>
                  <a:lnTo>
                    <a:pt x="22" y="354"/>
                  </a:lnTo>
                  <a:lnTo>
                    <a:pt x="12" y="369"/>
                  </a:lnTo>
                  <a:lnTo>
                    <a:pt x="0" y="383"/>
                  </a:lnTo>
                  <a:lnTo>
                    <a:pt x="21" y="384"/>
                  </a:lnTo>
                  <a:lnTo>
                    <a:pt x="35" y="386"/>
                  </a:lnTo>
                  <a:lnTo>
                    <a:pt x="45" y="391"/>
                  </a:lnTo>
                  <a:lnTo>
                    <a:pt x="52" y="396"/>
                  </a:lnTo>
                  <a:lnTo>
                    <a:pt x="56" y="402"/>
                  </a:lnTo>
                  <a:lnTo>
                    <a:pt x="58" y="411"/>
                  </a:lnTo>
                  <a:lnTo>
                    <a:pt x="59" y="419"/>
                  </a:lnTo>
                  <a:lnTo>
                    <a:pt x="61" y="427"/>
                  </a:lnTo>
                  <a:lnTo>
                    <a:pt x="63" y="433"/>
                  </a:lnTo>
                  <a:lnTo>
                    <a:pt x="70" y="436"/>
                  </a:lnTo>
                  <a:lnTo>
                    <a:pt x="80" y="438"/>
                  </a:lnTo>
                  <a:lnTo>
                    <a:pt x="93" y="438"/>
                  </a:lnTo>
                  <a:lnTo>
                    <a:pt x="105" y="438"/>
                  </a:lnTo>
                  <a:lnTo>
                    <a:pt x="116" y="437"/>
                  </a:lnTo>
                  <a:lnTo>
                    <a:pt x="127" y="435"/>
                  </a:lnTo>
                  <a:lnTo>
                    <a:pt x="133" y="431"/>
                  </a:lnTo>
                  <a:lnTo>
                    <a:pt x="136" y="428"/>
                  </a:lnTo>
                  <a:lnTo>
                    <a:pt x="141" y="423"/>
                  </a:lnTo>
                  <a:lnTo>
                    <a:pt x="147" y="416"/>
                  </a:lnTo>
                  <a:lnTo>
                    <a:pt x="156" y="409"/>
                  </a:lnTo>
                  <a:lnTo>
                    <a:pt x="167" y="399"/>
                  </a:lnTo>
                  <a:lnTo>
                    <a:pt x="180" y="390"/>
                  </a:lnTo>
                  <a:lnTo>
                    <a:pt x="194" y="381"/>
                  </a:lnTo>
                  <a:lnTo>
                    <a:pt x="211" y="370"/>
                  </a:lnTo>
                  <a:lnTo>
                    <a:pt x="227" y="361"/>
                  </a:lnTo>
                  <a:lnTo>
                    <a:pt x="247" y="353"/>
                  </a:lnTo>
                  <a:lnTo>
                    <a:pt x="267" y="344"/>
                  </a:lnTo>
                  <a:lnTo>
                    <a:pt x="291" y="337"/>
                  </a:lnTo>
                  <a:lnTo>
                    <a:pt x="314" y="332"/>
                  </a:lnTo>
                  <a:lnTo>
                    <a:pt x="339" y="328"/>
                  </a:lnTo>
                  <a:lnTo>
                    <a:pt x="366" y="326"/>
                  </a:lnTo>
                  <a:lnTo>
                    <a:pt x="393" y="326"/>
                  </a:lnTo>
                  <a:lnTo>
                    <a:pt x="408" y="328"/>
                  </a:lnTo>
                  <a:lnTo>
                    <a:pt x="426" y="334"/>
                  </a:lnTo>
                  <a:lnTo>
                    <a:pt x="445" y="342"/>
                  </a:lnTo>
                  <a:lnTo>
                    <a:pt x="463" y="353"/>
                  </a:lnTo>
                  <a:lnTo>
                    <a:pt x="479" y="364"/>
                  </a:lnTo>
                  <a:lnTo>
                    <a:pt x="494" y="376"/>
                  </a:lnTo>
                  <a:lnTo>
                    <a:pt x="504" y="389"/>
                  </a:lnTo>
                  <a:lnTo>
                    <a:pt x="509" y="401"/>
                  </a:lnTo>
                  <a:lnTo>
                    <a:pt x="512" y="423"/>
                  </a:lnTo>
                  <a:lnTo>
                    <a:pt x="513" y="443"/>
                  </a:lnTo>
                  <a:lnTo>
                    <a:pt x="518" y="456"/>
                  </a:lnTo>
                  <a:lnTo>
                    <a:pt x="536" y="458"/>
                  </a:lnTo>
                  <a:lnTo>
                    <a:pt x="542" y="457"/>
                  </a:lnTo>
                  <a:lnTo>
                    <a:pt x="552" y="457"/>
                  </a:lnTo>
                  <a:lnTo>
                    <a:pt x="566" y="456"/>
                  </a:lnTo>
                  <a:lnTo>
                    <a:pt x="583" y="456"/>
                  </a:lnTo>
                  <a:lnTo>
                    <a:pt x="604" y="455"/>
                  </a:lnTo>
                  <a:lnTo>
                    <a:pt x="626" y="455"/>
                  </a:lnTo>
                  <a:lnTo>
                    <a:pt x="650" y="455"/>
                  </a:lnTo>
                  <a:lnTo>
                    <a:pt x="675" y="455"/>
                  </a:lnTo>
                  <a:lnTo>
                    <a:pt x="699" y="455"/>
                  </a:lnTo>
                  <a:lnTo>
                    <a:pt x="722" y="455"/>
                  </a:lnTo>
                  <a:lnTo>
                    <a:pt x="746" y="455"/>
                  </a:lnTo>
                  <a:lnTo>
                    <a:pt x="768" y="455"/>
                  </a:lnTo>
                  <a:lnTo>
                    <a:pt x="787" y="456"/>
                  </a:lnTo>
                  <a:lnTo>
                    <a:pt x="803" y="456"/>
                  </a:lnTo>
                  <a:lnTo>
                    <a:pt x="816" y="457"/>
                  </a:lnTo>
                  <a:lnTo>
                    <a:pt x="823" y="458"/>
                  </a:lnTo>
                  <a:lnTo>
                    <a:pt x="844" y="455"/>
                  </a:lnTo>
                  <a:lnTo>
                    <a:pt x="862" y="448"/>
                  </a:lnTo>
                  <a:lnTo>
                    <a:pt x="880" y="436"/>
                  </a:lnTo>
                  <a:lnTo>
                    <a:pt x="900" y="421"/>
                  </a:lnTo>
                  <a:lnTo>
                    <a:pt x="918" y="403"/>
                  </a:lnTo>
                  <a:lnTo>
                    <a:pt x="938" y="386"/>
                  </a:lnTo>
                  <a:lnTo>
                    <a:pt x="962" y="368"/>
                  </a:lnTo>
                  <a:lnTo>
                    <a:pt x="987" y="350"/>
                  </a:lnTo>
                  <a:lnTo>
                    <a:pt x="996" y="345"/>
                  </a:lnTo>
                  <a:lnTo>
                    <a:pt x="1011" y="340"/>
                  </a:lnTo>
                  <a:lnTo>
                    <a:pt x="1028" y="334"/>
                  </a:lnTo>
                  <a:lnTo>
                    <a:pt x="1049" y="330"/>
                  </a:lnTo>
                  <a:lnTo>
                    <a:pt x="1074" y="327"/>
                  </a:lnTo>
                  <a:lnTo>
                    <a:pt x="1104" y="327"/>
                  </a:lnTo>
                  <a:lnTo>
                    <a:pt x="1136" y="329"/>
                  </a:lnTo>
                  <a:lnTo>
                    <a:pt x="1174" y="336"/>
                  </a:lnTo>
                  <a:lnTo>
                    <a:pt x="1186" y="341"/>
                  </a:lnTo>
                  <a:lnTo>
                    <a:pt x="1199" y="350"/>
                  </a:lnTo>
                  <a:lnTo>
                    <a:pt x="1214" y="363"/>
                  </a:lnTo>
                  <a:lnTo>
                    <a:pt x="1227" y="377"/>
                  </a:lnTo>
                  <a:lnTo>
                    <a:pt x="1239" y="393"/>
                  </a:lnTo>
                  <a:lnTo>
                    <a:pt x="1249" y="410"/>
                  </a:lnTo>
                  <a:lnTo>
                    <a:pt x="1256" y="424"/>
                  </a:lnTo>
                  <a:lnTo>
                    <a:pt x="1259" y="437"/>
                  </a:lnTo>
                  <a:lnTo>
                    <a:pt x="1263" y="438"/>
                  </a:lnTo>
                  <a:lnTo>
                    <a:pt x="1265" y="439"/>
                  </a:lnTo>
                  <a:lnTo>
                    <a:pt x="1268" y="440"/>
                  </a:lnTo>
                  <a:lnTo>
                    <a:pt x="1272" y="438"/>
                  </a:lnTo>
                  <a:lnTo>
                    <a:pt x="1276" y="427"/>
                  </a:lnTo>
                  <a:lnTo>
                    <a:pt x="1285" y="420"/>
                  </a:lnTo>
                  <a:lnTo>
                    <a:pt x="1296" y="415"/>
                  </a:lnTo>
                  <a:lnTo>
                    <a:pt x="1309" y="413"/>
                  </a:lnTo>
                  <a:lnTo>
                    <a:pt x="1322" y="412"/>
                  </a:lnTo>
                  <a:lnTo>
                    <a:pt x="1334" y="411"/>
                  </a:lnTo>
                  <a:lnTo>
                    <a:pt x="1342" y="411"/>
                  </a:lnTo>
                  <a:lnTo>
                    <a:pt x="1347" y="409"/>
                  </a:lnTo>
                  <a:lnTo>
                    <a:pt x="1344" y="390"/>
                  </a:lnTo>
                  <a:lnTo>
                    <a:pt x="1345" y="370"/>
                  </a:lnTo>
                  <a:lnTo>
                    <a:pt x="1349" y="350"/>
                  </a:lnTo>
                  <a:lnTo>
                    <a:pt x="1355" y="331"/>
                  </a:lnTo>
                  <a:lnTo>
                    <a:pt x="1360" y="312"/>
                  </a:lnTo>
                  <a:lnTo>
                    <a:pt x="1362" y="293"/>
                  </a:lnTo>
                  <a:lnTo>
                    <a:pt x="1361" y="275"/>
                  </a:lnTo>
                  <a:lnTo>
                    <a:pt x="1353" y="257"/>
                  </a:lnTo>
                  <a:lnTo>
                    <a:pt x="1345" y="247"/>
                  </a:lnTo>
                  <a:lnTo>
                    <a:pt x="1336" y="236"/>
                  </a:lnTo>
                  <a:lnTo>
                    <a:pt x="1324" y="227"/>
                  </a:lnTo>
                  <a:lnTo>
                    <a:pt x="1309" y="219"/>
                  </a:lnTo>
                  <a:lnTo>
                    <a:pt x="1291" y="212"/>
                  </a:lnTo>
                  <a:lnTo>
                    <a:pt x="1272" y="209"/>
                  </a:lnTo>
                  <a:lnTo>
                    <a:pt x="1250" y="207"/>
                  </a:lnTo>
                  <a:lnTo>
                    <a:pt x="1224" y="209"/>
                  </a:lnTo>
                  <a:lnTo>
                    <a:pt x="1205" y="210"/>
                  </a:lnTo>
                  <a:lnTo>
                    <a:pt x="1180" y="209"/>
                  </a:lnTo>
                  <a:lnTo>
                    <a:pt x="1153" y="205"/>
                  </a:lnTo>
                  <a:lnTo>
                    <a:pt x="1126" y="200"/>
                  </a:lnTo>
                  <a:lnTo>
                    <a:pt x="1100" y="194"/>
                  </a:lnTo>
                  <a:lnTo>
                    <a:pt x="1079" y="185"/>
                  </a:lnTo>
                  <a:lnTo>
                    <a:pt x="1065" y="175"/>
                  </a:lnTo>
                  <a:lnTo>
                    <a:pt x="1059" y="164"/>
                  </a:lnTo>
                  <a:lnTo>
                    <a:pt x="1057" y="153"/>
                  </a:lnTo>
                  <a:lnTo>
                    <a:pt x="1052" y="143"/>
                  </a:lnTo>
                  <a:lnTo>
                    <a:pt x="1047" y="133"/>
                  </a:lnTo>
                  <a:lnTo>
                    <a:pt x="1039" y="124"/>
                  </a:lnTo>
                  <a:lnTo>
                    <a:pt x="1031" y="116"/>
                  </a:lnTo>
                  <a:lnTo>
                    <a:pt x="1025" y="107"/>
                  </a:lnTo>
                  <a:lnTo>
                    <a:pt x="1018" y="99"/>
                  </a:lnTo>
                  <a:lnTo>
                    <a:pt x="1013" y="92"/>
                  </a:lnTo>
                  <a:close/>
                </a:path>
              </a:pathLst>
            </a:custGeom>
            <a:solidFill>
              <a:srgbClr val="FF007F"/>
            </a:solidFill>
            <a:ln w="9525">
              <a:noFill/>
              <a:round/>
              <a:headEnd/>
              <a:tailEnd/>
            </a:ln>
          </p:spPr>
          <p:txBody>
            <a:bodyPr/>
            <a:lstStyle/>
            <a:p>
              <a:endParaRPr lang="en-US"/>
            </a:p>
          </p:txBody>
        </p:sp>
        <p:sp>
          <p:nvSpPr>
            <p:cNvPr id="2904" name="Freeform 894"/>
            <p:cNvSpPr>
              <a:spLocks/>
            </p:cNvSpPr>
            <p:nvPr/>
          </p:nvSpPr>
          <p:spPr bwMode="auto">
            <a:xfrm>
              <a:off x="1962" y="3903"/>
              <a:ext cx="31" cy="25"/>
            </a:xfrm>
            <a:custGeom>
              <a:avLst/>
              <a:gdLst>
                <a:gd name="T0" fmla="*/ 0 w 95"/>
                <a:gd name="T1" fmla="*/ 0 h 50"/>
                <a:gd name="T2" fmla="*/ 0 w 95"/>
                <a:gd name="T3" fmla="*/ 1 h 50"/>
                <a:gd name="T4" fmla="*/ 0 w 95"/>
                <a:gd name="T5" fmla="*/ 1 h 50"/>
                <a:gd name="T6" fmla="*/ 0 w 95"/>
                <a:gd name="T7" fmla="*/ 1 h 50"/>
                <a:gd name="T8" fmla="*/ 0 w 95"/>
                <a:gd name="T9" fmla="*/ 1 h 50"/>
                <a:gd name="T10" fmla="*/ 0 w 95"/>
                <a:gd name="T11" fmla="*/ 1 h 50"/>
                <a:gd name="T12" fmla="*/ 0 w 95"/>
                <a:gd name="T13" fmla="*/ 1 h 50"/>
                <a:gd name="T14" fmla="*/ 0 w 95"/>
                <a:gd name="T15" fmla="*/ 1 h 50"/>
                <a:gd name="T16" fmla="*/ 0 w 95"/>
                <a:gd name="T17" fmla="*/ 1 h 50"/>
                <a:gd name="T18" fmla="*/ 0 w 95"/>
                <a:gd name="T19" fmla="*/ 1 h 50"/>
                <a:gd name="T20" fmla="*/ 0 w 95"/>
                <a:gd name="T21" fmla="*/ 1 h 50"/>
                <a:gd name="T22" fmla="*/ 0 w 95"/>
                <a:gd name="T23" fmla="*/ 1 h 50"/>
                <a:gd name="T24" fmla="*/ 0 w 95"/>
                <a:gd name="T25" fmla="*/ 1 h 50"/>
                <a:gd name="T26" fmla="*/ 0 w 95"/>
                <a:gd name="T27" fmla="*/ 1 h 50"/>
                <a:gd name="T28" fmla="*/ 0 w 95"/>
                <a:gd name="T29" fmla="*/ 1 h 50"/>
                <a:gd name="T30" fmla="*/ 0 w 95"/>
                <a:gd name="T31" fmla="*/ 1 h 50"/>
                <a:gd name="T32" fmla="*/ 0 w 95"/>
                <a:gd name="T33" fmla="*/ 1 h 50"/>
                <a:gd name="T34" fmla="*/ 0 w 95"/>
                <a:gd name="T35" fmla="*/ 1 h 50"/>
                <a:gd name="T36" fmla="*/ 0 w 95"/>
                <a:gd name="T37" fmla="*/ 1 h 50"/>
                <a:gd name="T38" fmla="*/ 0 w 95"/>
                <a:gd name="T39" fmla="*/ 1 h 50"/>
                <a:gd name="T40" fmla="*/ 0 w 95"/>
                <a:gd name="T41" fmla="*/ 0 h 5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5"/>
                <a:gd name="T64" fmla="*/ 0 h 50"/>
                <a:gd name="T65" fmla="*/ 95 w 95"/>
                <a:gd name="T66" fmla="*/ 50 h 5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5" h="50">
                  <a:moveTo>
                    <a:pt x="92" y="0"/>
                  </a:moveTo>
                  <a:lnTo>
                    <a:pt x="79" y="5"/>
                  </a:lnTo>
                  <a:lnTo>
                    <a:pt x="66" y="7"/>
                  </a:lnTo>
                  <a:lnTo>
                    <a:pt x="54" y="8"/>
                  </a:lnTo>
                  <a:lnTo>
                    <a:pt x="43" y="9"/>
                  </a:lnTo>
                  <a:lnTo>
                    <a:pt x="31" y="9"/>
                  </a:lnTo>
                  <a:lnTo>
                    <a:pt x="21" y="10"/>
                  </a:lnTo>
                  <a:lnTo>
                    <a:pt x="13" y="14"/>
                  </a:lnTo>
                  <a:lnTo>
                    <a:pt x="5" y="19"/>
                  </a:lnTo>
                  <a:lnTo>
                    <a:pt x="0" y="29"/>
                  </a:lnTo>
                  <a:lnTo>
                    <a:pt x="3" y="38"/>
                  </a:lnTo>
                  <a:lnTo>
                    <a:pt x="11" y="45"/>
                  </a:lnTo>
                  <a:lnTo>
                    <a:pt x="21" y="49"/>
                  </a:lnTo>
                  <a:lnTo>
                    <a:pt x="44" y="50"/>
                  </a:lnTo>
                  <a:lnTo>
                    <a:pt x="62" y="48"/>
                  </a:lnTo>
                  <a:lnTo>
                    <a:pt x="76" y="42"/>
                  </a:lnTo>
                  <a:lnTo>
                    <a:pt x="85" y="34"/>
                  </a:lnTo>
                  <a:lnTo>
                    <a:pt x="91" y="25"/>
                  </a:lnTo>
                  <a:lnTo>
                    <a:pt x="95" y="16"/>
                  </a:lnTo>
                  <a:lnTo>
                    <a:pt x="95" y="7"/>
                  </a:lnTo>
                  <a:lnTo>
                    <a:pt x="92" y="0"/>
                  </a:lnTo>
                  <a:close/>
                </a:path>
              </a:pathLst>
            </a:custGeom>
            <a:solidFill>
              <a:srgbClr val="FFFFFF"/>
            </a:solidFill>
            <a:ln w="9525">
              <a:noFill/>
              <a:round/>
              <a:headEnd/>
              <a:tailEnd/>
            </a:ln>
          </p:spPr>
          <p:txBody>
            <a:bodyPr/>
            <a:lstStyle/>
            <a:p>
              <a:endParaRPr lang="en-US"/>
            </a:p>
          </p:txBody>
        </p:sp>
        <p:sp>
          <p:nvSpPr>
            <p:cNvPr id="2905" name="Freeform 895"/>
            <p:cNvSpPr>
              <a:spLocks/>
            </p:cNvSpPr>
            <p:nvPr/>
          </p:nvSpPr>
          <p:spPr bwMode="auto">
            <a:xfrm>
              <a:off x="1508" y="3894"/>
              <a:ext cx="33" cy="34"/>
            </a:xfrm>
            <a:custGeom>
              <a:avLst/>
              <a:gdLst>
                <a:gd name="T0" fmla="*/ 0 w 98"/>
                <a:gd name="T1" fmla="*/ 0 h 69"/>
                <a:gd name="T2" fmla="*/ 0 w 98"/>
                <a:gd name="T3" fmla="*/ 0 h 69"/>
                <a:gd name="T4" fmla="*/ 0 w 98"/>
                <a:gd name="T5" fmla="*/ 0 h 69"/>
                <a:gd name="T6" fmla="*/ 0 w 98"/>
                <a:gd name="T7" fmla="*/ 0 h 69"/>
                <a:gd name="T8" fmla="*/ 0 w 98"/>
                <a:gd name="T9" fmla="*/ 0 h 69"/>
                <a:gd name="T10" fmla="*/ 0 w 98"/>
                <a:gd name="T11" fmla="*/ 0 h 69"/>
                <a:gd name="T12" fmla="*/ 0 w 98"/>
                <a:gd name="T13" fmla="*/ 0 h 69"/>
                <a:gd name="T14" fmla="*/ 0 w 98"/>
                <a:gd name="T15" fmla="*/ 0 h 69"/>
                <a:gd name="T16" fmla="*/ 0 w 98"/>
                <a:gd name="T17" fmla="*/ 0 h 69"/>
                <a:gd name="T18" fmla="*/ 0 w 98"/>
                <a:gd name="T19" fmla="*/ 0 h 69"/>
                <a:gd name="T20" fmla="*/ 0 w 98"/>
                <a:gd name="T21" fmla="*/ 0 h 69"/>
                <a:gd name="T22" fmla="*/ 0 w 98"/>
                <a:gd name="T23" fmla="*/ 0 h 69"/>
                <a:gd name="T24" fmla="*/ 0 w 98"/>
                <a:gd name="T25" fmla="*/ 0 h 69"/>
                <a:gd name="T26" fmla="*/ 0 w 98"/>
                <a:gd name="T27" fmla="*/ 0 h 69"/>
                <a:gd name="T28" fmla="*/ 0 w 98"/>
                <a:gd name="T29" fmla="*/ 0 h 69"/>
                <a:gd name="T30" fmla="*/ 0 w 98"/>
                <a:gd name="T31" fmla="*/ 0 h 69"/>
                <a:gd name="T32" fmla="*/ 0 w 98"/>
                <a:gd name="T33" fmla="*/ 0 h 69"/>
                <a:gd name="T34" fmla="*/ 0 w 98"/>
                <a:gd name="T35" fmla="*/ 0 h 69"/>
                <a:gd name="T36" fmla="*/ 0 w 98"/>
                <a:gd name="T37" fmla="*/ 0 h 69"/>
                <a:gd name="T38" fmla="*/ 0 w 98"/>
                <a:gd name="T39" fmla="*/ 0 h 69"/>
                <a:gd name="T40" fmla="*/ 0 w 98"/>
                <a:gd name="T41" fmla="*/ 0 h 69"/>
                <a:gd name="T42" fmla="*/ 0 w 98"/>
                <a:gd name="T43" fmla="*/ 0 h 69"/>
                <a:gd name="T44" fmla="*/ 0 w 98"/>
                <a:gd name="T45" fmla="*/ 0 h 69"/>
                <a:gd name="T46" fmla="*/ 0 w 98"/>
                <a:gd name="T47" fmla="*/ 0 h 69"/>
                <a:gd name="T48" fmla="*/ 0 w 98"/>
                <a:gd name="T49" fmla="*/ 0 h 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8"/>
                <a:gd name="T76" fmla="*/ 0 h 69"/>
                <a:gd name="T77" fmla="*/ 98 w 98"/>
                <a:gd name="T78" fmla="*/ 69 h 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8" h="69">
                  <a:moveTo>
                    <a:pt x="7" y="12"/>
                  </a:moveTo>
                  <a:lnTo>
                    <a:pt x="10" y="9"/>
                  </a:lnTo>
                  <a:lnTo>
                    <a:pt x="17" y="6"/>
                  </a:lnTo>
                  <a:lnTo>
                    <a:pt x="25" y="3"/>
                  </a:lnTo>
                  <a:lnTo>
                    <a:pt x="35" y="1"/>
                  </a:lnTo>
                  <a:lnTo>
                    <a:pt x="45" y="0"/>
                  </a:lnTo>
                  <a:lnTo>
                    <a:pt x="56" y="0"/>
                  </a:lnTo>
                  <a:lnTo>
                    <a:pt x="65" y="0"/>
                  </a:lnTo>
                  <a:lnTo>
                    <a:pt x="74" y="1"/>
                  </a:lnTo>
                  <a:lnTo>
                    <a:pt x="91" y="13"/>
                  </a:lnTo>
                  <a:lnTo>
                    <a:pt x="97" y="34"/>
                  </a:lnTo>
                  <a:lnTo>
                    <a:pt x="98" y="53"/>
                  </a:lnTo>
                  <a:lnTo>
                    <a:pt x="97" y="63"/>
                  </a:lnTo>
                  <a:lnTo>
                    <a:pt x="89" y="65"/>
                  </a:lnTo>
                  <a:lnTo>
                    <a:pt x="78" y="67"/>
                  </a:lnTo>
                  <a:lnTo>
                    <a:pt x="65" y="68"/>
                  </a:lnTo>
                  <a:lnTo>
                    <a:pt x="51" y="69"/>
                  </a:lnTo>
                  <a:lnTo>
                    <a:pt x="36" y="69"/>
                  </a:lnTo>
                  <a:lnTo>
                    <a:pt x="23" y="68"/>
                  </a:lnTo>
                  <a:lnTo>
                    <a:pt x="13" y="68"/>
                  </a:lnTo>
                  <a:lnTo>
                    <a:pt x="7" y="66"/>
                  </a:lnTo>
                  <a:lnTo>
                    <a:pt x="1" y="56"/>
                  </a:lnTo>
                  <a:lnTo>
                    <a:pt x="0" y="40"/>
                  </a:lnTo>
                  <a:lnTo>
                    <a:pt x="3" y="23"/>
                  </a:lnTo>
                  <a:lnTo>
                    <a:pt x="7" y="12"/>
                  </a:lnTo>
                  <a:close/>
                </a:path>
              </a:pathLst>
            </a:custGeom>
            <a:solidFill>
              <a:srgbClr val="FFFFFF"/>
            </a:solidFill>
            <a:ln w="9525">
              <a:noFill/>
              <a:round/>
              <a:headEnd/>
              <a:tailEnd/>
            </a:ln>
          </p:spPr>
          <p:txBody>
            <a:bodyPr/>
            <a:lstStyle/>
            <a:p>
              <a:endParaRPr lang="en-US"/>
            </a:p>
          </p:txBody>
        </p:sp>
        <p:sp>
          <p:nvSpPr>
            <p:cNvPr id="2906" name="Freeform 896"/>
            <p:cNvSpPr>
              <a:spLocks/>
            </p:cNvSpPr>
            <p:nvPr/>
          </p:nvSpPr>
          <p:spPr bwMode="auto">
            <a:xfrm>
              <a:off x="1605" y="3882"/>
              <a:ext cx="85" cy="111"/>
            </a:xfrm>
            <a:custGeom>
              <a:avLst/>
              <a:gdLst>
                <a:gd name="T0" fmla="*/ 0 w 254"/>
                <a:gd name="T1" fmla="*/ 0 h 224"/>
                <a:gd name="T2" fmla="*/ 0 w 254"/>
                <a:gd name="T3" fmla="*/ 0 h 224"/>
                <a:gd name="T4" fmla="*/ 0 w 254"/>
                <a:gd name="T5" fmla="*/ 0 h 224"/>
                <a:gd name="T6" fmla="*/ 0 w 254"/>
                <a:gd name="T7" fmla="*/ 0 h 224"/>
                <a:gd name="T8" fmla="*/ 0 w 254"/>
                <a:gd name="T9" fmla="*/ 0 h 224"/>
                <a:gd name="T10" fmla="*/ 0 w 254"/>
                <a:gd name="T11" fmla="*/ 0 h 224"/>
                <a:gd name="T12" fmla="*/ 0 w 254"/>
                <a:gd name="T13" fmla="*/ 0 h 224"/>
                <a:gd name="T14" fmla="*/ 0 w 254"/>
                <a:gd name="T15" fmla="*/ 0 h 224"/>
                <a:gd name="T16" fmla="*/ 0 w 254"/>
                <a:gd name="T17" fmla="*/ 0 h 224"/>
                <a:gd name="T18" fmla="*/ 0 w 254"/>
                <a:gd name="T19" fmla="*/ 0 h 224"/>
                <a:gd name="T20" fmla="*/ 0 w 254"/>
                <a:gd name="T21" fmla="*/ 0 h 224"/>
                <a:gd name="T22" fmla="*/ 0 w 254"/>
                <a:gd name="T23" fmla="*/ 0 h 224"/>
                <a:gd name="T24" fmla="*/ 0 w 254"/>
                <a:gd name="T25" fmla="*/ 0 h 224"/>
                <a:gd name="T26" fmla="*/ 0 w 254"/>
                <a:gd name="T27" fmla="*/ 0 h 224"/>
                <a:gd name="T28" fmla="*/ 0 w 254"/>
                <a:gd name="T29" fmla="*/ 0 h 224"/>
                <a:gd name="T30" fmla="*/ 0 w 254"/>
                <a:gd name="T31" fmla="*/ 0 h 224"/>
                <a:gd name="T32" fmla="*/ 0 w 254"/>
                <a:gd name="T33" fmla="*/ 0 h 224"/>
                <a:gd name="T34" fmla="*/ 0 w 254"/>
                <a:gd name="T35" fmla="*/ 0 h 224"/>
                <a:gd name="T36" fmla="*/ 0 w 254"/>
                <a:gd name="T37" fmla="*/ 0 h 224"/>
                <a:gd name="T38" fmla="*/ 0 w 254"/>
                <a:gd name="T39" fmla="*/ 0 h 224"/>
                <a:gd name="T40" fmla="*/ 0 w 254"/>
                <a:gd name="T41" fmla="*/ 0 h 224"/>
                <a:gd name="T42" fmla="*/ 0 w 254"/>
                <a:gd name="T43" fmla="*/ 0 h 224"/>
                <a:gd name="T44" fmla="*/ 0 w 254"/>
                <a:gd name="T45" fmla="*/ 0 h 224"/>
                <a:gd name="T46" fmla="*/ 0 w 254"/>
                <a:gd name="T47" fmla="*/ 0 h 224"/>
                <a:gd name="T48" fmla="*/ 0 w 254"/>
                <a:gd name="T49" fmla="*/ 0 h 224"/>
                <a:gd name="T50" fmla="*/ 0 w 254"/>
                <a:gd name="T51" fmla="*/ 0 h 224"/>
                <a:gd name="T52" fmla="*/ 0 w 254"/>
                <a:gd name="T53" fmla="*/ 0 h 224"/>
                <a:gd name="T54" fmla="*/ 0 w 254"/>
                <a:gd name="T55" fmla="*/ 0 h 224"/>
                <a:gd name="T56" fmla="*/ 0 w 254"/>
                <a:gd name="T57" fmla="*/ 0 h 224"/>
                <a:gd name="T58" fmla="*/ 0 w 254"/>
                <a:gd name="T59" fmla="*/ 0 h 224"/>
                <a:gd name="T60" fmla="*/ 0 w 254"/>
                <a:gd name="T61" fmla="*/ 0 h 224"/>
                <a:gd name="T62" fmla="*/ 0 w 254"/>
                <a:gd name="T63" fmla="*/ 0 h 224"/>
                <a:gd name="T64" fmla="*/ 0 w 254"/>
                <a:gd name="T65" fmla="*/ 0 h 22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54"/>
                <a:gd name="T100" fmla="*/ 0 h 224"/>
                <a:gd name="T101" fmla="*/ 254 w 254"/>
                <a:gd name="T102" fmla="*/ 224 h 22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54" h="224">
                  <a:moveTo>
                    <a:pt x="97" y="224"/>
                  </a:moveTo>
                  <a:lnTo>
                    <a:pt x="123" y="220"/>
                  </a:lnTo>
                  <a:lnTo>
                    <a:pt x="148" y="212"/>
                  </a:lnTo>
                  <a:lnTo>
                    <a:pt x="172" y="200"/>
                  </a:lnTo>
                  <a:lnTo>
                    <a:pt x="194" y="185"/>
                  </a:lnTo>
                  <a:lnTo>
                    <a:pt x="214" y="168"/>
                  </a:lnTo>
                  <a:lnTo>
                    <a:pt x="229" y="148"/>
                  </a:lnTo>
                  <a:lnTo>
                    <a:pt x="242" y="127"/>
                  </a:lnTo>
                  <a:lnTo>
                    <a:pt x="251" y="104"/>
                  </a:lnTo>
                  <a:lnTo>
                    <a:pt x="254" y="82"/>
                  </a:lnTo>
                  <a:lnTo>
                    <a:pt x="252" y="62"/>
                  </a:lnTo>
                  <a:lnTo>
                    <a:pt x="246" y="43"/>
                  </a:lnTo>
                  <a:lnTo>
                    <a:pt x="235" y="27"/>
                  </a:lnTo>
                  <a:lnTo>
                    <a:pt x="221" y="15"/>
                  </a:lnTo>
                  <a:lnTo>
                    <a:pt x="202" y="7"/>
                  </a:lnTo>
                  <a:lnTo>
                    <a:pt x="181" y="1"/>
                  </a:lnTo>
                  <a:lnTo>
                    <a:pt x="157" y="0"/>
                  </a:lnTo>
                  <a:lnTo>
                    <a:pt x="132" y="5"/>
                  </a:lnTo>
                  <a:lnTo>
                    <a:pt x="106" y="12"/>
                  </a:lnTo>
                  <a:lnTo>
                    <a:pt x="83" y="23"/>
                  </a:lnTo>
                  <a:lnTo>
                    <a:pt x="61" y="38"/>
                  </a:lnTo>
                  <a:lnTo>
                    <a:pt x="42" y="55"/>
                  </a:lnTo>
                  <a:lnTo>
                    <a:pt x="26" y="75"/>
                  </a:lnTo>
                  <a:lnTo>
                    <a:pt x="13" y="96"/>
                  </a:lnTo>
                  <a:lnTo>
                    <a:pt x="4" y="119"/>
                  </a:lnTo>
                  <a:lnTo>
                    <a:pt x="0" y="142"/>
                  </a:lnTo>
                  <a:lnTo>
                    <a:pt x="2" y="162"/>
                  </a:lnTo>
                  <a:lnTo>
                    <a:pt x="8" y="180"/>
                  </a:lnTo>
                  <a:lnTo>
                    <a:pt x="18" y="196"/>
                  </a:lnTo>
                  <a:lnTo>
                    <a:pt x="34" y="209"/>
                  </a:lnTo>
                  <a:lnTo>
                    <a:pt x="52" y="217"/>
                  </a:lnTo>
                  <a:lnTo>
                    <a:pt x="73" y="223"/>
                  </a:lnTo>
                  <a:lnTo>
                    <a:pt x="97" y="224"/>
                  </a:lnTo>
                  <a:close/>
                </a:path>
              </a:pathLst>
            </a:custGeom>
            <a:solidFill>
              <a:srgbClr val="000000"/>
            </a:solidFill>
            <a:ln w="9525">
              <a:noFill/>
              <a:round/>
              <a:headEnd/>
              <a:tailEnd/>
            </a:ln>
          </p:spPr>
          <p:txBody>
            <a:bodyPr/>
            <a:lstStyle/>
            <a:p>
              <a:endParaRPr lang="en-US"/>
            </a:p>
          </p:txBody>
        </p:sp>
        <p:sp>
          <p:nvSpPr>
            <p:cNvPr id="2907" name="Freeform 897"/>
            <p:cNvSpPr>
              <a:spLocks/>
            </p:cNvSpPr>
            <p:nvPr/>
          </p:nvSpPr>
          <p:spPr bwMode="auto">
            <a:xfrm>
              <a:off x="1633" y="3918"/>
              <a:ext cx="30" cy="39"/>
            </a:xfrm>
            <a:custGeom>
              <a:avLst/>
              <a:gdLst>
                <a:gd name="T0" fmla="*/ 0 w 89"/>
                <a:gd name="T1" fmla="*/ 1 h 78"/>
                <a:gd name="T2" fmla="*/ 0 w 89"/>
                <a:gd name="T3" fmla="*/ 1 h 78"/>
                <a:gd name="T4" fmla="*/ 0 w 89"/>
                <a:gd name="T5" fmla="*/ 1 h 78"/>
                <a:gd name="T6" fmla="*/ 0 w 89"/>
                <a:gd name="T7" fmla="*/ 1 h 78"/>
                <a:gd name="T8" fmla="*/ 0 w 89"/>
                <a:gd name="T9" fmla="*/ 1 h 78"/>
                <a:gd name="T10" fmla="*/ 0 w 89"/>
                <a:gd name="T11" fmla="*/ 1 h 78"/>
                <a:gd name="T12" fmla="*/ 0 w 89"/>
                <a:gd name="T13" fmla="*/ 1 h 78"/>
                <a:gd name="T14" fmla="*/ 0 w 89"/>
                <a:gd name="T15" fmla="*/ 1 h 78"/>
                <a:gd name="T16" fmla="*/ 0 w 89"/>
                <a:gd name="T17" fmla="*/ 1 h 78"/>
                <a:gd name="T18" fmla="*/ 0 w 89"/>
                <a:gd name="T19" fmla="*/ 1 h 78"/>
                <a:gd name="T20" fmla="*/ 0 w 89"/>
                <a:gd name="T21" fmla="*/ 1 h 78"/>
                <a:gd name="T22" fmla="*/ 0 w 89"/>
                <a:gd name="T23" fmla="*/ 1 h 78"/>
                <a:gd name="T24" fmla="*/ 0 w 89"/>
                <a:gd name="T25" fmla="*/ 1 h 78"/>
                <a:gd name="T26" fmla="*/ 0 w 89"/>
                <a:gd name="T27" fmla="*/ 1 h 78"/>
                <a:gd name="T28" fmla="*/ 0 w 89"/>
                <a:gd name="T29" fmla="*/ 1 h 78"/>
                <a:gd name="T30" fmla="*/ 0 w 89"/>
                <a:gd name="T31" fmla="*/ 0 h 78"/>
                <a:gd name="T32" fmla="*/ 0 w 89"/>
                <a:gd name="T33" fmla="*/ 0 h 78"/>
                <a:gd name="T34" fmla="*/ 0 w 89"/>
                <a:gd name="T35" fmla="*/ 1 h 78"/>
                <a:gd name="T36" fmla="*/ 0 w 89"/>
                <a:gd name="T37" fmla="*/ 1 h 78"/>
                <a:gd name="T38" fmla="*/ 0 w 89"/>
                <a:gd name="T39" fmla="*/ 1 h 78"/>
                <a:gd name="T40" fmla="*/ 0 w 89"/>
                <a:gd name="T41" fmla="*/ 1 h 78"/>
                <a:gd name="T42" fmla="*/ 0 w 89"/>
                <a:gd name="T43" fmla="*/ 1 h 78"/>
                <a:gd name="T44" fmla="*/ 0 w 89"/>
                <a:gd name="T45" fmla="*/ 1 h 78"/>
                <a:gd name="T46" fmla="*/ 0 w 89"/>
                <a:gd name="T47" fmla="*/ 1 h 78"/>
                <a:gd name="T48" fmla="*/ 0 w 89"/>
                <a:gd name="T49" fmla="*/ 1 h 78"/>
                <a:gd name="T50" fmla="*/ 0 w 89"/>
                <a:gd name="T51" fmla="*/ 1 h 78"/>
                <a:gd name="T52" fmla="*/ 0 w 89"/>
                <a:gd name="T53" fmla="*/ 1 h 78"/>
                <a:gd name="T54" fmla="*/ 0 w 89"/>
                <a:gd name="T55" fmla="*/ 1 h 78"/>
                <a:gd name="T56" fmla="*/ 0 w 89"/>
                <a:gd name="T57" fmla="*/ 1 h 78"/>
                <a:gd name="T58" fmla="*/ 0 w 89"/>
                <a:gd name="T59" fmla="*/ 1 h 78"/>
                <a:gd name="T60" fmla="*/ 0 w 89"/>
                <a:gd name="T61" fmla="*/ 1 h 78"/>
                <a:gd name="T62" fmla="*/ 0 w 89"/>
                <a:gd name="T63" fmla="*/ 1 h 78"/>
                <a:gd name="T64" fmla="*/ 0 w 89"/>
                <a:gd name="T65" fmla="*/ 1 h 7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78"/>
                <a:gd name="T101" fmla="*/ 89 w 89"/>
                <a:gd name="T102" fmla="*/ 78 h 7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78">
                  <a:moveTo>
                    <a:pt x="34" y="78"/>
                  </a:moveTo>
                  <a:lnTo>
                    <a:pt x="43" y="77"/>
                  </a:lnTo>
                  <a:lnTo>
                    <a:pt x="50" y="74"/>
                  </a:lnTo>
                  <a:lnTo>
                    <a:pt x="59" y="70"/>
                  </a:lnTo>
                  <a:lnTo>
                    <a:pt x="67" y="65"/>
                  </a:lnTo>
                  <a:lnTo>
                    <a:pt x="74" y="58"/>
                  </a:lnTo>
                  <a:lnTo>
                    <a:pt x="80" y="51"/>
                  </a:lnTo>
                  <a:lnTo>
                    <a:pt x="84" y="44"/>
                  </a:lnTo>
                  <a:lnTo>
                    <a:pt x="88" y="35"/>
                  </a:lnTo>
                  <a:lnTo>
                    <a:pt x="89" y="28"/>
                  </a:lnTo>
                  <a:lnTo>
                    <a:pt x="88" y="21"/>
                  </a:lnTo>
                  <a:lnTo>
                    <a:pt x="87" y="15"/>
                  </a:lnTo>
                  <a:lnTo>
                    <a:pt x="83" y="9"/>
                  </a:lnTo>
                  <a:lnTo>
                    <a:pt x="78" y="5"/>
                  </a:lnTo>
                  <a:lnTo>
                    <a:pt x="71" y="2"/>
                  </a:lnTo>
                  <a:lnTo>
                    <a:pt x="63" y="0"/>
                  </a:lnTo>
                  <a:lnTo>
                    <a:pt x="54" y="0"/>
                  </a:lnTo>
                  <a:lnTo>
                    <a:pt x="45" y="1"/>
                  </a:lnTo>
                  <a:lnTo>
                    <a:pt x="37" y="4"/>
                  </a:lnTo>
                  <a:lnTo>
                    <a:pt x="28" y="8"/>
                  </a:lnTo>
                  <a:lnTo>
                    <a:pt x="21" y="13"/>
                  </a:lnTo>
                  <a:lnTo>
                    <a:pt x="14" y="19"/>
                  </a:lnTo>
                  <a:lnTo>
                    <a:pt x="9" y="26"/>
                  </a:lnTo>
                  <a:lnTo>
                    <a:pt x="4" y="33"/>
                  </a:lnTo>
                  <a:lnTo>
                    <a:pt x="1" y="41"/>
                  </a:lnTo>
                  <a:lnTo>
                    <a:pt x="0" y="49"/>
                  </a:lnTo>
                  <a:lnTo>
                    <a:pt x="0" y="56"/>
                  </a:lnTo>
                  <a:lnTo>
                    <a:pt x="3" y="62"/>
                  </a:lnTo>
                  <a:lnTo>
                    <a:pt x="6" y="68"/>
                  </a:lnTo>
                  <a:lnTo>
                    <a:pt x="12" y="73"/>
                  </a:lnTo>
                  <a:lnTo>
                    <a:pt x="18" y="76"/>
                  </a:lnTo>
                  <a:lnTo>
                    <a:pt x="26" y="78"/>
                  </a:lnTo>
                  <a:lnTo>
                    <a:pt x="34" y="78"/>
                  </a:lnTo>
                  <a:close/>
                </a:path>
              </a:pathLst>
            </a:custGeom>
            <a:solidFill>
              <a:srgbClr val="FFFFFF"/>
            </a:solidFill>
            <a:ln w="9525">
              <a:noFill/>
              <a:round/>
              <a:headEnd/>
              <a:tailEnd/>
            </a:ln>
          </p:spPr>
          <p:txBody>
            <a:bodyPr/>
            <a:lstStyle/>
            <a:p>
              <a:endParaRPr lang="en-US"/>
            </a:p>
          </p:txBody>
        </p:sp>
        <p:sp>
          <p:nvSpPr>
            <p:cNvPr id="2908" name="Freeform 898"/>
            <p:cNvSpPr>
              <a:spLocks/>
            </p:cNvSpPr>
            <p:nvPr/>
          </p:nvSpPr>
          <p:spPr bwMode="auto">
            <a:xfrm>
              <a:off x="1852" y="3882"/>
              <a:ext cx="85" cy="111"/>
            </a:xfrm>
            <a:custGeom>
              <a:avLst/>
              <a:gdLst>
                <a:gd name="T0" fmla="*/ 0 w 253"/>
                <a:gd name="T1" fmla="*/ 0 h 224"/>
                <a:gd name="T2" fmla="*/ 0 w 253"/>
                <a:gd name="T3" fmla="*/ 0 h 224"/>
                <a:gd name="T4" fmla="*/ 0 w 253"/>
                <a:gd name="T5" fmla="*/ 0 h 224"/>
                <a:gd name="T6" fmla="*/ 0 w 253"/>
                <a:gd name="T7" fmla="*/ 0 h 224"/>
                <a:gd name="T8" fmla="*/ 0 w 253"/>
                <a:gd name="T9" fmla="*/ 0 h 224"/>
                <a:gd name="T10" fmla="*/ 0 w 253"/>
                <a:gd name="T11" fmla="*/ 0 h 224"/>
                <a:gd name="T12" fmla="*/ 0 w 253"/>
                <a:gd name="T13" fmla="*/ 0 h 224"/>
                <a:gd name="T14" fmla="*/ 0 w 253"/>
                <a:gd name="T15" fmla="*/ 0 h 224"/>
                <a:gd name="T16" fmla="*/ 0 w 253"/>
                <a:gd name="T17" fmla="*/ 0 h 224"/>
                <a:gd name="T18" fmla="*/ 0 w 253"/>
                <a:gd name="T19" fmla="*/ 0 h 224"/>
                <a:gd name="T20" fmla="*/ 0 w 253"/>
                <a:gd name="T21" fmla="*/ 0 h 224"/>
                <a:gd name="T22" fmla="*/ 0 w 253"/>
                <a:gd name="T23" fmla="*/ 0 h 224"/>
                <a:gd name="T24" fmla="*/ 0 w 253"/>
                <a:gd name="T25" fmla="*/ 0 h 224"/>
                <a:gd name="T26" fmla="*/ 0 w 253"/>
                <a:gd name="T27" fmla="*/ 0 h 224"/>
                <a:gd name="T28" fmla="*/ 0 w 253"/>
                <a:gd name="T29" fmla="*/ 0 h 224"/>
                <a:gd name="T30" fmla="*/ 0 w 253"/>
                <a:gd name="T31" fmla="*/ 0 h 224"/>
                <a:gd name="T32" fmla="*/ 0 w 253"/>
                <a:gd name="T33" fmla="*/ 0 h 224"/>
                <a:gd name="T34" fmla="*/ 0 w 253"/>
                <a:gd name="T35" fmla="*/ 0 h 224"/>
                <a:gd name="T36" fmla="*/ 0 w 253"/>
                <a:gd name="T37" fmla="*/ 0 h 224"/>
                <a:gd name="T38" fmla="*/ 0 w 253"/>
                <a:gd name="T39" fmla="*/ 0 h 224"/>
                <a:gd name="T40" fmla="*/ 0 w 253"/>
                <a:gd name="T41" fmla="*/ 0 h 224"/>
                <a:gd name="T42" fmla="*/ 0 w 253"/>
                <a:gd name="T43" fmla="*/ 0 h 224"/>
                <a:gd name="T44" fmla="*/ 0 w 253"/>
                <a:gd name="T45" fmla="*/ 0 h 224"/>
                <a:gd name="T46" fmla="*/ 0 w 253"/>
                <a:gd name="T47" fmla="*/ 0 h 224"/>
                <a:gd name="T48" fmla="*/ 0 w 253"/>
                <a:gd name="T49" fmla="*/ 0 h 224"/>
                <a:gd name="T50" fmla="*/ 0 w 253"/>
                <a:gd name="T51" fmla="*/ 0 h 224"/>
                <a:gd name="T52" fmla="*/ 0 w 253"/>
                <a:gd name="T53" fmla="*/ 0 h 224"/>
                <a:gd name="T54" fmla="*/ 0 w 253"/>
                <a:gd name="T55" fmla="*/ 0 h 224"/>
                <a:gd name="T56" fmla="*/ 0 w 253"/>
                <a:gd name="T57" fmla="*/ 0 h 224"/>
                <a:gd name="T58" fmla="*/ 0 w 253"/>
                <a:gd name="T59" fmla="*/ 0 h 224"/>
                <a:gd name="T60" fmla="*/ 0 w 253"/>
                <a:gd name="T61" fmla="*/ 0 h 224"/>
                <a:gd name="T62" fmla="*/ 0 w 253"/>
                <a:gd name="T63" fmla="*/ 0 h 224"/>
                <a:gd name="T64" fmla="*/ 0 w 253"/>
                <a:gd name="T65" fmla="*/ 0 h 22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53"/>
                <a:gd name="T100" fmla="*/ 0 h 224"/>
                <a:gd name="T101" fmla="*/ 253 w 253"/>
                <a:gd name="T102" fmla="*/ 224 h 22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53" h="224">
                  <a:moveTo>
                    <a:pt x="97" y="224"/>
                  </a:moveTo>
                  <a:lnTo>
                    <a:pt x="123" y="220"/>
                  </a:lnTo>
                  <a:lnTo>
                    <a:pt x="147" y="212"/>
                  </a:lnTo>
                  <a:lnTo>
                    <a:pt x="170" y="200"/>
                  </a:lnTo>
                  <a:lnTo>
                    <a:pt x="192" y="185"/>
                  </a:lnTo>
                  <a:lnTo>
                    <a:pt x="212" y="168"/>
                  </a:lnTo>
                  <a:lnTo>
                    <a:pt x="229" y="148"/>
                  </a:lnTo>
                  <a:lnTo>
                    <a:pt x="242" y="127"/>
                  </a:lnTo>
                  <a:lnTo>
                    <a:pt x="249" y="104"/>
                  </a:lnTo>
                  <a:lnTo>
                    <a:pt x="253" y="82"/>
                  </a:lnTo>
                  <a:lnTo>
                    <a:pt x="252" y="62"/>
                  </a:lnTo>
                  <a:lnTo>
                    <a:pt x="245" y="43"/>
                  </a:lnTo>
                  <a:lnTo>
                    <a:pt x="235" y="27"/>
                  </a:lnTo>
                  <a:lnTo>
                    <a:pt x="221" y="15"/>
                  </a:lnTo>
                  <a:lnTo>
                    <a:pt x="202" y="7"/>
                  </a:lnTo>
                  <a:lnTo>
                    <a:pt x="181" y="1"/>
                  </a:lnTo>
                  <a:lnTo>
                    <a:pt x="156" y="0"/>
                  </a:lnTo>
                  <a:lnTo>
                    <a:pt x="130" y="5"/>
                  </a:lnTo>
                  <a:lnTo>
                    <a:pt x="106" y="12"/>
                  </a:lnTo>
                  <a:lnTo>
                    <a:pt x="83" y="23"/>
                  </a:lnTo>
                  <a:lnTo>
                    <a:pt x="61" y="38"/>
                  </a:lnTo>
                  <a:lnTo>
                    <a:pt x="41" y="55"/>
                  </a:lnTo>
                  <a:lnTo>
                    <a:pt x="24" y="75"/>
                  </a:lnTo>
                  <a:lnTo>
                    <a:pt x="12" y="96"/>
                  </a:lnTo>
                  <a:lnTo>
                    <a:pt x="4" y="119"/>
                  </a:lnTo>
                  <a:lnTo>
                    <a:pt x="0" y="142"/>
                  </a:lnTo>
                  <a:lnTo>
                    <a:pt x="1" y="162"/>
                  </a:lnTo>
                  <a:lnTo>
                    <a:pt x="8" y="180"/>
                  </a:lnTo>
                  <a:lnTo>
                    <a:pt x="18" y="196"/>
                  </a:lnTo>
                  <a:lnTo>
                    <a:pt x="33" y="209"/>
                  </a:lnTo>
                  <a:lnTo>
                    <a:pt x="52" y="217"/>
                  </a:lnTo>
                  <a:lnTo>
                    <a:pt x="72" y="223"/>
                  </a:lnTo>
                  <a:lnTo>
                    <a:pt x="97" y="224"/>
                  </a:lnTo>
                  <a:close/>
                </a:path>
              </a:pathLst>
            </a:custGeom>
            <a:solidFill>
              <a:srgbClr val="000000"/>
            </a:solidFill>
            <a:ln w="9525">
              <a:noFill/>
              <a:round/>
              <a:headEnd/>
              <a:tailEnd/>
            </a:ln>
          </p:spPr>
          <p:txBody>
            <a:bodyPr/>
            <a:lstStyle/>
            <a:p>
              <a:endParaRPr lang="en-US"/>
            </a:p>
          </p:txBody>
        </p:sp>
        <p:sp>
          <p:nvSpPr>
            <p:cNvPr id="2909" name="Freeform 899"/>
            <p:cNvSpPr>
              <a:spLocks/>
            </p:cNvSpPr>
            <p:nvPr/>
          </p:nvSpPr>
          <p:spPr bwMode="auto">
            <a:xfrm>
              <a:off x="1880" y="3918"/>
              <a:ext cx="29" cy="39"/>
            </a:xfrm>
            <a:custGeom>
              <a:avLst/>
              <a:gdLst>
                <a:gd name="T0" fmla="*/ 0 w 87"/>
                <a:gd name="T1" fmla="*/ 1 h 78"/>
                <a:gd name="T2" fmla="*/ 0 w 87"/>
                <a:gd name="T3" fmla="*/ 1 h 78"/>
                <a:gd name="T4" fmla="*/ 0 w 87"/>
                <a:gd name="T5" fmla="*/ 1 h 78"/>
                <a:gd name="T6" fmla="*/ 0 w 87"/>
                <a:gd name="T7" fmla="*/ 1 h 78"/>
                <a:gd name="T8" fmla="*/ 0 w 87"/>
                <a:gd name="T9" fmla="*/ 1 h 78"/>
                <a:gd name="T10" fmla="*/ 0 w 87"/>
                <a:gd name="T11" fmla="*/ 1 h 78"/>
                <a:gd name="T12" fmla="*/ 0 w 87"/>
                <a:gd name="T13" fmla="*/ 1 h 78"/>
                <a:gd name="T14" fmla="*/ 0 w 87"/>
                <a:gd name="T15" fmla="*/ 1 h 78"/>
                <a:gd name="T16" fmla="*/ 0 w 87"/>
                <a:gd name="T17" fmla="*/ 1 h 78"/>
                <a:gd name="T18" fmla="*/ 0 w 87"/>
                <a:gd name="T19" fmla="*/ 1 h 78"/>
                <a:gd name="T20" fmla="*/ 0 w 87"/>
                <a:gd name="T21" fmla="*/ 1 h 78"/>
                <a:gd name="T22" fmla="*/ 0 w 87"/>
                <a:gd name="T23" fmla="*/ 1 h 78"/>
                <a:gd name="T24" fmla="*/ 0 w 87"/>
                <a:gd name="T25" fmla="*/ 1 h 78"/>
                <a:gd name="T26" fmla="*/ 0 w 87"/>
                <a:gd name="T27" fmla="*/ 1 h 78"/>
                <a:gd name="T28" fmla="*/ 0 w 87"/>
                <a:gd name="T29" fmla="*/ 1 h 78"/>
                <a:gd name="T30" fmla="*/ 0 w 87"/>
                <a:gd name="T31" fmla="*/ 0 h 78"/>
                <a:gd name="T32" fmla="*/ 0 w 87"/>
                <a:gd name="T33" fmla="*/ 0 h 78"/>
                <a:gd name="T34" fmla="*/ 0 w 87"/>
                <a:gd name="T35" fmla="*/ 1 h 78"/>
                <a:gd name="T36" fmla="*/ 0 w 87"/>
                <a:gd name="T37" fmla="*/ 1 h 78"/>
                <a:gd name="T38" fmla="*/ 0 w 87"/>
                <a:gd name="T39" fmla="*/ 1 h 78"/>
                <a:gd name="T40" fmla="*/ 0 w 87"/>
                <a:gd name="T41" fmla="*/ 1 h 78"/>
                <a:gd name="T42" fmla="*/ 0 w 87"/>
                <a:gd name="T43" fmla="*/ 1 h 78"/>
                <a:gd name="T44" fmla="*/ 0 w 87"/>
                <a:gd name="T45" fmla="*/ 1 h 78"/>
                <a:gd name="T46" fmla="*/ 0 w 87"/>
                <a:gd name="T47" fmla="*/ 1 h 78"/>
                <a:gd name="T48" fmla="*/ 0 w 87"/>
                <a:gd name="T49" fmla="*/ 1 h 78"/>
                <a:gd name="T50" fmla="*/ 0 w 87"/>
                <a:gd name="T51" fmla="*/ 1 h 78"/>
                <a:gd name="T52" fmla="*/ 0 w 87"/>
                <a:gd name="T53" fmla="*/ 1 h 78"/>
                <a:gd name="T54" fmla="*/ 0 w 87"/>
                <a:gd name="T55" fmla="*/ 1 h 78"/>
                <a:gd name="T56" fmla="*/ 0 w 87"/>
                <a:gd name="T57" fmla="*/ 1 h 78"/>
                <a:gd name="T58" fmla="*/ 0 w 87"/>
                <a:gd name="T59" fmla="*/ 1 h 78"/>
                <a:gd name="T60" fmla="*/ 0 w 87"/>
                <a:gd name="T61" fmla="*/ 1 h 78"/>
                <a:gd name="T62" fmla="*/ 0 w 87"/>
                <a:gd name="T63" fmla="*/ 1 h 78"/>
                <a:gd name="T64" fmla="*/ 0 w 87"/>
                <a:gd name="T65" fmla="*/ 1 h 7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7"/>
                <a:gd name="T100" fmla="*/ 0 h 78"/>
                <a:gd name="T101" fmla="*/ 87 w 87"/>
                <a:gd name="T102" fmla="*/ 78 h 7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7" h="78">
                  <a:moveTo>
                    <a:pt x="33" y="78"/>
                  </a:moveTo>
                  <a:lnTo>
                    <a:pt x="42" y="77"/>
                  </a:lnTo>
                  <a:lnTo>
                    <a:pt x="50" y="74"/>
                  </a:lnTo>
                  <a:lnTo>
                    <a:pt x="59" y="70"/>
                  </a:lnTo>
                  <a:lnTo>
                    <a:pt x="67" y="65"/>
                  </a:lnTo>
                  <a:lnTo>
                    <a:pt x="73" y="58"/>
                  </a:lnTo>
                  <a:lnTo>
                    <a:pt x="78" y="51"/>
                  </a:lnTo>
                  <a:lnTo>
                    <a:pt x="84" y="44"/>
                  </a:lnTo>
                  <a:lnTo>
                    <a:pt x="86" y="35"/>
                  </a:lnTo>
                  <a:lnTo>
                    <a:pt x="87" y="28"/>
                  </a:lnTo>
                  <a:lnTo>
                    <a:pt x="87" y="21"/>
                  </a:lnTo>
                  <a:lnTo>
                    <a:pt x="85" y="15"/>
                  </a:lnTo>
                  <a:lnTo>
                    <a:pt x="82" y="9"/>
                  </a:lnTo>
                  <a:lnTo>
                    <a:pt x="77" y="5"/>
                  </a:lnTo>
                  <a:lnTo>
                    <a:pt x="71" y="2"/>
                  </a:lnTo>
                  <a:lnTo>
                    <a:pt x="63" y="0"/>
                  </a:lnTo>
                  <a:lnTo>
                    <a:pt x="54" y="0"/>
                  </a:lnTo>
                  <a:lnTo>
                    <a:pt x="45" y="1"/>
                  </a:lnTo>
                  <a:lnTo>
                    <a:pt x="37" y="4"/>
                  </a:lnTo>
                  <a:lnTo>
                    <a:pt x="28" y="8"/>
                  </a:lnTo>
                  <a:lnTo>
                    <a:pt x="20" y="13"/>
                  </a:lnTo>
                  <a:lnTo>
                    <a:pt x="14" y="19"/>
                  </a:lnTo>
                  <a:lnTo>
                    <a:pt x="9" y="26"/>
                  </a:lnTo>
                  <a:lnTo>
                    <a:pt x="3" y="33"/>
                  </a:lnTo>
                  <a:lnTo>
                    <a:pt x="1" y="41"/>
                  </a:lnTo>
                  <a:lnTo>
                    <a:pt x="0" y="49"/>
                  </a:lnTo>
                  <a:lnTo>
                    <a:pt x="0" y="56"/>
                  </a:lnTo>
                  <a:lnTo>
                    <a:pt x="2" y="62"/>
                  </a:lnTo>
                  <a:lnTo>
                    <a:pt x="6" y="68"/>
                  </a:lnTo>
                  <a:lnTo>
                    <a:pt x="11" y="73"/>
                  </a:lnTo>
                  <a:lnTo>
                    <a:pt x="18" y="76"/>
                  </a:lnTo>
                  <a:lnTo>
                    <a:pt x="25" y="78"/>
                  </a:lnTo>
                  <a:lnTo>
                    <a:pt x="33" y="78"/>
                  </a:lnTo>
                  <a:close/>
                </a:path>
              </a:pathLst>
            </a:custGeom>
            <a:solidFill>
              <a:srgbClr val="FFFFFF"/>
            </a:solidFill>
            <a:ln w="9525">
              <a:noFill/>
              <a:round/>
              <a:headEnd/>
              <a:tailEnd/>
            </a:ln>
          </p:spPr>
          <p:txBody>
            <a:bodyPr/>
            <a:lstStyle/>
            <a:p>
              <a:endParaRPr lang="en-US"/>
            </a:p>
          </p:txBody>
        </p:sp>
        <p:sp>
          <p:nvSpPr>
            <p:cNvPr id="2910" name="Freeform 900"/>
            <p:cNvSpPr>
              <a:spLocks/>
            </p:cNvSpPr>
            <p:nvPr/>
          </p:nvSpPr>
          <p:spPr bwMode="auto">
            <a:xfrm>
              <a:off x="1806" y="3714"/>
              <a:ext cx="55" cy="79"/>
            </a:xfrm>
            <a:custGeom>
              <a:avLst/>
              <a:gdLst>
                <a:gd name="T0" fmla="*/ 0 w 166"/>
                <a:gd name="T1" fmla="*/ 1 h 158"/>
                <a:gd name="T2" fmla="*/ 0 w 166"/>
                <a:gd name="T3" fmla="*/ 1 h 158"/>
                <a:gd name="T4" fmla="*/ 0 w 166"/>
                <a:gd name="T5" fmla="*/ 1 h 158"/>
                <a:gd name="T6" fmla="*/ 0 w 166"/>
                <a:gd name="T7" fmla="*/ 1 h 158"/>
                <a:gd name="T8" fmla="*/ 0 w 166"/>
                <a:gd name="T9" fmla="*/ 1 h 158"/>
                <a:gd name="T10" fmla="*/ 0 w 166"/>
                <a:gd name="T11" fmla="*/ 1 h 158"/>
                <a:gd name="T12" fmla="*/ 0 w 166"/>
                <a:gd name="T13" fmla="*/ 1 h 158"/>
                <a:gd name="T14" fmla="*/ 0 w 166"/>
                <a:gd name="T15" fmla="*/ 1 h 158"/>
                <a:gd name="T16" fmla="*/ 0 w 166"/>
                <a:gd name="T17" fmla="*/ 1 h 158"/>
                <a:gd name="T18" fmla="*/ 0 w 166"/>
                <a:gd name="T19" fmla="*/ 1 h 158"/>
                <a:gd name="T20" fmla="*/ 0 w 166"/>
                <a:gd name="T21" fmla="*/ 1 h 158"/>
                <a:gd name="T22" fmla="*/ 0 w 166"/>
                <a:gd name="T23" fmla="*/ 1 h 158"/>
                <a:gd name="T24" fmla="*/ 0 w 166"/>
                <a:gd name="T25" fmla="*/ 1 h 158"/>
                <a:gd name="T26" fmla="*/ 0 w 166"/>
                <a:gd name="T27" fmla="*/ 1 h 158"/>
                <a:gd name="T28" fmla="*/ 0 w 166"/>
                <a:gd name="T29" fmla="*/ 1 h 158"/>
                <a:gd name="T30" fmla="*/ 0 w 166"/>
                <a:gd name="T31" fmla="*/ 1 h 158"/>
                <a:gd name="T32" fmla="*/ 0 w 166"/>
                <a:gd name="T33" fmla="*/ 1 h 158"/>
                <a:gd name="T34" fmla="*/ 0 w 166"/>
                <a:gd name="T35" fmla="*/ 1 h 158"/>
                <a:gd name="T36" fmla="*/ 0 w 166"/>
                <a:gd name="T37" fmla="*/ 1 h 158"/>
                <a:gd name="T38" fmla="*/ 0 w 166"/>
                <a:gd name="T39" fmla="*/ 1 h 158"/>
                <a:gd name="T40" fmla="*/ 0 w 166"/>
                <a:gd name="T41" fmla="*/ 1 h 158"/>
                <a:gd name="T42" fmla="*/ 0 w 166"/>
                <a:gd name="T43" fmla="*/ 1 h 158"/>
                <a:gd name="T44" fmla="*/ 0 w 166"/>
                <a:gd name="T45" fmla="*/ 1 h 158"/>
                <a:gd name="T46" fmla="*/ 0 w 166"/>
                <a:gd name="T47" fmla="*/ 1 h 158"/>
                <a:gd name="T48" fmla="*/ 0 w 166"/>
                <a:gd name="T49" fmla="*/ 1 h 158"/>
                <a:gd name="T50" fmla="*/ 0 w 166"/>
                <a:gd name="T51" fmla="*/ 1 h 158"/>
                <a:gd name="T52" fmla="*/ 0 w 166"/>
                <a:gd name="T53" fmla="*/ 1 h 158"/>
                <a:gd name="T54" fmla="*/ 0 w 166"/>
                <a:gd name="T55" fmla="*/ 1 h 158"/>
                <a:gd name="T56" fmla="*/ 0 w 166"/>
                <a:gd name="T57" fmla="*/ 0 h 158"/>
                <a:gd name="T58" fmla="*/ 0 w 166"/>
                <a:gd name="T59" fmla="*/ 0 h 158"/>
                <a:gd name="T60" fmla="*/ 0 w 166"/>
                <a:gd name="T61" fmla="*/ 0 h 158"/>
                <a:gd name="T62" fmla="*/ 0 w 166"/>
                <a:gd name="T63" fmla="*/ 0 h 158"/>
                <a:gd name="T64" fmla="*/ 0 w 166"/>
                <a:gd name="T65" fmla="*/ 0 h 158"/>
                <a:gd name="T66" fmla="*/ 0 w 166"/>
                <a:gd name="T67" fmla="*/ 0 h 158"/>
                <a:gd name="T68" fmla="*/ 0 w 166"/>
                <a:gd name="T69" fmla="*/ 1 h 158"/>
                <a:gd name="T70" fmla="*/ 0 w 166"/>
                <a:gd name="T71" fmla="*/ 1 h 158"/>
                <a:gd name="T72" fmla="*/ 0 w 166"/>
                <a:gd name="T73" fmla="*/ 1 h 15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66"/>
                <a:gd name="T112" fmla="*/ 0 h 158"/>
                <a:gd name="T113" fmla="*/ 166 w 166"/>
                <a:gd name="T114" fmla="*/ 158 h 15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66" h="158">
                  <a:moveTo>
                    <a:pt x="115" y="6"/>
                  </a:moveTo>
                  <a:lnTo>
                    <a:pt x="122" y="16"/>
                  </a:lnTo>
                  <a:lnTo>
                    <a:pt x="130" y="33"/>
                  </a:lnTo>
                  <a:lnTo>
                    <a:pt x="139" y="57"/>
                  </a:lnTo>
                  <a:lnTo>
                    <a:pt x="146" y="82"/>
                  </a:lnTo>
                  <a:lnTo>
                    <a:pt x="154" y="107"/>
                  </a:lnTo>
                  <a:lnTo>
                    <a:pt x="161" y="129"/>
                  </a:lnTo>
                  <a:lnTo>
                    <a:pt x="164" y="144"/>
                  </a:lnTo>
                  <a:lnTo>
                    <a:pt x="166" y="151"/>
                  </a:lnTo>
                  <a:lnTo>
                    <a:pt x="163" y="154"/>
                  </a:lnTo>
                  <a:lnTo>
                    <a:pt x="159" y="156"/>
                  </a:lnTo>
                  <a:lnTo>
                    <a:pt x="153" y="157"/>
                  </a:lnTo>
                  <a:lnTo>
                    <a:pt x="146" y="158"/>
                  </a:lnTo>
                  <a:lnTo>
                    <a:pt x="137" y="157"/>
                  </a:lnTo>
                  <a:lnTo>
                    <a:pt x="128" y="155"/>
                  </a:lnTo>
                  <a:lnTo>
                    <a:pt x="118" y="152"/>
                  </a:lnTo>
                  <a:lnTo>
                    <a:pt x="106" y="146"/>
                  </a:lnTo>
                  <a:lnTo>
                    <a:pt x="100" y="145"/>
                  </a:lnTo>
                  <a:lnTo>
                    <a:pt x="87" y="146"/>
                  </a:lnTo>
                  <a:lnTo>
                    <a:pt x="70" y="146"/>
                  </a:lnTo>
                  <a:lnTo>
                    <a:pt x="52" y="147"/>
                  </a:lnTo>
                  <a:lnTo>
                    <a:pt x="34" y="147"/>
                  </a:lnTo>
                  <a:lnTo>
                    <a:pt x="18" y="147"/>
                  </a:lnTo>
                  <a:lnTo>
                    <a:pt x="7" y="146"/>
                  </a:lnTo>
                  <a:lnTo>
                    <a:pt x="2" y="144"/>
                  </a:lnTo>
                  <a:lnTo>
                    <a:pt x="0" y="117"/>
                  </a:lnTo>
                  <a:lnTo>
                    <a:pt x="2" y="69"/>
                  </a:lnTo>
                  <a:lnTo>
                    <a:pt x="5" y="21"/>
                  </a:lnTo>
                  <a:lnTo>
                    <a:pt x="13" y="0"/>
                  </a:lnTo>
                  <a:lnTo>
                    <a:pt x="21" y="0"/>
                  </a:lnTo>
                  <a:lnTo>
                    <a:pt x="33" y="0"/>
                  </a:lnTo>
                  <a:lnTo>
                    <a:pt x="48" y="0"/>
                  </a:lnTo>
                  <a:lnTo>
                    <a:pt x="65" y="0"/>
                  </a:lnTo>
                  <a:lnTo>
                    <a:pt x="82" y="0"/>
                  </a:lnTo>
                  <a:lnTo>
                    <a:pt x="96" y="1"/>
                  </a:lnTo>
                  <a:lnTo>
                    <a:pt x="108" y="3"/>
                  </a:lnTo>
                  <a:lnTo>
                    <a:pt x="115" y="6"/>
                  </a:lnTo>
                  <a:close/>
                </a:path>
              </a:pathLst>
            </a:custGeom>
            <a:solidFill>
              <a:srgbClr val="000000"/>
            </a:solidFill>
            <a:ln w="9525">
              <a:noFill/>
              <a:round/>
              <a:headEnd/>
              <a:tailEnd/>
            </a:ln>
          </p:spPr>
          <p:txBody>
            <a:bodyPr/>
            <a:lstStyle/>
            <a:p>
              <a:endParaRPr lang="en-US"/>
            </a:p>
          </p:txBody>
        </p:sp>
        <p:sp>
          <p:nvSpPr>
            <p:cNvPr id="2911" name="Freeform 901"/>
            <p:cNvSpPr>
              <a:spLocks/>
            </p:cNvSpPr>
            <p:nvPr/>
          </p:nvSpPr>
          <p:spPr bwMode="auto">
            <a:xfrm>
              <a:off x="1814" y="3726"/>
              <a:ext cx="37" cy="51"/>
            </a:xfrm>
            <a:custGeom>
              <a:avLst/>
              <a:gdLst>
                <a:gd name="T0" fmla="*/ 0 w 113"/>
                <a:gd name="T1" fmla="*/ 0 h 103"/>
                <a:gd name="T2" fmla="*/ 0 w 113"/>
                <a:gd name="T3" fmla="*/ 0 h 103"/>
                <a:gd name="T4" fmla="*/ 0 w 113"/>
                <a:gd name="T5" fmla="*/ 0 h 103"/>
                <a:gd name="T6" fmla="*/ 0 w 113"/>
                <a:gd name="T7" fmla="*/ 0 h 103"/>
                <a:gd name="T8" fmla="*/ 0 w 113"/>
                <a:gd name="T9" fmla="*/ 0 h 103"/>
                <a:gd name="T10" fmla="*/ 0 w 113"/>
                <a:gd name="T11" fmla="*/ 0 h 103"/>
                <a:gd name="T12" fmla="*/ 0 w 113"/>
                <a:gd name="T13" fmla="*/ 0 h 103"/>
                <a:gd name="T14" fmla="*/ 0 w 113"/>
                <a:gd name="T15" fmla="*/ 0 h 103"/>
                <a:gd name="T16" fmla="*/ 0 w 113"/>
                <a:gd name="T17" fmla="*/ 0 h 103"/>
                <a:gd name="T18" fmla="*/ 0 w 113"/>
                <a:gd name="T19" fmla="*/ 0 h 103"/>
                <a:gd name="T20" fmla="*/ 0 w 113"/>
                <a:gd name="T21" fmla="*/ 0 h 103"/>
                <a:gd name="T22" fmla="*/ 0 w 113"/>
                <a:gd name="T23" fmla="*/ 0 h 103"/>
                <a:gd name="T24" fmla="*/ 0 w 113"/>
                <a:gd name="T25" fmla="*/ 0 h 103"/>
                <a:gd name="T26" fmla="*/ 0 w 113"/>
                <a:gd name="T27" fmla="*/ 0 h 103"/>
                <a:gd name="T28" fmla="*/ 0 w 113"/>
                <a:gd name="T29" fmla="*/ 0 h 103"/>
                <a:gd name="T30" fmla="*/ 0 w 113"/>
                <a:gd name="T31" fmla="*/ 0 h 103"/>
                <a:gd name="T32" fmla="*/ 0 w 113"/>
                <a:gd name="T33" fmla="*/ 0 h 103"/>
                <a:gd name="T34" fmla="*/ 0 w 113"/>
                <a:gd name="T35" fmla="*/ 0 h 103"/>
                <a:gd name="T36" fmla="*/ 0 w 113"/>
                <a:gd name="T37" fmla="*/ 0 h 103"/>
                <a:gd name="T38" fmla="*/ 0 w 113"/>
                <a:gd name="T39" fmla="*/ 0 h 103"/>
                <a:gd name="T40" fmla="*/ 0 w 113"/>
                <a:gd name="T41" fmla="*/ 0 h 103"/>
                <a:gd name="T42" fmla="*/ 0 w 113"/>
                <a:gd name="T43" fmla="*/ 0 h 103"/>
                <a:gd name="T44" fmla="*/ 0 w 113"/>
                <a:gd name="T45" fmla="*/ 0 h 103"/>
                <a:gd name="T46" fmla="*/ 0 w 113"/>
                <a:gd name="T47" fmla="*/ 0 h 103"/>
                <a:gd name="T48" fmla="*/ 0 w 113"/>
                <a:gd name="T49" fmla="*/ 0 h 103"/>
                <a:gd name="T50" fmla="*/ 0 w 113"/>
                <a:gd name="T51" fmla="*/ 0 h 103"/>
                <a:gd name="T52" fmla="*/ 0 w 113"/>
                <a:gd name="T53" fmla="*/ 0 h 103"/>
                <a:gd name="T54" fmla="*/ 0 w 113"/>
                <a:gd name="T55" fmla="*/ 0 h 103"/>
                <a:gd name="T56" fmla="*/ 0 w 113"/>
                <a:gd name="T57" fmla="*/ 0 h 103"/>
                <a:gd name="T58" fmla="*/ 0 w 113"/>
                <a:gd name="T59" fmla="*/ 0 h 103"/>
                <a:gd name="T60" fmla="*/ 0 w 113"/>
                <a:gd name="T61" fmla="*/ 0 h 103"/>
                <a:gd name="T62" fmla="*/ 0 w 113"/>
                <a:gd name="T63" fmla="*/ 0 h 103"/>
                <a:gd name="T64" fmla="*/ 0 w 113"/>
                <a:gd name="T65" fmla="*/ 0 h 10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3"/>
                <a:gd name="T100" fmla="*/ 0 h 103"/>
                <a:gd name="T101" fmla="*/ 113 w 113"/>
                <a:gd name="T102" fmla="*/ 103 h 10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3" h="103">
                  <a:moveTo>
                    <a:pt x="73" y="2"/>
                  </a:moveTo>
                  <a:lnTo>
                    <a:pt x="73" y="5"/>
                  </a:lnTo>
                  <a:lnTo>
                    <a:pt x="77" y="15"/>
                  </a:lnTo>
                  <a:lnTo>
                    <a:pt x="82" y="30"/>
                  </a:lnTo>
                  <a:lnTo>
                    <a:pt x="90" y="48"/>
                  </a:lnTo>
                  <a:lnTo>
                    <a:pt x="98" y="66"/>
                  </a:lnTo>
                  <a:lnTo>
                    <a:pt x="104" y="83"/>
                  </a:lnTo>
                  <a:lnTo>
                    <a:pt x="111" y="95"/>
                  </a:lnTo>
                  <a:lnTo>
                    <a:pt x="113" y="103"/>
                  </a:lnTo>
                  <a:lnTo>
                    <a:pt x="108" y="103"/>
                  </a:lnTo>
                  <a:lnTo>
                    <a:pt x="100" y="102"/>
                  </a:lnTo>
                  <a:lnTo>
                    <a:pt x="91" y="102"/>
                  </a:lnTo>
                  <a:lnTo>
                    <a:pt x="78" y="100"/>
                  </a:lnTo>
                  <a:lnTo>
                    <a:pt x="68" y="100"/>
                  </a:lnTo>
                  <a:lnTo>
                    <a:pt x="56" y="100"/>
                  </a:lnTo>
                  <a:lnTo>
                    <a:pt x="45" y="100"/>
                  </a:lnTo>
                  <a:lnTo>
                    <a:pt x="33" y="100"/>
                  </a:lnTo>
                  <a:lnTo>
                    <a:pt x="22" y="100"/>
                  </a:lnTo>
                  <a:lnTo>
                    <a:pt x="11" y="101"/>
                  </a:lnTo>
                  <a:lnTo>
                    <a:pt x="5" y="101"/>
                  </a:lnTo>
                  <a:lnTo>
                    <a:pt x="0" y="102"/>
                  </a:lnTo>
                  <a:lnTo>
                    <a:pt x="0" y="83"/>
                  </a:lnTo>
                  <a:lnTo>
                    <a:pt x="1" y="51"/>
                  </a:lnTo>
                  <a:lnTo>
                    <a:pt x="2" y="21"/>
                  </a:lnTo>
                  <a:lnTo>
                    <a:pt x="3" y="3"/>
                  </a:lnTo>
                  <a:lnTo>
                    <a:pt x="9" y="2"/>
                  </a:lnTo>
                  <a:lnTo>
                    <a:pt x="18" y="2"/>
                  </a:lnTo>
                  <a:lnTo>
                    <a:pt x="27" y="1"/>
                  </a:lnTo>
                  <a:lnTo>
                    <a:pt x="38" y="1"/>
                  </a:lnTo>
                  <a:lnTo>
                    <a:pt x="50" y="0"/>
                  </a:lnTo>
                  <a:lnTo>
                    <a:pt x="59" y="1"/>
                  </a:lnTo>
                  <a:lnTo>
                    <a:pt x="68" y="1"/>
                  </a:lnTo>
                  <a:lnTo>
                    <a:pt x="73" y="2"/>
                  </a:lnTo>
                  <a:close/>
                </a:path>
              </a:pathLst>
            </a:custGeom>
            <a:solidFill>
              <a:srgbClr val="FFFFFF"/>
            </a:solidFill>
            <a:ln w="9525">
              <a:noFill/>
              <a:round/>
              <a:headEnd/>
              <a:tailEnd/>
            </a:ln>
          </p:spPr>
          <p:txBody>
            <a:bodyPr/>
            <a:lstStyle/>
            <a:p>
              <a:endParaRPr lang="en-US"/>
            </a:p>
          </p:txBody>
        </p:sp>
        <p:sp>
          <p:nvSpPr>
            <p:cNvPr id="2912" name="Freeform 902"/>
            <p:cNvSpPr>
              <a:spLocks/>
            </p:cNvSpPr>
            <p:nvPr/>
          </p:nvSpPr>
          <p:spPr bwMode="auto">
            <a:xfrm>
              <a:off x="1987" y="3826"/>
              <a:ext cx="17" cy="68"/>
            </a:xfrm>
            <a:custGeom>
              <a:avLst/>
              <a:gdLst>
                <a:gd name="T0" fmla="*/ 0 w 51"/>
                <a:gd name="T1" fmla="*/ 0 h 137"/>
                <a:gd name="T2" fmla="*/ 0 w 51"/>
                <a:gd name="T3" fmla="*/ 0 h 137"/>
                <a:gd name="T4" fmla="*/ 0 w 51"/>
                <a:gd name="T5" fmla="*/ 0 h 137"/>
                <a:gd name="T6" fmla="*/ 0 w 51"/>
                <a:gd name="T7" fmla="*/ 0 h 137"/>
                <a:gd name="T8" fmla="*/ 0 w 51"/>
                <a:gd name="T9" fmla="*/ 0 h 137"/>
                <a:gd name="T10" fmla="*/ 0 w 51"/>
                <a:gd name="T11" fmla="*/ 0 h 137"/>
                <a:gd name="T12" fmla="*/ 0 w 51"/>
                <a:gd name="T13" fmla="*/ 0 h 137"/>
                <a:gd name="T14" fmla="*/ 0 w 51"/>
                <a:gd name="T15" fmla="*/ 0 h 137"/>
                <a:gd name="T16" fmla="*/ 0 w 51"/>
                <a:gd name="T17" fmla="*/ 0 h 137"/>
                <a:gd name="T18" fmla="*/ 0 w 51"/>
                <a:gd name="T19" fmla="*/ 0 h 137"/>
                <a:gd name="T20" fmla="*/ 0 w 51"/>
                <a:gd name="T21" fmla="*/ 0 h 137"/>
                <a:gd name="T22" fmla="*/ 0 w 51"/>
                <a:gd name="T23" fmla="*/ 0 h 137"/>
                <a:gd name="T24" fmla="*/ 0 w 51"/>
                <a:gd name="T25" fmla="*/ 0 h 137"/>
                <a:gd name="T26" fmla="*/ 0 w 51"/>
                <a:gd name="T27" fmla="*/ 0 h 137"/>
                <a:gd name="T28" fmla="*/ 0 w 51"/>
                <a:gd name="T29" fmla="*/ 0 h 137"/>
                <a:gd name="T30" fmla="*/ 0 w 51"/>
                <a:gd name="T31" fmla="*/ 0 h 137"/>
                <a:gd name="T32" fmla="*/ 0 w 51"/>
                <a:gd name="T33" fmla="*/ 0 h 1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1"/>
                <a:gd name="T52" fmla="*/ 0 h 137"/>
                <a:gd name="T53" fmla="*/ 51 w 51"/>
                <a:gd name="T54" fmla="*/ 137 h 1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1" h="137">
                  <a:moveTo>
                    <a:pt x="0" y="131"/>
                  </a:moveTo>
                  <a:lnTo>
                    <a:pt x="0" y="136"/>
                  </a:lnTo>
                  <a:lnTo>
                    <a:pt x="5" y="137"/>
                  </a:lnTo>
                  <a:lnTo>
                    <a:pt x="13" y="137"/>
                  </a:lnTo>
                  <a:lnTo>
                    <a:pt x="22" y="135"/>
                  </a:lnTo>
                  <a:lnTo>
                    <a:pt x="34" y="116"/>
                  </a:lnTo>
                  <a:lnTo>
                    <a:pt x="44" y="76"/>
                  </a:lnTo>
                  <a:lnTo>
                    <a:pt x="49" y="35"/>
                  </a:lnTo>
                  <a:lnTo>
                    <a:pt x="51" y="9"/>
                  </a:lnTo>
                  <a:lnTo>
                    <a:pt x="44" y="3"/>
                  </a:lnTo>
                  <a:lnTo>
                    <a:pt x="32" y="0"/>
                  </a:lnTo>
                  <a:lnTo>
                    <a:pt x="22" y="1"/>
                  </a:lnTo>
                  <a:lnTo>
                    <a:pt x="20" y="8"/>
                  </a:lnTo>
                  <a:lnTo>
                    <a:pt x="21" y="32"/>
                  </a:lnTo>
                  <a:lnTo>
                    <a:pt x="16" y="71"/>
                  </a:lnTo>
                  <a:lnTo>
                    <a:pt x="8" y="108"/>
                  </a:lnTo>
                  <a:lnTo>
                    <a:pt x="0" y="131"/>
                  </a:lnTo>
                  <a:close/>
                </a:path>
              </a:pathLst>
            </a:custGeom>
            <a:solidFill>
              <a:srgbClr val="FFFFFF"/>
            </a:solidFill>
            <a:ln w="9525">
              <a:noFill/>
              <a:round/>
              <a:headEnd/>
              <a:tailEnd/>
            </a:ln>
          </p:spPr>
          <p:txBody>
            <a:bodyPr/>
            <a:lstStyle/>
            <a:p>
              <a:endParaRPr lang="en-US"/>
            </a:p>
          </p:txBody>
        </p:sp>
        <p:sp>
          <p:nvSpPr>
            <p:cNvPr id="2913" name="Freeform 903"/>
            <p:cNvSpPr>
              <a:spLocks/>
            </p:cNvSpPr>
            <p:nvPr/>
          </p:nvSpPr>
          <p:spPr bwMode="auto">
            <a:xfrm>
              <a:off x="1573" y="3624"/>
              <a:ext cx="14" cy="17"/>
            </a:xfrm>
            <a:custGeom>
              <a:avLst/>
              <a:gdLst>
                <a:gd name="T0" fmla="*/ 0 w 42"/>
                <a:gd name="T1" fmla="*/ 1 h 34"/>
                <a:gd name="T2" fmla="*/ 0 w 42"/>
                <a:gd name="T3" fmla="*/ 1 h 34"/>
                <a:gd name="T4" fmla="*/ 0 w 42"/>
                <a:gd name="T5" fmla="*/ 1 h 34"/>
                <a:gd name="T6" fmla="*/ 0 w 42"/>
                <a:gd name="T7" fmla="*/ 1 h 34"/>
                <a:gd name="T8" fmla="*/ 0 w 42"/>
                <a:gd name="T9" fmla="*/ 1 h 34"/>
                <a:gd name="T10" fmla="*/ 0 w 42"/>
                <a:gd name="T11" fmla="*/ 1 h 34"/>
                <a:gd name="T12" fmla="*/ 0 w 42"/>
                <a:gd name="T13" fmla="*/ 1 h 34"/>
                <a:gd name="T14" fmla="*/ 0 w 42"/>
                <a:gd name="T15" fmla="*/ 1 h 34"/>
                <a:gd name="T16" fmla="*/ 0 w 42"/>
                <a:gd name="T17" fmla="*/ 0 h 34"/>
                <a:gd name="T18" fmla="*/ 0 w 42"/>
                <a:gd name="T19" fmla="*/ 1 h 34"/>
                <a:gd name="T20" fmla="*/ 0 w 42"/>
                <a:gd name="T21" fmla="*/ 1 h 34"/>
                <a:gd name="T22" fmla="*/ 0 w 42"/>
                <a:gd name="T23" fmla="*/ 1 h 34"/>
                <a:gd name="T24" fmla="*/ 0 w 42"/>
                <a:gd name="T25" fmla="*/ 1 h 34"/>
                <a:gd name="T26" fmla="*/ 0 w 42"/>
                <a:gd name="T27" fmla="*/ 1 h 34"/>
                <a:gd name="T28" fmla="*/ 0 w 42"/>
                <a:gd name="T29" fmla="*/ 1 h 34"/>
                <a:gd name="T30" fmla="*/ 0 w 42"/>
                <a:gd name="T31" fmla="*/ 1 h 34"/>
                <a:gd name="T32" fmla="*/ 0 w 42"/>
                <a:gd name="T33" fmla="*/ 1 h 3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2"/>
                <a:gd name="T52" fmla="*/ 0 h 34"/>
                <a:gd name="T53" fmla="*/ 42 w 42"/>
                <a:gd name="T54" fmla="*/ 34 h 3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2" h="34">
                  <a:moveTo>
                    <a:pt x="17" y="34"/>
                  </a:moveTo>
                  <a:lnTo>
                    <a:pt x="26" y="32"/>
                  </a:lnTo>
                  <a:lnTo>
                    <a:pt x="34" y="29"/>
                  </a:lnTo>
                  <a:lnTo>
                    <a:pt x="39" y="25"/>
                  </a:lnTo>
                  <a:lnTo>
                    <a:pt x="42" y="18"/>
                  </a:lnTo>
                  <a:lnTo>
                    <a:pt x="40" y="12"/>
                  </a:lnTo>
                  <a:lnTo>
                    <a:pt x="35" y="5"/>
                  </a:lnTo>
                  <a:lnTo>
                    <a:pt x="29" y="1"/>
                  </a:lnTo>
                  <a:lnTo>
                    <a:pt x="21" y="0"/>
                  </a:lnTo>
                  <a:lnTo>
                    <a:pt x="13" y="1"/>
                  </a:lnTo>
                  <a:lnTo>
                    <a:pt x="7" y="5"/>
                  </a:lnTo>
                  <a:lnTo>
                    <a:pt x="2" y="12"/>
                  </a:lnTo>
                  <a:lnTo>
                    <a:pt x="0" y="18"/>
                  </a:lnTo>
                  <a:lnTo>
                    <a:pt x="2" y="25"/>
                  </a:lnTo>
                  <a:lnTo>
                    <a:pt x="4" y="29"/>
                  </a:lnTo>
                  <a:lnTo>
                    <a:pt x="9" y="32"/>
                  </a:lnTo>
                  <a:lnTo>
                    <a:pt x="17" y="34"/>
                  </a:lnTo>
                  <a:close/>
                </a:path>
              </a:pathLst>
            </a:custGeom>
            <a:solidFill>
              <a:srgbClr val="FFFFFF"/>
            </a:solidFill>
            <a:ln w="9525">
              <a:noFill/>
              <a:round/>
              <a:headEnd/>
              <a:tailEnd/>
            </a:ln>
          </p:spPr>
          <p:txBody>
            <a:bodyPr/>
            <a:lstStyle/>
            <a:p>
              <a:endParaRPr lang="en-US"/>
            </a:p>
          </p:txBody>
        </p:sp>
        <p:sp>
          <p:nvSpPr>
            <p:cNvPr id="2914" name="Freeform 904"/>
            <p:cNvSpPr>
              <a:spLocks/>
            </p:cNvSpPr>
            <p:nvPr/>
          </p:nvSpPr>
          <p:spPr bwMode="auto">
            <a:xfrm>
              <a:off x="1021" y="3886"/>
              <a:ext cx="62" cy="94"/>
            </a:xfrm>
            <a:custGeom>
              <a:avLst/>
              <a:gdLst>
                <a:gd name="T0" fmla="*/ 0 w 186"/>
                <a:gd name="T1" fmla="*/ 1 h 188"/>
                <a:gd name="T2" fmla="*/ 0 w 186"/>
                <a:gd name="T3" fmla="*/ 1 h 188"/>
                <a:gd name="T4" fmla="*/ 0 w 186"/>
                <a:gd name="T5" fmla="*/ 1 h 188"/>
                <a:gd name="T6" fmla="*/ 0 w 186"/>
                <a:gd name="T7" fmla="*/ 1 h 188"/>
                <a:gd name="T8" fmla="*/ 0 w 186"/>
                <a:gd name="T9" fmla="*/ 1 h 188"/>
                <a:gd name="T10" fmla="*/ 0 w 186"/>
                <a:gd name="T11" fmla="*/ 1 h 188"/>
                <a:gd name="T12" fmla="*/ 0 w 186"/>
                <a:gd name="T13" fmla="*/ 1 h 188"/>
                <a:gd name="T14" fmla="*/ 0 w 186"/>
                <a:gd name="T15" fmla="*/ 1 h 188"/>
                <a:gd name="T16" fmla="*/ 0 w 186"/>
                <a:gd name="T17" fmla="*/ 1 h 188"/>
                <a:gd name="T18" fmla="*/ 0 w 186"/>
                <a:gd name="T19" fmla="*/ 1 h 188"/>
                <a:gd name="T20" fmla="*/ 0 w 186"/>
                <a:gd name="T21" fmla="*/ 1 h 188"/>
                <a:gd name="T22" fmla="*/ 0 w 186"/>
                <a:gd name="T23" fmla="*/ 1 h 188"/>
                <a:gd name="T24" fmla="*/ 0 w 186"/>
                <a:gd name="T25" fmla="*/ 1 h 188"/>
                <a:gd name="T26" fmla="*/ 0 w 186"/>
                <a:gd name="T27" fmla="*/ 1 h 188"/>
                <a:gd name="T28" fmla="*/ 0 w 186"/>
                <a:gd name="T29" fmla="*/ 1 h 188"/>
                <a:gd name="T30" fmla="*/ 0 w 186"/>
                <a:gd name="T31" fmla="*/ 1 h 188"/>
                <a:gd name="T32" fmla="*/ 0 w 186"/>
                <a:gd name="T33" fmla="*/ 1 h 188"/>
                <a:gd name="T34" fmla="*/ 0 w 186"/>
                <a:gd name="T35" fmla="*/ 1 h 188"/>
                <a:gd name="T36" fmla="*/ 0 w 186"/>
                <a:gd name="T37" fmla="*/ 1 h 188"/>
                <a:gd name="T38" fmla="*/ 0 w 186"/>
                <a:gd name="T39" fmla="*/ 1 h 188"/>
                <a:gd name="T40" fmla="*/ 0 w 186"/>
                <a:gd name="T41" fmla="*/ 1 h 188"/>
                <a:gd name="T42" fmla="*/ 0 w 186"/>
                <a:gd name="T43" fmla="*/ 1 h 188"/>
                <a:gd name="T44" fmla="*/ 0 w 186"/>
                <a:gd name="T45" fmla="*/ 1 h 188"/>
                <a:gd name="T46" fmla="*/ 0 w 186"/>
                <a:gd name="T47" fmla="*/ 1 h 188"/>
                <a:gd name="T48" fmla="*/ 0 w 186"/>
                <a:gd name="T49" fmla="*/ 1 h 188"/>
                <a:gd name="T50" fmla="*/ 0 w 186"/>
                <a:gd name="T51" fmla="*/ 1 h 188"/>
                <a:gd name="T52" fmla="*/ 0 w 186"/>
                <a:gd name="T53" fmla="*/ 1 h 188"/>
                <a:gd name="T54" fmla="*/ 0 w 186"/>
                <a:gd name="T55" fmla="*/ 1 h 188"/>
                <a:gd name="T56" fmla="*/ 0 w 186"/>
                <a:gd name="T57" fmla="*/ 1 h 188"/>
                <a:gd name="T58" fmla="*/ 0 w 186"/>
                <a:gd name="T59" fmla="*/ 1 h 188"/>
                <a:gd name="T60" fmla="*/ 0 w 186"/>
                <a:gd name="T61" fmla="*/ 1 h 188"/>
                <a:gd name="T62" fmla="*/ 0 w 186"/>
                <a:gd name="T63" fmla="*/ 1 h 1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86"/>
                <a:gd name="T97" fmla="*/ 0 h 188"/>
                <a:gd name="T98" fmla="*/ 186 w 186"/>
                <a:gd name="T99" fmla="*/ 188 h 1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86" h="188">
                  <a:moveTo>
                    <a:pt x="178" y="28"/>
                  </a:moveTo>
                  <a:lnTo>
                    <a:pt x="183" y="32"/>
                  </a:lnTo>
                  <a:lnTo>
                    <a:pt x="186" y="36"/>
                  </a:lnTo>
                  <a:lnTo>
                    <a:pt x="184" y="39"/>
                  </a:lnTo>
                  <a:lnTo>
                    <a:pt x="182" y="42"/>
                  </a:lnTo>
                  <a:lnTo>
                    <a:pt x="177" y="44"/>
                  </a:lnTo>
                  <a:lnTo>
                    <a:pt x="170" y="45"/>
                  </a:lnTo>
                  <a:lnTo>
                    <a:pt x="162" y="44"/>
                  </a:lnTo>
                  <a:lnTo>
                    <a:pt x="156" y="42"/>
                  </a:lnTo>
                  <a:lnTo>
                    <a:pt x="126" y="33"/>
                  </a:lnTo>
                  <a:lnTo>
                    <a:pt x="100" y="31"/>
                  </a:lnTo>
                  <a:lnTo>
                    <a:pt x="78" y="35"/>
                  </a:lnTo>
                  <a:lnTo>
                    <a:pt x="60" y="45"/>
                  </a:lnTo>
                  <a:lnTo>
                    <a:pt x="50" y="58"/>
                  </a:lnTo>
                  <a:lnTo>
                    <a:pt x="46" y="72"/>
                  </a:lnTo>
                  <a:lnTo>
                    <a:pt x="49" y="86"/>
                  </a:lnTo>
                  <a:lnTo>
                    <a:pt x="62" y="98"/>
                  </a:lnTo>
                  <a:lnTo>
                    <a:pt x="71" y="106"/>
                  </a:lnTo>
                  <a:lnTo>
                    <a:pt x="71" y="111"/>
                  </a:lnTo>
                  <a:lnTo>
                    <a:pt x="65" y="113"/>
                  </a:lnTo>
                  <a:lnTo>
                    <a:pt x="56" y="117"/>
                  </a:lnTo>
                  <a:lnTo>
                    <a:pt x="36" y="132"/>
                  </a:lnTo>
                  <a:lnTo>
                    <a:pt x="28" y="145"/>
                  </a:lnTo>
                  <a:lnTo>
                    <a:pt x="31" y="156"/>
                  </a:lnTo>
                  <a:lnTo>
                    <a:pt x="42" y="162"/>
                  </a:lnTo>
                  <a:lnTo>
                    <a:pt x="56" y="166"/>
                  </a:lnTo>
                  <a:lnTo>
                    <a:pt x="73" y="165"/>
                  </a:lnTo>
                  <a:lnTo>
                    <a:pt x="86" y="160"/>
                  </a:lnTo>
                  <a:lnTo>
                    <a:pt x="95" y="149"/>
                  </a:lnTo>
                  <a:lnTo>
                    <a:pt x="103" y="141"/>
                  </a:lnTo>
                  <a:lnTo>
                    <a:pt x="115" y="138"/>
                  </a:lnTo>
                  <a:lnTo>
                    <a:pt x="124" y="141"/>
                  </a:lnTo>
                  <a:lnTo>
                    <a:pt x="125" y="151"/>
                  </a:lnTo>
                  <a:lnTo>
                    <a:pt x="121" y="160"/>
                  </a:lnTo>
                  <a:lnTo>
                    <a:pt x="113" y="169"/>
                  </a:lnTo>
                  <a:lnTo>
                    <a:pt x="103" y="177"/>
                  </a:lnTo>
                  <a:lnTo>
                    <a:pt x="89" y="184"/>
                  </a:lnTo>
                  <a:lnTo>
                    <a:pt x="73" y="188"/>
                  </a:lnTo>
                  <a:lnTo>
                    <a:pt x="55" y="188"/>
                  </a:lnTo>
                  <a:lnTo>
                    <a:pt x="36" y="184"/>
                  </a:lnTo>
                  <a:lnTo>
                    <a:pt x="14" y="174"/>
                  </a:lnTo>
                  <a:lnTo>
                    <a:pt x="7" y="169"/>
                  </a:lnTo>
                  <a:lnTo>
                    <a:pt x="2" y="161"/>
                  </a:lnTo>
                  <a:lnTo>
                    <a:pt x="0" y="151"/>
                  </a:lnTo>
                  <a:lnTo>
                    <a:pt x="0" y="142"/>
                  </a:lnTo>
                  <a:lnTo>
                    <a:pt x="2" y="133"/>
                  </a:lnTo>
                  <a:lnTo>
                    <a:pt x="9" y="123"/>
                  </a:lnTo>
                  <a:lnTo>
                    <a:pt x="20" y="116"/>
                  </a:lnTo>
                  <a:lnTo>
                    <a:pt x="34" y="112"/>
                  </a:lnTo>
                  <a:lnTo>
                    <a:pt x="23" y="105"/>
                  </a:lnTo>
                  <a:lnTo>
                    <a:pt x="14" y="95"/>
                  </a:lnTo>
                  <a:lnTo>
                    <a:pt x="7" y="85"/>
                  </a:lnTo>
                  <a:lnTo>
                    <a:pt x="5" y="72"/>
                  </a:lnTo>
                  <a:lnTo>
                    <a:pt x="5" y="60"/>
                  </a:lnTo>
                  <a:lnTo>
                    <a:pt x="7" y="48"/>
                  </a:lnTo>
                  <a:lnTo>
                    <a:pt x="12" y="36"/>
                  </a:lnTo>
                  <a:lnTo>
                    <a:pt x="22" y="25"/>
                  </a:lnTo>
                  <a:lnTo>
                    <a:pt x="32" y="15"/>
                  </a:lnTo>
                  <a:lnTo>
                    <a:pt x="46" y="8"/>
                  </a:lnTo>
                  <a:lnTo>
                    <a:pt x="62" y="3"/>
                  </a:lnTo>
                  <a:lnTo>
                    <a:pt x="81" y="0"/>
                  </a:lnTo>
                  <a:lnTo>
                    <a:pt x="102" y="1"/>
                  </a:lnTo>
                  <a:lnTo>
                    <a:pt x="125" y="5"/>
                  </a:lnTo>
                  <a:lnTo>
                    <a:pt x="151" y="14"/>
                  </a:lnTo>
                  <a:lnTo>
                    <a:pt x="178" y="28"/>
                  </a:lnTo>
                  <a:close/>
                </a:path>
              </a:pathLst>
            </a:custGeom>
            <a:solidFill>
              <a:srgbClr val="000000"/>
            </a:solidFill>
            <a:ln w="9525">
              <a:noFill/>
              <a:round/>
              <a:headEnd/>
              <a:tailEnd/>
            </a:ln>
          </p:spPr>
          <p:txBody>
            <a:bodyPr/>
            <a:lstStyle/>
            <a:p>
              <a:endParaRPr lang="en-US"/>
            </a:p>
          </p:txBody>
        </p:sp>
        <p:sp>
          <p:nvSpPr>
            <p:cNvPr id="2915" name="Freeform 905"/>
            <p:cNvSpPr>
              <a:spLocks/>
            </p:cNvSpPr>
            <p:nvPr/>
          </p:nvSpPr>
          <p:spPr bwMode="auto">
            <a:xfrm>
              <a:off x="970" y="3802"/>
              <a:ext cx="106" cy="130"/>
            </a:xfrm>
            <a:custGeom>
              <a:avLst/>
              <a:gdLst>
                <a:gd name="T0" fmla="*/ 0 w 318"/>
                <a:gd name="T1" fmla="*/ 1 h 260"/>
                <a:gd name="T2" fmla="*/ 0 w 318"/>
                <a:gd name="T3" fmla="*/ 1 h 260"/>
                <a:gd name="T4" fmla="*/ 0 w 318"/>
                <a:gd name="T5" fmla="*/ 1 h 260"/>
                <a:gd name="T6" fmla="*/ 0 w 318"/>
                <a:gd name="T7" fmla="*/ 1 h 260"/>
                <a:gd name="T8" fmla="*/ 0 w 318"/>
                <a:gd name="T9" fmla="*/ 1 h 260"/>
                <a:gd name="T10" fmla="*/ 0 w 318"/>
                <a:gd name="T11" fmla="*/ 1 h 260"/>
                <a:gd name="T12" fmla="*/ 0 w 318"/>
                <a:gd name="T13" fmla="*/ 1 h 260"/>
                <a:gd name="T14" fmla="*/ 0 w 318"/>
                <a:gd name="T15" fmla="*/ 1 h 260"/>
                <a:gd name="T16" fmla="*/ 0 w 318"/>
                <a:gd name="T17" fmla="*/ 1 h 260"/>
                <a:gd name="T18" fmla="*/ 0 w 318"/>
                <a:gd name="T19" fmla="*/ 1 h 260"/>
                <a:gd name="T20" fmla="*/ 0 w 318"/>
                <a:gd name="T21" fmla="*/ 1 h 260"/>
                <a:gd name="T22" fmla="*/ 0 w 318"/>
                <a:gd name="T23" fmla="*/ 1 h 260"/>
                <a:gd name="T24" fmla="*/ 0 w 318"/>
                <a:gd name="T25" fmla="*/ 1 h 260"/>
                <a:gd name="T26" fmla="*/ 0 w 318"/>
                <a:gd name="T27" fmla="*/ 1 h 260"/>
                <a:gd name="T28" fmla="*/ 0 w 318"/>
                <a:gd name="T29" fmla="*/ 1 h 260"/>
                <a:gd name="T30" fmla="*/ 0 w 318"/>
                <a:gd name="T31" fmla="*/ 1 h 260"/>
                <a:gd name="T32" fmla="*/ 0 w 318"/>
                <a:gd name="T33" fmla="*/ 1 h 260"/>
                <a:gd name="T34" fmla="*/ 0 w 318"/>
                <a:gd name="T35" fmla="*/ 1 h 260"/>
                <a:gd name="T36" fmla="*/ 0 w 318"/>
                <a:gd name="T37" fmla="*/ 1 h 260"/>
                <a:gd name="T38" fmla="*/ 0 w 318"/>
                <a:gd name="T39" fmla="*/ 1 h 260"/>
                <a:gd name="T40" fmla="*/ 0 w 318"/>
                <a:gd name="T41" fmla="*/ 1 h 260"/>
                <a:gd name="T42" fmla="*/ 0 w 318"/>
                <a:gd name="T43" fmla="*/ 1 h 260"/>
                <a:gd name="T44" fmla="*/ 0 w 318"/>
                <a:gd name="T45" fmla="*/ 1 h 260"/>
                <a:gd name="T46" fmla="*/ 0 w 318"/>
                <a:gd name="T47" fmla="*/ 1 h 260"/>
                <a:gd name="T48" fmla="*/ 0 w 318"/>
                <a:gd name="T49" fmla="*/ 1 h 260"/>
                <a:gd name="T50" fmla="*/ 0 w 318"/>
                <a:gd name="T51" fmla="*/ 1 h 260"/>
                <a:gd name="T52" fmla="*/ 0 w 318"/>
                <a:gd name="T53" fmla="*/ 1 h 260"/>
                <a:gd name="T54" fmla="*/ 0 w 318"/>
                <a:gd name="T55" fmla="*/ 1 h 260"/>
                <a:gd name="T56" fmla="*/ 0 w 318"/>
                <a:gd name="T57" fmla="*/ 1 h 260"/>
                <a:gd name="T58" fmla="*/ 0 w 318"/>
                <a:gd name="T59" fmla="*/ 1 h 260"/>
                <a:gd name="T60" fmla="*/ 0 w 318"/>
                <a:gd name="T61" fmla="*/ 1 h 260"/>
                <a:gd name="T62" fmla="*/ 0 w 318"/>
                <a:gd name="T63" fmla="*/ 1 h 260"/>
                <a:gd name="T64" fmla="*/ 0 w 318"/>
                <a:gd name="T65" fmla="*/ 1 h 260"/>
                <a:gd name="T66" fmla="*/ 0 w 318"/>
                <a:gd name="T67" fmla="*/ 1 h 26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8"/>
                <a:gd name="T103" fmla="*/ 0 h 260"/>
                <a:gd name="T104" fmla="*/ 318 w 318"/>
                <a:gd name="T105" fmla="*/ 260 h 26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8" h="260">
                  <a:moveTo>
                    <a:pt x="152" y="76"/>
                  </a:moveTo>
                  <a:lnTo>
                    <a:pt x="161" y="43"/>
                  </a:lnTo>
                  <a:lnTo>
                    <a:pt x="181" y="19"/>
                  </a:lnTo>
                  <a:lnTo>
                    <a:pt x="208" y="5"/>
                  </a:lnTo>
                  <a:lnTo>
                    <a:pt x="236" y="0"/>
                  </a:lnTo>
                  <a:lnTo>
                    <a:pt x="266" y="5"/>
                  </a:lnTo>
                  <a:lnTo>
                    <a:pt x="291" y="17"/>
                  </a:lnTo>
                  <a:lnTo>
                    <a:pt x="310" y="38"/>
                  </a:lnTo>
                  <a:lnTo>
                    <a:pt x="318" y="67"/>
                  </a:lnTo>
                  <a:lnTo>
                    <a:pt x="315" y="76"/>
                  </a:lnTo>
                  <a:lnTo>
                    <a:pt x="310" y="78"/>
                  </a:lnTo>
                  <a:lnTo>
                    <a:pt x="303" y="74"/>
                  </a:lnTo>
                  <a:lnTo>
                    <a:pt x="300" y="67"/>
                  </a:lnTo>
                  <a:lnTo>
                    <a:pt x="291" y="44"/>
                  </a:lnTo>
                  <a:lnTo>
                    <a:pt x="274" y="31"/>
                  </a:lnTo>
                  <a:lnTo>
                    <a:pt x="253" y="24"/>
                  </a:lnTo>
                  <a:lnTo>
                    <a:pt x="230" y="25"/>
                  </a:lnTo>
                  <a:lnTo>
                    <a:pt x="208" y="34"/>
                  </a:lnTo>
                  <a:lnTo>
                    <a:pt x="191" y="49"/>
                  </a:lnTo>
                  <a:lnTo>
                    <a:pt x="183" y="71"/>
                  </a:lnTo>
                  <a:lnTo>
                    <a:pt x="186" y="100"/>
                  </a:lnTo>
                  <a:lnTo>
                    <a:pt x="185" y="107"/>
                  </a:lnTo>
                  <a:lnTo>
                    <a:pt x="179" y="110"/>
                  </a:lnTo>
                  <a:lnTo>
                    <a:pt x="170" y="108"/>
                  </a:lnTo>
                  <a:lnTo>
                    <a:pt x="163" y="105"/>
                  </a:lnTo>
                  <a:lnTo>
                    <a:pt x="135" y="93"/>
                  </a:lnTo>
                  <a:lnTo>
                    <a:pt x="108" y="91"/>
                  </a:lnTo>
                  <a:lnTo>
                    <a:pt x="86" y="97"/>
                  </a:lnTo>
                  <a:lnTo>
                    <a:pt x="68" y="111"/>
                  </a:lnTo>
                  <a:lnTo>
                    <a:pt x="57" y="129"/>
                  </a:lnTo>
                  <a:lnTo>
                    <a:pt x="54" y="151"/>
                  </a:lnTo>
                  <a:lnTo>
                    <a:pt x="62" y="174"/>
                  </a:lnTo>
                  <a:lnTo>
                    <a:pt x="82" y="196"/>
                  </a:lnTo>
                  <a:lnTo>
                    <a:pt x="88" y="203"/>
                  </a:lnTo>
                  <a:lnTo>
                    <a:pt x="84" y="207"/>
                  </a:lnTo>
                  <a:lnTo>
                    <a:pt x="75" y="210"/>
                  </a:lnTo>
                  <a:lnTo>
                    <a:pt x="64" y="210"/>
                  </a:lnTo>
                  <a:lnTo>
                    <a:pt x="45" y="208"/>
                  </a:lnTo>
                  <a:lnTo>
                    <a:pt x="33" y="211"/>
                  </a:lnTo>
                  <a:lnTo>
                    <a:pt x="29" y="218"/>
                  </a:lnTo>
                  <a:lnTo>
                    <a:pt x="31" y="225"/>
                  </a:lnTo>
                  <a:lnTo>
                    <a:pt x="36" y="232"/>
                  </a:lnTo>
                  <a:lnTo>
                    <a:pt x="46" y="239"/>
                  </a:lnTo>
                  <a:lnTo>
                    <a:pt x="57" y="244"/>
                  </a:lnTo>
                  <a:lnTo>
                    <a:pt x="70" y="245"/>
                  </a:lnTo>
                  <a:lnTo>
                    <a:pt x="73" y="245"/>
                  </a:lnTo>
                  <a:lnTo>
                    <a:pt x="77" y="247"/>
                  </a:lnTo>
                  <a:lnTo>
                    <a:pt x="79" y="249"/>
                  </a:lnTo>
                  <a:lnTo>
                    <a:pt x="79" y="252"/>
                  </a:lnTo>
                  <a:lnTo>
                    <a:pt x="76" y="256"/>
                  </a:lnTo>
                  <a:lnTo>
                    <a:pt x="70" y="258"/>
                  </a:lnTo>
                  <a:lnTo>
                    <a:pt x="59" y="260"/>
                  </a:lnTo>
                  <a:lnTo>
                    <a:pt x="44" y="260"/>
                  </a:lnTo>
                  <a:lnTo>
                    <a:pt x="31" y="257"/>
                  </a:lnTo>
                  <a:lnTo>
                    <a:pt x="19" y="251"/>
                  </a:lnTo>
                  <a:lnTo>
                    <a:pt x="9" y="241"/>
                  </a:lnTo>
                  <a:lnTo>
                    <a:pt x="2" y="230"/>
                  </a:lnTo>
                  <a:lnTo>
                    <a:pt x="0" y="219"/>
                  </a:lnTo>
                  <a:lnTo>
                    <a:pt x="2" y="207"/>
                  </a:lnTo>
                  <a:lnTo>
                    <a:pt x="11" y="197"/>
                  </a:lnTo>
                  <a:lnTo>
                    <a:pt x="29" y="188"/>
                  </a:lnTo>
                  <a:lnTo>
                    <a:pt x="15" y="170"/>
                  </a:lnTo>
                  <a:lnTo>
                    <a:pt x="9" y="147"/>
                  </a:lnTo>
                  <a:lnTo>
                    <a:pt x="11" y="122"/>
                  </a:lnTo>
                  <a:lnTo>
                    <a:pt x="23" y="98"/>
                  </a:lnTo>
                  <a:lnTo>
                    <a:pt x="42" y="78"/>
                  </a:lnTo>
                  <a:lnTo>
                    <a:pt x="71" y="66"/>
                  </a:lnTo>
                  <a:lnTo>
                    <a:pt x="107" y="64"/>
                  </a:lnTo>
                  <a:lnTo>
                    <a:pt x="152" y="76"/>
                  </a:lnTo>
                  <a:close/>
                </a:path>
              </a:pathLst>
            </a:custGeom>
            <a:solidFill>
              <a:srgbClr val="000000"/>
            </a:solidFill>
            <a:ln w="9525">
              <a:noFill/>
              <a:round/>
              <a:headEnd/>
              <a:tailEnd/>
            </a:ln>
          </p:spPr>
          <p:txBody>
            <a:bodyPr/>
            <a:lstStyle/>
            <a:p>
              <a:endParaRPr lang="en-US"/>
            </a:p>
          </p:txBody>
        </p:sp>
        <p:sp>
          <p:nvSpPr>
            <p:cNvPr id="2916" name="Freeform 906"/>
            <p:cNvSpPr>
              <a:spLocks/>
            </p:cNvSpPr>
            <p:nvPr/>
          </p:nvSpPr>
          <p:spPr bwMode="auto">
            <a:xfrm>
              <a:off x="1203" y="3896"/>
              <a:ext cx="64" cy="96"/>
            </a:xfrm>
            <a:custGeom>
              <a:avLst/>
              <a:gdLst>
                <a:gd name="T0" fmla="*/ 0 w 193"/>
                <a:gd name="T1" fmla="*/ 1 h 192"/>
                <a:gd name="T2" fmla="*/ 0 w 193"/>
                <a:gd name="T3" fmla="*/ 1 h 192"/>
                <a:gd name="T4" fmla="*/ 0 w 193"/>
                <a:gd name="T5" fmla="*/ 1 h 192"/>
                <a:gd name="T6" fmla="*/ 0 w 193"/>
                <a:gd name="T7" fmla="*/ 1 h 192"/>
                <a:gd name="T8" fmla="*/ 0 w 193"/>
                <a:gd name="T9" fmla="*/ 1 h 192"/>
                <a:gd name="T10" fmla="*/ 0 w 193"/>
                <a:gd name="T11" fmla="*/ 1 h 192"/>
                <a:gd name="T12" fmla="*/ 0 w 193"/>
                <a:gd name="T13" fmla="*/ 1 h 192"/>
                <a:gd name="T14" fmla="*/ 0 w 193"/>
                <a:gd name="T15" fmla="*/ 1 h 192"/>
                <a:gd name="T16" fmla="*/ 0 w 193"/>
                <a:gd name="T17" fmla="*/ 1 h 192"/>
                <a:gd name="T18" fmla="*/ 0 w 193"/>
                <a:gd name="T19" fmla="*/ 1 h 192"/>
                <a:gd name="T20" fmla="*/ 0 w 193"/>
                <a:gd name="T21" fmla="*/ 1 h 192"/>
                <a:gd name="T22" fmla="*/ 0 w 193"/>
                <a:gd name="T23" fmla="*/ 1 h 192"/>
                <a:gd name="T24" fmla="*/ 0 w 193"/>
                <a:gd name="T25" fmla="*/ 1 h 192"/>
                <a:gd name="T26" fmla="*/ 0 w 193"/>
                <a:gd name="T27" fmla="*/ 1 h 192"/>
                <a:gd name="T28" fmla="*/ 0 w 193"/>
                <a:gd name="T29" fmla="*/ 1 h 192"/>
                <a:gd name="T30" fmla="*/ 0 w 193"/>
                <a:gd name="T31" fmla="*/ 0 h 192"/>
                <a:gd name="T32" fmla="*/ 0 w 193"/>
                <a:gd name="T33" fmla="*/ 1 h 192"/>
                <a:gd name="T34" fmla="*/ 0 w 193"/>
                <a:gd name="T35" fmla="*/ 1 h 192"/>
                <a:gd name="T36" fmla="*/ 0 w 193"/>
                <a:gd name="T37" fmla="*/ 1 h 192"/>
                <a:gd name="T38" fmla="*/ 0 w 193"/>
                <a:gd name="T39" fmla="*/ 1 h 192"/>
                <a:gd name="T40" fmla="*/ 0 w 193"/>
                <a:gd name="T41" fmla="*/ 1 h 192"/>
                <a:gd name="T42" fmla="*/ 0 w 193"/>
                <a:gd name="T43" fmla="*/ 1 h 192"/>
                <a:gd name="T44" fmla="*/ 0 w 193"/>
                <a:gd name="T45" fmla="*/ 1 h 192"/>
                <a:gd name="T46" fmla="*/ 0 w 193"/>
                <a:gd name="T47" fmla="*/ 1 h 192"/>
                <a:gd name="T48" fmla="*/ 0 w 193"/>
                <a:gd name="T49" fmla="*/ 1 h 192"/>
                <a:gd name="T50" fmla="*/ 0 w 193"/>
                <a:gd name="T51" fmla="*/ 1 h 192"/>
                <a:gd name="T52" fmla="*/ 0 w 193"/>
                <a:gd name="T53" fmla="*/ 1 h 192"/>
                <a:gd name="T54" fmla="*/ 0 w 193"/>
                <a:gd name="T55" fmla="*/ 1 h 192"/>
                <a:gd name="T56" fmla="*/ 0 w 193"/>
                <a:gd name="T57" fmla="*/ 1 h 192"/>
                <a:gd name="T58" fmla="*/ 0 w 193"/>
                <a:gd name="T59" fmla="*/ 1 h 192"/>
                <a:gd name="T60" fmla="*/ 0 w 193"/>
                <a:gd name="T61" fmla="*/ 1 h 192"/>
                <a:gd name="T62" fmla="*/ 0 w 193"/>
                <a:gd name="T63" fmla="*/ 1 h 192"/>
                <a:gd name="T64" fmla="*/ 0 w 193"/>
                <a:gd name="T65" fmla="*/ 1 h 19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93"/>
                <a:gd name="T100" fmla="*/ 0 h 192"/>
                <a:gd name="T101" fmla="*/ 193 w 193"/>
                <a:gd name="T102" fmla="*/ 192 h 19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93" h="192">
                  <a:moveTo>
                    <a:pt x="97" y="189"/>
                  </a:moveTo>
                  <a:lnTo>
                    <a:pt x="116" y="181"/>
                  </a:lnTo>
                  <a:lnTo>
                    <a:pt x="134" y="172"/>
                  </a:lnTo>
                  <a:lnTo>
                    <a:pt x="151" y="159"/>
                  </a:lnTo>
                  <a:lnTo>
                    <a:pt x="165" y="144"/>
                  </a:lnTo>
                  <a:lnTo>
                    <a:pt x="177" y="128"/>
                  </a:lnTo>
                  <a:lnTo>
                    <a:pt x="186" y="110"/>
                  </a:lnTo>
                  <a:lnTo>
                    <a:pt x="191" y="91"/>
                  </a:lnTo>
                  <a:lnTo>
                    <a:pt x="193" y="72"/>
                  </a:lnTo>
                  <a:lnTo>
                    <a:pt x="191" y="55"/>
                  </a:lnTo>
                  <a:lnTo>
                    <a:pt x="185" y="38"/>
                  </a:lnTo>
                  <a:lnTo>
                    <a:pt x="176" y="24"/>
                  </a:lnTo>
                  <a:lnTo>
                    <a:pt x="164" y="13"/>
                  </a:lnTo>
                  <a:lnTo>
                    <a:pt x="150" y="6"/>
                  </a:lnTo>
                  <a:lnTo>
                    <a:pt x="133" y="1"/>
                  </a:lnTo>
                  <a:lnTo>
                    <a:pt x="115" y="0"/>
                  </a:lnTo>
                  <a:lnTo>
                    <a:pt x="96" y="3"/>
                  </a:lnTo>
                  <a:lnTo>
                    <a:pt x="76" y="9"/>
                  </a:lnTo>
                  <a:lnTo>
                    <a:pt x="58" y="19"/>
                  </a:lnTo>
                  <a:lnTo>
                    <a:pt x="43" y="31"/>
                  </a:lnTo>
                  <a:lnTo>
                    <a:pt x="28" y="46"/>
                  </a:lnTo>
                  <a:lnTo>
                    <a:pt x="17" y="63"/>
                  </a:lnTo>
                  <a:lnTo>
                    <a:pt x="8" y="81"/>
                  </a:lnTo>
                  <a:lnTo>
                    <a:pt x="1" y="99"/>
                  </a:lnTo>
                  <a:lnTo>
                    <a:pt x="0" y="118"/>
                  </a:lnTo>
                  <a:lnTo>
                    <a:pt x="3" y="137"/>
                  </a:lnTo>
                  <a:lnTo>
                    <a:pt x="8" y="152"/>
                  </a:lnTo>
                  <a:lnTo>
                    <a:pt x="17" y="167"/>
                  </a:lnTo>
                  <a:lnTo>
                    <a:pt x="28" y="177"/>
                  </a:lnTo>
                  <a:lnTo>
                    <a:pt x="43" y="185"/>
                  </a:lnTo>
                  <a:lnTo>
                    <a:pt x="59" y="190"/>
                  </a:lnTo>
                  <a:lnTo>
                    <a:pt x="78" y="192"/>
                  </a:lnTo>
                  <a:lnTo>
                    <a:pt x="97" y="189"/>
                  </a:lnTo>
                  <a:close/>
                </a:path>
              </a:pathLst>
            </a:custGeom>
            <a:solidFill>
              <a:srgbClr val="000000"/>
            </a:solidFill>
            <a:ln w="9525">
              <a:noFill/>
              <a:round/>
              <a:headEnd/>
              <a:tailEnd/>
            </a:ln>
          </p:spPr>
          <p:txBody>
            <a:bodyPr/>
            <a:lstStyle/>
            <a:p>
              <a:endParaRPr lang="en-US"/>
            </a:p>
          </p:txBody>
        </p:sp>
        <p:sp>
          <p:nvSpPr>
            <p:cNvPr id="2917" name="Freeform 907"/>
            <p:cNvSpPr>
              <a:spLocks/>
            </p:cNvSpPr>
            <p:nvPr/>
          </p:nvSpPr>
          <p:spPr bwMode="auto">
            <a:xfrm>
              <a:off x="1224" y="3928"/>
              <a:ext cx="23" cy="33"/>
            </a:xfrm>
            <a:custGeom>
              <a:avLst/>
              <a:gdLst>
                <a:gd name="T0" fmla="*/ 0 w 68"/>
                <a:gd name="T1" fmla="*/ 1 h 65"/>
                <a:gd name="T2" fmla="*/ 0 w 68"/>
                <a:gd name="T3" fmla="*/ 1 h 65"/>
                <a:gd name="T4" fmla="*/ 0 w 68"/>
                <a:gd name="T5" fmla="*/ 1 h 65"/>
                <a:gd name="T6" fmla="*/ 0 w 68"/>
                <a:gd name="T7" fmla="*/ 1 h 65"/>
                <a:gd name="T8" fmla="*/ 0 w 68"/>
                <a:gd name="T9" fmla="*/ 1 h 65"/>
                <a:gd name="T10" fmla="*/ 0 w 68"/>
                <a:gd name="T11" fmla="*/ 1 h 65"/>
                <a:gd name="T12" fmla="*/ 0 w 68"/>
                <a:gd name="T13" fmla="*/ 1 h 65"/>
                <a:gd name="T14" fmla="*/ 0 w 68"/>
                <a:gd name="T15" fmla="*/ 0 h 65"/>
                <a:gd name="T16" fmla="*/ 0 w 68"/>
                <a:gd name="T17" fmla="*/ 0 h 65"/>
                <a:gd name="T18" fmla="*/ 0 w 68"/>
                <a:gd name="T19" fmla="*/ 1 h 65"/>
                <a:gd name="T20" fmla="*/ 0 w 68"/>
                <a:gd name="T21" fmla="*/ 1 h 65"/>
                <a:gd name="T22" fmla="*/ 0 w 68"/>
                <a:gd name="T23" fmla="*/ 1 h 65"/>
                <a:gd name="T24" fmla="*/ 0 w 68"/>
                <a:gd name="T25" fmla="*/ 1 h 65"/>
                <a:gd name="T26" fmla="*/ 0 w 68"/>
                <a:gd name="T27" fmla="*/ 1 h 65"/>
                <a:gd name="T28" fmla="*/ 0 w 68"/>
                <a:gd name="T29" fmla="*/ 1 h 65"/>
                <a:gd name="T30" fmla="*/ 0 w 68"/>
                <a:gd name="T31" fmla="*/ 1 h 65"/>
                <a:gd name="T32" fmla="*/ 0 w 68"/>
                <a:gd name="T33" fmla="*/ 1 h 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8"/>
                <a:gd name="T52" fmla="*/ 0 h 65"/>
                <a:gd name="T53" fmla="*/ 68 w 68"/>
                <a:gd name="T54" fmla="*/ 65 h 6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8" h="65">
                  <a:moveTo>
                    <a:pt x="34" y="64"/>
                  </a:moveTo>
                  <a:lnTo>
                    <a:pt x="47" y="59"/>
                  </a:lnTo>
                  <a:lnTo>
                    <a:pt x="57" y="49"/>
                  </a:lnTo>
                  <a:lnTo>
                    <a:pt x="65" y="37"/>
                  </a:lnTo>
                  <a:lnTo>
                    <a:pt x="68" y="24"/>
                  </a:lnTo>
                  <a:lnTo>
                    <a:pt x="65" y="12"/>
                  </a:lnTo>
                  <a:lnTo>
                    <a:pt x="57" y="4"/>
                  </a:lnTo>
                  <a:lnTo>
                    <a:pt x="47" y="0"/>
                  </a:lnTo>
                  <a:lnTo>
                    <a:pt x="34" y="0"/>
                  </a:lnTo>
                  <a:lnTo>
                    <a:pt x="21" y="5"/>
                  </a:lnTo>
                  <a:lnTo>
                    <a:pt x="9" y="14"/>
                  </a:lnTo>
                  <a:lnTo>
                    <a:pt x="3" y="27"/>
                  </a:lnTo>
                  <a:lnTo>
                    <a:pt x="0" y="40"/>
                  </a:lnTo>
                  <a:lnTo>
                    <a:pt x="3" y="52"/>
                  </a:lnTo>
                  <a:lnTo>
                    <a:pt x="9" y="61"/>
                  </a:lnTo>
                  <a:lnTo>
                    <a:pt x="21" y="65"/>
                  </a:lnTo>
                  <a:lnTo>
                    <a:pt x="34" y="64"/>
                  </a:lnTo>
                  <a:close/>
                </a:path>
              </a:pathLst>
            </a:custGeom>
            <a:solidFill>
              <a:srgbClr val="FFFFFF"/>
            </a:solidFill>
            <a:ln w="9525">
              <a:noFill/>
              <a:round/>
              <a:headEnd/>
              <a:tailEnd/>
            </a:ln>
          </p:spPr>
          <p:txBody>
            <a:bodyPr/>
            <a:lstStyle/>
            <a:p>
              <a:endParaRPr lang="en-US"/>
            </a:p>
          </p:txBody>
        </p:sp>
        <p:sp>
          <p:nvSpPr>
            <p:cNvPr id="2918" name="Freeform 908"/>
            <p:cNvSpPr>
              <a:spLocks/>
            </p:cNvSpPr>
            <p:nvPr/>
          </p:nvSpPr>
          <p:spPr bwMode="auto">
            <a:xfrm>
              <a:off x="1398" y="3845"/>
              <a:ext cx="64" cy="96"/>
            </a:xfrm>
            <a:custGeom>
              <a:avLst/>
              <a:gdLst>
                <a:gd name="T0" fmla="*/ 0 w 193"/>
                <a:gd name="T1" fmla="*/ 1 h 192"/>
                <a:gd name="T2" fmla="*/ 0 w 193"/>
                <a:gd name="T3" fmla="*/ 1 h 192"/>
                <a:gd name="T4" fmla="*/ 0 w 193"/>
                <a:gd name="T5" fmla="*/ 1 h 192"/>
                <a:gd name="T6" fmla="*/ 0 w 193"/>
                <a:gd name="T7" fmla="*/ 1 h 192"/>
                <a:gd name="T8" fmla="*/ 0 w 193"/>
                <a:gd name="T9" fmla="*/ 1 h 192"/>
                <a:gd name="T10" fmla="*/ 0 w 193"/>
                <a:gd name="T11" fmla="*/ 1 h 192"/>
                <a:gd name="T12" fmla="*/ 0 w 193"/>
                <a:gd name="T13" fmla="*/ 1 h 192"/>
                <a:gd name="T14" fmla="*/ 0 w 193"/>
                <a:gd name="T15" fmla="*/ 1 h 192"/>
                <a:gd name="T16" fmla="*/ 0 w 193"/>
                <a:gd name="T17" fmla="*/ 1 h 192"/>
                <a:gd name="T18" fmla="*/ 0 w 193"/>
                <a:gd name="T19" fmla="*/ 1 h 192"/>
                <a:gd name="T20" fmla="*/ 0 w 193"/>
                <a:gd name="T21" fmla="*/ 1 h 192"/>
                <a:gd name="T22" fmla="*/ 0 w 193"/>
                <a:gd name="T23" fmla="*/ 1 h 192"/>
                <a:gd name="T24" fmla="*/ 0 w 193"/>
                <a:gd name="T25" fmla="*/ 1 h 192"/>
                <a:gd name="T26" fmla="*/ 0 w 193"/>
                <a:gd name="T27" fmla="*/ 1 h 192"/>
                <a:gd name="T28" fmla="*/ 0 w 193"/>
                <a:gd name="T29" fmla="*/ 1 h 192"/>
                <a:gd name="T30" fmla="*/ 0 w 193"/>
                <a:gd name="T31" fmla="*/ 0 h 192"/>
                <a:gd name="T32" fmla="*/ 0 w 193"/>
                <a:gd name="T33" fmla="*/ 1 h 192"/>
                <a:gd name="T34" fmla="*/ 0 w 193"/>
                <a:gd name="T35" fmla="*/ 1 h 192"/>
                <a:gd name="T36" fmla="*/ 0 w 193"/>
                <a:gd name="T37" fmla="*/ 1 h 192"/>
                <a:gd name="T38" fmla="*/ 0 w 193"/>
                <a:gd name="T39" fmla="*/ 1 h 192"/>
                <a:gd name="T40" fmla="*/ 0 w 193"/>
                <a:gd name="T41" fmla="*/ 1 h 192"/>
                <a:gd name="T42" fmla="*/ 0 w 193"/>
                <a:gd name="T43" fmla="*/ 1 h 192"/>
                <a:gd name="T44" fmla="*/ 0 w 193"/>
                <a:gd name="T45" fmla="*/ 1 h 192"/>
                <a:gd name="T46" fmla="*/ 0 w 193"/>
                <a:gd name="T47" fmla="*/ 1 h 192"/>
                <a:gd name="T48" fmla="*/ 0 w 193"/>
                <a:gd name="T49" fmla="*/ 1 h 192"/>
                <a:gd name="T50" fmla="*/ 0 w 193"/>
                <a:gd name="T51" fmla="*/ 1 h 192"/>
                <a:gd name="T52" fmla="*/ 0 w 193"/>
                <a:gd name="T53" fmla="*/ 1 h 192"/>
                <a:gd name="T54" fmla="*/ 0 w 193"/>
                <a:gd name="T55" fmla="*/ 1 h 192"/>
                <a:gd name="T56" fmla="*/ 0 w 193"/>
                <a:gd name="T57" fmla="*/ 1 h 192"/>
                <a:gd name="T58" fmla="*/ 0 w 193"/>
                <a:gd name="T59" fmla="*/ 1 h 192"/>
                <a:gd name="T60" fmla="*/ 0 w 193"/>
                <a:gd name="T61" fmla="*/ 1 h 192"/>
                <a:gd name="T62" fmla="*/ 0 w 193"/>
                <a:gd name="T63" fmla="*/ 1 h 192"/>
                <a:gd name="T64" fmla="*/ 0 w 193"/>
                <a:gd name="T65" fmla="*/ 1 h 19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93"/>
                <a:gd name="T100" fmla="*/ 0 h 192"/>
                <a:gd name="T101" fmla="*/ 193 w 193"/>
                <a:gd name="T102" fmla="*/ 192 h 19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93" h="192">
                  <a:moveTo>
                    <a:pt x="97" y="189"/>
                  </a:moveTo>
                  <a:lnTo>
                    <a:pt x="117" y="182"/>
                  </a:lnTo>
                  <a:lnTo>
                    <a:pt x="135" y="173"/>
                  </a:lnTo>
                  <a:lnTo>
                    <a:pt x="150" y="161"/>
                  </a:lnTo>
                  <a:lnTo>
                    <a:pt x="164" y="146"/>
                  </a:lnTo>
                  <a:lnTo>
                    <a:pt x="176" y="130"/>
                  </a:lnTo>
                  <a:lnTo>
                    <a:pt x="185" y="111"/>
                  </a:lnTo>
                  <a:lnTo>
                    <a:pt x="192" y="92"/>
                  </a:lnTo>
                  <a:lnTo>
                    <a:pt x="193" y="73"/>
                  </a:lnTo>
                  <a:lnTo>
                    <a:pt x="190" y="55"/>
                  </a:lnTo>
                  <a:lnTo>
                    <a:pt x="185" y="39"/>
                  </a:lnTo>
                  <a:lnTo>
                    <a:pt x="176" y="25"/>
                  </a:lnTo>
                  <a:lnTo>
                    <a:pt x="164" y="14"/>
                  </a:lnTo>
                  <a:lnTo>
                    <a:pt x="150" y="6"/>
                  </a:lnTo>
                  <a:lnTo>
                    <a:pt x="133" y="2"/>
                  </a:lnTo>
                  <a:lnTo>
                    <a:pt x="115" y="0"/>
                  </a:lnTo>
                  <a:lnTo>
                    <a:pt x="96" y="3"/>
                  </a:lnTo>
                  <a:lnTo>
                    <a:pt x="76" y="9"/>
                  </a:lnTo>
                  <a:lnTo>
                    <a:pt x="58" y="19"/>
                  </a:lnTo>
                  <a:lnTo>
                    <a:pt x="43" y="32"/>
                  </a:lnTo>
                  <a:lnTo>
                    <a:pt x="29" y="46"/>
                  </a:lnTo>
                  <a:lnTo>
                    <a:pt x="17" y="63"/>
                  </a:lnTo>
                  <a:lnTo>
                    <a:pt x="8" y="82"/>
                  </a:lnTo>
                  <a:lnTo>
                    <a:pt x="2" y="100"/>
                  </a:lnTo>
                  <a:lnTo>
                    <a:pt x="0" y="119"/>
                  </a:lnTo>
                  <a:lnTo>
                    <a:pt x="3" y="138"/>
                  </a:lnTo>
                  <a:lnTo>
                    <a:pt x="8" y="153"/>
                  </a:lnTo>
                  <a:lnTo>
                    <a:pt x="17" y="168"/>
                  </a:lnTo>
                  <a:lnTo>
                    <a:pt x="29" y="178"/>
                  </a:lnTo>
                  <a:lnTo>
                    <a:pt x="43" y="187"/>
                  </a:lnTo>
                  <a:lnTo>
                    <a:pt x="60" y="191"/>
                  </a:lnTo>
                  <a:lnTo>
                    <a:pt x="78" y="192"/>
                  </a:lnTo>
                  <a:lnTo>
                    <a:pt x="97" y="189"/>
                  </a:lnTo>
                  <a:close/>
                </a:path>
              </a:pathLst>
            </a:custGeom>
            <a:solidFill>
              <a:srgbClr val="000000"/>
            </a:solidFill>
            <a:ln w="9525">
              <a:noFill/>
              <a:round/>
              <a:headEnd/>
              <a:tailEnd/>
            </a:ln>
          </p:spPr>
          <p:txBody>
            <a:bodyPr/>
            <a:lstStyle/>
            <a:p>
              <a:endParaRPr lang="en-US"/>
            </a:p>
          </p:txBody>
        </p:sp>
        <p:sp>
          <p:nvSpPr>
            <p:cNvPr id="2919" name="Freeform 909"/>
            <p:cNvSpPr>
              <a:spLocks/>
            </p:cNvSpPr>
            <p:nvPr/>
          </p:nvSpPr>
          <p:spPr bwMode="auto">
            <a:xfrm>
              <a:off x="1418" y="3877"/>
              <a:ext cx="23" cy="33"/>
            </a:xfrm>
            <a:custGeom>
              <a:avLst/>
              <a:gdLst>
                <a:gd name="T0" fmla="*/ 0 w 69"/>
                <a:gd name="T1" fmla="*/ 0 h 67"/>
                <a:gd name="T2" fmla="*/ 0 w 69"/>
                <a:gd name="T3" fmla="*/ 0 h 67"/>
                <a:gd name="T4" fmla="*/ 0 w 69"/>
                <a:gd name="T5" fmla="*/ 0 h 67"/>
                <a:gd name="T6" fmla="*/ 0 w 69"/>
                <a:gd name="T7" fmla="*/ 0 h 67"/>
                <a:gd name="T8" fmla="*/ 0 w 69"/>
                <a:gd name="T9" fmla="*/ 0 h 67"/>
                <a:gd name="T10" fmla="*/ 0 w 69"/>
                <a:gd name="T11" fmla="*/ 0 h 67"/>
                <a:gd name="T12" fmla="*/ 0 w 69"/>
                <a:gd name="T13" fmla="*/ 0 h 67"/>
                <a:gd name="T14" fmla="*/ 0 w 69"/>
                <a:gd name="T15" fmla="*/ 0 h 67"/>
                <a:gd name="T16" fmla="*/ 0 w 69"/>
                <a:gd name="T17" fmla="*/ 0 h 67"/>
                <a:gd name="T18" fmla="*/ 0 w 69"/>
                <a:gd name="T19" fmla="*/ 0 h 67"/>
                <a:gd name="T20" fmla="*/ 0 w 69"/>
                <a:gd name="T21" fmla="*/ 0 h 67"/>
                <a:gd name="T22" fmla="*/ 0 w 69"/>
                <a:gd name="T23" fmla="*/ 0 h 67"/>
                <a:gd name="T24" fmla="*/ 0 w 69"/>
                <a:gd name="T25" fmla="*/ 0 h 67"/>
                <a:gd name="T26" fmla="*/ 0 w 69"/>
                <a:gd name="T27" fmla="*/ 0 h 67"/>
                <a:gd name="T28" fmla="*/ 0 w 69"/>
                <a:gd name="T29" fmla="*/ 0 h 67"/>
                <a:gd name="T30" fmla="*/ 0 w 69"/>
                <a:gd name="T31" fmla="*/ 0 h 67"/>
                <a:gd name="T32" fmla="*/ 0 w 69"/>
                <a:gd name="T33" fmla="*/ 0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9"/>
                <a:gd name="T52" fmla="*/ 0 h 67"/>
                <a:gd name="T53" fmla="*/ 69 w 6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9" h="67">
                  <a:moveTo>
                    <a:pt x="35" y="67"/>
                  </a:moveTo>
                  <a:lnTo>
                    <a:pt x="48" y="60"/>
                  </a:lnTo>
                  <a:lnTo>
                    <a:pt x="58" y="51"/>
                  </a:lnTo>
                  <a:lnTo>
                    <a:pt x="66" y="38"/>
                  </a:lnTo>
                  <a:lnTo>
                    <a:pt x="69" y="25"/>
                  </a:lnTo>
                  <a:lnTo>
                    <a:pt x="66" y="14"/>
                  </a:lnTo>
                  <a:lnTo>
                    <a:pt x="58" y="4"/>
                  </a:lnTo>
                  <a:lnTo>
                    <a:pt x="48" y="0"/>
                  </a:lnTo>
                  <a:lnTo>
                    <a:pt x="34" y="1"/>
                  </a:lnTo>
                  <a:lnTo>
                    <a:pt x="21" y="6"/>
                  </a:lnTo>
                  <a:lnTo>
                    <a:pt x="11" y="17"/>
                  </a:lnTo>
                  <a:lnTo>
                    <a:pt x="3" y="28"/>
                  </a:lnTo>
                  <a:lnTo>
                    <a:pt x="0" y="42"/>
                  </a:lnTo>
                  <a:lnTo>
                    <a:pt x="3" y="53"/>
                  </a:lnTo>
                  <a:lnTo>
                    <a:pt x="11" y="62"/>
                  </a:lnTo>
                  <a:lnTo>
                    <a:pt x="21" y="67"/>
                  </a:lnTo>
                  <a:lnTo>
                    <a:pt x="35" y="67"/>
                  </a:lnTo>
                  <a:close/>
                </a:path>
              </a:pathLst>
            </a:custGeom>
            <a:solidFill>
              <a:srgbClr val="FFFFFF"/>
            </a:solidFill>
            <a:ln w="9525">
              <a:noFill/>
              <a:round/>
              <a:headEnd/>
              <a:tailEnd/>
            </a:ln>
          </p:spPr>
          <p:txBody>
            <a:bodyPr/>
            <a:lstStyle/>
            <a:p>
              <a:endParaRPr lang="en-US"/>
            </a:p>
          </p:txBody>
        </p:sp>
        <p:sp>
          <p:nvSpPr>
            <p:cNvPr id="2920" name="Freeform 910"/>
            <p:cNvSpPr>
              <a:spLocks/>
            </p:cNvSpPr>
            <p:nvPr/>
          </p:nvSpPr>
          <p:spPr bwMode="auto">
            <a:xfrm>
              <a:off x="1108" y="3710"/>
              <a:ext cx="398" cy="262"/>
            </a:xfrm>
            <a:custGeom>
              <a:avLst/>
              <a:gdLst>
                <a:gd name="T0" fmla="*/ 0 w 1195"/>
                <a:gd name="T1" fmla="*/ 1 h 523"/>
                <a:gd name="T2" fmla="*/ 0 w 1195"/>
                <a:gd name="T3" fmla="*/ 1 h 523"/>
                <a:gd name="T4" fmla="*/ 0 w 1195"/>
                <a:gd name="T5" fmla="*/ 1 h 523"/>
                <a:gd name="T6" fmla="*/ 0 w 1195"/>
                <a:gd name="T7" fmla="*/ 1 h 523"/>
                <a:gd name="T8" fmla="*/ 0 w 1195"/>
                <a:gd name="T9" fmla="*/ 1 h 523"/>
                <a:gd name="T10" fmla="*/ 0 w 1195"/>
                <a:gd name="T11" fmla="*/ 1 h 523"/>
                <a:gd name="T12" fmla="*/ 0 w 1195"/>
                <a:gd name="T13" fmla="*/ 1 h 523"/>
                <a:gd name="T14" fmla="*/ 0 w 1195"/>
                <a:gd name="T15" fmla="*/ 1 h 523"/>
                <a:gd name="T16" fmla="*/ 0 w 1195"/>
                <a:gd name="T17" fmla="*/ 1 h 523"/>
                <a:gd name="T18" fmla="*/ 0 w 1195"/>
                <a:gd name="T19" fmla="*/ 1 h 523"/>
                <a:gd name="T20" fmla="*/ 0 w 1195"/>
                <a:gd name="T21" fmla="*/ 1 h 523"/>
                <a:gd name="T22" fmla="*/ 0 w 1195"/>
                <a:gd name="T23" fmla="*/ 1 h 523"/>
                <a:gd name="T24" fmla="*/ 0 w 1195"/>
                <a:gd name="T25" fmla="*/ 1 h 523"/>
                <a:gd name="T26" fmla="*/ 0 w 1195"/>
                <a:gd name="T27" fmla="*/ 1 h 523"/>
                <a:gd name="T28" fmla="*/ 0 w 1195"/>
                <a:gd name="T29" fmla="*/ 1 h 523"/>
                <a:gd name="T30" fmla="*/ 0 w 1195"/>
                <a:gd name="T31" fmla="*/ 1 h 523"/>
                <a:gd name="T32" fmla="*/ 0 w 1195"/>
                <a:gd name="T33" fmla="*/ 1 h 523"/>
                <a:gd name="T34" fmla="*/ 0 w 1195"/>
                <a:gd name="T35" fmla="*/ 1 h 523"/>
                <a:gd name="T36" fmla="*/ 0 w 1195"/>
                <a:gd name="T37" fmla="*/ 1 h 523"/>
                <a:gd name="T38" fmla="*/ 0 w 1195"/>
                <a:gd name="T39" fmla="*/ 1 h 523"/>
                <a:gd name="T40" fmla="*/ 0 w 1195"/>
                <a:gd name="T41" fmla="*/ 1 h 523"/>
                <a:gd name="T42" fmla="*/ 0 w 1195"/>
                <a:gd name="T43" fmla="*/ 1 h 523"/>
                <a:gd name="T44" fmla="*/ 0 w 1195"/>
                <a:gd name="T45" fmla="*/ 1 h 523"/>
                <a:gd name="T46" fmla="*/ 0 w 1195"/>
                <a:gd name="T47" fmla="*/ 1 h 523"/>
                <a:gd name="T48" fmla="*/ 0 w 1195"/>
                <a:gd name="T49" fmla="*/ 1 h 523"/>
                <a:gd name="T50" fmla="*/ 0 w 1195"/>
                <a:gd name="T51" fmla="*/ 1 h 523"/>
                <a:gd name="T52" fmla="*/ 0 w 1195"/>
                <a:gd name="T53" fmla="*/ 1 h 523"/>
                <a:gd name="T54" fmla="*/ 0 w 1195"/>
                <a:gd name="T55" fmla="*/ 1 h 523"/>
                <a:gd name="T56" fmla="*/ 0 w 1195"/>
                <a:gd name="T57" fmla="*/ 1 h 523"/>
                <a:gd name="T58" fmla="*/ 0 w 1195"/>
                <a:gd name="T59" fmla="*/ 1 h 523"/>
                <a:gd name="T60" fmla="*/ 0 w 1195"/>
                <a:gd name="T61" fmla="*/ 1 h 523"/>
                <a:gd name="T62" fmla="*/ 0 w 1195"/>
                <a:gd name="T63" fmla="*/ 1 h 523"/>
                <a:gd name="T64" fmla="*/ 0 w 1195"/>
                <a:gd name="T65" fmla="*/ 1 h 523"/>
                <a:gd name="T66" fmla="*/ 0 w 1195"/>
                <a:gd name="T67" fmla="*/ 1 h 523"/>
                <a:gd name="T68" fmla="*/ 0 w 1195"/>
                <a:gd name="T69" fmla="*/ 1 h 523"/>
                <a:gd name="T70" fmla="*/ 0 w 1195"/>
                <a:gd name="T71" fmla="*/ 1 h 523"/>
                <a:gd name="T72" fmla="*/ 0 w 1195"/>
                <a:gd name="T73" fmla="*/ 1 h 523"/>
                <a:gd name="T74" fmla="*/ 0 w 1195"/>
                <a:gd name="T75" fmla="*/ 1 h 523"/>
                <a:gd name="T76" fmla="*/ 0 w 1195"/>
                <a:gd name="T77" fmla="*/ 1 h 523"/>
                <a:gd name="T78" fmla="*/ 0 w 1195"/>
                <a:gd name="T79" fmla="*/ 1 h 523"/>
                <a:gd name="T80" fmla="*/ 0 w 1195"/>
                <a:gd name="T81" fmla="*/ 1 h 523"/>
                <a:gd name="T82" fmla="*/ 0 w 1195"/>
                <a:gd name="T83" fmla="*/ 1 h 523"/>
                <a:gd name="T84" fmla="*/ 0 w 1195"/>
                <a:gd name="T85" fmla="*/ 1 h 523"/>
                <a:gd name="T86" fmla="*/ 0 w 1195"/>
                <a:gd name="T87" fmla="*/ 1 h 523"/>
                <a:gd name="T88" fmla="*/ 0 w 1195"/>
                <a:gd name="T89" fmla="*/ 1 h 523"/>
                <a:gd name="T90" fmla="*/ 0 w 1195"/>
                <a:gd name="T91" fmla="*/ 1 h 523"/>
                <a:gd name="T92" fmla="*/ 0 w 1195"/>
                <a:gd name="T93" fmla="*/ 1 h 523"/>
                <a:gd name="T94" fmla="*/ 0 w 1195"/>
                <a:gd name="T95" fmla="*/ 1 h 523"/>
                <a:gd name="T96" fmla="*/ 0 w 1195"/>
                <a:gd name="T97" fmla="*/ 1 h 523"/>
                <a:gd name="T98" fmla="*/ 0 w 1195"/>
                <a:gd name="T99" fmla="*/ 1 h 523"/>
                <a:gd name="T100" fmla="*/ 0 w 1195"/>
                <a:gd name="T101" fmla="*/ 1 h 52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95"/>
                <a:gd name="T154" fmla="*/ 0 h 523"/>
                <a:gd name="T155" fmla="*/ 1195 w 1195"/>
                <a:gd name="T156" fmla="*/ 523 h 52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95" h="523">
                  <a:moveTo>
                    <a:pt x="1089" y="327"/>
                  </a:moveTo>
                  <a:lnTo>
                    <a:pt x="1086" y="319"/>
                  </a:lnTo>
                  <a:lnTo>
                    <a:pt x="1084" y="308"/>
                  </a:lnTo>
                  <a:lnTo>
                    <a:pt x="1080" y="297"/>
                  </a:lnTo>
                  <a:lnTo>
                    <a:pt x="1076" y="284"/>
                  </a:lnTo>
                  <a:lnTo>
                    <a:pt x="1069" y="274"/>
                  </a:lnTo>
                  <a:lnTo>
                    <a:pt x="1060" y="263"/>
                  </a:lnTo>
                  <a:lnTo>
                    <a:pt x="1047" y="255"/>
                  </a:lnTo>
                  <a:lnTo>
                    <a:pt x="1032" y="249"/>
                  </a:lnTo>
                  <a:lnTo>
                    <a:pt x="1005" y="246"/>
                  </a:lnTo>
                  <a:lnTo>
                    <a:pt x="978" y="249"/>
                  </a:lnTo>
                  <a:lnTo>
                    <a:pt x="950" y="257"/>
                  </a:lnTo>
                  <a:lnTo>
                    <a:pt x="923" y="271"/>
                  </a:lnTo>
                  <a:lnTo>
                    <a:pt x="900" y="290"/>
                  </a:lnTo>
                  <a:lnTo>
                    <a:pt x="878" y="313"/>
                  </a:lnTo>
                  <a:lnTo>
                    <a:pt x="861" y="340"/>
                  </a:lnTo>
                  <a:lnTo>
                    <a:pt x="850" y="371"/>
                  </a:lnTo>
                  <a:lnTo>
                    <a:pt x="841" y="379"/>
                  </a:lnTo>
                  <a:lnTo>
                    <a:pt x="833" y="383"/>
                  </a:lnTo>
                  <a:lnTo>
                    <a:pt x="826" y="383"/>
                  </a:lnTo>
                  <a:lnTo>
                    <a:pt x="819" y="381"/>
                  </a:lnTo>
                  <a:lnTo>
                    <a:pt x="812" y="378"/>
                  </a:lnTo>
                  <a:lnTo>
                    <a:pt x="806" y="375"/>
                  </a:lnTo>
                  <a:lnTo>
                    <a:pt x="799" y="373"/>
                  </a:lnTo>
                  <a:lnTo>
                    <a:pt x="791" y="373"/>
                  </a:lnTo>
                  <a:lnTo>
                    <a:pt x="786" y="375"/>
                  </a:lnTo>
                  <a:lnTo>
                    <a:pt x="780" y="379"/>
                  </a:lnTo>
                  <a:lnTo>
                    <a:pt x="772" y="383"/>
                  </a:lnTo>
                  <a:lnTo>
                    <a:pt x="764" y="388"/>
                  </a:lnTo>
                  <a:lnTo>
                    <a:pt x="756" y="393"/>
                  </a:lnTo>
                  <a:lnTo>
                    <a:pt x="749" y="397"/>
                  </a:lnTo>
                  <a:lnTo>
                    <a:pt x="741" y="402"/>
                  </a:lnTo>
                  <a:lnTo>
                    <a:pt x="733" y="404"/>
                  </a:lnTo>
                  <a:lnTo>
                    <a:pt x="725" y="405"/>
                  </a:lnTo>
                  <a:lnTo>
                    <a:pt x="718" y="404"/>
                  </a:lnTo>
                  <a:lnTo>
                    <a:pt x="711" y="402"/>
                  </a:lnTo>
                  <a:lnTo>
                    <a:pt x="705" y="398"/>
                  </a:lnTo>
                  <a:lnTo>
                    <a:pt x="698" y="396"/>
                  </a:lnTo>
                  <a:lnTo>
                    <a:pt x="691" y="394"/>
                  </a:lnTo>
                  <a:lnTo>
                    <a:pt x="683" y="393"/>
                  </a:lnTo>
                  <a:lnTo>
                    <a:pt x="672" y="394"/>
                  </a:lnTo>
                  <a:lnTo>
                    <a:pt x="665" y="396"/>
                  </a:lnTo>
                  <a:lnTo>
                    <a:pt x="658" y="400"/>
                  </a:lnTo>
                  <a:lnTo>
                    <a:pt x="653" y="403"/>
                  </a:lnTo>
                  <a:lnTo>
                    <a:pt x="648" y="407"/>
                  </a:lnTo>
                  <a:lnTo>
                    <a:pt x="643" y="411"/>
                  </a:lnTo>
                  <a:lnTo>
                    <a:pt x="638" y="414"/>
                  </a:lnTo>
                  <a:lnTo>
                    <a:pt x="631" y="417"/>
                  </a:lnTo>
                  <a:lnTo>
                    <a:pt x="623" y="419"/>
                  </a:lnTo>
                  <a:lnTo>
                    <a:pt x="614" y="420"/>
                  </a:lnTo>
                  <a:lnTo>
                    <a:pt x="608" y="420"/>
                  </a:lnTo>
                  <a:lnTo>
                    <a:pt x="601" y="419"/>
                  </a:lnTo>
                  <a:lnTo>
                    <a:pt x="595" y="418"/>
                  </a:lnTo>
                  <a:lnTo>
                    <a:pt x="588" y="417"/>
                  </a:lnTo>
                  <a:lnTo>
                    <a:pt x="582" y="416"/>
                  </a:lnTo>
                  <a:lnTo>
                    <a:pt x="573" y="416"/>
                  </a:lnTo>
                  <a:lnTo>
                    <a:pt x="561" y="416"/>
                  </a:lnTo>
                  <a:lnTo>
                    <a:pt x="550" y="419"/>
                  </a:lnTo>
                  <a:lnTo>
                    <a:pt x="541" y="422"/>
                  </a:lnTo>
                  <a:lnTo>
                    <a:pt x="534" y="427"/>
                  </a:lnTo>
                  <a:lnTo>
                    <a:pt x="528" y="430"/>
                  </a:lnTo>
                  <a:lnTo>
                    <a:pt x="523" y="433"/>
                  </a:lnTo>
                  <a:lnTo>
                    <a:pt x="516" y="435"/>
                  </a:lnTo>
                  <a:lnTo>
                    <a:pt x="507" y="435"/>
                  </a:lnTo>
                  <a:lnTo>
                    <a:pt x="495" y="432"/>
                  </a:lnTo>
                  <a:lnTo>
                    <a:pt x="495" y="422"/>
                  </a:lnTo>
                  <a:lnTo>
                    <a:pt x="493" y="412"/>
                  </a:lnTo>
                  <a:lnTo>
                    <a:pt x="489" y="403"/>
                  </a:lnTo>
                  <a:lnTo>
                    <a:pt x="482" y="392"/>
                  </a:lnTo>
                  <a:lnTo>
                    <a:pt x="475" y="383"/>
                  </a:lnTo>
                  <a:lnTo>
                    <a:pt x="466" y="375"/>
                  </a:lnTo>
                  <a:lnTo>
                    <a:pt x="457" y="368"/>
                  </a:lnTo>
                  <a:lnTo>
                    <a:pt x="446" y="363"/>
                  </a:lnTo>
                  <a:lnTo>
                    <a:pt x="428" y="358"/>
                  </a:lnTo>
                  <a:lnTo>
                    <a:pt x="408" y="355"/>
                  </a:lnTo>
                  <a:lnTo>
                    <a:pt x="384" y="356"/>
                  </a:lnTo>
                  <a:lnTo>
                    <a:pt x="360" y="362"/>
                  </a:lnTo>
                  <a:lnTo>
                    <a:pt x="334" y="375"/>
                  </a:lnTo>
                  <a:lnTo>
                    <a:pt x="308" y="396"/>
                  </a:lnTo>
                  <a:lnTo>
                    <a:pt x="282" y="427"/>
                  </a:lnTo>
                  <a:lnTo>
                    <a:pt x="259" y="469"/>
                  </a:lnTo>
                  <a:lnTo>
                    <a:pt x="249" y="472"/>
                  </a:lnTo>
                  <a:lnTo>
                    <a:pt x="230" y="476"/>
                  </a:lnTo>
                  <a:lnTo>
                    <a:pt x="210" y="479"/>
                  </a:lnTo>
                  <a:lnTo>
                    <a:pt x="186" y="484"/>
                  </a:lnTo>
                  <a:lnTo>
                    <a:pt x="165" y="487"/>
                  </a:lnTo>
                  <a:lnTo>
                    <a:pt x="145" y="490"/>
                  </a:lnTo>
                  <a:lnTo>
                    <a:pt x="132" y="492"/>
                  </a:lnTo>
                  <a:lnTo>
                    <a:pt x="126" y="493"/>
                  </a:lnTo>
                  <a:lnTo>
                    <a:pt x="122" y="499"/>
                  </a:lnTo>
                  <a:lnTo>
                    <a:pt x="112" y="505"/>
                  </a:lnTo>
                  <a:lnTo>
                    <a:pt x="95" y="512"/>
                  </a:lnTo>
                  <a:lnTo>
                    <a:pt x="77" y="517"/>
                  </a:lnTo>
                  <a:lnTo>
                    <a:pt x="57" y="521"/>
                  </a:lnTo>
                  <a:lnTo>
                    <a:pt x="39" y="523"/>
                  </a:lnTo>
                  <a:lnTo>
                    <a:pt x="24" y="523"/>
                  </a:lnTo>
                  <a:lnTo>
                    <a:pt x="15" y="519"/>
                  </a:lnTo>
                  <a:lnTo>
                    <a:pt x="8" y="505"/>
                  </a:lnTo>
                  <a:lnTo>
                    <a:pt x="3" y="485"/>
                  </a:lnTo>
                  <a:lnTo>
                    <a:pt x="0" y="463"/>
                  </a:lnTo>
                  <a:lnTo>
                    <a:pt x="4" y="448"/>
                  </a:lnTo>
                  <a:lnTo>
                    <a:pt x="8" y="446"/>
                  </a:lnTo>
                  <a:lnTo>
                    <a:pt x="13" y="444"/>
                  </a:lnTo>
                  <a:lnTo>
                    <a:pt x="20" y="442"/>
                  </a:lnTo>
                  <a:lnTo>
                    <a:pt x="27" y="441"/>
                  </a:lnTo>
                  <a:lnTo>
                    <a:pt x="35" y="440"/>
                  </a:lnTo>
                  <a:lnTo>
                    <a:pt x="43" y="439"/>
                  </a:lnTo>
                  <a:lnTo>
                    <a:pt x="51" y="438"/>
                  </a:lnTo>
                  <a:lnTo>
                    <a:pt x="57" y="438"/>
                  </a:lnTo>
                  <a:lnTo>
                    <a:pt x="61" y="408"/>
                  </a:lnTo>
                  <a:lnTo>
                    <a:pt x="60" y="380"/>
                  </a:lnTo>
                  <a:lnTo>
                    <a:pt x="57" y="354"/>
                  </a:lnTo>
                  <a:lnTo>
                    <a:pt x="56" y="329"/>
                  </a:lnTo>
                  <a:lnTo>
                    <a:pt x="60" y="307"/>
                  </a:lnTo>
                  <a:lnTo>
                    <a:pt x="71" y="287"/>
                  </a:lnTo>
                  <a:lnTo>
                    <a:pt x="95" y="270"/>
                  </a:lnTo>
                  <a:lnTo>
                    <a:pt x="132" y="255"/>
                  </a:lnTo>
                  <a:lnTo>
                    <a:pt x="158" y="243"/>
                  </a:lnTo>
                  <a:lnTo>
                    <a:pt x="179" y="222"/>
                  </a:lnTo>
                  <a:lnTo>
                    <a:pt x="194" y="196"/>
                  </a:lnTo>
                  <a:lnTo>
                    <a:pt x="208" y="168"/>
                  </a:lnTo>
                  <a:lnTo>
                    <a:pt x="220" y="139"/>
                  </a:lnTo>
                  <a:lnTo>
                    <a:pt x="230" y="112"/>
                  </a:lnTo>
                  <a:lnTo>
                    <a:pt x="239" y="89"/>
                  </a:lnTo>
                  <a:lnTo>
                    <a:pt x="250" y="73"/>
                  </a:lnTo>
                  <a:lnTo>
                    <a:pt x="258" y="67"/>
                  </a:lnTo>
                  <a:lnTo>
                    <a:pt x="268" y="60"/>
                  </a:lnTo>
                  <a:lnTo>
                    <a:pt x="281" y="53"/>
                  </a:lnTo>
                  <a:lnTo>
                    <a:pt x="298" y="45"/>
                  </a:lnTo>
                  <a:lnTo>
                    <a:pt x="316" y="38"/>
                  </a:lnTo>
                  <a:lnTo>
                    <a:pt x="336" y="31"/>
                  </a:lnTo>
                  <a:lnTo>
                    <a:pt x="358" y="25"/>
                  </a:lnTo>
                  <a:lnTo>
                    <a:pt x="382" y="18"/>
                  </a:lnTo>
                  <a:lnTo>
                    <a:pt x="408" y="12"/>
                  </a:lnTo>
                  <a:lnTo>
                    <a:pt x="435" y="8"/>
                  </a:lnTo>
                  <a:lnTo>
                    <a:pt x="462" y="4"/>
                  </a:lnTo>
                  <a:lnTo>
                    <a:pt x="492" y="2"/>
                  </a:lnTo>
                  <a:lnTo>
                    <a:pt x="520" y="0"/>
                  </a:lnTo>
                  <a:lnTo>
                    <a:pt x="550" y="0"/>
                  </a:lnTo>
                  <a:lnTo>
                    <a:pt x="581" y="2"/>
                  </a:lnTo>
                  <a:lnTo>
                    <a:pt x="610" y="5"/>
                  </a:lnTo>
                  <a:lnTo>
                    <a:pt x="625" y="9"/>
                  </a:lnTo>
                  <a:lnTo>
                    <a:pt x="638" y="18"/>
                  </a:lnTo>
                  <a:lnTo>
                    <a:pt x="649" y="31"/>
                  </a:lnTo>
                  <a:lnTo>
                    <a:pt x="662" y="44"/>
                  </a:lnTo>
                  <a:lnTo>
                    <a:pt x="675" y="59"/>
                  </a:lnTo>
                  <a:lnTo>
                    <a:pt x="691" y="73"/>
                  </a:lnTo>
                  <a:lnTo>
                    <a:pt x="710" y="85"/>
                  </a:lnTo>
                  <a:lnTo>
                    <a:pt x="732" y="94"/>
                  </a:lnTo>
                  <a:lnTo>
                    <a:pt x="742" y="94"/>
                  </a:lnTo>
                  <a:lnTo>
                    <a:pt x="753" y="88"/>
                  </a:lnTo>
                  <a:lnTo>
                    <a:pt x="763" y="79"/>
                  </a:lnTo>
                  <a:lnTo>
                    <a:pt x="775" y="68"/>
                  </a:lnTo>
                  <a:lnTo>
                    <a:pt x="789" y="59"/>
                  </a:lnTo>
                  <a:lnTo>
                    <a:pt x="806" y="54"/>
                  </a:lnTo>
                  <a:lnTo>
                    <a:pt x="826" y="55"/>
                  </a:lnTo>
                  <a:lnTo>
                    <a:pt x="852" y="64"/>
                  </a:lnTo>
                  <a:lnTo>
                    <a:pt x="862" y="67"/>
                  </a:lnTo>
                  <a:lnTo>
                    <a:pt x="872" y="65"/>
                  </a:lnTo>
                  <a:lnTo>
                    <a:pt x="881" y="61"/>
                  </a:lnTo>
                  <a:lnTo>
                    <a:pt x="891" y="56"/>
                  </a:lnTo>
                  <a:lnTo>
                    <a:pt x="900" y="49"/>
                  </a:lnTo>
                  <a:lnTo>
                    <a:pt x="912" y="45"/>
                  </a:lnTo>
                  <a:lnTo>
                    <a:pt x="923" y="44"/>
                  </a:lnTo>
                  <a:lnTo>
                    <a:pt x="937" y="46"/>
                  </a:lnTo>
                  <a:lnTo>
                    <a:pt x="946" y="51"/>
                  </a:lnTo>
                  <a:lnTo>
                    <a:pt x="953" y="57"/>
                  </a:lnTo>
                  <a:lnTo>
                    <a:pt x="959" y="63"/>
                  </a:lnTo>
                  <a:lnTo>
                    <a:pt x="965" y="70"/>
                  </a:lnTo>
                  <a:lnTo>
                    <a:pt x="971" y="77"/>
                  </a:lnTo>
                  <a:lnTo>
                    <a:pt x="979" y="82"/>
                  </a:lnTo>
                  <a:lnTo>
                    <a:pt x="989" y="85"/>
                  </a:lnTo>
                  <a:lnTo>
                    <a:pt x="1003" y="86"/>
                  </a:lnTo>
                  <a:lnTo>
                    <a:pt x="1014" y="85"/>
                  </a:lnTo>
                  <a:lnTo>
                    <a:pt x="1023" y="83"/>
                  </a:lnTo>
                  <a:lnTo>
                    <a:pt x="1033" y="80"/>
                  </a:lnTo>
                  <a:lnTo>
                    <a:pt x="1042" y="77"/>
                  </a:lnTo>
                  <a:lnTo>
                    <a:pt x="1052" y="74"/>
                  </a:lnTo>
                  <a:lnTo>
                    <a:pt x="1062" y="72"/>
                  </a:lnTo>
                  <a:lnTo>
                    <a:pt x="1072" y="73"/>
                  </a:lnTo>
                  <a:lnTo>
                    <a:pt x="1081" y="75"/>
                  </a:lnTo>
                  <a:lnTo>
                    <a:pt x="1098" y="84"/>
                  </a:lnTo>
                  <a:lnTo>
                    <a:pt x="1107" y="94"/>
                  </a:lnTo>
                  <a:lnTo>
                    <a:pt x="1113" y="106"/>
                  </a:lnTo>
                  <a:lnTo>
                    <a:pt x="1115" y="117"/>
                  </a:lnTo>
                  <a:lnTo>
                    <a:pt x="1116" y="126"/>
                  </a:lnTo>
                  <a:lnTo>
                    <a:pt x="1117" y="136"/>
                  </a:lnTo>
                  <a:lnTo>
                    <a:pt x="1120" y="141"/>
                  </a:lnTo>
                  <a:lnTo>
                    <a:pt x="1125" y="143"/>
                  </a:lnTo>
                  <a:lnTo>
                    <a:pt x="1143" y="145"/>
                  </a:lnTo>
                  <a:lnTo>
                    <a:pt x="1158" y="153"/>
                  </a:lnTo>
                  <a:lnTo>
                    <a:pt x="1169" y="165"/>
                  </a:lnTo>
                  <a:lnTo>
                    <a:pt x="1175" y="178"/>
                  </a:lnTo>
                  <a:lnTo>
                    <a:pt x="1178" y="194"/>
                  </a:lnTo>
                  <a:lnTo>
                    <a:pt x="1178" y="209"/>
                  </a:lnTo>
                  <a:lnTo>
                    <a:pt x="1171" y="224"/>
                  </a:lnTo>
                  <a:lnTo>
                    <a:pt x="1162" y="235"/>
                  </a:lnTo>
                  <a:lnTo>
                    <a:pt x="1179" y="246"/>
                  </a:lnTo>
                  <a:lnTo>
                    <a:pt x="1189" y="260"/>
                  </a:lnTo>
                  <a:lnTo>
                    <a:pt x="1195" y="278"/>
                  </a:lnTo>
                  <a:lnTo>
                    <a:pt x="1192" y="296"/>
                  </a:lnTo>
                  <a:lnTo>
                    <a:pt x="1180" y="312"/>
                  </a:lnTo>
                  <a:lnTo>
                    <a:pt x="1160" y="324"/>
                  </a:lnTo>
                  <a:lnTo>
                    <a:pt x="1130" y="330"/>
                  </a:lnTo>
                  <a:lnTo>
                    <a:pt x="1089" y="327"/>
                  </a:lnTo>
                  <a:close/>
                </a:path>
              </a:pathLst>
            </a:custGeom>
            <a:solidFill>
              <a:srgbClr val="000000"/>
            </a:solidFill>
            <a:ln w="9525">
              <a:noFill/>
              <a:round/>
              <a:headEnd/>
              <a:tailEnd/>
            </a:ln>
          </p:spPr>
          <p:txBody>
            <a:bodyPr/>
            <a:lstStyle/>
            <a:p>
              <a:endParaRPr lang="en-US"/>
            </a:p>
          </p:txBody>
        </p:sp>
        <p:sp>
          <p:nvSpPr>
            <p:cNvPr id="2921" name="Freeform 911"/>
            <p:cNvSpPr>
              <a:spLocks/>
            </p:cNvSpPr>
            <p:nvPr/>
          </p:nvSpPr>
          <p:spPr bwMode="auto">
            <a:xfrm>
              <a:off x="1484" y="3794"/>
              <a:ext cx="11" cy="29"/>
            </a:xfrm>
            <a:custGeom>
              <a:avLst/>
              <a:gdLst>
                <a:gd name="T0" fmla="*/ 0 w 31"/>
                <a:gd name="T1" fmla="*/ 1 h 56"/>
                <a:gd name="T2" fmla="*/ 0 w 31"/>
                <a:gd name="T3" fmla="*/ 1 h 56"/>
                <a:gd name="T4" fmla="*/ 0 w 31"/>
                <a:gd name="T5" fmla="*/ 1 h 56"/>
                <a:gd name="T6" fmla="*/ 0 w 31"/>
                <a:gd name="T7" fmla="*/ 1 h 56"/>
                <a:gd name="T8" fmla="*/ 0 w 31"/>
                <a:gd name="T9" fmla="*/ 1 h 56"/>
                <a:gd name="T10" fmla="*/ 0 w 31"/>
                <a:gd name="T11" fmla="*/ 1 h 56"/>
                <a:gd name="T12" fmla="*/ 0 w 31"/>
                <a:gd name="T13" fmla="*/ 1 h 56"/>
                <a:gd name="T14" fmla="*/ 0 w 31"/>
                <a:gd name="T15" fmla="*/ 1 h 56"/>
                <a:gd name="T16" fmla="*/ 0 w 31"/>
                <a:gd name="T17" fmla="*/ 0 h 56"/>
                <a:gd name="T18" fmla="*/ 0 w 31"/>
                <a:gd name="T19" fmla="*/ 1 h 56"/>
                <a:gd name="T20" fmla="*/ 0 w 31"/>
                <a:gd name="T21" fmla="*/ 1 h 56"/>
                <a:gd name="T22" fmla="*/ 0 w 31"/>
                <a:gd name="T23" fmla="*/ 1 h 56"/>
                <a:gd name="T24" fmla="*/ 0 w 31"/>
                <a:gd name="T25" fmla="*/ 1 h 56"/>
                <a:gd name="T26" fmla="*/ 0 w 31"/>
                <a:gd name="T27" fmla="*/ 1 h 56"/>
                <a:gd name="T28" fmla="*/ 0 w 31"/>
                <a:gd name="T29" fmla="*/ 1 h 56"/>
                <a:gd name="T30" fmla="*/ 0 w 31"/>
                <a:gd name="T31" fmla="*/ 1 h 56"/>
                <a:gd name="T32" fmla="*/ 0 w 31"/>
                <a:gd name="T33" fmla="*/ 1 h 5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56"/>
                <a:gd name="T53" fmla="*/ 31 w 31"/>
                <a:gd name="T54" fmla="*/ 56 h 5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56">
                  <a:moveTo>
                    <a:pt x="17" y="56"/>
                  </a:moveTo>
                  <a:lnTo>
                    <a:pt x="23" y="54"/>
                  </a:lnTo>
                  <a:lnTo>
                    <a:pt x="28" y="49"/>
                  </a:lnTo>
                  <a:lnTo>
                    <a:pt x="31" y="39"/>
                  </a:lnTo>
                  <a:lnTo>
                    <a:pt x="31" y="29"/>
                  </a:lnTo>
                  <a:lnTo>
                    <a:pt x="28" y="18"/>
                  </a:lnTo>
                  <a:lnTo>
                    <a:pt x="25" y="9"/>
                  </a:lnTo>
                  <a:lnTo>
                    <a:pt x="19" y="3"/>
                  </a:lnTo>
                  <a:lnTo>
                    <a:pt x="14" y="0"/>
                  </a:lnTo>
                  <a:lnTo>
                    <a:pt x="8" y="2"/>
                  </a:lnTo>
                  <a:lnTo>
                    <a:pt x="4" y="8"/>
                  </a:lnTo>
                  <a:lnTo>
                    <a:pt x="0" y="17"/>
                  </a:lnTo>
                  <a:lnTo>
                    <a:pt x="0" y="27"/>
                  </a:lnTo>
                  <a:lnTo>
                    <a:pt x="1" y="38"/>
                  </a:lnTo>
                  <a:lnTo>
                    <a:pt x="5" y="48"/>
                  </a:lnTo>
                  <a:lnTo>
                    <a:pt x="10" y="54"/>
                  </a:lnTo>
                  <a:lnTo>
                    <a:pt x="17" y="56"/>
                  </a:lnTo>
                  <a:close/>
                </a:path>
              </a:pathLst>
            </a:custGeom>
            <a:solidFill>
              <a:srgbClr val="FFFFFF"/>
            </a:solidFill>
            <a:ln w="9525">
              <a:noFill/>
              <a:round/>
              <a:headEnd/>
              <a:tailEnd/>
            </a:ln>
          </p:spPr>
          <p:txBody>
            <a:bodyPr/>
            <a:lstStyle/>
            <a:p>
              <a:endParaRPr lang="en-US"/>
            </a:p>
          </p:txBody>
        </p:sp>
        <p:sp>
          <p:nvSpPr>
            <p:cNvPr id="2922" name="Freeform 912"/>
            <p:cNvSpPr>
              <a:spLocks/>
            </p:cNvSpPr>
            <p:nvPr/>
          </p:nvSpPr>
          <p:spPr bwMode="auto">
            <a:xfrm>
              <a:off x="1117" y="3935"/>
              <a:ext cx="21" cy="27"/>
            </a:xfrm>
            <a:custGeom>
              <a:avLst/>
              <a:gdLst>
                <a:gd name="T0" fmla="*/ 0 w 63"/>
                <a:gd name="T1" fmla="*/ 1 h 53"/>
                <a:gd name="T2" fmla="*/ 0 w 63"/>
                <a:gd name="T3" fmla="*/ 1 h 53"/>
                <a:gd name="T4" fmla="*/ 0 w 63"/>
                <a:gd name="T5" fmla="*/ 1 h 53"/>
                <a:gd name="T6" fmla="*/ 0 w 63"/>
                <a:gd name="T7" fmla="*/ 1 h 53"/>
                <a:gd name="T8" fmla="*/ 0 w 63"/>
                <a:gd name="T9" fmla="*/ 1 h 53"/>
                <a:gd name="T10" fmla="*/ 0 w 63"/>
                <a:gd name="T11" fmla="*/ 1 h 53"/>
                <a:gd name="T12" fmla="*/ 0 w 63"/>
                <a:gd name="T13" fmla="*/ 1 h 53"/>
                <a:gd name="T14" fmla="*/ 0 w 63"/>
                <a:gd name="T15" fmla="*/ 1 h 53"/>
                <a:gd name="T16" fmla="*/ 0 w 63"/>
                <a:gd name="T17" fmla="*/ 0 h 53"/>
                <a:gd name="T18" fmla="*/ 0 w 63"/>
                <a:gd name="T19" fmla="*/ 1 h 53"/>
                <a:gd name="T20" fmla="*/ 0 w 63"/>
                <a:gd name="T21" fmla="*/ 1 h 53"/>
                <a:gd name="T22" fmla="*/ 0 w 63"/>
                <a:gd name="T23" fmla="*/ 1 h 53"/>
                <a:gd name="T24" fmla="*/ 0 w 63"/>
                <a:gd name="T25" fmla="*/ 1 h 53"/>
                <a:gd name="T26" fmla="*/ 0 w 63"/>
                <a:gd name="T27" fmla="*/ 1 h 53"/>
                <a:gd name="T28" fmla="*/ 0 w 63"/>
                <a:gd name="T29" fmla="*/ 1 h 53"/>
                <a:gd name="T30" fmla="*/ 0 w 63"/>
                <a:gd name="T31" fmla="*/ 1 h 53"/>
                <a:gd name="T32" fmla="*/ 0 w 63"/>
                <a:gd name="T33" fmla="*/ 1 h 53"/>
                <a:gd name="T34" fmla="*/ 0 w 63"/>
                <a:gd name="T35" fmla="*/ 1 h 53"/>
                <a:gd name="T36" fmla="*/ 0 w 63"/>
                <a:gd name="T37" fmla="*/ 1 h 53"/>
                <a:gd name="T38" fmla="*/ 0 w 63"/>
                <a:gd name="T39" fmla="*/ 1 h 53"/>
                <a:gd name="T40" fmla="*/ 0 w 63"/>
                <a:gd name="T41" fmla="*/ 1 h 53"/>
                <a:gd name="T42" fmla="*/ 0 w 63"/>
                <a:gd name="T43" fmla="*/ 1 h 53"/>
                <a:gd name="T44" fmla="*/ 0 w 63"/>
                <a:gd name="T45" fmla="*/ 1 h 53"/>
                <a:gd name="T46" fmla="*/ 0 w 63"/>
                <a:gd name="T47" fmla="*/ 1 h 53"/>
                <a:gd name="T48" fmla="*/ 0 w 63"/>
                <a:gd name="T49" fmla="*/ 1 h 5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3"/>
                <a:gd name="T76" fmla="*/ 0 h 53"/>
                <a:gd name="T77" fmla="*/ 63 w 63"/>
                <a:gd name="T78" fmla="*/ 53 h 5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3" h="53">
                  <a:moveTo>
                    <a:pt x="0" y="17"/>
                  </a:moveTo>
                  <a:lnTo>
                    <a:pt x="0" y="11"/>
                  </a:lnTo>
                  <a:lnTo>
                    <a:pt x="4" y="8"/>
                  </a:lnTo>
                  <a:lnTo>
                    <a:pt x="9" y="6"/>
                  </a:lnTo>
                  <a:lnTo>
                    <a:pt x="17" y="5"/>
                  </a:lnTo>
                  <a:lnTo>
                    <a:pt x="26" y="5"/>
                  </a:lnTo>
                  <a:lnTo>
                    <a:pt x="35" y="4"/>
                  </a:lnTo>
                  <a:lnTo>
                    <a:pt x="44" y="2"/>
                  </a:lnTo>
                  <a:lnTo>
                    <a:pt x="53" y="0"/>
                  </a:lnTo>
                  <a:lnTo>
                    <a:pt x="55" y="9"/>
                  </a:lnTo>
                  <a:lnTo>
                    <a:pt x="58" y="17"/>
                  </a:lnTo>
                  <a:lnTo>
                    <a:pt x="62" y="26"/>
                  </a:lnTo>
                  <a:lnTo>
                    <a:pt x="63" y="37"/>
                  </a:lnTo>
                  <a:lnTo>
                    <a:pt x="59" y="42"/>
                  </a:lnTo>
                  <a:lnTo>
                    <a:pt x="53" y="46"/>
                  </a:lnTo>
                  <a:lnTo>
                    <a:pt x="46" y="49"/>
                  </a:lnTo>
                  <a:lnTo>
                    <a:pt x="39" y="51"/>
                  </a:lnTo>
                  <a:lnTo>
                    <a:pt x="31" y="53"/>
                  </a:lnTo>
                  <a:lnTo>
                    <a:pt x="23" y="53"/>
                  </a:lnTo>
                  <a:lnTo>
                    <a:pt x="17" y="53"/>
                  </a:lnTo>
                  <a:lnTo>
                    <a:pt x="13" y="52"/>
                  </a:lnTo>
                  <a:lnTo>
                    <a:pt x="8" y="47"/>
                  </a:lnTo>
                  <a:lnTo>
                    <a:pt x="4" y="38"/>
                  </a:lnTo>
                  <a:lnTo>
                    <a:pt x="1" y="27"/>
                  </a:lnTo>
                  <a:lnTo>
                    <a:pt x="0" y="17"/>
                  </a:lnTo>
                  <a:close/>
                </a:path>
              </a:pathLst>
            </a:custGeom>
            <a:solidFill>
              <a:srgbClr val="FFFFFF"/>
            </a:solidFill>
            <a:ln w="9525">
              <a:noFill/>
              <a:round/>
              <a:headEnd/>
              <a:tailEnd/>
            </a:ln>
          </p:spPr>
          <p:txBody>
            <a:bodyPr/>
            <a:lstStyle/>
            <a:p>
              <a:endParaRPr lang="en-US"/>
            </a:p>
          </p:txBody>
        </p:sp>
        <p:sp>
          <p:nvSpPr>
            <p:cNvPr id="2923" name="Freeform 913"/>
            <p:cNvSpPr>
              <a:spLocks/>
            </p:cNvSpPr>
            <p:nvPr/>
          </p:nvSpPr>
          <p:spPr bwMode="auto">
            <a:xfrm>
              <a:off x="1473" y="3838"/>
              <a:ext cx="24" cy="27"/>
            </a:xfrm>
            <a:custGeom>
              <a:avLst/>
              <a:gdLst>
                <a:gd name="T0" fmla="*/ 0 w 74"/>
                <a:gd name="T1" fmla="*/ 0 h 54"/>
                <a:gd name="T2" fmla="*/ 0 w 74"/>
                <a:gd name="T3" fmla="*/ 1 h 54"/>
                <a:gd name="T4" fmla="*/ 0 w 74"/>
                <a:gd name="T5" fmla="*/ 1 h 54"/>
                <a:gd name="T6" fmla="*/ 0 w 74"/>
                <a:gd name="T7" fmla="*/ 1 h 54"/>
                <a:gd name="T8" fmla="*/ 0 w 74"/>
                <a:gd name="T9" fmla="*/ 1 h 54"/>
                <a:gd name="T10" fmla="*/ 0 w 74"/>
                <a:gd name="T11" fmla="*/ 1 h 54"/>
                <a:gd name="T12" fmla="*/ 0 w 74"/>
                <a:gd name="T13" fmla="*/ 1 h 54"/>
                <a:gd name="T14" fmla="*/ 0 w 74"/>
                <a:gd name="T15" fmla="*/ 1 h 54"/>
                <a:gd name="T16" fmla="*/ 0 w 74"/>
                <a:gd name="T17" fmla="*/ 1 h 54"/>
                <a:gd name="T18" fmla="*/ 0 w 74"/>
                <a:gd name="T19" fmla="*/ 1 h 54"/>
                <a:gd name="T20" fmla="*/ 0 w 74"/>
                <a:gd name="T21" fmla="*/ 1 h 54"/>
                <a:gd name="T22" fmla="*/ 0 w 74"/>
                <a:gd name="T23" fmla="*/ 1 h 54"/>
                <a:gd name="T24" fmla="*/ 0 w 74"/>
                <a:gd name="T25" fmla="*/ 1 h 54"/>
                <a:gd name="T26" fmla="*/ 0 w 74"/>
                <a:gd name="T27" fmla="*/ 1 h 54"/>
                <a:gd name="T28" fmla="*/ 0 w 74"/>
                <a:gd name="T29" fmla="*/ 1 h 54"/>
                <a:gd name="T30" fmla="*/ 0 w 74"/>
                <a:gd name="T31" fmla="*/ 1 h 54"/>
                <a:gd name="T32" fmla="*/ 0 w 74"/>
                <a:gd name="T33" fmla="*/ 1 h 54"/>
                <a:gd name="T34" fmla="*/ 0 w 74"/>
                <a:gd name="T35" fmla="*/ 1 h 54"/>
                <a:gd name="T36" fmla="*/ 0 w 74"/>
                <a:gd name="T37" fmla="*/ 1 h 54"/>
                <a:gd name="T38" fmla="*/ 0 w 74"/>
                <a:gd name="T39" fmla="*/ 1 h 54"/>
                <a:gd name="T40" fmla="*/ 0 w 74"/>
                <a:gd name="T41" fmla="*/ 0 h 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4"/>
                <a:gd name="T64" fmla="*/ 0 h 54"/>
                <a:gd name="T65" fmla="*/ 74 w 74"/>
                <a:gd name="T66" fmla="*/ 54 h 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4" h="54">
                  <a:moveTo>
                    <a:pt x="73" y="0"/>
                  </a:moveTo>
                  <a:lnTo>
                    <a:pt x="74" y="12"/>
                  </a:lnTo>
                  <a:lnTo>
                    <a:pt x="74" y="22"/>
                  </a:lnTo>
                  <a:lnTo>
                    <a:pt x="70" y="31"/>
                  </a:lnTo>
                  <a:lnTo>
                    <a:pt x="63" y="40"/>
                  </a:lnTo>
                  <a:lnTo>
                    <a:pt x="54" y="46"/>
                  </a:lnTo>
                  <a:lnTo>
                    <a:pt x="44" y="51"/>
                  </a:lnTo>
                  <a:lnTo>
                    <a:pt x="31" y="54"/>
                  </a:lnTo>
                  <a:lnTo>
                    <a:pt x="17" y="54"/>
                  </a:lnTo>
                  <a:lnTo>
                    <a:pt x="4" y="50"/>
                  </a:lnTo>
                  <a:lnTo>
                    <a:pt x="0" y="40"/>
                  </a:lnTo>
                  <a:lnTo>
                    <a:pt x="1" y="29"/>
                  </a:lnTo>
                  <a:lnTo>
                    <a:pt x="9" y="21"/>
                  </a:lnTo>
                  <a:lnTo>
                    <a:pt x="14" y="19"/>
                  </a:lnTo>
                  <a:lnTo>
                    <a:pt x="18" y="19"/>
                  </a:lnTo>
                  <a:lnTo>
                    <a:pt x="22" y="19"/>
                  </a:lnTo>
                  <a:lnTo>
                    <a:pt x="26" y="19"/>
                  </a:lnTo>
                  <a:lnTo>
                    <a:pt x="32" y="18"/>
                  </a:lnTo>
                  <a:lnTo>
                    <a:pt x="42" y="15"/>
                  </a:lnTo>
                  <a:lnTo>
                    <a:pt x="54" y="10"/>
                  </a:lnTo>
                  <a:lnTo>
                    <a:pt x="73" y="0"/>
                  </a:lnTo>
                  <a:close/>
                </a:path>
              </a:pathLst>
            </a:custGeom>
            <a:solidFill>
              <a:srgbClr val="FFFFFF"/>
            </a:solidFill>
            <a:ln w="9525">
              <a:noFill/>
              <a:round/>
              <a:headEnd/>
              <a:tailEnd/>
            </a:ln>
          </p:spPr>
          <p:txBody>
            <a:bodyPr/>
            <a:lstStyle/>
            <a:p>
              <a:endParaRPr lang="en-US"/>
            </a:p>
          </p:txBody>
        </p:sp>
        <p:sp>
          <p:nvSpPr>
            <p:cNvPr id="2924" name="Freeform 914"/>
            <p:cNvSpPr>
              <a:spLocks/>
            </p:cNvSpPr>
            <p:nvPr/>
          </p:nvSpPr>
          <p:spPr bwMode="auto">
            <a:xfrm>
              <a:off x="1135" y="3720"/>
              <a:ext cx="350" cy="224"/>
            </a:xfrm>
            <a:custGeom>
              <a:avLst/>
              <a:gdLst>
                <a:gd name="T0" fmla="*/ 0 w 1049"/>
                <a:gd name="T1" fmla="*/ 1 h 447"/>
                <a:gd name="T2" fmla="*/ 0 w 1049"/>
                <a:gd name="T3" fmla="*/ 1 h 447"/>
                <a:gd name="T4" fmla="*/ 0 w 1049"/>
                <a:gd name="T5" fmla="*/ 1 h 447"/>
                <a:gd name="T6" fmla="*/ 0 w 1049"/>
                <a:gd name="T7" fmla="*/ 1 h 447"/>
                <a:gd name="T8" fmla="*/ 0 w 1049"/>
                <a:gd name="T9" fmla="*/ 1 h 447"/>
                <a:gd name="T10" fmla="*/ 0 w 1049"/>
                <a:gd name="T11" fmla="*/ 1 h 447"/>
                <a:gd name="T12" fmla="*/ 0 w 1049"/>
                <a:gd name="T13" fmla="*/ 1 h 447"/>
                <a:gd name="T14" fmla="*/ 0 w 1049"/>
                <a:gd name="T15" fmla="*/ 1 h 447"/>
                <a:gd name="T16" fmla="*/ 0 w 1049"/>
                <a:gd name="T17" fmla="*/ 1 h 447"/>
                <a:gd name="T18" fmla="*/ 0 w 1049"/>
                <a:gd name="T19" fmla="*/ 1 h 447"/>
                <a:gd name="T20" fmla="*/ 0 w 1049"/>
                <a:gd name="T21" fmla="*/ 1 h 447"/>
                <a:gd name="T22" fmla="*/ 0 w 1049"/>
                <a:gd name="T23" fmla="*/ 1 h 447"/>
                <a:gd name="T24" fmla="*/ 0 w 1049"/>
                <a:gd name="T25" fmla="*/ 1 h 447"/>
                <a:gd name="T26" fmla="*/ 0 w 1049"/>
                <a:gd name="T27" fmla="*/ 1 h 447"/>
                <a:gd name="T28" fmla="*/ 0 w 1049"/>
                <a:gd name="T29" fmla="*/ 1 h 447"/>
                <a:gd name="T30" fmla="*/ 0 w 1049"/>
                <a:gd name="T31" fmla="*/ 1 h 447"/>
                <a:gd name="T32" fmla="*/ 0 w 1049"/>
                <a:gd name="T33" fmla="*/ 1 h 447"/>
                <a:gd name="T34" fmla="*/ 0 w 1049"/>
                <a:gd name="T35" fmla="*/ 1 h 447"/>
                <a:gd name="T36" fmla="*/ 0 w 1049"/>
                <a:gd name="T37" fmla="*/ 1 h 447"/>
                <a:gd name="T38" fmla="*/ 0 w 1049"/>
                <a:gd name="T39" fmla="*/ 1 h 447"/>
                <a:gd name="T40" fmla="*/ 0 w 1049"/>
                <a:gd name="T41" fmla="*/ 1 h 447"/>
                <a:gd name="T42" fmla="*/ 0 w 1049"/>
                <a:gd name="T43" fmla="*/ 1 h 447"/>
                <a:gd name="T44" fmla="*/ 0 w 1049"/>
                <a:gd name="T45" fmla="*/ 1 h 447"/>
                <a:gd name="T46" fmla="*/ 0 w 1049"/>
                <a:gd name="T47" fmla="*/ 1 h 447"/>
                <a:gd name="T48" fmla="*/ 0 w 1049"/>
                <a:gd name="T49" fmla="*/ 1 h 447"/>
                <a:gd name="T50" fmla="*/ 0 w 1049"/>
                <a:gd name="T51" fmla="*/ 1 h 447"/>
                <a:gd name="T52" fmla="*/ 0 w 1049"/>
                <a:gd name="T53" fmla="*/ 1 h 447"/>
                <a:gd name="T54" fmla="*/ 0 w 1049"/>
                <a:gd name="T55" fmla="*/ 1 h 447"/>
                <a:gd name="T56" fmla="*/ 0 w 1049"/>
                <a:gd name="T57" fmla="*/ 1 h 447"/>
                <a:gd name="T58" fmla="*/ 0 w 1049"/>
                <a:gd name="T59" fmla="*/ 1 h 447"/>
                <a:gd name="T60" fmla="*/ 0 w 1049"/>
                <a:gd name="T61" fmla="*/ 1 h 447"/>
                <a:gd name="T62" fmla="*/ 0 w 1049"/>
                <a:gd name="T63" fmla="*/ 1 h 447"/>
                <a:gd name="T64" fmla="*/ 0 w 1049"/>
                <a:gd name="T65" fmla="*/ 1 h 447"/>
                <a:gd name="T66" fmla="*/ 0 w 1049"/>
                <a:gd name="T67" fmla="*/ 1 h 447"/>
                <a:gd name="T68" fmla="*/ 0 w 1049"/>
                <a:gd name="T69" fmla="*/ 1 h 447"/>
                <a:gd name="T70" fmla="*/ 0 w 1049"/>
                <a:gd name="T71" fmla="*/ 1 h 447"/>
                <a:gd name="T72" fmla="*/ 0 w 1049"/>
                <a:gd name="T73" fmla="*/ 1 h 447"/>
                <a:gd name="T74" fmla="*/ 0 w 1049"/>
                <a:gd name="T75" fmla="*/ 1 h 447"/>
                <a:gd name="T76" fmla="*/ 0 w 1049"/>
                <a:gd name="T77" fmla="*/ 1 h 447"/>
                <a:gd name="T78" fmla="*/ 0 w 1049"/>
                <a:gd name="T79" fmla="*/ 1 h 447"/>
                <a:gd name="T80" fmla="*/ 0 w 1049"/>
                <a:gd name="T81" fmla="*/ 1 h 447"/>
                <a:gd name="T82" fmla="*/ 0 w 1049"/>
                <a:gd name="T83" fmla="*/ 1 h 447"/>
                <a:gd name="T84" fmla="*/ 0 w 1049"/>
                <a:gd name="T85" fmla="*/ 1 h 447"/>
                <a:gd name="T86" fmla="*/ 0 w 1049"/>
                <a:gd name="T87" fmla="*/ 1 h 447"/>
                <a:gd name="T88" fmla="*/ 0 w 1049"/>
                <a:gd name="T89" fmla="*/ 1 h 447"/>
                <a:gd name="T90" fmla="*/ 0 w 1049"/>
                <a:gd name="T91" fmla="*/ 1 h 447"/>
                <a:gd name="T92" fmla="*/ 0 w 1049"/>
                <a:gd name="T93" fmla="*/ 1 h 447"/>
                <a:gd name="T94" fmla="*/ 0 w 1049"/>
                <a:gd name="T95" fmla="*/ 1 h 447"/>
                <a:gd name="T96" fmla="*/ 0 w 1049"/>
                <a:gd name="T97" fmla="*/ 1 h 447"/>
                <a:gd name="T98" fmla="*/ 0 w 1049"/>
                <a:gd name="T99" fmla="*/ 1 h 447"/>
                <a:gd name="T100" fmla="*/ 0 w 1049"/>
                <a:gd name="T101" fmla="*/ 1 h 447"/>
                <a:gd name="T102" fmla="*/ 0 w 1049"/>
                <a:gd name="T103" fmla="*/ 1 h 447"/>
                <a:gd name="T104" fmla="*/ 0 w 1049"/>
                <a:gd name="T105" fmla="*/ 1 h 447"/>
                <a:gd name="T106" fmla="*/ 0 w 1049"/>
                <a:gd name="T107" fmla="*/ 1 h 447"/>
                <a:gd name="T108" fmla="*/ 0 w 1049"/>
                <a:gd name="T109" fmla="*/ 1 h 447"/>
                <a:gd name="T110" fmla="*/ 0 w 1049"/>
                <a:gd name="T111" fmla="*/ 1 h 447"/>
                <a:gd name="T112" fmla="*/ 0 w 1049"/>
                <a:gd name="T113" fmla="*/ 1 h 447"/>
                <a:gd name="T114" fmla="*/ 0 w 1049"/>
                <a:gd name="T115" fmla="*/ 1 h 447"/>
                <a:gd name="T116" fmla="*/ 0 w 1049"/>
                <a:gd name="T117" fmla="*/ 1 h 447"/>
                <a:gd name="T118" fmla="*/ 0 w 1049"/>
                <a:gd name="T119" fmla="*/ 1 h 447"/>
                <a:gd name="T120" fmla="*/ 0 w 1049"/>
                <a:gd name="T121" fmla="*/ 1 h 447"/>
                <a:gd name="T122" fmla="*/ 0 w 1049"/>
                <a:gd name="T123" fmla="*/ 1 h 447"/>
                <a:gd name="T124" fmla="*/ 0 w 1049"/>
                <a:gd name="T125" fmla="*/ 1 h 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49"/>
                <a:gd name="T190" fmla="*/ 0 h 447"/>
                <a:gd name="T191" fmla="*/ 1049 w 1049"/>
                <a:gd name="T192" fmla="*/ 447 h 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49" h="447">
                  <a:moveTo>
                    <a:pt x="999" y="235"/>
                  </a:moveTo>
                  <a:lnTo>
                    <a:pt x="1007" y="239"/>
                  </a:lnTo>
                  <a:lnTo>
                    <a:pt x="1016" y="241"/>
                  </a:lnTo>
                  <a:lnTo>
                    <a:pt x="1026" y="240"/>
                  </a:lnTo>
                  <a:lnTo>
                    <a:pt x="1036" y="237"/>
                  </a:lnTo>
                  <a:lnTo>
                    <a:pt x="1044" y="233"/>
                  </a:lnTo>
                  <a:lnTo>
                    <a:pt x="1049" y="228"/>
                  </a:lnTo>
                  <a:lnTo>
                    <a:pt x="1049" y="222"/>
                  </a:lnTo>
                  <a:lnTo>
                    <a:pt x="1043" y="215"/>
                  </a:lnTo>
                  <a:lnTo>
                    <a:pt x="1031" y="204"/>
                  </a:lnTo>
                  <a:lnTo>
                    <a:pt x="1027" y="192"/>
                  </a:lnTo>
                  <a:lnTo>
                    <a:pt x="1027" y="179"/>
                  </a:lnTo>
                  <a:lnTo>
                    <a:pt x="1029" y="166"/>
                  </a:lnTo>
                  <a:lnTo>
                    <a:pt x="1030" y="154"/>
                  </a:lnTo>
                  <a:lnTo>
                    <a:pt x="1030" y="144"/>
                  </a:lnTo>
                  <a:lnTo>
                    <a:pt x="1025" y="135"/>
                  </a:lnTo>
                  <a:lnTo>
                    <a:pt x="1012" y="131"/>
                  </a:lnTo>
                  <a:lnTo>
                    <a:pt x="1005" y="103"/>
                  </a:lnTo>
                  <a:lnTo>
                    <a:pt x="996" y="88"/>
                  </a:lnTo>
                  <a:lnTo>
                    <a:pt x="986" y="81"/>
                  </a:lnTo>
                  <a:lnTo>
                    <a:pt x="973" y="82"/>
                  </a:lnTo>
                  <a:lnTo>
                    <a:pt x="960" y="88"/>
                  </a:lnTo>
                  <a:lnTo>
                    <a:pt x="949" y="95"/>
                  </a:lnTo>
                  <a:lnTo>
                    <a:pt x="938" y="101"/>
                  </a:lnTo>
                  <a:lnTo>
                    <a:pt x="930" y="104"/>
                  </a:lnTo>
                  <a:lnTo>
                    <a:pt x="911" y="102"/>
                  </a:lnTo>
                  <a:lnTo>
                    <a:pt x="897" y="96"/>
                  </a:lnTo>
                  <a:lnTo>
                    <a:pt x="885" y="87"/>
                  </a:lnTo>
                  <a:lnTo>
                    <a:pt x="876" y="77"/>
                  </a:lnTo>
                  <a:lnTo>
                    <a:pt x="866" y="68"/>
                  </a:lnTo>
                  <a:lnTo>
                    <a:pt x="853" y="61"/>
                  </a:lnTo>
                  <a:lnTo>
                    <a:pt x="837" y="57"/>
                  </a:lnTo>
                  <a:lnTo>
                    <a:pt x="817" y="59"/>
                  </a:lnTo>
                  <a:lnTo>
                    <a:pt x="812" y="61"/>
                  </a:lnTo>
                  <a:lnTo>
                    <a:pt x="805" y="64"/>
                  </a:lnTo>
                  <a:lnTo>
                    <a:pt x="796" y="68"/>
                  </a:lnTo>
                  <a:lnTo>
                    <a:pt x="787" y="71"/>
                  </a:lnTo>
                  <a:lnTo>
                    <a:pt x="778" y="73"/>
                  </a:lnTo>
                  <a:lnTo>
                    <a:pt x="769" y="74"/>
                  </a:lnTo>
                  <a:lnTo>
                    <a:pt x="761" y="72"/>
                  </a:lnTo>
                  <a:lnTo>
                    <a:pt x="753" y="67"/>
                  </a:lnTo>
                  <a:lnTo>
                    <a:pt x="740" y="57"/>
                  </a:lnTo>
                  <a:lnTo>
                    <a:pt x="730" y="53"/>
                  </a:lnTo>
                  <a:lnTo>
                    <a:pt x="721" y="57"/>
                  </a:lnTo>
                  <a:lnTo>
                    <a:pt x="712" y="64"/>
                  </a:lnTo>
                  <a:lnTo>
                    <a:pt x="702" y="74"/>
                  </a:lnTo>
                  <a:lnTo>
                    <a:pt x="690" y="85"/>
                  </a:lnTo>
                  <a:lnTo>
                    <a:pt x="676" y="96"/>
                  </a:lnTo>
                  <a:lnTo>
                    <a:pt x="656" y="104"/>
                  </a:lnTo>
                  <a:lnTo>
                    <a:pt x="645" y="104"/>
                  </a:lnTo>
                  <a:lnTo>
                    <a:pt x="633" y="99"/>
                  </a:lnTo>
                  <a:lnTo>
                    <a:pt x="623" y="90"/>
                  </a:lnTo>
                  <a:lnTo>
                    <a:pt x="611" y="77"/>
                  </a:lnTo>
                  <a:lnTo>
                    <a:pt x="600" y="65"/>
                  </a:lnTo>
                  <a:lnTo>
                    <a:pt x="588" y="53"/>
                  </a:lnTo>
                  <a:lnTo>
                    <a:pt x="575" y="44"/>
                  </a:lnTo>
                  <a:lnTo>
                    <a:pt x="559" y="39"/>
                  </a:lnTo>
                  <a:lnTo>
                    <a:pt x="553" y="36"/>
                  </a:lnTo>
                  <a:lnTo>
                    <a:pt x="547" y="31"/>
                  </a:lnTo>
                  <a:lnTo>
                    <a:pt x="540" y="24"/>
                  </a:lnTo>
                  <a:lnTo>
                    <a:pt x="534" y="17"/>
                  </a:lnTo>
                  <a:lnTo>
                    <a:pt x="525" y="10"/>
                  </a:lnTo>
                  <a:lnTo>
                    <a:pt x="514" y="5"/>
                  </a:lnTo>
                  <a:lnTo>
                    <a:pt x="503" y="0"/>
                  </a:lnTo>
                  <a:lnTo>
                    <a:pt x="487" y="0"/>
                  </a:lnTo>
                  <a:lnTo>
                    <a:pt x="470" y="1"/>
                  </a:lnTo>
                  <a:lnTo>
                    <a:pt x="451" y="2"/>
                  </a:lnTo>
                  <a:lnTo>
                    <a:pt x="430" y="2"/>
                  </a:lnTo>
                  <a:lnTo>
                    <a:pt x="410" y="4"/>
                  </a:lnTo>
                  <a:lnTo>
                    <a:pt x="389" y="6"/>
                  </a:lnTo>
                  <a:lnTo>
                    <a:pt x="367" y="9"/>
                  </a:lnTo>
                  <a:lnTo>
                    <a:pt x="346" y="14"/>
                  </a:lnTo>
                  <a:lnTo>
                    <a:pt x="327" y="22"/>
                  </a:lnTo>
                  <a:lnTo>
                    <a:pt x="313" y="27"/>
                  </a:lnTo>
                  <a:lnTo>
                    <a:pt x="296" y="32"/>
                  </a:lnTo>
                  <a:lnTo>
                    <a:pt x="278" y="35"/>
                  </a:lnTo>
                  <a:lnTo>
                    <a:pt x="258" y="39"/>
                  </a:lnTo>
                  <a:lnTo>
                    <a:pt x="239" y="43"/>
                  </a:lnTo>
                  <a:lnTo>
                    <a:pt x="221" y="50"/>
                  </a:lnTo>
                  <a:lnTo>
                    <a:pt x="204" y="59"/>
                  </a:lnTo>
                  <a:lnTo>
                    <a:pt x="191" y="71"/>
                  </a:lnTo>
                  <a:lnTo>
                    <a:pt x="179" y="90"/>
                  </a:lnTo>
                  <a:lnTo>
                    <a:pt x="170" y="109"/>
                  </a:lnTo>
                  <a:lnTo>
                    <a:pt x="164" y="130"/>
                  </a:lnTo>
                  <a:lnTo>
                    <a:pt x="157" y="150"/>
                  </a:lnTo>
                  <a:lnTo>
                    <a:pt x="154" y="170"/>
                  </a:lnTo>
                  <a:lnTo>
                    <a:pt x="148" y="186"/>
                  </a:lnTo>
                  <a:lnTo>
                    <a:pt x="143" y="201"/>
                  </a:lnTo>
                  <a:lnTo>
                    <a:pt x="135" y="210"/>
                  </a:lnTo>
                  <a:lnTo>
                    <a:pt x="112" y="229"/>
                  </a:lnTo>
                  <a:lnTo>
                    <a:pt x="93" y="243"/>
                  </a:lnTo>
                  <a:lnTo>
                    <a:pt x="73" y="253"/>
                  </a:lnTo>
                  <a:lnTo>
                    <a:pt x="58" y="260"/>
                  </a:lnTo>
                  <a:lnTo>
                    <a:pt x="45" y="265"/>
                  </a:lnTo>
                  <a:lnTo>
                    <a:pt x="33" y="270"/>
                  </a:lnTo>
                  <a:lnTo>
                    <a:pt x="26" y="276"/>
                  </a:lnTo>
                  <a:lnTo>
                    <a:pt x="20" y="283"/>
                  </a:lnTo>
                  <a:lnTo>
                    <a:pt x="15" y="294"/>
                  </a:lnTo>
                  <a:lnTo>
                    <a:pt x="8" y="311"/>
                  </a:lnTo>
                  <a:lnTo>
                    <a:pt x="2" y="333"/>
                  </a:lnTo>
                  <a:lnTo>
                    <a:pt x="5" y="355"/>
                  </a:lnTo>
                  <a:lnTo>
                    <a:pt x="8" y="375"/>
                  </a:lnTo>
                  <a:lnTo>
                    <a:pt x="2" y="394"/>
                  </a:lnTo>
                  <a:lnTo>
                    <a:pt x="0" y="409"/>
                  </a:lnTo>
                  <a:lnTo>
                    <a:pt x="8" y="415"/>
                  </a:lnTo>
                  <a:lnTo>
                    <a:pt x="24" y="420"/>
                  </a:lnTo>
                  <a:lnTo>
                    <a:pt x="35" y="427"/>
                  </a:lnTo>
                  <a:lnTo>
                    <a:pt x="39" y="437"/>
                  </a:lnTo>
                  <a:lnTo>
                    <a:pt x="40" y="445"/>
                  </a:lnTo>
                  <a:lnTo>
                    <a:pt x="42" y="447"/>
                  </a:lnTo>
                  <a:lnTo>
                    <a:pt x="49" y="447"/>
                  </a:lnTo>
                  <a:lnTo>
                    <a:pt x="58" y="447"/>
                  </a:lnTo>
                  <a:lnTo>
                    <a:pt x="68" y="446"/>
                  </a:lnTo>
                  <a:lnTo>
                    <a:pt x="80" y="444"/>
                  </a:lnTo>
                  <a:lnTo>
                    <a:pt x="90" y="441"/>
                  </a:lnTo>
                  <a:lnTo>
                    <a:pt x="98" y="436"/>
                  </a:lnTo>
                  <a:lnTo>
                    <a:pt x="103" y="429"/>
                  </a:lnTo>
                  <a:lnTo>
                    <a:pt x="110" y="417"/>
                  </a:lnTo>
                  <a:lnTo>
                    <a:pt x="117" y="405"/>
                  </a:lnTo>
                  <a:lnTo>
                    <a:pt x="128" y="395"/>
                  </a:lnTo>
                  <a:lnTo>
                    <a:pt x="139" y="385"/>
                  </a:lnTo>
                  <a:lnTo>
                    <a:pt x="152" y="374"/>
                  </a:lnTo>
                  <a:lnTo>
                    <a:pt x="165" y="365"/>
                  </a:lnTo>
                  <a:lnTo>
                    <a:pt x="179" y="357"/>
                  </a:lnTo>
                  <a:lnTo>
                    <a:pt x="195" y="349"/>
                  </a:lnTo>
                  <a:lnTo>
                    <a:pt x="212" y="342"/>
                  </a:lnTo>
                  <a:lnTo>
                    <a:pt x="227" y="336"/>
                  </a:lnTo>
                  <a:lnTo>
                    <a:pt x="244" y="331"/>
                  </a:lnTo>
                  <a:lnTo>
                    <a:pt x="261" y="327"/>
                  </a:lnTo>
                  <a:lnTo>
                    <a:pt x="278" y="323"/>
                  </a:lnTo>
                  <a:lnTo>
                    <a:pt x="294" y="321"/>
                  </a:lnTo>
                  <a:lnTo>
                    <a:pt x="310" y="320"/>
                  </a:lnTo>
                  <a:lnTo>
                    <a:pt x="326" y="320"/>
                  </a:lnTo>
                  <a:lnTo>
                    <a:pt x="338" y="321"/>
                  </a:lnTo>
                  <a:lnTo>
                    <a:pt x="351" y="322"/>
                  </a:lnTo>
                  <a:lnTo>
                    <a:pt x="363" y="326"/>
                  </a:lnTo>
                  <a:lnTo>
                    <a:pt x="375" y="331"/>
                  </a:lnTo>
                  <a:lnTo>
                    <a:pt x="386" y="338"/>
                  </a:lnTo>
                  <a:lnTo>
                    <a:pt x="399" y="348"/>
                  </a:lnTo>
                  <a:lnTo>
                    <a:pt x="411" y="362"/>
                  </a:lnTo>
                  <a:lnTo>
                    <a:pt x="422" y="380"/>
                  </a:lnTo>
                  <a:lnTo>
                    <a:pt x="429" y="385"/>
                  </a:lnTo>
                  <a:lnTo>
                    <a:pt x="437" y="383"/>
                  </a:lnTo>
                  <a:lnTo>
                    <a:pt x="447" y="375"/>
                  </a:lnTo>
                  <a:lnTo>
                    <a:pt x="459" y="367"/>
                  </a:lnTo>
                  <a:lnTo>
                    <a:pt x="473" y="359"/>
                  </a:lnTo>
                  <a:lnTo>
                    <a:pt x="490" y="354"/>
                  </a:lnTo>
                  <a:lnTo>
                    <a:pt x="509" y="355"/>
                  </a:lnTo>
                  <a:lnTo>
                    <a:pt x="532" y="364"/>
                  </a:lnTo>
                  <a:lnTo>
                    <a:pt x="541" y="367"/>
                  </a:lnTo>
                  <a:lnTo>
                    <a:pt x="550" y="366"/>
                  </a:lnTo>
                  <a:lnTo>
                    <a:pt x="557" y="361"/>
                  </a:lnTo>
                  <a:lnTo>
                    <a:pt x="563" y="355"/>
                  </a:lnTo>
                  <a:lnTo>
                    <a:pt x="570" y="346"/>
                  </a:lnTo>
                  <a:lnTo>
                    <a:pt x="576" y="340"/>
                  </a:lnTo>
                  <a:lnTo>
                    <a:pt x="585" y="335"/>
                  </a:lnTo>
                  <a:lnTo>
                    <a:pt x="596" y="333"/>
                  </a:lnTo>
                  <a:lnTo>
                    <a:pt x="607" y="334"/>
                  </a:lnTo>
                  <a:lnTo>
                    <a:pt x="616" y="337"/>
                  </a:lnTo>
                  <a:lnTo>
                    <a:pt x="621" y="341"/>
                  </a:lnTo>
                  <a:lnTo>
                    <a:pt x="625" y="345"/>
                  </a:lnTo>
                  <a:lnTo>
                    <a:pt x="629" y="349"/>
                  </a:lnTo>
                  <a:lnTo>
                    <a:pt x="633" y="353"/>
                  </a:lnTo>
                  <a:lnTo>
                    <a:pt x="638" y="354"/>
                  </a:lnTo>
                  <a:lnTo>
                    <a:pt x="647" y="353"/>
                  </a:lnTo>
                  <a:lnTo>
                    <a:pt x="655" y="350"/>
                  </a:lnTo>
                  <a:lnTo>
                    <a:pt x="663" y="345"/>
                  </a:lnTo>
                  <a:lnTo>
                    <a:pt x="672" y="339"/>
                  </a:lnTo>
                  <a:lnTo>
                    <a:pt x="681" y="331"/>
                  </a:lnTo>
                  <a:lnTo>
                    <a:pt x="689" y="323"/>
                  </a:lnTo>
                  <a:lnTo>
                    <a:pt x="696" y="315"/>
                  </a:lnTo>
                  <a:lnTo>
                    <a:pt x="703" y="308"/>
                  </a:lnTo>
                  <a:lnTo>
                    <a:pt x="708" y="303"/>
                  </a:lnTo>
                  <a:lnTo>
                    <a:pt x="720" y="288"/>
                  </a:lnTo>
                  <a:lnTo>
                    <a:pt x="733" y="276"/>
                  </a:lnTo>
                  <a:lnTo>
                    <a:pt x="744" y="264"/>
                  </a:lnTo>
                  <a:lnTo>
                    <a:pt x="757" y="255"/>
                  </a:lnTo>
                  <a:lnTo>
                    <a:pt x="769" y="247"/>
                  </a:lnTo>
                  <a:lnTo>
                    <a:pt x="782" y="240"/>
                  </a:lnTo>
                  <a:lnTo>
                    <a:pt x="792" y="235"/>
                  </a:lnTo>
                  <a:lnTo>
                    <a:pt x="804" y="230"/>
                  </a:lnTo>
                  <a:lnTo>
                    <a:pt x="813" y="227"/>
                  </a:lnTo>
                  <a:lnTo>
                    <a:pt x="830" y="222"/>
                  </a:lnTo>
                  <a:lnTo>
                    <a:pt x="853" y="215"/>
                  </a:lnTo>
                  <a:lnTo>
                    <a:pt x="880" y="210"/>
                  </a:lnTo>
                  <a:lnTo>
                    <a:pt x="911" y="208"/>
                  </a:lnTo>
                  <a:lnTo>
                    <a:pt x="942" y="210"/>
                  </a:lnTo>
                  <a:lnTo>
                    <a:pt x="972" y="219"/>
                  </a:lnTo>
                  <a:lnTo>
                    <a:pt x="999" y="235"/>
                  </a:lnTo>
                  <a:close/>
                </a:path>
              </a:pathLst>
            </a:custGeom>
            <a:solidFill>
              <a:srgbClr val="3F9EFF"/>
            </a:solidFill>
            <a:ln w="9525">
              <a:noFill/>
              <a:round/>
              <a:headEnd/>
              <a:tailEnd/>
            </a:ln>
          </p:spPr>
          <p:txBody>
            <a:bodyPr/>
            <a:lstStyle/>
            <a:p>
              <a:endParaRPr lang="en-US"/>
            </a:p>
          </p:txBody>
        </p:sp>
        <p:sp>
          <p:nvSpPr>
            <p:cNvPr id="2925" name="Freeform 915"/>
            <p:cNvSpPr>
              <a:spLocks/>
            </p:cNvSpPr>
            <p:nvPr/>
          </p:nvSpPr>
          <p:spPr bwMode="auto">
            <a:xfrm>
              <a:off x="1262" y="3735"/>
              <a:ext cx="68" cy="55"/>
            </a:xfrm>
            <a:custGeom>
              <a:avLst/>
              <a:gdLst>
                <a:gd name="T0" fmla="*/ 0 w 202"/>
                <a:gd name="T1" fmla="*/ 1 h 109"/>
                <a:gd name="T2" fmla="*/ 0 w 202"/>
                <a:gd name="T3" fmla="*/ 1 h 109"/>
                <a:gd name="T4" fmla="*/ 0 w 202"/>
                <a:gd name="T5" fmla="*/ 1 h 109"/>
                <a:gd name="T6" fmla="*/ 0 w 202"/>
                <a:gd name="T7" fmla="*/ 1 h 109"/>
                <a:gd name="T8" fmla="*/ 0 w 202"/>
                <a:gd name="T9" fmla="*/ 1 h 109"/>
                <a:gd name="T10" fmla="*/ 0 w 202"/>
                <a:gd name="T11" fmla="*/ 1 h 109"/>
                <a:gd name="T12" fmla="*/ 0 w 202"/>
                <a:gd name="T13" fmla="*/ 1 h 109"/>
                <a:gd name="T14" fmla="*/ 0 w 202"/>
                <a:gd name="T15" fmla="*/ 1 h 109"/>
                <a:gd name="T16" fmla="*/ 0 w 202"/>
                <a:gd name="T17" fmla="*/ 1 h 109"/>
                <a:gd name="T18" fmla="*/ 0 w 202"/>
                <a:gd name="T19" fmla="*/ 1 h 109"/>
                <a:gd name="T20" fmla="*/ 0 w 202"/>
                <a:gd name="T21" fmla="*/ 1 h 109"/>
                <a:gd name="T22" fmla="*/ 0 w 202"/>
                <a:gd name="T23" fmla="*/ 1 h 109"/>
                <a:gd name="T24" fmla="*/ 0 w 202"/>
                <a:gd name="T25" fmla="*/ 1 h 109"/>
                <a:gd name="T26" fmla="*/ 0 w 202"/>
                <a:gd name="T27" fmla="*/ 1 h 109"/>
                <a:gd name="T28" fmla="*/ 0 w 202"/>
                <a:gd name="T29" fmla="*/ 1 h 109"/>
                <a:gd name="T30" fmla="*/ 0 w 202"/>
                <a:gd name="T31" fmla="*/ 1 h 109"/>
                <a:gd name="T32" fmla="*/ 0 w 202"/>
                <a:gd name="T33" fmla="*/ 1 h 109"/>
                <a:gd name="T34" fmla="*/ 0 w 202"/>
                <a:gd name="T35" fmla="*/ 1 h 109"/>
                <a:gd name="T36" fmla="*/ 0 w 202"/>
                <a:gd name="T37" fmla="*/ 1 h 109"/>
                <a:gd name="T38" fmla="*/ 0 w 202"/>
                <a:gd name="T39" fmla="*/ 0 h 109"/>
                <a:gd name="T40" fmla="*/ 0 w 202"/>
                <a:gd name="T41" fmla="*/ 0 h 109"/>
                <a:gd name="T42" fmla="*/ 0 w 202"/>
                <a:gd name="T43" fmla="*/ 1 h 109"/>
                <a:gd name="T44" fmla="*/ 0 w 202"/>
                <a:gd name="T45" fmla="*/ 1 h 109"/>
                <a:gd name="T46" fmla="*/ 0 w 202"/>
                <a:gd name="T47" fmla="*/ 1 h 109"/>
                <a:gd name="T48" fmla="*/ 0 w 202"/>
                <a:gd name="T49" fmla="*/ 1 h 109"/>
                <a:gd name="T50" fmla="*/ 0 w 202"/>
                <a:gd name="T51" fmla="*/ 1 h 109"/>
                <a:gd name="T52" fmla="*/ 0 w 202"/>
                <a:gd name="T53" fmla="*/ 1 h 109"/>
                <a:gd name="T54" fmla="*/ 0 w 202"/>
                <a:gd name="T55" fmla="*/ 1 h 109"/>
                <a:gd name="T56" fmla="*/ 0 w 202"/>
                <a:gd name="T57" fmla="*/ 1 h 10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02"/>
                <a:gd name="T88" fmla="*/ 0 h 109"/>
                <a:gd name="T89" fmla="*/ 202 w 202"/>
                <a:gd name="T90" fmla="*/ 109 h 10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02" h="109">
                  <a:moveTo>
                    <a:pt x="202" y="74"/>
                  </a:moveTo>
                  <a:lnTo>
                    <a:pt x="194" y="77"/>
                  </a:lnTo>
                  <a:lnTo>
                    <a:pt x="176" y="84"/>
                  </a:lnTo>
                  <a:lnTo>
                    <a:pt x="152" y="90"/>
                  </a:lnTo>
                  <a:lnTo>
                    <a:pt x="122" y="96"/>
                  </a:lnTo>
                  <a:lnTo>
                    <a:pt x="92" y="102"/>
                  </a:lnTo>
                  <a:lnTo>
                    <a:pt x="64" y="107"/>
                  </a:lnTo>
                  <a:lnTo>
                    <a:pt x="42" y="109"/>
                  </a:lnTo>
                  <a:lnTo>
                    <a:pt x="28" y="108"/>
                  </a:lnTo>
                  <a:lnTo>
                    <a:pt x="18" y="93"/>
                  </a:lnTo>
                  <a:lnTo>
                    <a:pt x="8" y="63"/>
                  </a:lnTo>
                  <a:lnTo>
                    <a:pt x="2" y="32"/>
                  </a:lnTo>
                  <a:lnTo>
                    <a:pt x="0" y="15"/>
                  </a:lnTo>
                  <a:lnTo>
                    <a:pt x="7" y="13"/>
                  </a:lnTo>
                  <a:lnTo>
                    <a:pt x="17" y="10"/>
                  </a:lnTo>
                  <a:lnTo>
                    <a:pt x="33" y="8"/>
                  </a:lnTo>
                  <a:lnTo>
                    <a:pt x="51" y="5"/>
                  </a:lnTo>
                  <a:lnTo>
                    <a:pt x="68" y="3"/>
                  </a:lnTo>
                  <a:lnTo>
                    <a:pt x="83" y="1"/>
                  </a:lnTo>
                  <a:lnTo>
                    <a:pt x="96" y="0"/>
                  </a:lnTo>
                  <a:lnTo>
                    <a:pt x="102" y="0"/>
                  </a:lnTo>
                  <a:lnTo>
                    <a:pt x="110" y="3"/>
                  </a:lnTo>
                  <a:lnTo>
                    <a:pt x="123" y="10"/>
                  </a:lnTo>
                  <a:lnTo>
                    <a:pt x="140" y="21"/>
                  </a:lnTo>
                  <a:lnTo>
                    <a:pt x="158" y="34"/>
                  </a:lnTo>
                  <a:lnTo>
                    <a:pt x="176" y="47"/>
                  </a:lnTo>
                  <a:lnTo>
                    <a:pt x="190" y="59"/>
                  </a:lnTo>
                  <a:lnTo>
                    <a:pt x="199" y="68"/>
                  </a:lnTo>
                  <a:lnTo>
                    <a:pt x="202" y="74"/>
                  </a:lnTo>
                  <a:close/>
                </a:path>
              </a:pathLst>
            </a:custGeom>
            <a:solidFill>
              <a:srgbClr val="000000"/>
            </a:solidFill>
            <a:ln w="9525">
              <a:noFill/>
              <a:round/>
              <a:headEnd/>
              <a:tailEnd/>
            </a:ln>
          </p:spPr>
          <p:txBody>
            <a:bodyPr/>
            <a:lstStyle/>
            <a:p>
              <a:endParaRPr lang="en-US"/>
            </a:p>
          </p:txBody>
        </p:sp>
        <p:sp>
          <p:nvSpPr>
            <p:cNvPr id="2926" name="Freeform 916"/>
            <p:cNvSpPr>
              <a:spLocks/>
            </p:cNvSpPr>
            <p:nvPr/>
          </p:nvSpPr>
          <p:spPr bwMode="auto">
            <a:xfrm>
              <a:off x="1205" y="3752"/>
              <a:ext cx="49" cy="59"/>
            </a:xfrm>
            <a:custGeom>
              <a:avLst/>
              <a:gdLst>
                <a:gd name="T0" fmla="*/ 0 w 149"/>
                <a:gd name="T1" fmla="*/ 1 h 116"/>
                <a:gd name="T2" fmla="*/ 0 w 149"/>
                <a:gd name="T3" fmla="*/ 1 h 116"/>
                <a:gd name="T4" fmla="*/ 0 w 149"/>
                <a:gd name="T5" fmla="*/ 1 h 116"/>
                <a:gd name="T6" fmla="*/ 0 w 149"/>
                <a:gd name="T7" fmla="*/ 1 h 116"/>
                <a:gd name="T8" fmla="*/ 0 w 149"/>
                <a:gd name="T9" fmla="*/ 1 h 116"/>
                <a:gd name="T10" fmla="*/ 0 w 149"/>
                <a:gd name="T11" fmla="*/ 1 h 116"/>
                <a:gd name="T12" fmla="*/ 0 w 149"/>
                <a:gd name="T13" fmla="*/ 1 h 116"/>
                <a:gd name="T14" fmla="*/ 0 w 149"/>
                <a:gd name="T15" fmla="*/ 1 h 116"/>
                <a:gd name="T16" fmla="*/ 0 w 149"/>
                <a:gd name="T17" fmla="*/ 1 h 116"/>
                <a:gd name="T18" fmla="*/ 0 w 149"/>
                <a:gd name="T19" fmla="*/ 1 h 116"/>
                <a:gd name="T20" fmla="*/ 0 w 149"/>
                <a:gd name="T21" fmla="*/ 1 h 116"/>
                <a:gd name="T22" fmla="*/ 0 w 149"/>
                <a:gd name="T23" fmla="*/ 1 h 116"/>
                <a:gd name="T24" fmla="*/ 0 w 149"/>
                <a:gd name="T25" fmla="*/ 1 h 116"/>
                <a:gd name="T26" fmla="*/ 0 w 149"/>
                <a:gd name="T27" fmla="*/ 1 h 116"/>
                <a:gd name="T28" fmla="*/ 0 w 149"/>
                <a:gd name="T29" fmla="*/ 1 h 116"/>
                <a:gd name="T30" fmla="*/ 0 w 149"/>
                <a:gd name="T31" fmla="*/ 1 h 116"/>
                <a:gd name="T32" fmla="*/ 0 w 149"/>
                <a:gd name="T33" fmla="*/ 1 h 116"/>
                <a:gd name="T34" fmla="*/ 0 w 149"/>
                <a:gd name="T35" fmla="*/ 1 h 116"/>
                <a:gd name="T36" fmla="*/ 0 w 149"/>
                <a:gd name="T37" fmla="*/ 1 h 116"/>
                <a:gd name="T38" fmla="*/ 0 w 149"/>
                <a:gd name="T39" fmla="*/ 1 h 116"/>
                <a:gd name="T40" fmla="*/ 0 w 149"/>
                <a:gd name="T41" fmla="*/ 1 h 116"/>
                <a:gd name="T42" fmla="*/ 0 w 149"/>
                <a:gd name="T43" fmla="*/ 1 h 116"/>
                <a:gd name="T44" fmla="*/ 0 w 149"/>
                <a:gd name="T45" fmla="*/ 1 h 116"/>
                <a:gd name="T46" fmla="*/ 0 w 149"/>
                <a:gd name="T47" fmla="*/ 0 h 116"/>
                <a:gd name="T48" fmla="*/ 0 w 149"/>
                <a:gd name="T49" fmla="*/ 1 h 1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9"/>
                <a:gd name="T76" fmla="*/ 0 h 116"/>
                <a:gd name="T77" fmla="*/ 149 w 149"/>
                <a:gd name="T78" fmla="*/ 116 h 11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9" h="116">
                  <a:moveTo>
                    <a:pt x="117" y="1"/>
                  </a:moveTo>
                  <a:lnTo>
                    <a:pt x="126" y="13"/>
                  </a:lnTo>
                  <a:lnTo>
                    <a:pt x="135" y="39"/>
                  </a:lnTo>
                  <a:lnTo>
                    <a:pt x="142" y="65"/>
                  </a:lnTo>
                  <a:lnTo>
                    <a:pt x="149" y="82"/>
                  </a:lnTo>
                  <a:lnTo>
                    <a:pt x="145" y="86"/>
                  </a:lnTo>
                  <a:lnTo>
                    <a:pt x="129" y="92"/>
                  </a:lnTo>
                  <a:lnTo>
                    <a:pt x="107" y="98"/>
                  </a:lnTo>
                  <a:lnTo>
                    <a:pt x="80" y="105"/>
                  </a:lnTo>
                  <a:lnTo>
                    <a:pt x="53" y="111"/>
                  </a:lnTo>
                  <a:lnTo>
                    <a:pt x="29" y="114"/>
                  </a:lnTo>
                  <a:lnTo>
                    <a:pt x="11" y="116"/>
                  </a:lnTo>
                  <a:lnTo>
                    <a:pt x="3" y="114"/>
                  </a:lnTo>
                  <a:lnTo>
                    <a:pt x="0" y="94"/>
                  </a:lnTo>
                  <a:lnTo>
                    <a:pt x="3" y="62"/>
                  </a:lnTo>
                  <a:lnTo>
                    <a:pt x="12" y="31"/>
                  </a:lnTo>
                  <a:lnTo>
                    <a:pt x="30" y="14"/>
                  </a:lnTo>
                  <a:lnTo>
                    <a:pt x="42" y="12"/>
                  </a:lnTo>
                  <a:lnTo>
                    <a:pt x="54" y="9"/>
                  </a:lnTo>
                  <a:lnTo>
                    <a:pt x="67" y="7"/>
                  </a:lnTo>
                  <a:lnTo>
                    <a:pt x="80" y="4"/>
                  </a:lnTo>
                  <a:lnTo>
                    <a:pt x="92" y="2"/>
                  </a:lnTo>
                  <a:lnTo>
                    <a:pt x="102" y="1"/>
                  </a:lnTo>
                  <a:lnTo>
                    <a:pt x="110" y="0"/>
                  </a:lnTo>
                  <a:lnTo>
                    <a:pt x="117" y="1"/>
                  </a:lnTo>
                  <a:close/>
                </a:path>
              </a:pathLst>
            </a:custGeom>
            <a:solidFill>
              <a:srgbClr val="000000"/>
            </a:solidFill>
            <a:ln w="9525">
              <a:noFill/>
              <a:round/>
              <a:headEnd/>
              <a:tailEnd/>
            </a:ln>
          </p:spPr>
          <p:txBody>
            <a:bodyPr/>
            <a:lstStyle/>
            <a:p>
              <a:endParaRPr lang="en-US"/>
            </a:p>
          </p:txBody>
        </p:sp>
        <p:sp>
          <p:nvSpPr>
            <p:cNvPr id="2927" name="Freeform 917"/>
            <p:cNvSpPr>
              <a:spLocks/>
            </p:cNvSpPr>
            <p:nvPr/>
          </p:nvSpPr>
          <p:spPr bwMode="auto">
            <a:xfrm>
              <a:off x="1359" y="3645"/>
              <a:ext cx="96" cy="78"/>
            </a:xfrm>
            <a:custGeom>
              <a:avLst/>
              <a:gdLst>
                <a:gd name="T0" fmla="*/ 0 w 288"/>
                <a:gd name="T1" fmla="*/ 1 h 156"/>
                <a:gd name="T2" fmla="*/ 0 w 288"/>
                <a:gd name="T3" fmla="*/ 1 h 156"/>
                <a:gd name="T4" fmla="*/ 0 w 288"/>
                <a:gd name="T5" fmla="*/ 1 h 156"/>
                <a:gd name="T6" fmla="*/ 0 w 288"/>
                <a:gd name="T7" fmla="*/ 1 h 156"/>
                <a:gd name="T8" fmla="*/ 0 w 288"/>
                <a:gd name="T9" fmla="*/ 1 h 156"/>
                <a:gd name="T10" fmla="*/ 0 w 288"/>
                <a:gd name="T11" fmla="*/ 1 h 156"/>
                <a:gd name="T12" fmla="*/ 0 w 288"/>
                <a:gd name="T13" fmla="*/ 1 h 156"/>
                <a:gd name="T14" fmla="*/ 0 w 288"/>
                <a:gd name="T15" fmla="*/ 1 h 156"/>
                <a:gd name="T16" fmla="*/ 0 w 288"/>
                <a:gd name="T17" fmla="*/ 1 h 156"/>
                <a:gd name="T18" fmla="*/ 0 w 288"/>
                <a:gd name="T19" fmla="*/ 1 h 156"/>
                <a:gd name="T20" fmla="*/ 0 w 288"/>
                <a:gd name="T21" fmla="*/ 1 h 156"/>
                <a:gd name="T22" fmla="*/ 0 w 288"/>
                <a:gd name="T23" fmla="*/ 1 h 156"/>
                <a:gd name="T24" fmla="*/ 0 w 288"/>
                <a:gd name="T25" fmla="*/ 1 h 156"/>
                <a:gd name="T26" fmla="*/ 0 w 288"/>
                <a:gd name="T27" fmla="*/ 1 h 156"/>
                <a:gd name="T28" fmla="*/ 0 w 288"/>
                <a:gd name="T29" fmla="*/ 1 h 156"/>
                <a:gd name="T30" fmla="*/ 0 w 288"/>
                <a:gd name="T31" fmla="*/ 1 h 156"/>
                <a:gd name="T32" fmla="*/ 0 w 288"/>
                <a:gd name="T33" fmla="*/ 1 h 156"/>
                <a:gd name="T34" fmla="*/ 0 w 288"/>
                <a:gd name="T35" fmla="*/ 1 h 156"/>
                <a:gd name="T36" fmla="*/ 0 w 288"/>
                <a:gd name="T37" fmla="*/ 1 h 156"/>
                <a:gd name="T38" fmla="*/ 0 w 288"/>
                <a:gd name="T39" fmla="*/ 1 h 156"/>
                <a:gd name="T40" fmla="*/ 0 w 288"/>
                <a:gd name="T41" fmla="*/ 1 h 156"/>
                <a:gd name="T42" fmla="*/ 0 w 288"/>
                <a:gd name="T43" fmla="*/ 1 h 156"/>
                <a:gd name="T44" fmla="*/ 0 w 288"/>
                <a:gd name="T45" fmla="*/ 1 h 156"/>
                <a:gd name="T46" fmla="*/ 0 w 288"/>
                <a:gd name="T47" fmla="*/ 1 h 156"/>
                <a:gd name="T48" fmla="*/ 0 w 288"/>
                <a:gd name="T49" fmla="*/ 1 h 156"/>
                <a:gd name="T50" fmla="*/ 0 w 288"/>
                <a:gd name="T51" fmla="*/ 1 h 156"/>
                <a:gd name="T52" fmla="*/ 0 w 288"/>
                <a:gd name="T53" fmla="*/ 1 h 156"/>
                <a:gd name="T54" fmla="*/ 0 w 288"/>
                <a:gd name="T55" fmla="*/ 1 h 156"/>
                <a:gd name="T56" fmla="*/ 0 w 288"/>
                <a:gd name="T57" fmla="*/ 1 h 156"/>
                <a:gd name="T58" fmla="*/ 0 w 288"/>
                <a:gd name="T59" fmla="*/ 1 h 156"/>
                <a:gd name="T60" fmla="*/ 0 w 288"/>
                <a:gd name="T61" fmla="*/ 1 h 156"/>
                <a:gd name="T62" fmla="*/ 0 w 288"/>
                <a:gd name="T63" fmla="*/ 1 h 156"/>
                <a:gd name="T64" fmla="*/ 0 w 288"/>
                <a:gd name="T65" fmla="*/ 1 h 156"/>
                <a:gd name="T66" fmla="*/ 0 w 288"/>
                <a:gd name="T67" fmla="*/ 1 h 156"/>
                <a:gd name="T68" fmla="*/ 0 w 288"/>
                <a:gd name="T69" fmla="*/ 1 h 156"/>
                <a:gd name="T70" fmla="*/ 0 w 288"/>
                <a:gd name="T71" fmla="*/ 1 h 156"/>
                <a:gd name="T72" fmla="*/ 0 w 288"/>
                <a:gd name="T73" fmla="*/ 1 h 156"/>
                <a:gd name="T74" fmla="*/ 0 w 288"/>
                <a:gd name="T75" fmla="*/ 1 h 156"/>
                <a:gd name="T76" fmla="*/ 0 w 288"/>
                <a:gd name="T77" fmla="*/ 1 h 156"/>
                <a:gd name="T78" fmla="*/ 0 w 288"/>
                <a:gd name="T79" fmla="*/ 1 h 156"/>
                <a:gd name="T80" fmla="*/ 0 w 288"/>
                <a:gd name="T81" fmla="*/ 1 h 156"/>
                <a:gd name="T82" fmla="*/ 0 w 288"/>
                <a:gd name="T83" fmla="*/ 1 h 156"/>
                <a:gd name="T84" fmla="*/ 0 w 288"/>
                <a:gd name="T85" fmla="*/ 1 h 156"/>
                <a:gd name="T86" fmla="*/ 0 w 288"/>
                <a:gd name="T87" fmla="*/ 1 h 156"/>
                <a:gd name="T88" fmla="*/ 0 w 288"/>
                <a:gd name="T89" fmla="*/ 1 h 156"/>
                <a:gd name="T90" fmla="*/ 0 w 288"/>
                <a:gd name="T91" fmla="*/ 1 h 156"/>
                <a:gd name="T92" fmla="*/ 0 w 288"/>
                <a:gd name="T93" fmla="*/ 1 h 156"/>
                <a:gd name="T94" fmla="*/ 0 w 288"/>
                <a:gd name="T95" fmla="*/ 1 h 156"/>
                <a:gd name="T96" fmla="*/ 0 w 288"/>
                <a:gd name="T97" fmla="*/ 1 h 156"/>
                <a:gd name="T98" fmla="*/ 0 w 288"/>
                <a:gd name="T99" fmla="*/ 1 h 156"/>
                <a:gd name="T100" fmla="*/ 0 w 288"/>
                <a:gd name="T101" fmla="*/ 1 h 156"/>
                <a:gd name="T102" fmla="*/ 0 w 288"/>
                <a:gd name="T103" fmla="*/ 1 h 156"/>
                <a:gd name="T104" fmla="*/ 0 w 288"/>
                <a:gd name="T105" fmla="*/ 1 h 156"/>
                <a:gd name="T106" fmla="*/ 0 w 288"/>
                <a:gd name="T107" fmla="*/ 1 h 15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88"/>
                <a:gd name="T163" fmla="*/ 0 h 156"/>
                <a:gd name="T164" fmla="*/ 288 w 288"/>
                <a:gd name="T165" fmla="*/ 156 h 15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88" h="156">
                  <a:moveTo>
                    <a:pt x="1" y="63"/>
                  </a:moveTo>
                  <a:lnTo>
                    <a:pt x="0" y="69"/>
                  </a:lnTo>
                  <a:lnTo>
                    <a:pt x="3" y="81"/>
                  </a:lnTo>
                  <a:lnTo>
                    <a:pt x="9" y="95"/>
                  </a:lnTo>
                  <a:lnTo>
                    <a:pt x="18" y="110"/>
                  </a:lnTo>
                  <a:lnTo>
                    <a:pt x="27" y="125"/>
                  </a:lnTo>
                  <a:lnTo>
                    <a:pt x="35" y="139"/>
                  </a:lnTo>
                  <a:lnTo>
                    <a:pt x="42" y="149"/>
                  </a:lnTo>
                  <a:lnTo>
                    <a:pt x="45" y="155"/>
                  </a:lnTo>
                  <a:lnTo>
                    <a:pt x="51" y="156"/>
                  </a:lnTo>
                  <a:lnTo>
                    <a:pt x="56" y="152"/>
                  </a:lnTo>
                  <a:lnTo>
                    <a:pt x="60" y="148"/>
                  </a:lnTo>
                  <a:lnTo>
                    <a:pt x="60" y="144"/>
                  </a:lnTo>
                  <a:lnTo>
                    <a:pt x="53" y="133"/>
                  </a:lnTo>
                  <a:lnTo>
                    <a:pt x="43" y="113"/>
                  </a:lnTo>
                  <a:lnTo>
                    <a:pt x="35" y="94"/>
                  </a:lnTo>
                  <a:lnTo>
                    <a:pt x="33" y="86"/>
                  </a:lnTo>
                  <a:lnTo>
                    <a:pt x="36" y="88"/>
                  </a:lnTo>
                  <a:lnTo>
                    <a:pt x="43" y="91"/>
                  </a:lnTo>
                  <a:lnTo>
                    <a:pt x="51" y="96"/>
                  </a:lnTo>
                  <a:lnTo>
                    <a:pt x="62" y="102"/>
                  </a:lnTo>
                  <a:lnTo>
                    <a:pt x="73" y="107"/>
                  </a:lnTo>
                  <a:lnTo>
                    <a:pt x="84" y="110"/>
                  </a:lnTo>
                  <a:lnTo>
                    <a:pt x="93" y="112"/>
                  </a:lnTo>
                  <a:lnTo>
                    <a:pt x="102" y="111"/>
                  </a:lnTo>
                  <a:lnTo>
                    <a:pt x="113" y="96"/>
                  </a:lnTo>
                  <a:lnTo>
                    <a:pt x="115" y="70"/>
                  </a:lnTo>
                  <a:lnTo>
                    <a:pt x="114" y="47"/>
                  </a:lnTo>
                  <a:lnTo>
                    <a:pt x="115" y="36"/>
                  </a:lnTo>
                  <a:lnTo>
                    <a:pt x="119" y="38"/>
                  </a:lnTo>
                  <a:lnTo>
                    <a:pt x="123" y="43"/>
                  </a:lnTo>
                  <a:lnTo>
                    <a:pt x="129" y="52"/>
                  </a:lnTo>
                  <a:lnTo>
                    <a:pt x="136" y="60"/>
                  </a:lnTo>
                  <a:lnTo>
                    <a:pt x="142" y="69"/>
                  </a:lnTo>
                  <a:lnTo>
                    <a:pt x="149" y="78"/>
                  </a:lnTo>
                  <a:lnTo>
                    <a:pt x="154" y="83"/>
                  </a:lnTo>
                  <a:lnTo>
                    <a:pt x="158" y="86"/>
                  </a:lnTo>
                  <a:lnTo>
                    <a:pt x="162" y="86"/>
                  </a:lnTo>
                  <a:lnTo>
                    <a:pt x="170" y="85"/>
                  </a:lnTo>
                  <a:lnTo>
                    <a:pt x="177" y="83"/>
                  </a:lnTo>
                  <a:lnTo>
                    <a:pt x="186" y="81"/>
                  </a:lnTo>
                  <a:lnTo>
                    <a:pt x="195" y="79"/>
                  </a:lnTo>
                  <a:lnTo>
                    <a:pt x="203" y="77"/>
                  </a:lnTo>
                  <a:lnTo>
                    <a:pt x="210" y="76"/>
                  </a:lnTo>
                  <a:lnTo>
                    <a:pt x="213" y="76"/>
                  </a:lnTo>
                  <a:lnTo>
                    <a:pt x="213" y="80"/>
                  </a:lnTo>
                  <a:lnTo>
                    <a:pt x="208" y="87"/>
                  </a:lnTo>
                  <a:lnTo>
                    <a:pt x="201" y="98"/>
                  </a:lnTo>
                  <a:lnTo>
                    <a:pt x="193" y="110"/>
                  </a:lnTo>
                  <a:lnTo>
                    <a:pt x="185" y="122"/>
                  </a:lnTo>
                  <a:lnTo>
                    <a:pt x="179" y="134"/>
                  </a:lnTo>
                  <a:lnTo>
                    <a:pt x="176" y="142"/>
                  </a:lnTo>
                  <a:lnTo>
                    <a:pt x="179" y="147"/>
                  </a:lnTo>
                  <a:lnTo>
                    <a:pt x="186" y="148"/>
                  </a:lnTo>
                  <a:lnTo>
                    <a:pt x="197" y="146"/>
                  </a:lnTo>
                  <a:lnTo>
                    <a:pt x="210" y="142"/>
                  </a:lnTo>
                  <a:lnTo>
                    <a:pt x="224" y="137"/>
                  </a:lnTo>
                  <a:lnTo>
                    <a:pt x="237" y="132"/>
                  </a:lnTo>
                  <a:lnTo>
                    <a:pt x="248" y="128"/>
                  </a:lnTo>
                  <a:lnTo>
                    <a:pt x="257" y="124"/>
                  </a:lnTo>
                  <a:lnTo>
                    <a:pt x="263" y="123"/>
                  </a:lnTo>
                  <a:lnTo>
                    <a:pt x="265" y="129"/>
                  </a:lnTo>
                  <a:lnTo>
                    <a:pt x="265" y="138"/>
                  </a:lnTo>
                  <a:lnTo>
                    <a:pt x="265" y="148"/>
                  </a:lnTo>
                  <a:lnTo>
                    <a:pt x="268" y="155"/>
                  </a:lnTo>
                  <a:lnTo>
                    <a:pt x="274" y="147"/>
                  </a:lnTo>
                  <a:lnTo>
                    <a:pt x="283" y="129"/>
                  </a:lnTo>
                  <a:lnTo>
                    <a:pt x="288" y="108"/>
                  </a:lnTo>
                  <a:lnTo>
                    <a:pt x="288" y="96"/>
                  </a:lnTo>
                  <a:lnTo>
                    <a:pt x="285" y="96"/>
                  </a:lnTo>
                  <a:lnTo>
                    <a:pt x="277" y="98"/>
                  </a:lnTo>
                  <a:lnTo>
                    <a:pt x="268" y="102"/>
                  </a:lnTo>
                  <a:lnTo>
                    <a:pt x="259" y="106"/>
                  </a:lnTo>
                  <a:lnTo>
                    <a:pt x="248" y="109"/>
                  </a:lnTo>
                  <a:lnTo>
                    <a:pt x="239" y="113"/>
                  </a:lnTo>
                  <a:lnTo>
                    <a:pt x="232" y="115"/>
                  </a:lnTo>
                  <a:lnTo>
                    <a:pt x="228" y="115"/>
                  </a:lnTo>
                  <a:lnTo>
                    <a:pt x="229" y="106"/>
                  </a:lnTo>
                  <a:lnTo>
                    <a:pt x="238" y="87"/>
                  </a:lnTo>
                  <a:lnTo>
                    <a:pt x="246" y="66"/>
                  </a:lnTo>
                  <a:lnTo>
                    <a:pt x="242" y="52"/>
                  </a:lnTo>
                  <a:lnTo>
                    <a:pt x="237" y="51"/>
                  </a:lnTo>
                  <a:lnTo>
                    <a:pt x="229" y="53"/>
                  </a:lnTo>
                  <a:lnTo>
                    <a:pt x="217" y="55"/>
                  </a:lnTo>
                  <a:lnTo>
                    <a:pt x="203" y="59"/>
                  </a:lnTo>
                  <a:lnTo>
                    <a:pt x="190" y="62"/>
                  </a:lnTo>
                  <a:lnTo>
                    <a:pt x="179" y="66"/>
                  </a:lnTo>
                  <a:lnTo>
                    <a:pt x="170" y="68"/>
                  </a:lnTo>
                  <a:lnTo>
                    <a:pt x="164" y="68"/>
                  </a:lnTo>
                  <a:lnTo>
                    <a:pt x="160" y="64"/>
                  </a:lnTo>
                  <a:lnTo>
                    <a:pt x="155" y="56"/>
                  </a:lnTo>
                  <a:lnTo>
                    <a:pt x="149" y="43"/>
                  </a:lnTo>
                  <a:lnTo>
                    <a:pt x="141" y="31"/>
                  </a:lnTo>
                  <a:lnTo>
                    <a:pt x="133" y="17"/>
                  </a:lnTo>
                  <a:lnTo>
                    <a:pt x="123" y="7"/>
                  </a:lnTo>
                  <a:lnTo>
                    <a:pt x="113" y="1"/>
                  </a:lnTo>
                  <a:lnTo>
                    <a:pt x="102" y="0"/>
                  </a:lnTo>
                  <a:lnTo>
                    <a:pt x="91" y="15"/>
                  </a:lnTo>
                  <a:lnTo>
                    <a:pt x="88" y="46"/>
                  </a:lnTo>
                  <a:lnTo>
                    <a:pt x="91" y="75"/>
                  </a:lnTo>
                  <a:lnTo>
                    <a:pt x="89" y="87"/>
                  </a:lnTo>
                  <a:lnTo>
                    <a:pt x="84" y="86"/>
                  </a:lnTo>
                  <a:lnTo>
                    <a:pt x="74" y="82"/>
                  </a:lnTo>
                  <a:lnTo>
                    <a:pt x="61" y="78"/>
                  </a:lnTo>
                  <a:lnTo>
                    <a:pt x="45" y="73"/>
                  </a:lnTo>
                  <a:lnTo>
                    <a:pt x="31" y="67"/>
                  </a:lnTo>
                  <a:lnTo>
                    <a:pt x="17" y="64"/>
                  </a:lnTo>
                  <a:lnTo>
                    <a:pt x="7" y="62"/>
                  </a:lnTo>
                  <a:lnTo>
                    <a:pt x="1" y="63"/>
                  </a:lnTo>
                  <a:close/>
                </a:path>
              </a:pathLst>
            </a:custGeom>
            <a:solidFill>
              <a:srgbClr val="000000"/>
            </a:solidFill>
            <a:ln w="9525">
              <a:noFill/>
              <a:round/>
              <a:headEnd/>
              <a:tailEnd/>
            </a:ln>
          </p:spPr>
          <p:txBody>
            <a:bodyPr/>
            <a:lstStyle/>
            <a:p>
              <a:endParaRPr lang="en-US"/>
            </a:p>
          </p:txBody>
        </p:sp>
      </p:grpSp>
      <p:grpSp>
        <p:nvGrpSpPr>
          <p:cNvPr id="2356" name="Group 2358"/>
          <p:cNvGrpSpPr>
            <a:grpSpLocks/>
          </p:cNvGrpSpPr>
          <p:nvPr/>
        </p:nvGrpSpPr>
        <p:grpSpPr bwMode="auto">
          <a:xfrm rot="-2552490">
            <a:off x="4471988" y="4038600"/>
            <a:ext cx="1050925" cy="711200"/>
            <a:chOff x="2120" y="2460"/>
            <a:chExt cx="662" cy="471"/>
          </a:xfrm>
        </p:grpSpPr>
        <p:sp>
          <p:nvSpPr>
            <p:cNvPr id="2875" name="Freeform 865"/>
            <p:cNvSpPr>
              <a:spLocks/>
            </p:cNvSpPr>
            <p:nvPr/>
          </p:nvSpPr>
          <p:spPr bwMode="auto">
            <a:xfrm>
              <a:off x="2341" y="2595"/>
              <a:ext cx="441" cy="296"/>
            </a:xfrm>
            <a:custGeom>
              <a:avLst/>
              <a:gdLst>
                <a:gd name="T0" fmla="*/ 0 w 1325"/>
                <a:gd name="T1" fmla="*/ 1 h 591"/>
                <a:gd name="T2" fmla="*/ 0 w 1325"/>
                <a:gd name="T3" fmla="*/ 1 h 591"/>
                <a:gd name="T4" fmla="*/ 0 w 1325"/>
                <a:gd name="T5" fmla="*/ 1 h 591"/>
                <a:gd name="T6" fmla="*/ 0 w 1325"/>
                <a:gd name="T7" fmla="*/ 1 h 591"/>
                <a:gd name="T8" fmla="*/ 0 w 1325"/>
                <a:gd name="T9" fmla="*/ 1 h 591"/>
                <a:gd name="T10" fmla="*/ 0 w 1325"/>
                <a:gd name="T11" fmla="*/ 1 h 591"/>
                <a:gd name="T12" fmla="*/ 0 w 1325"/>
                <a:gd name="T13" fmla="*/ 1 h 591"/>
                <a:gd name="T14" fmla="*/ 0 w 1325"/>
                <a:gd name="T15" fmla="*/ 1 h 591"/>
                <a:gd name="T16" fmla="*/ 0 w 1325"/>
                <a:gd name="T17" fmla="*/ 1 h 591"/>
                <a:gd name="T18" fmla="*/ 0 w 1325"/>
                <a:gd name="T19" fmla="*/ 1 h 591"/>
                <a:gd name="T20" fmla="*/ 0 w 1325"/>
                <a:gd name="T21" fmla="*/ 1 h 591"/>
                <a:gd name="T22" fmla="*/ 0 w 1325"/>
                <a:gd name="T23" fmla="*/ 1 h 591"/>
                <a:gd name="T24" fmla="*/ 0 w 1325"/>
                <a:gd name="T25" fmla="*/ 1 h 591"/>
                <a:gd name="T26" fmla="*/ 0 w 1325"/>
                <a:gd name="T27" fmla="*/ 1 h 591"/>
                <a:gd name="T28" fmla="*/ 0 w 1325"/>
                <a:gd name="T29" fmla="*/ 1 h 591"/>
                <a:gd name="T30" fmla="*/ 0 w 1325"/>
                <a:gd name="T31" fmla="*/ 1 h 591"/>
                <a:gd name="T32" fmla="*/ 0 w 1325"/>
                <a:gd name="T33" fmla="*/ 1 h 591"/>
                <a:gd name="T34" fmla="*/ 0 w 1325"/>
                <a:gd name="T35" fmla="*/ 1 h 591"/>
                <a:gd name="T36" fmla="*/ 0 w 1325"/>
                <a:gd name="T37" fmla="*/ 1 h 591"/>
                <a:gd name="T38" fmla="*/ 0 w 1325"/>
                <a:gd name="T39" fmla="*/ 1 h 591"/>
                <a:gd name="T40" fmla="*/ 0 w 1325"/>
                <a:gd name="T41" fmla="*/ 1 h 591"/>
                <a:gd name="T42" fmla="*/ 0 w 1325"/>
                <a:gd name="T43" fmla="*/ 1 h 591"/>
                <a:gd name="T44" fmla="*/ 0 w 1325"/>
                <a:gd name="T45" fmla="*/ 1 h 591"/>
                <a:gd name="T46" fmla="*/ 0 w 1325"/>
                <a:gd name="T47" fmla="*/ 1 h 591"/>
                <a:gd name="T48" fmla="*/ 0 w 1325"/>
                <a:gd name="T49" fmla="*/ 1 h 591"/>
                <a:gd name="T50" fmla="*/ 0 w 1325"/>
                <a:gd name="T51" fmla="*/ 1 h 591"/>
                <a:gd name="T52" fmla="*/ 0 w 1325"/>
                <a:gd name="T53" fmla="*/ 1 h 591"/>
                <a:gd name="T54" fmla="*/ 0 w 1325"/>
                <a:gd name="T55" fmla="*/ 1 h 591"/>
                <a:gd name="T56" fmla="*/ 0 w 1325"/>
                <a:gd name="T57" fmla="*/ 1 h 591"/>
                <a:gd name="T58" fmla="*/ 0 w 1325"/>
                <a:gd name="T59" fmla="*/ 1 h 591"/>
                <a:gd name="T60" fmla="*/ 0 w 1325"/>
                <a:gd name="T61" fmla="*/ 1 h 591"/>
                <a:gd name="T62" fmla="*/ 0 w 1325"/>
                <a:gd name="T63" fmla="*/ 1 h 591"/>
                <a:gd name="T64" fmla="*/ 0 w 1325"/>
                <a:gd name="T65" fmla="*/ 1 h 591"/>
                <a:gd name="T66" fmla="*/ 0 w 1325"/>
                <a:gd name="T67" fmla="*/ 1 h 591"/>
                <a:gd name="T68" fmla="*/ 0 w 1325"/>
                <a:gd name="T69" fmla="*/ 1 h 591"/>
                <a:gd name="T70" fmla="*/ 0 w 1325"/>
                <a:gd name="T71" fmla="*/ 1 h 591"/>
                <a:gd name="T72" fmla="*/ 0 w 1325"/>
                <a:gd name="T73" fmla="*/ 1 h 591"/>
                <a:gd name="T74" fmla="*/ 0 w 1325"/>
                <a:gd name="T75" fmla="*/ 1 h 591"/>
                <a:gd name="T76" fmla="*/ 0 w 1325"/>
                <a:gd name="T77" fmla="*/ 1 h 591"/>
                <a:gd name="T78" fmla="*/ 0 w 1325"/>
                <a:gd name="T79" fmla="*/ 1 h 591"/>
                <a:gd name="T80" fmla="*/ 0 w 1325"/>
                <a:gd name="T81" fmla="*/ 1 h 591"/>
                <a:gd name="T82" fmla="*/ 0 w 1325"/>
                <a:gd name="T83" fmla="*/ 1 h 591"/>
                <a:gd name="T84" fmla="*/ 0 w 1325"/>
                <a:gd name="T85" fmla="*/ 1 h 591"/>
                <a:gd name="T86" fmla="*/ 0 w 1325"/>
                <a:gd name="T87" fmla="*/ 1 h 591"/>
                <a:gd name="T88" fmla="*/ 0 w 1325"/>
                <a:gd name="T89" fmla="*/ 1 h 591"/>
                <a:gd name="T90" fmla="*/ 0 w 1325"/>
                <a:gd name="T91" fmla="*/ 1 h 591"/>
                <a:gd name="T92" fmla="*/ 0 w 1325"/>
                <a:gd name="T93" fmla="*/ 1 h 591"/>
                <a:gd name="T94" fmla="*/ 0 w 1325"/>
                <a:gd name="T95" fmla="*/ 1 h 591"/>
                <a:gd name="T96" fmla="*/ 0 w 1325"/>
                <a:gd name="T97" fmla="*/ 1 h 591"/>
                <a:gd name="T98" fmla="*/ 0 w 1325"/>
                <a:gd name="T99" fmla="*/ 1 h 591"/>
                <a:gd name="T100" fmla="*/ 0 w 1325"/>
                <a:gd name="T101" fmla="*/ 1 h 591"/>
                <a:gd name="T102" fmla="*/ 0 w 1325"/>
                <a:gd name="T103" fmla="*/ 1 h 591"/>
                <a:gd name="T104" fmla="*/ 0 w 1325"/>
                <a:gd name="T105" fmla="*/ 1 h 591"/>
                <a:gd name="T106" fmla="*/ 0 w 1325"/>
                <a:gd name="T107" fmla="*/ 1 h 591"/>
                <a:gd name="T108" fmla="*/ 0 w 1325"/>
                <a:gd name="T109" fmla="*/ 0 h 591"/>
                <a:gd name="T110" fmla="*/ 0 w 1325"/>
                <a:gd name="T111" fmla="*/ 1 h 591"/>
                <a:gd name="T112" fmla="*/ 0 w 1325"/>
                <a:gd name="T113" fmla="*/ 1 h 59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325"/>
                <a:gd name="T172" fmla="*/ 0 h 591"/>
                <a:gd name="T173" fmla="*/ 1325 w 1325"/>
                <a:gd name="T174" fmla="*/ 591 h 59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325" h="591">
                  <a:moveTo>
                    <a:pt x="1009" y="43"/>
                  </a:moveTo>
                  <a:lnTo>
                    <a:pt x="1030" y="63"/>
                  </a:lnTo>
                  <a:lnTo>
                    <a:pt x="1048" y="87"/>
                  </a:lnTo>
                  <a:lnTo>
                    <a:pt x="1062" y="114"/>
                  </a:lnTo>
                  <a:lnTo>
                    <a:pt x="1073" y="143"/>
                  </a:lnTo>
                  <a:lnTo>
                    <a:pt x="1084" y="170"/>
                  </a:lnTo>
                  <a:lnTo>
                    <a:pt x="1092" y="192"/>
                  </a:lnTo>
                  <a:lnTo>
                    <a:pt x="1100" y="211"/>
                  </a:lnTo>
                  <a:lnTo>
                    <a:pt x="1108" y="220"/>
                  </a:lnTo>
                  <a:lnTo>
                    <a:pt x="1122" y="229"/>
                  </a:lnTo>
                  <a:lnTo>
                    <a:pt x="1142" y="241"/>
                  </a:lnTo>
                  <a:lnTo>
                    <a:pt x="1166" y="256"/>
                  </a:lnTo>
                  <a:lnTo>
                    <a:pt x="1192" y="271"/>
                  </a:lnTo>
                  <a:lnTo>
                    <a:pt x="1217" y="286"/>
                  </a:lnTo>
                  <a:lnTo>
                    <a:pt x="1238" y="300"/>
                  </a:lnTo>
                  <a:lnTo>
                    <a:pt x="1255" y="309"/>
                  </a:lnTo>
                  <a:lnTo>
                    <a:pt x="1265" y="316"/>
                  </a:lnTo>
                  <a:lnTo>
                    <a:pt x="1271" y="314"/>
                  </a:lnTo>
                  <a:lnTo>
                    <a:pt x="1279" y="313"/>
                  </a:lnTo>
                  <a:lnTo>
                    <a:pt x="1289" y="313"/>
                  </a:lnTo>
                  <a:lnTo>
                    <a:pt x="1299" y="314"/>
                  </a:lnTo>
                  <a:lnTo>
                    <a:pt x="1309" y="317"/>
                  </a:lnTo>
                  <a:lnTo>
                    <a:pt x="1317" y="321"/>
                  </a:lnTo>
                  <a:lnTo>
                    <a:pt x="1322" y="326"/>
                  </a:lnTo>
                  <a:lnTo>
                    <a:pt x="1325" y="335"/>
                  </a:lnTo>
                  <a:lnTo>
                    <a:pt x="1325" y="349"/>
                  </a:lnTo>
                  <a:lnTo>
                    <a:pt x="1323" y="367"/>
                  </a:lnTo>
                  <a:lnTo>
                    <a:pt x="1322" y="389"/>
                  </a:lnTo>
                  <a:lnTo>
                    <a:pt x="1319" y="411"/>
                  </a:lnTo>
                  <a:lnTo>
                    <a:pt x="1314" y="431"/>
                  </a:lnTo>
                  <a:lnTo>
                    <a:pt x="1307" y="450"/>
                  </a:lnTo>
                  <a:lnTo>
                    <a:pt x="1298" y="461"/>
                  </a:lnTo>
                  <a:lnTo>
                    <a:pt x="1285" y="467"/>
                  </a:lnTo>
                  <a:lnTo>
                    <a:pt x="1295" y="483"/>
                  </a:lnTo>
                  <a:lnTo>
                    <a:pt x="1297" y="500"/>
                  </a:lnTo>
                  <a:lnTo>
                    <a:pt x="1289" y="517"/>
                  </a:lnTo>
                  <a:lnTo>
                    <a:pt x="1273" y="532"/>
                  </a:lnTo>
                  <a:lnTo>
                    <a:pt x="1250" y="544"/>
                  </a:lnTo>
                  <a:lnTo>
                    <a:pt x="1225" y="552"/>
                  </a:lnTo>
                  <a:lnTo>
                    <a:pt x="1194" y="553"/>
                  </a:lnTo>
                  <a:lnTo>
                    <a:pt x="1164" y="546"/>
                  </a:lnTo>
                  <a:lnTo>
                    <a:pt x="1156" y="547"/>
                  </a:lnTo>
                  <a:lnTo>
                    <a:pt x="1146" y="547"/>
                  </a:lnTo>
                  <a:lnTo>
                    <a:pt x="1137" y="547"/>
                  </a:lnTo>
                  <a:lnTo>
                    <a:pt x="1128" y="546"/>
                  </a:lnTo>
                  <a:lnTo>
                    <a:pt x="1120" y="546"/>
                  </a:lnTo>
                  <a:lnTo>
                    <a:pt x="1113" y="545"/>
                  </a:lnTo>
                  <a:lnTo>
                    <a:pt x="1109" y="545"/>
                  </a:lnTo>
                  <a:lnTo>
                    <a:pt x="1108" y="544"/>
                  </a:lnTo>
                  <a:lnTo>
                    <a:pt x="1112" y="517"/>
                  </a:lnTo>
                  <a:lnTo>
                    <a:pt x="1110" y="494"/>
                  </a:lnTo>
                  <a:lnTo>
                    <a:pt x="1104" y="473"/>
                  </a:lnTo>
                  <a:lnTo>
                    <a:pt x="1093" y="456"/>
                  </a:lnTo>
                  <a:lnTo>
                    <a:pt x="1078" y="442"/>
                  </a:lnTo>
                  <a:lnTo>
                    <a:pt x="1062" y="430"/>
                  </a:lnTo>
                  <a:lnTo>
                    <a:pt x="1045" y="422"/>
                  </a:lnTo>
                  <a:lnTo>
                    <a:pt x="1026" y="416"/>
                  </a:lnTo>
                  <a:lnTo>
                    <a:pt x="1013" y="414"/>
                  </a:lnTo>
                  <a:lnTo>
                    <a:pt x="1000" y="412"/>
                  </a:lnTo>
                  <a:lnTo>
                    <a:pt x="986" y="412"/>
                  </a:lnTo>
                  <a:lnTo>
                    <a:pt x="972" y="413"/>
                  </a:lnTo>
                  <a:lnTo>
                    <a:pt x="957" y="414"/>
                  </a:lnTo>
                  <a:lnTo>
                    <a:pt x="943" y="419"/>
                  </a:lnTo>
                  <a:lnTo>
                    <a:pt x="928" y="423"/>
                  </a:lnTo>
                  <a:lnTo>
                    <a:pt x="913" y="429"/>
                  </a:lnTo>
                  <a:lnTo>
                    <a:pt x="899" y="437"/>
                  </a:lnTo>
                  <a:lnTo>
                    <a:pt x="884" y="446"/>
                  </a:lnTo>
                  <a:lnTo>
                    <a:pt x="871" y="458"/>
                  </a:lnTo>
                  <a:lnTo>
                    <a:pt x="857" y="471"/>
                  </a:lnTo>
                  <a:lnTo>
                    <a:pt x="844" y="486"/>
                  </a:lnTo>
                  <a:lnTo>
                    <a:pt x="831" y="503"/>
                  </a:lnTo>
                  <a:lnTo>
                    <a:pt x="819" y="523"/>
                  </a:lnTo>
                  <a:lnTo>
                    <a:pt x="808" y="544"/>
                  </a:lnTo>
                  <a:lnTo>
                    <a:pt x="803" y="545"/>
                  </a:lnTo>
                  <a:lnTo>
                    <a:pt x="792" y="546"/>
                  </a:lnTo>
                  <a:lnTo>
                    <a:pt x="777" y="547"/>
                  </a:lnTo>
                  <a:lnTo>
                    <a:pt x="760" y="548"/>
                  </a:lnTo>
                  <a:lnTo>
                    <a:pt x="739" y="549"/>
                  </a:lnTo>
                  <a:lnTo>
                    <a:pt x="716" y="550"/>
                  </a:lnTo>
                  <a:lnTo>
                    <a:pt x="691" y="550"/>
                  </a:lnTo>
                  <a:lnTo>
                    <a:pt x="667" y="550"/>
                  </a:lnTo>
                  <a:lnTo>
                    <a:pt x="642" y="550"/>
                  </a:lnTo>
                  <a:lnTo>
                    <a:pt x="618" y="550"/>
                  </a:lnTo>
                  <a:lnTo>
                    <a:pt x="595" y="550"/>
                  </a:lnTo>
                  <a:lnTo>
                    <a:pt x="574" y="550"/>
                  </a:lnTo>
                  <a:lnTo>
                    <a:pt x="556" y="549"/>
                  </a:lnTo>
                  <a:lnTo>
                    <a:pt x="543" y="548"/>
                  </a:lnTo>
                  <a:lnTo>
                    <a:pt x="532" y="547"/>
                  </a:lnTo>
                  <a:lnTo>
                    <a:pt x="528" y="546"/>
                  </a:lnTo>
                  <a:lnTo>
                    <a:pt x="535" y="517"/>
                  </a:lnTo>
                  <a:lnTo>
                    <a:pt x="535" y="493"/>
                  </a:lnTo>
                  <a:lnTo>
                    <a:pt x="531" y="471"/>
                  </a:lnTo>
                  <a:lnTo>
                    <a:pt x="523" y="454"/>
                  </a:lnTo>
                  <a:lnTo>
                    <a:pt x="514" y="441"/>
                  </a:lnTo>
                  <a:lnTo>
                    <a:pt x="500" y="430"/>
                  </a:lnTo>
                  <a:lnTo>
                    <a:pt x="487" y="422"/>
                  </a:lnTo>
                  <a:lnTo>
                    <a:pt x="474" y="416"/>
                  </a:lnTo>
                  <a:lnTo>
                    <a:pt x="466" y="414"/>
                  </a:lnTo>
                  <a:lnTo>
                    <a:pt x="456" y="412"/>
                  </a:lnTo>
                  <a:lnTo>
                    <a:pt x="445" y="410"/>
                  </a:lnTo>
                  <a:lnTo>
                    <a:pt x="433" y="409"/>
                  </a:lnTo>
                  <a:lnTo>
                    <a:pt x="418" y="408"/>
                  </a:lnTo>
                  <a:lnTo>
                    <a:pt x="403" y="409"/>
                  </a:lnTo>
                  <a:lnTo>
                    <a:pt x="386" y="411"/>
                  </a:lnTo>
                  <a:lnTo>
                    <a:pt x="369" y="415"/>
                  </a:lnTo>
                  <a:lnTo>
                    <a:pt x="351" y="422"/>
                  </a:lnTo>
                  <a:lnTo>
                    <a:pt x="333" y="431"/>
                  </a:lnTo>
                  <a:lnTo>
                    <a:pt x="313" y="443"/>
                  </a:lnTo>
                  <a:lnTo>
                    <a:pt x="294" y="458"/>
                  </a:lnTo>
                  <a:lnTo>
                    <a:pt x="274" y="476"/>
                  </a:lnTo>
                  <a:lnTo>
                    <a:pt x="254" y="499"/>
                  </a:lnTo>
                  <a:lnTo>
                    <a:pt x="235" y="525"/>
                  </a:lnTo>
                  <a:lnTo>
                    <a:pt x="215" y="556"/>
                  </a:lnTo>
                  <a:lnTo>
                    <a:pt x="206" y="557"/>
                  </a:lnTo>
                  <a:lnTo>
                    <a:pt x="198" y="558"/>
                  </a:lnTo>
                  <a:lnTo>
                    <a:pt x="190" y="558"/>
                  </a:lnTo>
                  <a:lnTo>
                    <a:pt x="184" y="558"/>
                  </a:lnTo>
                  <a:lnTo>
                    <a:pt x="180" y="567"/>
                  </a:lnTo>
                  <a:lnTo>
                    <a:pt x="174" y="574"/>
                  </a:lnTo>
                  <a:lnTo>
                    <a:pt x="169" y="580"/>
                  </a:lnTo>
                  <a:lnTo>
                    <a:pt x="162" y="585"/>
                  </a:lnTo>
                  <a:lnTo>
                    <a:pt x="154" y="587"/>
                  </a:lnTo>
                  <a:lnTo>
                    <a:pt x="137" y="588"/>
                  </a:lnTo>
                  <a:lnTo>
                    <a:pt x="116" y="590"/>
                  </a:lnTo>
                  <a:lnTo>
                    <a:pt x="90" y="591"/>
                  </a:lnTo>
                  <a:lnTo>
                    <a:pt x="66" y="591"/>
                  </a:lnTo>
                  <a:lnTo>
                    <a:pt x="44" y="591"/>
                  </a:lnTo>
                  <a:lnTo>
                    <a:pt x="26" y="590"/>
                  </a:lnTo>
                  <a:lnTo>
                    <a:pt x="17" y="589"/>
                  </a:lnTo>
                  <a:lnTo>
                    <a:pt x="8" y="571"/>
                  </a:lnTo>
                  <a:lnTo>
                    <a:pt x="1" y="539"/>
                  </a:lnTo>
                  <a:lnTo>
                    <a:pt x="0" y="504"/>
                  </a:lnTo>
                  <a:lnTo>
                    <a:pt x="8" y="481"/>
                  </a:lnTo>
                  <a:lnTo>
                    <a:pt x="12" y="478"/>
                  </a:lnTo>
                  <a:lnTo>
                    <a:pt x="17" y="475"/>
                  </a:lnTo>
                  <a:lnTo>
                    <a:pt x="24" y="474"/>
                  </a:lnTo>
                  <a:lnTo>
                    <a:pt x="30" y="474"/>
                  </a:lnTo>
                  <a:lnTo>
                    <a:pt x="37" y="474"/>
                  </a:lnTo>
                  <a:lnTo>
                    <a:pt x="44" y="474"/>
                  </a:lnTo>
                  <a:lnTo>
                    <a:pt x="49" y="474"/>
                  </a:lnTo>
                  <a:lnTo>
                    <a:pt x="54" y="474"/>
                  </a:lnTo>
                  <a:lnTo>
                    <a:pt x="60" y="452"/>
                  </a:lnTo>
                  <a:lnTo>
                    <a:pt x="72" y="409"/>
                  </a:lnTo>
                  <a:lnTo>
                    <a:pt x="89" y="351"/>
                  </a:lnTo>
                  <a:lnTo>
                    <a:pt x="109" y="286"/>
                  </a:lnTo>
                  <a:lnTo>
                    <a:pt x="129" y="220"/>
                  </a:lnTo>
                  <a:lnTo>
                    <a:pt x="149" y="161"/>
                  </a:lnTo>
                  <a:lnTo>
                    <a:pt x="164" y="116"/>
                  </a:lnTo>
                  <a:lnTo>
                    <a:pt x="172" y="91"/>
                  </a:lnTo>
                  <a:lnTo>
                    <a:pt x="176" y="78"/>
                  </a:lnTo>
                  <a:lnTo>
                    <a:pt x="181" y="67"/>
                  </a:lnTo>
                  <a:lnTo>
                    <a:pt x="188" y="58"/>
                  </a:lnTo>
                  <a:lnTo>
                    <a:pt x="194" y="50"/>
                  </a:lnTo>
                  <a:lnTo>
                    <a:pt x="203" y="42"/>
                  </a:lnTo>
                  <a:lnTo>
                    <a:pt x="214" y="36"/>
                  </a:lnTo>
                  <a:lnTo>
                    <a:pt x="229" y="30"/>
                  </a:lnTo>
                  <a:lnTo>
                    <a:pt x="246" y="23"/>
                  </a:lnTo>
                  <a:lnTo>
                    <a:pt x="261" y="20"/>
                  </a:lnTo>
                  <a:lnTo>
                    <a:pt x="286" y="16"/>
                  </a:lnTo>
                  <a:lnTo>
                    <a:pt x="321" y="12"/>
                  </a:lnTo>
                  <a:lnTo>
                    <a:pt x="363" y="8"/>
                  </a:lnTo>
                  <a:lnTo>
                    <a:pt x="413" y="5"/>
                  </a:lnTo>
                  <a:lnTo>
                    <a:pt x="466" y="3"/>
                  </a:lnTo>
                  <a:lnTo>
                    <a:pt x="524" y="1"/>
                  </a:lnTo>
                  <a:lnTo>
                    <a:pt x="584" y="0"/>
                  </a:lnTo>
                  <a:lnTo>
                    <a:pt x="647" y="0"/>
                  </a:lnTo>
                  <a:lnTo>
                    <a:pt x="708" y="1"/>
                  </a:lnTo>
                  <a:lnTo>
                    <a:pt x="769" y="3"/>
                  </a:lnTo>
                  <a:lnTo>
                    <a:pt x="828" y="7"/>
                  </a:lnTo>
                  <a:lnTo>
                    <a:pt x="881" y="13"/>
                  </a:lnTo>
                  <a:lnTo>
                    <a:pt x="931" y="21"/>
                  </a:lnTo>
                  <a:lnTo>
                    <a:pt x="974" y="31"/>
                  </a:lnTo>
                  <a:lnTo>
                    <a:pt x="1009" y="43"/>
                  </a:lnTo>
                  <a:close/>
                </a:path>
              </a:pathLst>
            </a:custGeom>
            <a:solidFill>
              <a:srgbClr val="000000"/>
            </a:solidFill>
            <a:ln w="9525">
              <a:noFill/>
              <a:round/>
              <a:headEnd/>
              <a:tailEnd/>
            </a:ln>
          </p:spPr>
          <p:txBody>
            <a:bodyPr/>
            <a:lstStyle/>
            <a:p>
              <a:endParaRPr lang="en-US"/>
            </a:p>
          </p:txBody>
        </p:sp>
        <p:sp>
          <p:nvSpPr>
            <p:cNvPr id="2876" name="Freeform 866"/>
            <p:cNvSpPr>
              <a:spLocks/>
            </p:cNvSpPr>
            <p:nvPr/>
          </p:nvSpPr>
          <p:spPr bwMode="auto">
            <a:xfrm>
              <a:off x="2369" y="2612"/>
              <a:ext cx="387" cy="243"/>
            </a:xfrm>
            <a:custGeom>
              <a:avLst/>
              <a:gdLst>
                <a:gd name="T0" fmla="*/ 0 w 1162"/>
                <a:gd name="T1" fmla="*/ 1 h 485"/>
                <a:gd name="T2" fmla="*/ 0 w 1162"/>
                <a:gd name="T3" fmla="*/ 1 h 485"/>
                <a:gd name="T4" fmla="*/ 0 w 1162"/>
                <a:gd name="T5" fmla="*/ 1 h 485"/>
                <a:gd name="T6" fmla="*/ 0 w 1162"/>
                <a:gd name="T7" fmla="*/ 1 h 485"/>
                <a:gd name="T8" fmla="*/ 0 w 1162"/>
                <a:gd name="T9" fmla="*/ 1 h 485"/>
                <a:gd name="T10" fmla="*/ 0 w 1162"/>
                <a:gd name="T11" fmla="*/ 1 h 485"/>
                <a:gd name="T12" fmla="*/ 0 w 1162"/>
                <a:gd name="T13" fmla="*/ 1 h 485"/>
                <a:gd name="T14" fmla="*/ 0 w 1162"/>
                <a:gd name="T15" fmla="*/ 1 h 485"/>
                <a:gd name="T16" fmla="*/ 0 w 1162"/>
                <a:gd name="T17" fmla="*/ 1 h 485"/>
                <a:gd name="T18" fmla="*/ 0 w 1162"/>
                <a:gd name="T19" fmla="*/ 1 h 485"/>
                <a:gd name="T20" fmla="*/ 0 w 1162"/>
                <a:gd name="T21" fmla="*/ 1 h 485"/>
                <a:gd name="T22" fmla="*/ 0 w 1162"/>
                <a:gd name="T23" fmla="*/ 1 h 485"/>
                <a:gd name="T24" fmla="*/ 0 w 1162"/>
                <a:gd name="T25" fmla="*/ 0 h 485"/>
                <a:gd name="T26" fmla="*/ 0 w 1162"/>
                <a:gd name="T27" fmla="*/ 1 h 485"/>
                <a:gd name="T28" fmla="*/ 0 w 1162"/>
                <a:gd name="T29" fmla="*/ 1 h 485"/>
                <a:gd name="T30" fmla="*/ 0 w 1162"/>
                <a:gd name="T31" fmla="*/ 1 h 485"/>
                <a:gd name="T32" fmla="*/ 0 w 1162"/>
                <a:gd name="T33" fmla="*/ 1 h 485"/>
                <a:gd name="T34" fmla="*/ 0 w 1162"/>
                <a:gd name="T35" fmla="*/ 1 h 485"/>
                <a:gd name="T36" fmla="*/ 0 w 1162"/>
                <a:gd name="T37" fmla="*/ 1 h 485"/>
                <a:gd name="T38" fmla="*/ 0 w 1162"/>
                <a:gd name="T39" fmla="*/ 1 h 485"/>
                <a:gd name="T40" fmla="*/ 0 w 1162"/>
                <a:gd name="T41" fmla="*/ 1 h 485"/>
                <a:gd name="T42" fmla="*/ 0 w 1162"/>
                <a:gd name="T43" fmla="*/ 1 h 485"/>
                <a:gd name="T44" fmla="*/ 0 w 1162"/>
                <a:gd name="T45" fmla="*/ 1 h 485"/>
                <a:gd name="T46" fmla="*/ 0 w 1162"/>
                <a:gd name="T47" fmla="*/ 1 h 485"/>
                <a:gd name="T48" fmla="*/ 0 w 1162"/>
                <a:gd name="T49" fmla="*/ 1 h 485"/>
                <a:gd name="T50" fmla="*/ 0 w 1162"/>
                <a:gd name="T51" fmla="*/ 1 h 485"/>
                <a:gd name="T52" fmla="*/ 0 w 1162"/>
                <a:gd name="T53" fmla="*/ 1 h 485"/>
                <a:gd name="T54" fmla="*/ 0 w 1162"/>
                <a:gd name="T55" fmla="*/ 1 h 485"/>
                <a:gd name="T56" fmla="*/ 0 w 1162"/>
                <a:gd name="T57" fmla="*/ 1 h 485"/>
                <a:gd name="T58" fmla="*/ 0 w 1162"/>
                <a:gd name="T59" fmla="*/ 1 h 485"/>
                <a:gd name="T60" fmla="*/ 0 w 1162"/>
                <a:gd name="T61" fmla="*/ 1 h 485"/>
                <a:gd name="T62" fmla="*/ 0 w 1162"/>
                <a:gd name="T63" fmla="*/ 1 h 485"/>
                <a:gd name="T64" fmla="*/ 0 w 1162"/>
                <a:gd name="T65" fmla="*/ 1 h 485"/>
                <a:gd name="T66" fmla="*/ 0 w 1162"/>
                <a:gd name="T67" fmla="*/ 1 h 485"/>
                <a:gd name="T68" fmla="*/ 0 w 1162"/>
                <a:gd name="T69" fmla="*/ 1 h 485"/>
                <a:gd name="T70" fmla="*/ 0 w 1162"/>
                <a:gd name="T71" fmla="*/ 1 h 485"/>
                <a:gd name="T72" fmla="*/ 0 w 1162"/>
                <a:gd name="T73" fmla="*/ 1 h 485"/>
                <a:gd name="T74" fmla="*/ 0 w 1162"/>
                <a:gd name="T75" fmla="*/ 1 h 485"/>
                <a:gd name="T76" fmla="*/ 0 w 1162"/>
                <a:gd name="T77" fmla="*/ 1 h 485"/>
                <a:gd name="T78" fmla="*/ 0 w 1162"/>
                <a:gd name="T79" fmla="*/ 1 h 485"/>
                <a:gd name="T80" fmla="*/ 0 w 1162"/>
                <a:gd name="T81" fmla="*/ 1 h 485"/>
                <a:gd name="T82" fmla="*/ 0 w 1162"/>
                <a:gd name="T83" fmla="*/ 1 h 485"/>
                <a:gd name="T84" fmla="*/ 0 w 1162"/>
                <a:gd name="T85" fmla="*/ 1 h 485"/>
                <a:gd name="T86" fmla="*/ 0 w 1162"/>
                <a:gd name="T87" fmla="*/ 1 h 485"/>
                <a:gd name="T88" fmla="*/ 0 w 1162"/>
                <a:gd name="T89" fmla="*/ 1 h 485"/>
                <a:gd name="T90" fmla="*/ 0 w 1162"/>
                <a:gd name="T91" fmla="*/ 1 h 485"/>
                <a:gd name="T92" fmla="*/ 0 w 1162"/>
                <a:gd name="T93" fmla="*/ 1 h 485"/>
                <a:gd name="T94" fmla="*/ 0 w 1162"/>
                <a:gd name="T95" fmla="*/ 1 h 485"/>
                <a:gd name="T96" fmla="*/ 0 w 1162"/>
                <a:gd name="T97" fmla="*/ 1 h 485"/>
                <a:gd name="T98" fmla="*/ 0 w 1162"/>
                <a:gd name="T99" fmla="*/ 1 h 485"/>
                <a:gd name="T100" fmla="*/ 0 w 1162"/>
                <a:gd name="T101" fmla="*/ 1 h 485"/>
                <a:gd name="T102" fmla="*/ 0 w 1162"/>
                <a:gd name="T103" fmla="*/ 1 h 485"/>
                <a:gd name="T104" fmla="*/ 0 w 1162"/>
                <a:gd name="T105" fmla="*/ 1 h 485"/>
                <a:gd name="T106" fmla="*/ 0 w 1162"/>
                <a:gd name="T107" fmla="*/ 1 h 485"/>
                <a:gd name="T108" fmla="*/ 0 w 1162"/>
                <a:gd name="T109" fmla="*/ 1 h 485"/>
                <a:gd name="T110" fmla="*/ 0 w 1162"/>
                <a:gd name="T111" fmla="*/ 1 h 485"/>
                <a:gd name="T112" fmla="*/ 0 w 1162"/>
                <a:gd name="T113" fmla="*/ 1 h 485"/>
                <a:gd name="T114" fmla="*/ 0 w 1162"/>
                <a:gd name="T115" fmla="*/ 1 h 485"/>
                <a:gd name="T116" fmla="*/ 0 w 1162"/>
                <a:gd name="T117" fmla="*/ 1 h 4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162"/>
                <a:gd name="T178" fmla="*/ 0 h 485"/>
                <a:gd name="T179" fmla="*/ 1162 w 1162"/>
                <a:gd name="T180" fmla="*/ 485 h 4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162" h="485">
                  <a:moveTo>
                    <a:pt x="945" y="105"/>
                  </a:moveTo>
                  <a:lnTo>
                    <a:pt x="944" y="91"/>
                  </a:lnTo>
                  <a:lnTo>
                    <a:pt x="941" y="77"/>
                  </a:lnTo>
                  <a:lnTo>
                    <a:pt x="937" y="64"/>
                  </a:lnTo>
                  <a:lnTo>
                    <a:pt x="932" y="52"/>
                  </a:lnTo>
                  <a:lnTo>
                    <a:pt x="925" y="43"/>
                  </a:lnTo>
                  <a:lnTo>
                    <a:pt x="919" y="33"/>
                  </a:lnTo>
                  <a:lnTo>
                    <a:pt x="911" y="27"/>
                  </a:lnTo>
                  <a:lnTo>
                    <a:pt x="903" y="21"/>
                  </a:lnTo>
                  <a:lnTo>
                    <a:pt x="893" y="18"/>
                  </a:lnTo>
                  <a:lnTo>
                    <a:pt x="883" y="15"/>
                  </a:lnTo>
                  <a:lnTo>
                    <a:pt x="869" y="12"/>
                  </a:lnTo>
                  <a:lnTo>
                    <a:pt x="854" y="9"/>
                  </a:lnTo>
                  <a:lnTo>
                    <a:pt x="836" y="7"/>
                  </a:lnTo>
                  <a:lnTo>
                    <a:pt x="818" y="5"/>
                  </a:lnTo>
                  <a:lnTo>
                    <a:pt x="798" y="3"/>
                  </a:lnTo>
                  <a:lnTo>
                    <a:pt x="778" y="2"/>
                  </a:lnTo>
                  <a:lnTo>
                    <a:pt x="758" y="1"/>
                  </a:lnTo>
                  <a:lnTo>
                    <a:pt x="739" y="1"/>
                  </a:lnTo>
                  <a:lnTo>
                    <a:pt x="720" y="1"/>
                  </a:lnTo>
                  <a:lnTo>
                    <a:pt x="702" y="1"/>
                  </a:lnTo>
                  <a:lnTo>
                    <a:pt x="686" y="2"/>
                  </a:lnTo>
                  <a:lnTo>
                    <a:pt x="671" y="3"/>
                  </a:lnTo>
                  <a:lnTo>
                    <a:pt x="658" y="4"/>
                  </a:lnTo>
                  <a:lnTo>
                    <a:pt x="648" y="6"/>
                  </a:lnTo>
                  <a:lnTo>
                    <a:pt x="640" y="7"/>
                  </a:lnTo>
                  <a:lnTo>
                    <a:pt x="630" y="8"/>
                  </a:lnTo>
                  <a:lnTo>
                    <a:pt x="616" y="8"/>
                  </a:lnTo>
                  <a:lnTo>
                    <a:pt x="602" y="7"/>
                  </a:lnTo>
                  <a:lnTo>
                    <a:pt x="583" y="7"/>
                  </a:lnTo>
                  <a:lnTo>
                    <a:pt x="565" y="6"/>
                  </a:lnTo>
                  <a:lnTo>
                    <a:pt x="545" y="5"/>
                  </a:lnTo>
                  <a:lnTo>
                    <a:pt x="525" y="4"/>
                  </a:lnTo>
                  <a:lnTo>
                    <a:pt x="503" y="3"/>
                  </a:lnTo>
                  <a:lnTo>
                    <a:pt x="483" y="2"/>
                  </a:lnTo>
                  <a:lnTo>
                    <a:pt x="462" y="1"/>
                  </a:lnTo>
                  <a:lnTo>
                    <a:pt x="443" y="1"/>
                  </a:lnTo>
                  <a:lnTo>
                    <a:pt x="426" y="0"/>
                  </a:lnTo>
                  <a:lnTo>
                    <a:pt x="409" y="0"/>
                  </a:lnTo>
                  <a:lnTo>
                    <a:pt x="395" y="1"/>
                  </a:lnTo>
                  <a:lnTo>
                    <a:pt x="383" y="2"/>
                  </a:lnTo>
                  <a:lnTo>
                    <a:pt x="370" y="3"/>
                  </a:lnTo>
                  <a:lnTo>
                    <a:pt x="354" y="4"/>
                  </a:lnTo>
                  <a:lnTo>
                    <a:pt x="338" y="5"/>
                  </a:lnTo>
                  <a:lnTo>
                    <a:pt x="322" y="5"/>
                  </a:lnTo>
                  <a:lnTo>
                    <a:pt x="305" y="5"/>
                  </a:lnTo>
                  <a:lnTo>
                    <a:pt x="286" y="5"/>
                  </a:lnTo>
                  <a:lnTo>
                    <a:pt x="269" y="4"/>
                  </a:lnTo>
                  <a:lnTo>
                    <a:pt x="252" y="4"/>
                  </a:lnTo>
                  <a:lnTo>
                    <a:pt x="234" y="4"/>
                  </a:lnTo>
                  <a:lnTo>
                    <a:pt x="218" y="5"/>
                  </a:lnTo>
                  <a:lnTo>
                    <a:pt x="202" y="6"/>
                  </a:lnTo>
                  <a:lnTo>
                    <a:pt x="188" y="7"/>
                  </a:lnTo>
                  <a:lnTo>
                    <a:pt x="174" y="9"/>
                  </a:lnTo>
                  <a:lnTo>
                    <a:pt x="162" y="13"/>
                  </a:lnTo>
                  <a:lnTo>
                    <a:pt x="152" y="16"/>
                  </a:lnTo>
                  <a:lnTo>
                    <a:pt x="144" y="21"/>
                  </a:lnTo>
                  <a:lnTo>
                    <a:pt x="137" y="28"/>
                  </a:lnTo>
                  <a:lnTo>
                    <a:pt x="130" y="36"/>
                  </a:lnTo>
                  <a:lnTo>
                    <a:pt x="122" y="47"/>
                  </a:lnTo>
                  <a:lnTo>
                    <a:pt x="116" y="61"/>
                  </a:lnTo>
                  <a:lnTo>
                    <a:pt x="109" y="77"/>
                  </a:lnTo>
                  <a:lnTo>
                    <a:pt x="104" y="97"/>
                  </a:lnTo>
                  <a:lnTo>
                    <a:pt x="99" y="121"/>
                  </a:lnTo>
                  <a:lnTo>
                    <a:pt x="96" y="149"/>
                  </a:lnTo>
                  <a:lnTo>
                    <a:pt x="92" y="172"/>
                  </a:lnTo>
                  <a:lnTo>
                    <a:pt x="84" y="197"/>
                  </a:lnTo>
                  <a:lnTo>
                    <a:pt x="75" y="222"/>
                  </a:lnTo>
                  <a:lnTo>
                    <a:pt x="63" y="245"/>
                  </a:lnTo>
                  <a:lnTo>
                    <a:pt x="52" y="267"/>
                  </a:lnTo>
                  <a:lnTo>
                    <a:pt x="43" y="287"/>
                  </a:lnTo>
                  <a:lnTo>
                    <a:pt x="36" y="304"/>
                  </a:lnTo>
                  <a:lnTo>
                    <a:pt x="33" y="317"/>
                  </a:lnTo>
                  <a:lnTo>
                    <a:pt x="31" y="347"/>
                  </a:lnTo>
                  <a:lnTo>
                    <a:pt x="23" y="381"/>
                  </a:lnTo>
                  <a:lnTo>
                    <a:pt x="12" y="412"/>
                  </a:lnTo>
                  <a:lnTo>
                    <a:pt x="0" y="433"/>
                  </a:lnTo>
                  <a:lnTo>
                    <a:pt x="13" y="433"/>
                  </a:lnTo>
                  <a:lnTo>
                    <a:pt x="28" y="434"/>
                  </a:lnTo>
                  <a:lnTo>
                    <a:pt x="40" y="434"/>
                  </a:lnTo>
                  <a:lnTo>
                    <a:pt x="53" y="435"/>
                  </a:lnTo>
                  <a:lnTo>
                    <a:pt x="64" y="438"/>
                  </a:lnTo>
                  <a:lnTo>
                    <a:pt x="73" y="442"/>
                  </a:lnTo>
                  <a:lnTo>
                    <a:pt x="80" y="450"/>
                  </a:lnTo>
                  <a:lnTo>
                    <a:pt x="84" y="460"/>
                  </a:lnTo>
                  <a:lnTo>
                    <a:pt x="87" y="456"/>
                  </a:lnTo>
                  <a:lnTo>
                    <a:pt x="91" y="451"/>
                  </a:lnTo>
                  <a:lnTo>
                    <a:pt x="97" y="444"/>
                  </a:lnTo>
                  <a:lnTo>
                    <a:pt x="105" y="435"/>
                  </a:lnTo>
                  <a:lnTo>
                    <a:pt x="114" y="425"/>
                  </a:lnTo>
                  <a:lnTo>
                    <a:pt x="126" y="415"/>
                  </a:lnTo>
                  <a:lnTo>
                    <a:pt x="140" y="404"/>
                  </a:lnTo>
                  <a:lnTo>
                    <a:pt x="156" y="393"/>
                  </a:lnTo>
                  <a:lnTo>
                    <a:pt x="172" y="382"/>
                  </a:lnTo>
                  <a:lnTo>
                    <a:pt x="190" y="373"/>
                  </a:lnTo>
                  <a:lnTo>
                    <a:pt x="212" y="363"/>
                  </a:lnTo>
                  <a:lnTo>
                    <a:pt x="233" y="356"/>
                  </a:lnTo>
                  <a:lnTo>
                    <a:pt x="257" y="349"/>
                  </a:lnTo>
                  <a:lnTo>
                    <a:pt x="284" y="344"/>
                  </a:lnTo>
                  <a:lnTo>
                    <a:pt x="310" y="342"/>
                  </a:lnTo>
                  <a:lnTo>
                    <a:pt x="340" y="342"/>
                  </a:lnTo>
                  <a:lnTo>
                    <a:pt x="357" y="345"/>
                  </a:lnTo>
                  <a:lnTo>
                    <a:pt x="375" y="350"/>
                  </a:lnTo>
                  <a:lnTo>
                    <a:pt x="395" y="360"/>
                  </a:lnTo>
                  <a:lnTo>
                    <a:pt x="415" y="371"/>
                  </a:lnTo>
                  <a:lnTo>
                    <a:pt x="433" y="384"/>
                  </a:lnTo>
                  <a:lnTo>
                    <a:pt x="449" y="396"/>
                  </a:lnTo>
                  <a:lnTo>
                    <a:pt x="459" y="410"/>
                  </a:lnTo>
                  <a:lnTo>
                    <a:pt x="465" y="423"/>
                  </a:lnTo>
                  <a:lnTo>
                    <a:pt x="467" y="447"/>
                  </a:lnTo>
                  <a:lnTo>
                    <a:pt x="469" y="468"/>
                  </a:lnTo>
                  <a:lnTo>
                    <a:pt x="475" y="483"/>
                  </a:lnTo>
                  <a:lnTo>
                    <a:pt x="494" y="485"/>
                  </a:lnTo>
                  <a:lnTo>
                    <a:pt x="505" y="484"/>
                  </a:lnTo>
                  <a:lnTo>
                    <a:pt x="521" y="482"/>
                  </a:lnTo>
                  <a:lnTo>
                    <a:pt x="542" y="482"/>
                  </a:lnTo>
                  <a:lnTo>
                    <a:pt x="566" y="481"/>
                  </a:lnTo>
                  <a:lnTo>
                    <a:pt x="590" y="481"/>
                  </a:lnTo>
                  <a:lnTo>
                    <a:pt x="614" y="482"/>
                  </a:lnTo>
                  <a:lnTo>
                    <a:pt x="634" y="483"/>
                  </a:lnTo>
                  <a:lnTo>
                    <a:pt x="650" y="485"/>
                  </a:lnTo>
                  <a:lnTo>
                    <a:pt x="662" y="482"/>
                  </a:lnTo>
                  <a:lnTo>
                    <a:pt x="672" y="474"/>
                  </a:lnTo>
                  <a:lnTo>
                    <a:pt x="680" y="461"/>
                  </a:lnTo>
                  <a:lnTo>
                    <a:pt x="690" y="445"/>
                  </a:lnTo>
                  <a:lnTo>
                    <a:pt x="700" y="426"/>
                  </a:lnTo>
                  <a:lnTo>
                    <a:pt x="715" y="407"/>
                  </a:lnTo>
                  <a:lnTo>
                    <a:pt x="735" y="387"/>
                  </a:lnTo>
                  <a:lnTo>
                    <a:pt x="760" y="369"/>
                  </a:lnTo>
                  <a:lnTo>
                    <a:pt x="771" y="363"/>
                  </a:lnTo>
                  <a:lnTo>
                    <a:pt x="786" y="358"/>
                  </a:lnTo>
                  <a:lnTo>
                    <a:pt x="804" y="351"/>
                  </a:lnTo>
                  <a:lnTo>
                    <a:pt x="827" y="346"/>
                  </a:lnTo>
                  <a:lnTo>
                    <a:pt x="854" y="344"/>
                  </a:lnTo>
                  <a:lnTo>
                    <a:pt x="885" y="343"/>
                  </a:lnTo>
                  <a:lnTo>
                    <a:pt x="920" y="346"/>
                  </a:lnTo>
                  <a:lnTo>
                    <a:pt x="960" y="354"/>
                  </a:lnTo>
                  <a:lnTo>
                    <a:pt x="973" y="359"/>
                  </a:lnTo>
                  <a:lnTo>
                    <a:pt x="988" y="369"/>
                  </a:lnTo>
                  <a:lnTo>
                    <a:pt x="1003" y="382"/>
                  </a:lnTo>
                  <a:lnTo>
                    <a:pt x="1017" y="397"/>
                  </a:lnTo>
                  <a:lnTo>
                    <a:pt x="1031" y="415"/>
                  </a:lnTo>
                  <a:lnTo>
                    <a:pt x="1041" y="432"/>
                  </a:lnTo>
                  <a:lnTo>
                    <a:pt x="1048" y="448"/>
                  </a:lnTo>
                  <a:lnTo>
                    <a:pt x="1052" y="462"/>
                  </a:lnTo>
                  <a:lnTo>
                    <a:pt x="1056" y="463"/>
                  </a:lnTo>
                  <a:lnTo>
                    <a:pt x="1059" y="464"/>
                  </a:lnTo>
                  <a:lnTo>
                    <a:pt x="1061" y="464"/>
                  </a:lnTo>
                  <a:lnTo>
                    <a:pt x="1065" y="463"/>
                  </a:lnTo>
                  <a:lnTo>
                    <a:pt x="1069" y="451"/>
                  </a:lnTo>
                  <a:lnTo>
                    <a:pt x="1079" y="444"/>
                  </a:lnTo>
                  <a:lnTo>
                    <a:pt x="1092" y="438"/>
                  </a:lnTo>
                  <a:lnTo>
                    <a:pt x="1105" y="436"/>
                  </a:lnTo>
                  <a:lnTo>
                    <a:pt x="1119" y="434"/>
                  </a:lnTo>
                  <a:lnTo>
                    <a:pt x="1132" y="434"/>
                  </a:lnTo>
                  <a:lnTo>
                    <a:pt x="1141" y="433"/>
                  </a:lnTo>
                  <a:lnTo>
                    <a:pt x="1145" y="432"/>
                  </a:lnTo>
                  <a:lnTo>
                    <a:pt x="1149" y="399"/>
                  </a:lnTo>
                  <a:lnTo>
                    <a:pt x="1157" y="369"/>
                  </a:lnTo>
                  <a:lnTo>
                    <a:pt x="1162" y="340"/>
                  </a:lnTo>
                  <a:lnTo>
                    <a:pt x="1156" y="309"/>
                  </a:lnTo>
                  <a:lnTo>
                    <a:pt x="1138" y="286"/>
                  </a:lnTo>
                  <a:lnTo>
                    <a:pt x="1116" y="269"/>
                  </a:lnTo>
                  <a:lnTo>
                    <a:pt x="1088" y="255"/>
                  </a:lnTo>
                  <a:lnTo>
                    <a:pt x="1060" y="244"/>
                  </a:lnTo>
                  <a:lnTo>
                    <a:pt x="1033" y="233"/>
                  </a:lnTo>
                  <a:lnTo>
                    <a:pt x="1011" y="222"/>
                  </a:lnTo>
                  <a:lnTo>
                    <a:pt x="995" y="207"/>
                  </a:lnTo>
                  <a:lnTo>
                    <a:pt x="987" y="186"/>
                  </a:lnTo>
                  <a:lnTo>
                    <a:pt x="984" y="175"/>
                  </a:lnTo>
                  <a:lnTo>
                    <a:pt x="979" y="164"/>
                  </a:lnTo>
                  <a:lnTo>
                    <a:pt x="972" y="153"/>
                  </a:lnTo>
                  <a:lnTo>
                    <a:pt x="965" y="142"/>
                  </a:lnTo>
                  <a:lnTo>
                    <a:pt x="957" y="133"/>
                  </a:lnTo>
                  <a:lnTo>
                    <a:pt x="952" y="123"/>
                  </a:lnTo>
                  <a:lnTo>
                    <a:pt x="947" y="113"/>
                  </a:lnTo>
                  <a:lnTo>
                    <a:pt x="945" y="105"/>
                  </a:lnTo>
                  <a:close/>
                </a:path>
              </a:pathLst>
            </a:custGeom>
            <a:solidFill>
              <a:srgbClr val="FFF4E2"/>
            </a:solidFill>
            <a:ln w="9525">
              <a:noFill/>
              <a:round/>
              <a:headEnd/>
              <a:tailEnd/>
            </a:ln>
          </p:spPr>
          <p:txBody>
            <a:bodyPr/>
            <a:lstStyle/>
            <a:p>
              <a:endParaRPr lang="en-US"/>
            </a:p>
          </p:txBody>
        </p:sp>
        <p:sp>
          <p:nvSpPr>
            <p:cNvPr id="2877" name="Freeform 867"/>
            <p:cNvSpPr>
              <a:spLocks/>
            </p:cNvSpPr>
            <p:nvPr/>
          </p:nvSpPr>
          <p:spPr bwMode="auto">
            <a:xfrm>
              <a:off x="2758" y="2762"/>
              <a:ext cx="18" cy="63"/>
            </a:xfrm>
            <a:custGeom>
              <a:avLst/>
              <a:gdLst>
                <a:gd name="T0" fmla="*/ 0 w 52"/>
                <a:gd name="T1" fmla="*/ 1 h 125"/>
                <a:gd name="T2" fmla="*/ 0 w 52"/>
                <a:gd name="T3" fmla="*/ 1 h 125"/>
                <a:gd name="T4" fmla="*/ 0 w 52"/>
                <a:gd name="T5" fmla="*/ 1 h 125"/>
                <a:gd name="T6" fmla="*/ 0 w 52"/>
                <a:gd name="T7" fmla="*/ 1 h 125"/>
                <a:gd name="T8" fmla="*/ 0 w 52"/>
                <a:gd name="T9" fmla="*/ 1 h 125"/>
                <a:gd name="T10" fmla="*/ 0 w 52"/>
                <a:gd name="T11" fmla="*/ 1 h 125"/>
                <a:gd name="T12" fmla="*/ 0 w 52"/>
                <a:gd name="T13" fmla="*/ 1 h 125"/>
                <a:gd name="T14" fmla="*/ 0 w 52"/>
                <a:gd name="T15" fmla="*/ 1 h 125"/>
                <a:gd name="T16" fmla="*/ 0 w 52"/>
                <a:gd name="T17" fmla="*/ 1 h 125"/>
                <a:gd name="T18" fmla="*/ 0 w 52"/>
                <a:gd name="T19" fmla="*/ 1 h 125"/>
                <a:gd name="T20" fmla="*/ 0 w 52"/>
                <a:gd name="T21" fmla="*/ 0 h 125"/>
                <a:gd name="T22" fmla="*/ 0 w 52"/>
                <a:gd name="T23" fmla="*/ 1 h 125"/>
                <a:gd name="T24" fmla="*/ 0 w 52"/>
                <a:gd name="T25" fmla="*/ 1 h 125"/>
                <a:gd name="T26" fmla="*/ 0 w 52"/>
                <a:gd name="T27" fmla="*/ 1 h 125"/>
                <a:gd name="T28" fmla="*/ 0 w 52"/>
                <a:gd name="T29" fmla="*/ 1 h 125"/>
                <a:gd name="T30" fmla="*/ 0 w 52"/>
                <a:gd name="T31" fmla="*/ 1 h 125"/>
                <a:gd name="T32" fmla="*/ 0 w 52"/>
                <a:gd name="T33" fmla="*/ 1 h 12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125"/>
                <a:gd name="T53" fmla="*/ 52 w 52"/>
                <a:gd name="T54" fmla="*/ 125 h 12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125">
                  <a:moveTo>
                    <a:pt x="0" y="118"/>
                  </a:moveTo>
                  <a:lnTo>
                    <a:pt x="0" y="123"/>
                  </a:lnTo>
                  <a:lnTo>
                    <a:pt x="4" y="125"/>
                  </a:lnTo>
                  <a:lnTo>
                    <a:pt x="13" y="124"/>
                  </a:lnTo>
                  <a:lnTo>
                    <a:pt x="22" y="122"/>
                  </a:lnTo>
                  <a:lnTo>
                    <a:pt x="34" y="104"/>
                  </a:lnTo>
                  <a:lnTo>
                    <a:pt x="45" y="71"/>
                  </a:lnTo>
                  <a:lnTo>
                    <a:pt x="52" y="34"/>
                  </a:lnTo>
                  <a:lnTo>
                    <a:pt x="52" y="10"/>
                  </a:lnTo>
                  <a:lnTo>
                    <a:pt x="45" y="3"/>
                  </a:lnTo>
                  <a:lnTo>
                    <a:pt x="33" y="0"/>
                  </a:lnTo>
                  <a:lnTo>
                    <a:pt x="22" y="1"/>
                  </a:lnTo>
                  <a:lnTo>
                    <a:pt x="20" y="7"/>
                  </a:lnTo>
                  <a:lnTo>
                    <a:pt x="20" y="31"/>
                  </a:lnTo>
                  <a:lnTo>
                    <a:pt x="14" y="64"/>
                  </a:lnTo>
                  <a:lnTo>
                    <a:pt x="6" y="97"/>
                  </a:lnTo>
                  <a:lnTo>
                    <a:pt x="0" y="118"/>
                  </a:lnTo>
                  <a:close/>
                </a:path>
              </a:pathLst>
            </a:custGeom>
            <a:solidFill>
              <a:srgbClr val="FFBF4C"/>
            </a:solidFill>
            <a:ln w="9525">
              <a:noFill/>
              <a:round/>
              <a:headEnd/>
              <a:tailEnd/>
            </a:ln>
          </p:spPr>
          <p:txBody>
            <a:bodyPr/>
            <a:lstStyle/>
            <a:p>
              <a:endParaRPr lang="en-US"/>
            </a:p>
          </p:txBody>
        </p:sp>
        <p:sp>
          <p:nvSpPr>
            <p:cNvPr id="2878" name="Freeform 868"/>
            <p:cNvSpPr>
              <a:spLocks/>
            </p:cNvSpPr>
            <p:nvPr/>
          </p:nvSpPr>
          <p:spPr bwMode="auto">
            <a:xfrm>
              <a:off x="2731" y="2834"/>
              <a:ext cx="33" cy="27"/>
            </a:xfrm>
            <a:custGeom>
              <a:avLst/>
              <a:gdLst>
                <a:gd name="T0" fmla="*/ 0 w 99"/>
                <a:gd name="T1" fmla="*/ 0 h 54"/>
                <a:gd name="T2" fmla="*/ 0 w 99"/>
                <a:gd name="T3" fmla="*/ 1 h 54"/>
                <a:gd name="T4" fmla="*/ 0 w 99"/>
                <a:gd name="T5" fmla="*/ 1 h 54"/>
                <a:gd name="T6" fmla="*/ 0 w 99"/>
                <a:gd name="T7" fmla="*/ 1 h 54"/>
                <a:gd name="T8" fmla="*/ 0 w 99"/>
                <a:gd name="T9" fmla="*/ 1 h 54"/>
                <a:gd name="T10" fmla="*/ 0 w 99"/>
                <a:gd name="T11" fmla="*/ 1 h 54"/>
                <a:gd name="T12" fmla="*/ 0 w 99"/>
                <a:gd name="T13" fmla="*/ 1 h 54"/>
                <a:gd name="T14" fmla="*/ 0 w 99"/>
                <a:gd name="T15" fmla="*/ 1 h 54"/>
                <a:gd name="T16" fmla="*/ 0 w 99"/>
                <a:gd name="T17" fmla="*/ 1 h 54"/>
                <a:gd name="T18" fmla="*/ 0 w 99"/>
                <a:gd name="T19" fmla="*/ 1 h 54"/>
                <a:gd name="T20" fmla="*/ 0 w 99"/>
                <a:gd name="T21" fmla="*/ 1 h 54"/>
                <a:gd name="T22" fmla="*/ 0 w 99"/>
                <a:gd name="T23" fmla="*/ 1 h 54"/>
                <a:gd name="T24" fmla="*/ 0 w 99"/>
                <a:gd name="T25" fmla="*/ 1 h 54"/>
                <a:gd name="T26" fmla="*/ 0 w 99"/>
                <a:gd name="T27" fmla="*/ 1 h 54"/>
                <a:gd name="T28" fmla="*/ 0 w 99"/>
                <a:gd name="T29" fmla="*/ 1 h 54"/>
                <a:gd name="T30" fmla="*/ 0 w 99"/>
                <a:gd name="T31" fmla="*/ 1 h 54"/>
                <a:gd name="T32" fmla="*/ 0 w 99"/>
                <a:gd name="T33" fmla="*/ 1 h 54"/>
                <a:gd name="T34" fmla="*/ 0 w 99"/>
                <a:gd name="T35" fmla="*/ 1 h 54"/>
                <a:gd name="T36" fmla="*/ 0 w 99"/>
                <a:gd name="T37" fmla="*/ 1 h 54"/>
                <a:gd name="T38" fmla="*/ 0 w 99"/>
                <a:gd name="T39" fmla="*/ 1 h 54"/>
                <a:gd name="T40" fmla="*/ 0 w 99"/>
                <a:gd name="T41" fmla="*/ 0 h 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9"/>
                <a:gd name="T64" fmla="*/ 0 h 54"/>
                <a:gd name="T65" fmla="*/ 99 w 99"/>
                <a:gd name="T66" fmla="*/ 54 h 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9" h="54">
                  <a:moveTo>
                    <a:pt x="98" y="0"/>
                  </a:moveTo>
                  <a:lnTo>
                    <a:pt x="85" y="6"/>
                  </a:lnTo>
                  <a:lnTo>
                    <a:pt x="71" y="9"/>
                  </a:lnTo>
                  <a:lnTo>
                    <a:pt x="57" y="10"/>
                  </a:lnTo>
                  <a:lnTo>
                    <a:pt x="45" y="10"/>
                  </a:lnTo>
                  <a:lnTo>
                    <a:pt x="33" y="10"/>
                  </a:lnTo>
                  <a:lnTo>
                    <a:pt x="22" y="12"/>
                  </a:lnTo>
                  <a:lnTo>
                    <a:pt x="13" y="14"/>
                  </a:lnTo>
                  <a:lnTo>
                    <a:pt x="5" y="21"/>
                  </a:lnTo>
                  <a:lnTo>
                    <a:pt x="0" y="32"/>
                  </a:lnTo>
                  <a:lnTo>
                    <a:pt x="2" y="41"/>
                  </a:lnTo>
                  <a:lnTo>
                    <a:pt x="10" y="49"/>
                  </a:lnTo>
                  <a:lnTo>
                    <a:pt x="21" y="53"/>
                  </a:lnTo>
                  <a:lnTo>
                    <a:pt x="46" y="54"/>
                  </a:lnTo>
                  <a:lnTo>
                    <a:pt x="66" y="51"/>
                  </a:lnTo>
                  <a:lnTo>
                    <a:pt x="81" y="46"/>
                  </a:lnTo>
                  <a:lnTo>
                    <a:pt x="90" y="37"/>
                  </a:lnTo>
                  <a:lnTo>
                    <a:pt x="97" y="27"/>
                  </a:lnTo>
                  <a:lnTo>
                    <a:pt x="99" y="18"/>
                  </a:lnTo>
                  <a:lnTo>
                    <a:pt x="99" y="8"/>
                  </a:lnTo>
                  <a:lnTo>
                    <a:pt x="98" y="0"/>
                  </a:lnTo>
                  <a:close/>
                </a:path>
              </a:pathLst>
            </a:custGeom>
            <a:solidFill>
              <a:srgbClr val="7F99B2"/>
            </a:solidFill>
            <a:ln w="9525">
              <a:noFill/>
              <a:round/>
              <a:headEnd/>
              <a:tailEnd/>
            </a:ln>
          </p:spPr>
          <p:txBody>
            <a:bodyPr/>
            <a:lstStyle/>
            <a:p>
              <a:endParaRPr lang="en-US"/>
            </a:p>
          </p:txBody>
        </p:sp>
        <p:sp>
          <p:nvSpPr>
            <p:cNvPr id="2879" name="Freeform 869"/>
            <p:cNvSpPr>
              <a:spLocks/>
            </p:cNvSpPr>
            <p:nvPr/>
          </p:nvSpPr>
          <p:spPr bwMode="auto">
            <a:xfrm>
              <a:off x="2347" y="2841"/>
              <a:ext cx="43" cy="42"/>
            </a:xfrm>
            <a:custGeom>
              <a:avLst/>
              <a:gdLst>
                <a:gd name="T0" fmla="*/ 0 w 131"/>
                <a:gd name="T1" fmla="*/ 0 h 85"/>
                <a:gd name="T2" fmla="*/ 0 w 131"/>
                <a:gd name="T3" fmla="*/ 0 h 85"/>
                <a:gd name="T4" fmla="*/ 0 w 131"/>
                <a:gd name="T5" fmla="*/ 0 h 85"/>
                <a:gd name="T6" fmla="*/ 0 w 131"/>
                <a:gd name="T7" fmla="*/ 0 h 85"/>
                <a:gd name="T8" fmla="*/ 0 w 131"/>
                <a:gd name="T9" fmla="*/ 0 h 85"/>
                <a:gd name="T10" fmla="*/ 0 w 131"/>
                <a:gd name="T11" fmla="*/ 0 h 85"/>
                <a:gd name="T12" fmla="*/ 0 w 131"/>
                <a:gd name="T13" fmla="*/ 0 h 85"/>
                <a:gd name="T14" fmla="*/ 0 w 131"/>
                <a:gd name="T15" fmla="*/ 0 h 85"/>
                <a:gd name="T16" fmla="*/ 0 w 131"/>
                <a:gd name="T17" fmla="*/ 0 h 85"/>
                <a:gd name="T18" fmla="*/ 0 w 131"/>
                <a:gd name="T19" fmla="*/ 0 h 85"/>
                <a:gd name="T20" fmla="*/ 0 w 131"/>
                <a:gd name="T21" fmla="*/ 0 h 85"/>
                <a:gd name="T22" fmla="*/ 0 w 131"/>
                <a:gd name="T23" fmla="*/ 0 h 85"/>
                <a:gd name="T24" fmla="*/ 0 w 131"/>
                <a:gd name="T25" fmla="*/ 0 h 85"/>
                <a:gd name="T26" fmla="*/ 0 w 131"/>
                <a:gd name="T27" fmla="*/ 0 h 85"/>
                <a:gd name="T28" fmla="*/ 0 w 131"/>
                <a:gd name="T29" fmla="*/ 0 h 85"/>
                <a:gd name="T30" fmla="*/ 0 w 131"/>
                <a:gd name="T31" fmla="*/ 0 h 85"/>
                <a:gd name="T32" fmla="*/ 0 w 131"/>
                <a:gd name="T33" fmla="*/ 0 h 85"/>
                <a:gd name="T34" fmla="*/ 0 w 131"/>
                <a:gd name="T35" fmla="*/ 0 h 85"/>
                <a:gd name="T36" fmla="*/ 0 w 131"/>
                <a:gd name="T37" fmla="*/ 0 h 85"/>
                <a:gd name="T38" fmla="*/ 0 w 131"/>
                <a:gd name="T39" fmla="*/ 0 h 85"/>
                <a:gd name="T40" fmla="*/ 0 w 131"/>
                <a:gd name="T41" fmla="*/ 0 h 85"/>
                <a:gd name="T42" fmla="*/ 0 w 131"/>
                <a:gd name="T43" fmla="*/ 0 h 85"/>
                <a:gd name="T44" fmla="*/ 0 w 131"/>
                <a:gd name="T45" fmla="*/ 0 h 85"/>
                <a:gd name="T46" fmla="*/ 0 w 131"/>
                <a:gd name="T47" fmla="*/ 0 h 85"/>
                <a:gd name="T48" fmla="*/ 0 w 131"/>
                <a:gd name="T49" fmla="*/ 0 h 85"/>
                <a:gd name="T50" fmla="*/ 0 w 131"/>
                <a:gd name="T51" fmla="*/ 0 h 85"/>
                <a:gd name="T52" fmla="*/ 0 w 131"/>
                <a:gd name="T53" fmla="*/ 0 h 85"/>
                <a:gd name="T54" fmla="*/ 0 w 131"/>
                <a:gd name="T55" fmla="*/ 0 h 85"/>
                <a:gd name="T56" fmla="*/ 0 w 131"/>
                <a:gd name="T57" fmla="*/ 0 h 8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31"/>
                <a:gd name="T88" fmla="*/ 0 h 85"/>
                <a:gd name="T89" fmla="*/ 131 w 131"/>
                <a:gd name="T90" fmla="*/ 85 h 8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31" h="85">
                  <a:moveTo>
                    <a:pt x="2" y="10"/>
                  </a:moveTo>
                  <a:lnTo>
                    <a:pt x="7" y="7"/>
                  </a:lnTo>
                  <a:lnTo>
                    <a:pt x="16" y="6"/>
                  </a:lnTo>
                  <a:lnTo>
                    <a:pt x="30" y="6"/>
                  </a:lnTo>
                  <a:lnTo>
                    <a:pt x="43" y="6"/>
                  </a:lnTo>
                  <a:lnTo>
                    <a:pt x="59" y="6"/>
                  </a:lnTo>
                  <a:lnTo>
                    <a:pt x="74" y="6"/>
                  </a:lnTo>
                  <a:lnTo>
                    <a:pt x="86" y="5"/>
                  </a:lnTo>
                  <a:lnTo>
                    <a:pt x="96" y="1"/>
                  </a:lnTo>
                  <a:lnTo>
                    <a:pt x="108" y="0"/>
                  </a:lnTo>
                  <a:lnTo>
                    <a:pt x="118" y="6"/>
                  </a:lnTo>
                  <a:lnTo>
                    <a:pt x="124" y="17"/>
                  </a:lnTo>
                  <a:lnTo>
                    <a:pt x="128" y="32"/>
                  </a:lnTo>
                  <a:lnTo>
                    <a:pt x="131" y="47"/>
                  </a:lnTo>
                  <a:lnTo>
                    <a:pt x="131" y="60"/>
                  </a:lnTo>
                  <a:lnTo>
                    <a:pt x="128" y="71"/>
                  </a:lnTo>
                  <a:lnTo>
                    <a:pt x="123" y="78"/>
                  </a:lnTo>
                  <a:lnTo>
                    <a:pt x="114" y="80"/>
                  </a:lnTo>
                  <a:lnTo>
                    <a:pt x="102" y="82"/>
                  </a:lnTo>
                  <a:lnTo>
                    <a:pt x="86" y="84"/>
                  </a:lnTo>
                  <a:lnTo>
                    <a:pt x="70" y="84"/>
                  </a:lnTo>
                  <a:lnTo>
                    <a:pt x="52" y="85"/>
                  </a:lnTo>
                  <a:lnTo>
                    <a:pt x="38" y="84"/>
                  </a:lnTo>
                  <a:lnTo>
                    <a:pt x="26" y="83"/>
                  </a:lnTo>
                  <a:lnTo>
                    <a:pt x="19" y="81"/>
                  </a:lnTo>
                  <a:lnTo>
                    <a:pt x="10" y="69"/>
                  </a:lnTo>
                  <a:lnTo>
                    <a:pt x="3" y="47"/>
                  </a:lnTo>
                  <a:lnTo>
                    <a:pt x="0" y="24"/>
                  </a:lnTo>
                  <a:lnTo>
                    <a:pt x="2" y="10"/>
                  </a:lnTo>
                  <a:close/>
                </a:path>
              </a:pathLst>
            </a:custGeom>
            <a:solidFill>
              <a:srgbClr val="7F99B2"/>
            </a:solidFill>
            <a:ln w="9525">
              <a:noFill/>
              <a:round/>
              <a:headEnd/>
              <a:tailEnd/>
            </a:ln>
          </p:spPr>
          <p:txBody>
            <a:bodyPr/>
            <a:lstStyle/>
            <a:p>
              <a:endParaRPr lang="en-US"/>
            </a:p>
          </p:txBody>
        </p:sp>
        <p:sp>
          <p:nvSpPr>
            <p:cNvPr id="2880" name="Freeform 870"/>
            <p:cNvSpPr>
              <a:spLocks/>
            </p:cNvSpPr>
            <p:nvPr/>
          </p:nvSpPr>
          <p:spPr bwMode="auto">
            <a:xfrm>
              <a:off x="2422" y="2811"/>
              <a:ext cx="90" cy="120"/>
            </a:xfrm>
            <a:custGeom>
              <a:avLst/>
              <a:gdLst>
                <a:gd name="T0" fmla="*/ 0 w 272"/>
                <a:gd name="T1" fmla="*/ 0 h 242"/>
                <a:gd name="T2" fmla="*/ 0 w 272"/>
                <a:gd name="T3" fmla="*/ 0 h 242"/>
                <a:gd name="T4" fmla="*/ 0 w 272"/>
                <a:gd name="T5" fmla="*/ 0 h 242"/>
                <a:gd name="T6" fmla="*/ 0 w 272"/>
                <a:gd name="T7" fmla="*/ 0 h 242"/>
                <a:gd name="T8" fmla="*/ 0 w 272"/>
                <a:gd name="T9" fmla="*/ 0 h 242"/>
                <a:gd name="T10" fmla="*/ 0 w 272"/>
                <a:gd name="T11" fmla="*/ 0 h 242"/>
                <a:gd name="T12" fmla="*/ 0 w 272"/>
                <a:gd name="T13" fmla="*/ 0 h 242"/>
                <a:gd name="T14" fmla="*/ 0 w 272"/>
                <a:gd name="T15" fmla="*/ 0 h 242"/>
                <a:gd name="T16" fmla="*/ 0 w 272"/>
                <a:gd name="T17" fmla="*/ 0 h 242"/>
                <a:gd name="T18" fmla="*/ 0 w 272"/>
                <a:gd name="T19" fmla="*/ 0 h 242"/>
                <a:gd name="T20" fmla="*/ 0 w 272"/>
                <a:gd name="T21" fmla="*/ 0 h 242"/>
                <a:gd name="T22" fmla="*/ 0 w 272"/>
                <a:gd name="T23" fmla="*/ 0 h 242"/>
                <a:gd name="T24" fmla="*/ 0 w 272"/>
                <a:gd name="T25" fmla="*/ 0 h 242"/>
                <a:gd name="T26" fmla="*/ 0 w 272"/>
                <a:gd name="T27" fmla="*/ 0 h 242"/>
                <a:gd name="T28" fmla="*/ 0 w 272"/>
                <a:gd name="T29" fmla="*/ 0 h 242"/>
                <a:gd name="T30" fmla="*/ 0 w 272"/>
                <a:gd name="T31" fmla="*/ 0 h 242"/>
                <a:gd name="T32" fmla="*/ 0 w 272"/>
                <a:gd name="T33" fmla="*/ 0 h 242"/>
                <a:gd name="T34" fmla="*/ 0 w 272"/>
                <a:gd name="T35" fmla="*/ 0 h 242"/>
                <a:gd name="T36" fmla="*/ 0 w 272"/>
                <a:gd name="T37" fmla="*/ 0 h 242"/>
                <a:gd name="T38" fmla="*/ 0 w 272"/>
                <a:gd name="T39" fmla="*/ 0 h 242"/>
                <a:gd name="T40" fmla="*/ 0 w 272"/>
                <a:gd name="T41" fmla="*/ 0 h 242"/>
                <a:gd name="T42" fmla="*/ 0 w 272"/>
                <a:gd name="T43" fmla="*/ 0 h 242"/>
                <a:gd name="T44" fmla="*/ 0 w 272"/>
                <a:gd name="T45" fmla="*/ 0 h 242"/>
                <a:gd name="T46" fmla="*/ 0 w 272"/>
                <a:gd name="T47" fmla="*/ 0 h 242"/>
                <a:gd name="T48" fmla="*/ 0 w 272"/>
                <a:gd name="T49" fmla="*/ 0 h 242"/>
                <a:gd name="T50" fmla="*/ 0 w 272"/>
                <a:gd name="T51" fmla="*/ 0 h 242"/>
                <a:gd name="T52" fmla="*/ 0 w 272"/>
                <a:gd name="T53" fmla="*/ 0 h 242"/>
                <a:gd name="T54" fmla="*/ 0 w 272"/>
                <a:gd name="T55" fmla="*/ 0 h 242"/>
                <a:gd name="T56" fmla="*/ 0 w 272"/>
                <a:gd name="T57" fmla="*/ 0 h 242"/>
                <a:gd name="T58" fmla="*/ 0 w 272"/>
                <a:gd name="T59" fmla="*/ 0 h 242"/>
                <a:gd name="T60" fmla="*/ 0 w 272"/>
                <a:gd name="T61" fmla="*/ 0 h 242"/>
                <a:gd name="T62" fmla="*/ 0 w 272"/>
                <a:gd name="T63" fmla="*/ 0 h 242"/>
                <a:gd name="T64" fmla="*/ 0 w 272"/>
                <a:gd name="T65" fmla="*/ 0 h 24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2"/>
                <a:gd name="T100" fmla="*/ 0 h 242"/>
                <a:gd name="T101" fmla="*/ 272 w 272"/>
                <a:gd name="T102" fmla="*/ 242 h 24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2" h="242">
                  <a:moveTo>
                    <a:pt x="104" y="242"/>
                  </a:moveTo>
                  <a:lnTo>
                    <a:pt x="131" y="237"/>
                  </a:lnTo>
                  <a:lnTo>
                    <a:pt x="158" y="229"/>
                  </a:lnTo>
                  <a:lnTo>
                    <a:pt x="183" y="217"/>
                  </a:lnTo>
                  <a:lnTo>
                    <a:pt x="207" y="201"/>
                  </a:lnTo>
                  <a:lnTo>
                    <a:pt x="227" y="182"/>
                  </a:lnTo>
                  <a:lnTo>
                    <a:pt x="244" y="160"/>
                  </a:lnTo>
                  <a:lnTo>
                    <a:pt x="259" y="138"/>
                  </a:lnTo>
                  <a:lnTo>
                    <a:pt x="268" y="113"/>
                  </a:lnTo>
                  <a:lnTo>
                    <a:pt x="272" y="89"/>
                  </a:lnTo>
                  <a:lnTo>
                    <a:pt x="269" y="67"/>
                  </a:lnTo>
                  <a:lnTo>
                    <a:pt x="263" y="46"/>
                  </a:lnTo>
                  <a:lnTo>
                    <a:pt x="252" y="30"/>
                  </a:lnTo>
                  <a:lnTo>
                    <a:pt x="236" y="16"/>
                  </a:lnTo>
                  <a:lnTo>
                    <a:pt x="216" y="7"/>
                  </a:lnTo>
                  <a:lnTo>
                    <a:pt x="194" y="1"/>
                  </a:lnTo>
                  <a:lnTo>
                    <a:pt x="167" y="0"/>
                  </a:lnTo>
                  <a:lnTo>
                    <a:pt x="140" y="5"/>
                  </a:lnTo>
                  <a:lnTo>
                    <a:pt x="114" y="13"/>
                  </a:lnTo>
                  <a:lnTo>
                    <a:pt x="90" y="25"/>
                  </a:lnTo>
                  <a:lnTo>
                    <a:pt x="66" y="41"/>
                  </a:lnTo>
                  <a:lnTo>
                    <a:pt x="44" y="60"/>
                  </a:lnTo>
                  <a:lnTo>
                    <a:pt x="27" y="82"/>
                  </a:lnTo>
                  <a:lnTo>
                    <a:pt x="14" y="104"/>
                  </a:lnTo>
                  <a:lnTo>
                    <a:pt x="4" y="129"/>
                  </a:lnTo>
                  <a:lnTo>
                    <a:pt x="0" y="153"/>
                  </a:lnTo>
                  <a:lnTo>
                    <a:pt x="3" y="175"/>
                  </a:lnTo>
                  <a:lnTo>
                    <a:pt x="10" y="195"/>
                  </a:lnTo>
                  <a:lnTo>
                    <a:pt x="20" y="212"/>
                  </a:lnTo>
                  <a:lnTo>
                    <a:pt x="36" y="225"/>
                  </a:lnTo>
                  <a:lnTo>
                    <a:pt x="55" y="235"/>
                  </a:lnTo>
                  <a:lnTo>
                    <a:pt x="78" y="240"/>
                  </a:lnTo>
                  <a:lnTo>
                    <a:pt x="104" y="242"/>
                  </a:lnTo>
                  <a:close/>
                </a:path>
              </a:pathLst>
            </a:custGeom>
            <a:solidFill>
              <a:srgbClr val="000000"/>
            </a:solidFill>
            <a:ln w="9525">
              <a:noFill/>
              <a:round/>
              <a:headEnd/>
              <a:tailEnd/>
            </a:ln>
          </p:spPr>
          <p:txBody>
            <a:bodyPr/>
            <a:lstStyle/>
            <a:p>
              <a:endParaRPr lang="en-US"/>
            </a:p>
          </p:txBody>
        </p:sp>
        <p:sp>
          <p:nvSpPr>
            <p:cNvPr id="2881" name="Freeform 871"/>
            <p:cNvSpPr>
              <a:spLocks/>
            </p:cNvSpPr>
            <p:nvPr/>
          </p:nvSpPr>
          <p:spPr bwMode="auto">
            <a:xfrm>
              <a:off x="2452" y="2850"/>
              <a:ext cx="31" cy="42"/>
            </a:xfrm>
            <a:custGeom>
              <a:avLst/>
              <a:gdLst>
                <a:gd name="T0" fmla="*/ 0 w 93"/>
                <a:gd name="T1" fmla="*/ 1 h 84"/>
                <a:gd name="T2" fmla="*/ 0 w 93"/>
                <a:gd name="T3" fmla="*/ 1 h 84"/>
                <a:gd name="T4" fmla="*/ 0 w 93"/>
                <a:gd name="T5" fmla="*/ 1 h 84"/>
                <a:gd name="T6" fmla="*/ 0 w 93"/>
                <a:gd name="T7" fmla="*/ 1 h 84"/>
                <a:gd name="T8" fmla="*/ 0 w 93"/>
                <a:gd name="T9" fmla="*/ 1 h 84"/>
                <a:gd name="T10" fmla="*/ 0 w 93"/>
                <a:gd name="T11" fmla="*/ 1 h 84"/>
                <a:gd name="T12" fmla="*/ 0 w 93"/>
                <a:gd name="T13" fmla="*/ 1 h 84"/>
                <a:gd name="T14" fmla="*/ 0 w 93"/>
                <a:gd name="T15" fmla="*/ 1 h 84"/>
                <a:gd name="T16" fmla="*/ 0 w 93"/>
                <a:gd name="T17" fmla="*/ 1 h 84"/>
                <a:gd name="T18" fmla="*/ 0 w 93"/>
                <a:gd name="T19" fmla="*/ 1 h 84"/>
                <a:gd name="T20" fmla="*/ 0 w 93"/>
                <a:gd name="T21" fmla="*/ 1 h 84"/>
                <a:gd name="T22" fmla="*/ 0 w 93"/>
                <a:gd name="T23" fmla="*/ 1 h 84"/>
                <a:gd name="T24" fmla="*/ 0 w 93"/>
                <a:gd name="T25" fmla="*/ 1 h 84"/>
                <a:gd name="T26" fmla="*/ 0 w 93"/>
                <a:gd name="T27" fmla="*/ 1 h 84"/>
                <a:gd name="T28" fmla="*/ 0 w 93"/>
                <a:gd name="T29" fmla="*/ 1 h 84"/>
                <a:gd name="T30" fmla="*/ 0 w 93"/>
                <a:gd name="T31" fmla="*/ 0 h 84"/>
                <a:gd name="T32" fmla="*/ 0 w 93"/>
                <a:gd name="T33" fmla="*/ 0 h 84"/>
                <a:gd name="T34" fmla="*/ 0 w 93"/>
                <a:gd name="T35" fmla="*/ 1 h 84"/>
                <a:gd name="T36" fmla="*/ 0 w 93"/>
                <a:gd name="T37" fmla="*/ 1 h 84"/>
                <a:gd name="T38" fmla="*/ 0 w 93"/>
                <a:gd name="T39" fmla="*/ 1 h 84"/>
                <a:gd name="T40" fmla="*/ 0 w 93"/>
                <a:gd name="T41" fmla="*/ 1 h 84"/>
                <a:gd name="T42" fmla="*/ 0 w 93"/>
                <a:gd name="T43" fmla="*/ 1 h 84"/>
                <a:gd name="T44" fmla="*/ 0 w 93"/>
                <a:gd name="T45" fmla="*/ 1 h 84"/>
                <a:gd name="T46" fmla="*/ 0 w 93"/>
                <a:gd name="T47" fmla="*/ 1 h 84"/>
                <a:gd name="T48" fmla="*/ 0 w 93"/>
                <a:gd name="T49" fmla="*/ 1 h 84"/>
                <a:gd name="T50" fmla="*/ 0 w 93"/>
                <a:gd name="T51" fmla="*/ 1 h 84"/>
                <a:gd name="T52" fmla="*/ 0 w 93"/>
                <a:gd name="T53" fmla="*/ 1 h 84"/>
                <a:gd name="T54" fmla="*/ 0 w 93"/>
                <a:gd name="T55" fmla="*/ 1 h 84"/>
                <a:gd name="T56" fmla="*/ 0 w 93"/>
                <a:gd name="T57" fmla="*/ 1 h 84"/>
                <a:gd name="T58" fmla="*/ 0 w 93"/>
                <a:gd name="T59" fmla="*/ 1 h 84"/>
                <a:gd name="T60" fmla="*/ 0 w 93"/>
                <a:gd name="T61" fmla="*/ 1 h 84"/>
                <a:gd name="T62" fmla="*/ 0 w 93"/>
                <a:gd name="T63" fmla="*/ 1 h 84"/>
                <a:gd name="T64" fmla="*/ 0 w 93"/>
                <a:gd name="T65" fmla="*/ 1 h 8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3"/>
                <a:gd name="T100" fmla="*/ 0 h 84"/>
                <a:gd name="T101" fmla="*/ 93 w 93"/>
                <a:gd name="T102" fmla="*/ 84 h 8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3" h="84">
                  <a:moveTo>
                    <a:pt x="36" y="84"/>
                  </a:moveTo>
                  <a:lnTo>
                    <a:pt x="45" y="82"/>
                  </a:lnTo>
                  <a:lnTo>
                    <a:pt x="53" y="80"/>
                  </a:lnTo>
                  <a:lnTo>
                    <a:pt x="62" y="75"/>
                  </a:lnTo>
                  <a:lnTo>
                    <a:pt x="70" y="69"/>
                  </a:lnTo>
                  <a:lnTo>
                    <a:pt x="77" y="63"/>
                  </a:lnTo>
                  <a:lnTo>
                    <a:pt x="84" y="55"/>
                  </a:lnTo>
                  <a:lnTo>
                    <a:pt x="88" y="48"/>
                  </a:lnTo>
                  <a:lnTo>
                    <a:pt x="92" y="39"/>
                  </a:lnTo>
                  <a:lnTo>
                    <a:pt x="93" y="31"/>
                  </a:lnTo>
                  <a:lnTo>
                    <a:pt x="93" y="23"/>
                  </a:lnTo>
                  <a:lnTo>
                    <a:pt x="90" y="16"/>
                  </a:lnTo>
                  <a:lnTo>
                    <a:pt x="86" y="10"/>
                  </a:lnTo>
                  <a:lnTo>
                    <a:pt x="81" y="5"/>
                  </a:lnTo>
                  <a:lnTo>
                    <a:pt x="74" y="2"/>
                  </a:lnTo>
                  <a:lnTo>
                    <a:pt x="66" y="0"/>
                  </a:lnTo>
                  <a:lnTo>
                    <a:pt x="57" y="0"/>
                  </a:lnTo>
                  <a:lnTo>
                    <a:pt x="48" y="1"/>
                  </a:lnTo>
                  <a:lnTo>
                    <a:pt x="38" y="4"/>
                  </a:lnTo>
                  <a:lnTo>
                    <a:pt x="30" y="8"/>
                  </a:lnTo>
                  <a:lnTo>
                    <a:pt x="22" y="14"/>
                  </a:lnTo>
                  <a:lnTo>
                    <a:pt x="14" y="20"/>
                  </a:lnTo>
                  <a:lnTo>
                    <a:pt x="9" y="28"/>
                  </a:lnTo>
                  <a:lnTo>
                    <a:pt x="4" y="36"/>
                  </a:lnTo>
                  <a:lnTo>
                    <a:pt x="1" y="45"/>
                  </a:lnTo>
                  <a:lnTo>
                    <a:pt x="0" y="53"/>
                  </a:lnTo>
                  <a:lnTo>
                    <a:pt x="0" y="61"/>
                  </a:lnTo>
                  <a:lnTo>
                    <a:pt x="2" y="68"/>
                  </a:lnTo>
                  <a:lnTo>
                    <a:pt x="6" y="74"/>
                  </a:lnTo>
                  <a:lnTo>
                    <a:pt x="12" y="79"/>
                  </a:lnTo>
                  <a:lnTo>
                    <a:pt x="18" y="82"/>
                  </a:lnTo>
                  <a:lnTo>
                    <a:pt x="26" y="84"/>
                  </a:lnTo>
                  <a:lnTo>
                    <a:pt x="36" y="84"/>
                  </a:lnTo>
                  <a:close/>
                </a:path>
              </a:pathLst>
            </a:custGeom>
            <a:solidFill>
              <a:srgbClr val="FFFFFF"/>
            </a:solidFill>
            <a:ln w="9525">
              <a:noFill/>
              <a:round/>
              <a:headEnd/>
              <a:tailEnd/>
            </a:ln>
          </p:spPr>
          <p:txBody>
            <a:bodyPr/>
            <a:lstStyle/>
            <a:p>
              <a:endParaRPr lang="en-US"/>
            </a:p>
          </p:txBody>
        </p:sp>
        <p:sp>
          <p:nvSpPr>
            <p:cNvPr id="2882" name="Freeform 872"/>
            <p:cNvSpPr>
              <a:spLocks/>
            </p:cNvSpPr>
            <p:nvPr/>
          </p:nvSpPr>
          <p:spPr bwMode="auto">
            <a:xfrm>
              <a:off x="2614" y="2811"/>
              <a:ext cx="91" cy="120"/>
            </a:xfrm>
            <a:custGeom>
              <a:avLst/>
              <a:gdLst>
                <a:gd name="T0" fmla="*/ 0 w 273"/>
                <a:gd name="T1" fmla="*/ 0 h 242"/>
                <a:gd name="T2" fmla="*/ 0 w 273"/>
                <a:gd name="T3" fmla="*/ 0 h 242"/>
                <a:gd name="T4" fmla="*/ 0 w 273"/>
                <a:gd name="T5" fmla="*/ 0 h 242"/>
                <a:gd name="T6" fmla="*/ 0 w 273"/>
                <a:gd name="T7" fmla="*/ 0 h 242"/>
                <a:gd name="T8" fmla="*/ 0 w 273"/>
                <a:gd name="T9" fmla="*/ 0 h 242"/>
                <a:gd name="T10" fmla="*/ 0 w 273"/>
                <a:gd name="T11" fmla="*/ 0 h 242"/>
                <a:gd name="T12" fmla="*/ 0 w 273"/>
                <a:gd name="T13" fmla="*/ 0 h 242"/>
                <a:gd name="T14" fmla="*/ 0 w 273"/>
                <a:gd name="T15" fmla="*/ 0 h 242"/>
                <a:gd name="T16" fmla="*/ 0 w 273"/>
                <a:gd name="T17" fmla="*/ 0 h 242"/>
                <a:gd name="T18" fmla="*/ 0 w 273"/>
                <a:gd name="T19" fmla="*/ 0 h 242"/>
                <a:gd name="T20" fmla="*/ 0 w 273"/>
                <a:gd name="T21" fmla="*/ 0 h 242"/>
                <a:gd name="T22" fmla="*/ 0 w 273"/>
                <a:gd name="T23" fmla="*/ 0 h 242"/>
                <a:gd name="T24" fmla="*/ 0 w 273"/>
                <a:gd name="T25" fmla="*/ 0 h 242"/>
                <a:gd name="T26" fmla="*/ 0 w 273"/>
                <a:gd name="T27" fmla="*/ 0 h 242"/>
                <a:gd name="T28" fmla="*/ 0 w 273"/>
                <a:gd name="T29" fmla="*/ 0 h 242"/>
                <a:gd name="T30" fmla="*/ 0 w 273"/>
                <a:gd name="T31" fmla="*/ 0 h 242"/>
                <a:gd name="T32" fmla="*/ 0 w 273"/>
                <a:gd name="T33" fmla="*/ 0 h 242"/>
                <a:gd name="T34" fmla="*/ 0 w 273"/>
                <a:gd name="T35" fmla="*/ 0 h 242"/>
                <a:gd name="T36" fmla="*/ 0 w 273"/>
                <a:gd name="T37" fmla="*/ 0 h 242"/>
                <a:gd name="T38" fmla="*/ 0 w 273"/>
                <a:gd name="T39" fmla="*/ 0 h 242"/>
                <a:gd name="T40" fmla="*/ 0 w 273"/>
                <a:gd name="T41" fmla="*/ 0 h 242"/>
                <a:gd name="T42" fmla="*/ 0 w 273"/>
                <a:gd name="T43" fmla="*/ 0 h 242"/>
                <a:gd name="T44" fmla="*/ 0 w 273"/>
                <a:gd name="T45" fmla="*/ 0 h 242"/>
                <a:gd name="T46" fmla="*/ 0 w 273"/>
                <a:gd name="T47" fmla="*/ 0 h 242"/>
                <a:gd name="T48" fmla="*/ 0 w 273"/>
                <a:gd name="T49" fmla="*/ 0 h 242"/>
                <a:gd name="T50" fmla="*/ 0 w 273"/>
                <a:gd name="T51" fmla="*/ 0 h 242"/>
                <a:gd name="T52" fmla="*/ 0 w 273"/>
                <a:gd name="T53" fmla="*/ 0 h 242"/>
                <a:gd name="T54" fmla="*/ 0 w 273"/>
                <a:gd name="T55" fmla="*/ 0 h 242"/>
                <a:gd name="T56" fmla="*/ 0 w 273"/>
                <a:gd name="T57" fmla="*/ 0 h 242"/>
                <a:gd name="T58" fmla="*/ 0 w 273"/>
                <a:gd name="T59" fmla="*/ 0 h 242"/>
                <a:gd name="T60" fmla="*/ 0 w 273"/>
                <a:gd name="T61" fmla="*/ 0 h 242"/>
                <a:gd name="T62" fmla="*/ 0 w 273"/>
                <a:gd name="T63" fmla="*/ 0 h 242"/>
                <a:gd name="T64" fmla="*/ 0 w 273"/>
                <a:gd name="T65" fmla="*/ 0 h 24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3"/>
                <a:gd name="T100" fmla="*/ 0 h 242"/>
                <a:gd name="T101" fmla="*/ 273 w 273"/>
                <a:gd name="T102" fmla="*/ 242 h 24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3" h="242">
                  <a:moveTo>
                    <a:pt x="105" y="242"/>
                  </a:moveTo>
                  <a:lnTo>
                    <a:pt x="132" y="237"/>
                  </a:lnTo>
                  <a:lnTo>
                    <a:pt x="158" y="229"/>
                  </a:lnTo>
                  <a:lnTo>
                    <a:pt x="183" y="217"/>
                  </a:lnTo>
                  <a:lnTo>
                    <a:pt x="207" y="201"/>
                  </a:lnTo>
                  <a:lnTo>
                    <a:pt x="229" y="182"/>
                  </a:lnTo>
                  <a:lnTo>
                    <a:pt x="246" y="160"/>
                  </a:lnTo>
                  <a:lnTo>
                    <a:pt x="259" y="138"/>
                  </a:lnTo>
                  <a:lnTo>
                    <a:pt x="269" y="113"/>
                  </a:lnTo>
                  <a:lnTo>
                    <a:pt x="273" y="89"/>
                  </a:lnTo>
                  <a:lnTo>
                    <a:pt x="271" y="67"/>
                  </a:lnTo>
                  <a:lnTo>
                    <a:pt x="263" y="46"/>
                  </a:lnTo>
                  <a:lnTo>
                    <a:pt x="253" y="30"/>
                  </a:lnTo>
                  <a:lnTo>
                    <a:pt x="237" y="16"/>
                  </a:lnTo>
                  <a:lnTo>
                    <a:pt x="218" y="7"/>
                  </a:lnTo>
                  <a:lnTo>
                    <a:pt x="195" y="1"/>
                  </a:lnTo>
                  <a:lnTo>
                    <a:pt x="169" y="0"/>
                  </a:lnTo>
                  <a:lnTo>
                    <a:pt x="141" y="5"/>
                  </a:lnTo>
                  <a:lnTo>
                    <a:pt x="114" y="13"/>
                  </a:lnTo>
                  <a:lnTo>
                    <a:pt x="89" y="25"/>
                  </a:lnTo>
                  <a:lnTo>
                    <a:pt x="66" y="41"/>
                  </a:lnTo>
                  <a:lnTo>
                    <a:pt x="45" y="60"/>
                  </a:lnTo>
                  <a:lnTo>
                    <a:pt x="28" y="82"/>
                  </a:lnTo>
                  <a:lnTo>
                    <a:pt x="13" y="104"/>
                  </a:lnTo>
                  <a:lnTo>
                    <a:pt x="4" y="129"/>
                  </a:lnTo>
                  <a:lnTo>
                    <a:pt x="0" y="153"/>
                  </a:lnTo>
                  <a:lnTo>
                    <a:pt x="2" y="175"/>
                  </a:lnTo>
                  <a:lnTo>
                    <a:pt x="9" y="195"/>
                  </a:lnTo>
                  <a:lnTo>
                    <a:pt x="21" y="212"/>
                  </a:lnTo>
                  <a:lnTo>
                    <a:pt x="36" y="225"/>
                  </a:lnTo>
                  <a:lnTo>
                    <a:pt x="56" y="235"/>
                  </a:lnTo>
                  <a:lnTo>
                    <a:pt x="78" y="240"/>
                  </a:lnTo>
                  <a:lnTo>
                    <a:pt x="105" y="242"/>
                  </a:lnTo>
                  <a:close/>
                </a:path>
              </a:pathLst>
            </a:custGeom>
            <a:solidFill>
              <a:srgbClr val="000000"/>
            </a:solidFill>
            <a:ln w="9525">
              <a:noFill/>
              <a:round/>
              <a:headEnd/>
              <a:tailEnd/>
            </a:ln>
          </p:spPr>
          <p:txBody>
            <a:bodyPr/>
            <a:lstStyle/>
            <a:p>
              <a:endParaRPr lang="en-US"/>
            </a:p>
          </p:txBody>
        </p:sp>
        <p:sp>
          <p:nvSpPr>
            <p:cNvPr id="2883" name="Freeform 873"/>
            <p:cNvSpPr>
              <a:spLocks/>
            </p:cNvSpPr>
            <p:nvPr/>
          </p:nvSpPr>
          <p:spPr bwMode="auto">
            <a:xfrm>
              <a:off x="2643" y="2850"/>
              <a:ext cx="32" cy="42"/>
            </a:xfrm>
            <a:custGeom>
              <a:avLst/>
              <a:gdLst>
                <a:gd name="T0" fmla="*/ 0 w 94"/>
                <a:gd name="T1" fmla="*/ 1 h 84"/>
                <a:gd name="T2" fmla="*/ 0 w 94"/>
                <a:gd name="T3" fmla="*/ 1 h 84"/>
                <a:gd name="T4" fmla="*/ 0 w 94"/>
                <a:gd name="T5" fmla="*/ 1 h 84"/>
                <a:gd name="T6" fmla="*/ 0 w 94"/>
                <a:gd name="T7" fmla="*/ 1 h 84"/>
                <a:gd name="T8" fmla="*/ 0 w 94"/>
                <a:gd name="T9" fmla="*/ 1 h 84"/>
                <a:gd name="T10" fmla="*/ 0 w 94"/>
                <a:gd name="T11" fmla="*/ 1 h 84"/>
                <a:gd name="T12" fmla="*/ 0 w 94"/>
                <a:gd name="T13" fmla="*/ 1 h 84"/>
                <a:gd name="T14" fmla="*/ 0 w 94"/>
                <a:gd name="T15" fmla="*/ 1 h 84"/>
                <a:gd name="T16" fmla="*/ 0 w 94"/>
                <a:gd name="T17" fmla="*/ 1 h 84"/>
                <a:gd name="T18" fmla="*/ 0 w 94"/>
                <a:gd name="T19" fmla="*/ 1 h 84"/>
                <a:gd name="T20" fmla="*/ 0 w 94"/>
                <a:gd name="T21" fmla="*/ 1 h 84"/>
                <a:gd name="T22" fmla="*/ 0 w 94"/>
                <a:gd name="T23" fmla="*/ 1 h 84"/>
                <a:gd name="T24" fmla="*/ 0 w 94"/>
                <a:gd name="T25" fmla="*/ 1 h 84"/>
                <a:gd name="T26" fmla="*/ 0 w 94"/>
                <a:gd name="T27" fmla="*/ 1 h 84"/>
                <a:gd name="T28" fmla="*/ 0 w 94"/>
                <a:gd name="T29" fmla="*/ 1 h 84"/>
                <a:gd name="T30" fmla="*/ 0 w 94"/>
                <a:gd name="T31" fmla="*/ 0 h 84"/>
                <a:gd name="T32" fmla="*/ 0 w 94"/>
                <a:gd name="T33" fmla="*/ 0 h 84"/>
                <a:gd name="T34" fmla="*/ 0 w 94"/>
                <a:gd name="T35" fmla="*/ 1 h 84"/>
                <a:gd name="T36" fmla="*/ 0 w 94"/>
                <a:gd name="T37" fmla="*/ 1 h 84"/>
                <a:gd name="T38" fmla="*/ 0 w 94"/>
                <a:gd name="T39" fmla="*/ 1 h 84"/>
                <a:gd name="T40" fmla="*/ 0 w 94"/>
                <a:gd name="T41" fmla="*/ 1 h 84"/>
                <a:gd name="T42" fmla="*/ 0 w 94"/>
                <a:gd name="T43" fmla="*/ 1 h 84"/>
                <a:gd name="T44" fmla="*/ 0 w 94"/>
                <a:gd name="T45" fmla="*/ 1 h 84"/>
                <a:gd name="T46" fmla="*/ 0 w 94"/>
                <a:gd name="T47" fmla="*/ 1 h 84"/>
                <a:gd name="T48" fmla="*/ 0 w 94"/>
                <a:gd name="T49" fmla="*/ 1 h 84"/>
                <a:gd name="T50" fmla="*/ 0 w 94"/>
                <a:gd name="T51" fmla="*/ 1 h 84"/>
                <a:gd name="T52" fmla="*/ 0 w 94"/>
                <a:gd name="T53" fmla="*/ 1 h 84"/>
                <a:gd name="T54" fmla="*/ 0 w 94"/>
                <a:gd name="T55" fmla="*/ 1 h 84"/>
                <a:gd name="T56" fmla="*/ 0 w 94"/>
                <a:gd name="T57" fmla="*/ 1 h 84"/>
                <a:gd name="T58" fmla="*/ 0 w 94"/>
                <a:gd name="T59" fmla="*/ 1 h 84"/>
                <a:gd name="T60" fmla="*/ 0 w 94"/>
                <a:gd name="T61" fmla="*/ 1 h 84"/>
                <a:gd name="T62" fmla="*/ 0 w 94"/>
                <a:gd name="T63" fmla="*/ 1 h 84"/>
                <a:gd name="T64" fmla="*/ 0 w 94"/>
                <a:gd name="T65" fmla="*/ 1 h 8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4"/>
                <a:gd name="T100" fmla="*/ 0 h 84"/>
                <a:gd name="T101" fmla="*/ 94 w 94"/>
                <a:gd name="T102" fmla="*/ 84 h 8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4" h="84">
                  <a:moveTo>
                    <a:pt x="36" y="84"/>
                  </a:moveTo>
                  <a:lnTo>
                    <a:pt x="45" y="82"/>
                  </a:lnTo>
                  <a:lnTo>
                    <a:pt x="54" y="80"/>
                  </a:lnTo>
                  <a:lnTo>
                    <a:pt x="64" y="75"/>
                  </a:lnTo>
                  <a:lnTo>
                    <a:pt x="72" y="69"/>
                  </a:lnTo>
                  <a:lnTo>
                    <a:pt x="80" y="63"/>
                  </a:lnTo>
                  <a:lnTo>
                    <a:pt x="85" y="55"/>
                  </a:lnTo>
                  <a:lnTo>
                    <a:pt x="90" y="48"/>
                  </a:lnTo>
                  <a:lnTo>
                    <a:pt x="93" y="39"/>
                  </a:lnTo>
                  <a:lnTo>
                    <a:pt x="94" y="31"/>
                  </a:lnTo>
                  <a:lnTo>
                    <a:pt x="94" y="23"/>
                  </a:lnTo>
                  <a:lnTo>
                    <a:pt x="92" y="16"/>
                  </a:lnTo>
                  <a:lnTo>
                    <a:pt x="88" y="10"/>
                  </a:lnTo>
                  <a:lnTo>
                    <a:pt x="82" y="5"/>
                  </a:lnTo>
                  <a:lnTo>
                    <a:pt x="76" y="2"/>
                  </a:lnTo>
                  <a:lnTo>
                    <a:pt x="68" y="0"/>
                  </a:lnTo>
                  <a:lnTo>
                    <a:pt x="58" y="0"/>
                  </a:lnTo>
                  <a:lnTo>
                    <a:pt x="49" y="1"/>
                  </a:lnTo>
                  <a:lnTo>
                    <a:pt x="40" y="4"/>
                  </a:lnTo>
                  <a:lnTo>
                    <a:pt x="31" y="8"/>
                  </a:lnTo>
                  <a:lnTo>
                    <a:pt x="23" y="14"/>
                  </a:lnTo>
                  <a:lnTo>
                    <a:pt x="16" y="20"/>
                  </a:lnTo>
                  <a:lnTo>
                    <a:pt x="9" y="28"/>
                  </a:lnTo>
                  <a:lnTo>
                    <a:pt x="5" y="36"/>
                  </a:lnTo>
                  <a:lnTo>
                    <a:pt x="1" y="45"/>
                  </a:lnTo>
                  <a:lnTo>
                    <a:pt x="0" y="53"/>
                  </a:lnTo>
                  <a:lnTo>
                    <a:pt x="0" y="61"/>
                  </a:lnTo>
                  <a:lnTo>
                    <a:pt x="3" y="68"/>
                  </a:lnTo>
                  <a:lnTo>
                    <a:pt x="7" y="74"/>
                  </a:lnTo>
                  <a:lnTo>
                    <a:pt x="12" y="79"/>
                  </a:lnTo>
                  <a:lnTo>
                    <a:pt x="19" y="82"/>
                  </a:lnTo>
                  <a:lnTo>
                    <a:pt x="27" y="84"/>
                  </a:lnTo>
                  <a:lnTo>
                    <a:pt x="36" y="84"/>
                  </a:lnTo>
                  <a:close/>
                </a:path>
              </a:pathLst>
            </a:custGeom>
            <a:solidFill>
              <a:srgbClr val="FFFFFF"/>
            </a:solidFill>
            <a:ln w="9525">
              <a:noFill/>
              <a:round/>
              <a:headEnd/>
              <a:tailEnd/>
            </a:ln>
          </p:spPr>
          <p:txBody>
            <a:bodyPr/>
            <a:lstStyle/>
            <a:p>
              <a:endParaRPr lang="en-US"/>
            </a:p>
          </p:txBody>
        </p:sp>
        <p:sp>
          <p:nvSpPr>
            <p:cNvPr id="2884" name="Freeform 874"/>
            <p:cNvSpPr>
              <a:spLocks/>
            </p:cNvSpPr>
            <p:nvPr/>
          </p:nvSpPr>
          <p:spPr bwMode="auto">
            <a:xfrm>
              <a:off x="2484" y="2651"/>
              <a:ext cx="108" cy="130"/>
            </a:xfrm>
            <a:custGeom>
              <a:avLst/>
              <a:gdLst>
                <a:gd name="T0" fmla="*/ 0 w 326"/>
                <a:gd name="T1" fmla="*/ 1 h 259"/>
                <a:gd name="T2" fmla="*/ 0 w 326"/>
                <a:gd name="T3" fmla="*/ 1 h 259"/>
                <a:gd name="T4" fmla="*/ 0 w 326"/>
                <a:gd name="T5" fmla="*/ 1 h 259"/>
                <a:gd name="T6" fmla="*/ 0 w 326"/>
                <a:gd name="T7" fmla="*/ 1 h 259"/>
                <a:gd name="T8" fmla="*/ 0 w 326"/>
                <a:gd name="T9" fmla="*/ 1 h 259"/>
                <a:gd name="T10" fmla="*/ 0 w 326"/>
                <a:gd name="T11" fmla="*/ 1 h 259"/>
                <a:gd name="T12" fmla="*/ 0 w 326"/>
                <a:gd name="T13" fmla="*/ 1 h 259"/>
                <a:gd name="T14" fmla="*/ 0 w 326"/>
                <a:gd name="T15" fmla="*/ 1 h 259"/>
                <a:gd name="T16" fmla="*/ 0 w 326"/>
                <a:gd name="T17" fmla="*/ 1 h 259"/>
                <a:gd name="T18" fmla="*/ 0 w 326"/>
                <a:gd name="T19" fmla="*/ 1 h 259"/>
                <a:gd name="T20" fmla="*/ 0 w 326"/>
                <a:gd name="T21" fmla="*/ 1 h 259"/>
                <a:gd name="T22" fmla="*/ 0 w 326"/>
                <a:gd name="T23" fmla="*/ 1 h 259"/>
                <a:gd name="T24" fmla="*/ 0 w 326"/>
                <a:gd name="T25" fmla="*/ 1 h 259"/>
                <a:gd name="T26" fmla="*/ 0 w 326"/>
                <a:gd name="T27" fmla="*/ 1 h 259"/>
                <a:gd name="T28" fmla="*/ 0 w 326"/>
                <a:gd name="T29" fmla="*/ 1 h 259"/>
                <a:gd name="T30" fmla="*/ 0 w 326"/>
                <a:gd name="T31" fmla="*/ 1 h 259"/>
                <a:gd name="T32" fmla="*/ 0 w 326"/>
                <a:gd name="T33" fmla="*/ 1 h 259"/>
                <a:gd name="T34" fmla="*/ 0 w 326"/>
                <a:gd name="T35" fmla="*/ 1 h 259"/>
                <a:gd name="T36" fmla="*/ 0 w 326"/>
                <a:gd name="T37" fmla="*/ 1 h 259"/>
                <a:gd name="T38" fmla="*/ 0 w 326"/>
                <a:gd name="T39" fmla="*/ 1 h 259"/>
                <a:gd name="T40" fmla="*/ 0 w 326"/>
                <a:gd name="T41" fmla="*/ 1 h 259"/>
                <a:gd name="T42" fmla="*/ 0 w 326"/>
                <a:gd name="T43" fmla="*/ 1 h 259"/>
                <a:gd name="T44" fmla="*/ 0 w 326"/>
                <a:gd name="T45" fmla="*/ 1 h 259"/>
                <a:gd name="T46" fmla="*/ 0 w 326"/>
                <a:gd name="T47" fmla="*/ 1 h 259"/>
                <a:gd name="T48" fmla="*/ 0 w 326"/>
                <a:gd name="T49" fmla="*/ 1 h 259"/>
                <a:gd name="T50" fmla="*/ 0 w 326"/>
                <a:gd name="T51" fmla="*/ 1 h 259"/>
                <a:gd name="T52" fmla="*/ 0 w 326"/>
                <a:gd name="T53" fmla="*/ 1 h 259"/>
                <a:gd name="T54" fmla="*/ 0 w 326"/>
                <a:gd name="T55" fmla="*/ 1 h 259"/>
                <a:gd name="T56" fmla="*/ 0 w 326"/>
                <a:gd name="T57" fmla="*/ 1 h 259"/>
                <a:gd name="T58" fmla="*/ 0 w 326"/>
                <a:gd name="T59" fmla="*/ 1 h 259"/>
                <a:gd name="T60" fmla="*/ 0 w 326"/>
                <a:gd name="T61" fmla="*/ 1 h 259"/>
                <a:gd name="T62" fmla="*/ 0 w 326"/>
                <a:gd name="T63" fmla="*/ 1 h 259"/>
                <a:gd name="T64" fmla="*/ 0 w 326"/>
                <a:gd name="T65" fmla="*/ 1 h 259"/>
                <a:gd name="T66" fmla="*/ 0 w 326"/>
                <a:gd name="T67" fmla="*/ 1 h 259"/>
                <a:gd name="T68" fmla="*/ 0 w 326"/>
                <a:gd name="T69" fmla="*/ 1 h 259"/>
                <a:gd name="T70" fmla="*/ 0 w 326"/>
                <a:gd name="T71" fmla="*/ 1 h 25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6"/>
                <a:gd name="T109" fmla="*/ 0 h 259"/>
                <a:gd name="T110" fmla="*/ 326 w 326"/>
                <a:gd name="T111" fmla="*/ 259 h 25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6" h="259">
                  <a:moveTo>
                    <a:pt x="131" y="4"/>
                  </a:moveTo>
                  <a:lnTo>
                    <a:pt x="138" y="2"/>
                  </a:lnTo>
                  <a:lnTo>
                    <a:pt x="149" y="1"/>
                  </a:lnTo>
                  <a:lnTo>
                    <a:pt x="163" y="1"/>
                  </a:lnTo>
                  <a:lnTo>
                    <a:pt x="179" y="0"/>
                  </a:lnTo>
                  <a:lnTo>
                    <a:pt x="195" y="1"/>
                  </a:lnTo>
                  <a:lnTo>
                    <a:pt x="209" y="2"/>
                  </a:lnTo>
                  <a:lnTo>
                    <a:pt x="219" y="4"/>
                  </a:lnTo>
                  <a:lnTo>
                    <a:pt x="225" y="6"/>
                  </a:lnTo>
                  <a:lnTo>
                    <a:pt x="227" y="21"/>
                  </a:lnTo>
                  <a:lnTo>
                    <a:pt x="229" y="46"/>
                  </a:lnTo>
                  <a:lnTo>
                    <a:pt x="227" y="73"/>
                  </a:lnTo>
                  <a:lnTo>
                    <a:pt x="225" y="90"/>
                  </a:lnTo>
                  <a:lnTo>
                    <a:pt x="227" y="93"/>
                  </a:lnTo>
                  <a:lnTo>
                    <a:pt x="238" y="95"/>
                  </a:lnTo>
                  <a:lnTo>
                    <a:pt x="253" y="96"/>
                  </a:lnTo>
                  <a:lnTo>
                    <a:pt x="270" y="96"/>
                  </a:lnTo>
                  <a:lnTo>
                    <a:pt x="288" y="96"/>
                  </a:lnTo>
                  <a:lnTo>
                    <a:pt x="304" y="98"/>
                  </a:lnTo>
                  <a:lnTo>
                    <a:pt x="316" y="98"/>
                  </a:lnTo>
                  <a:lnTo>
                    <a:pt x="323" y="100"/>
                  </a:lnTo>
                  <a:lnTo>
                    <a:pt x="326" y="115"/>
                  </a:lnTo>
                  <a:lnTo>
                    <a:pt x="324" y="141"/>
                  </a:lnTo>
                  <a:lnTo>
                    <a:pt x="320" y="168"/>
                  </a:lnTo>
                  <a:lnTo>
                    <a:pt x="314" y="180"/>
                  </a:lnTo>
                  <a:lnTo>
                    <a:pt x="307" y="180"/>
                  </a:lnTo>
                  <a:lnTo>
                    <a:pt x="294" y="179"/>
                  </a:lnTo>
                  <a:lnTo>
                    <a:pt x="278" y="178"/>
                  </a:lnTo>
                  <a:lnTo>
                    <a:pt x="261" y="178"/>
                  </a:lnTo>
                  <a:lnTo>
                    <a:pt x="243" y="177"/>
                  </a:lnTo>
                  <a:lnTo>
                    <a:pt x="227" y="177"/>
                  </a:lnTo>
                  <a:lnTo>
                    <a:pt x="215" y="178"/>
                  </a:lnTo>
                  <a:lnTo>
                    <a:pt x="210" y="180"/>
                  </a:lnTo>
                  <a:lnTo>
                    <a:pt x="206" y="195"/>
                  </a:lnTo>
                  <a:lnTo>
                    <a:pt x="202" y="222"/>
                  </a:lnTo>
                  <a:lnTo>
                    <a:pt x="199" y="248"/>
                  </a:lnTo>
                  <a:lnTo>
                    <a:pt x="198" y="259"/>
                  </a:lnTo>
                  <a:lnTo>
                    <a:pt x="194" y="259"/>
                  </a:lnTo>
                  <a:lnTo>
                    <a:pt x="182" y="259"/>
                  </a:lnTo>
                  <a:lnTo>
                    <a:pt x="166" y="259"/>
                  </a:lnTo>
                  <a:lnTo>
                    <a:pt x="147" y="259"/>
                  </a:lnTo>
                  <a:lnTo>
                    <a:pt x="129" y="258"/>
                  </a:lnTo>
                  <a:lnTo>
                    <a:pt x="111" y="258"/>
                  </a:lnTo>
                  <a:lnTo>
                    <a:pt x="99" y="257"/>
                  </a:lnTo>
                  <a:lnTo>
                    <a:pt x="93" y="255"/>
                  </a:lnTo>
                  <a:lnTo>
                    <a:pt x="93" y="241"/>
                  </a:lnTo>
                  <a:lnTo>
                    <a:pt x="99" y="214"/>
                  </a:lnTo>
                  <a:lnTo>
                    <a:pt x="106" y="189"/>
                  </a:lnTo>
                  <a:lnTo>
                    <a:pt x="106" y="176"/>
                  </a:lnTo>
                  <a:lnTo>
                    <a:pt x="101" y="175"/>
                  </a:lnTo>
                  <a:lnTo>
                    <a:pt x="89" y="174"/>
                  </a:lnTo>
                  <a:lnTo>
                    <a:pt x="73" y="173"/>
                  </a:lnTo>
                  <a:lnTo>
                    <a:pt x="55" y="170"/>
                  </a:lnTo>
                  <a:lnTo>
                    <a:pt x="38" y="169"/>
                  </a:lnTo>
                  <a:lnTo>
                    <a:pt x="22" y="168"/>
                  </a:lnTo>
                  <a:lnTo>
                    <a:pt x="10" y="167"/>
                  </a:lnTo>
                  <a:lnTo>
                    <a:pt x="4" y="166"/>
                  </a:lnTo>
                  <a:lnTo>
                    <a:pt x="0" y="153"/>
                  </a:lnTo>
                  <a:lnTo>
                    <a:pt x="1" y="128"/>
                  </a:lnTo>
                  <a:lnTo>
                    <a:pt x="5" y="101"/>
                  </a:lnTo>
                  <a:lnTo>
                    <a:pt x="10" y="88"/>
                  </a:lnTo>
                  <a:lnTo>
                    <a:pt x="17" y="87"/>
                  </a:lnTo>
                  <a:lnTo>
                    <a:pt x="29" y="87"/>
                  </a:lnTo>
                  <a:lnTo>
                    <a:pt x="43" y="88"/>
                  </a:lnTo>
                  <a:lnTo>
                    <a:pt x="61" y="89"/>
                  </a:lnTo>
                  <a:lnTo>
                    <a:pt x="78" y="90"/>
                  </a:lnTo>
                  <a:lnTo>
                    <a:pt x="94" y="90"/>
                  </a:lnTo>
                  <a:lnTo>
                    <a:pt x="106" y="91"/>
                  </a:lnTo>
                  <a:lnTo>
                    <a:pt x="111" y="90"/>
                  </a:lnTo>
                  <a:lnTo>
                    <a:pt x="117" y="76"/>
                  </a:lnTo>
                  <a:lnTo>
                    <a:pt x="121" y="48"/>
                  </a:lnTo>
                  <a:lnTo>
                    <a:pt x="125" y="19"/>
                  </a:lnTo>
                  <a:lnTo>
                    <a:pt x="131" y="4"/>
                  </a:lnTo>
                  <a:close/>
                </a:path>
              </a:pathLst>
            </a:custGeom>
            <a:solidFill>
              <a:srgbClr val="B20019"/>
            </a:solidFill>
            <a:ln w="9525">
              <a:noFill/>
              <a:round/>
              <a:headEnd/>
              <a:tailEnd/>
            </a:ln>
          </p:spPr>
          <p:txBody>
            <a:bodyPr/>
            <a:lstStyle/>
            <a:p>
              <a:endParaRPr lang="en-US"/>
            </a:p>
          </p:txBody>
        </p:sp>
        <p:sp>
          <p:nvSpPr>
            <p:cNvPr id="2885" name="Freeform 875"/>
            <p:cNvSpPr>
              <a:spLocks/>
            </p:cNvSpPr>
            <p:nvPr/>
          </p:nvSpPr>
          <p:spPr bwMode="auto">
            <a:xfrm>
              <a:off x="2627" y="2634"/>
              <a:ext cx="54" cy="85"/>
            </a:xfrm>
            <a:custGeom>
              <a:avLst/>
              <a:gdLst>
                <a:gd name="T0" fmla="*/ 0 w 162"/>
                <a:gd name="T1" fmla="*/ 1 h 169"/>
                <a:gd name="T2" fmla="*/ 0 w 162"/>
                <a:gd name="T3" fmla="*/ 1 h 169"/>
                <a:gd name="T4" fmla="*/ 0 w 162"/>
                <a:gd name="T5" fmla="*/ 1 h 169"/>
                <a:gd name="T6" fmla="*/ 0 w 162"/>
                <a:gd name="T7" fmla="*/ 1 h 169"/>
                <a:gd name="T8" fmla="*/ 0 w 162"/>
                <a:gd name="T9" fmla="*/ 1 h 169"/>
                <a:gd name="T10" fmla="*/ 0 w 162"/>
                <a:gd name="T11" fmla="*/ 1 h 169"/>
                <a:gd name="T12" fmla="*/ 0 w 162"/>
                <a:gd name="T13" fmla="*/ 1 h 169"/>
                <a:gd name="T14" fmla="*/ 0 w 162"/>
                <a:gd name="T15" fmla="*/ 1 h 169"/>
                <a:gd name="T16" fmla="*/ 0 w 162"/>
                <a:gd name="T17" fmla="*/ 1 h 169"/>
                <a:gd name="T18" fmla="*/ 0 w 162"/>
                <a:gd name="T19" fmla="*/ 1 h 169"/>
                <a:gd name="T20" fmla="*/ 0 w 162"/>
                <a:gd name="T21" fmla="*/ 1 h 169"/>
                <a:gd name="T22" fmla="*/ 0 w 162"/>
                <a:gd name="T23" fmla="*/ 1 h 169"/>
                <a:gd name="T24" fmla="*/ 0 w 162"/>
                <a:gd name="T25" fmla="*/ 1 h 169"/>
                <a:gd name="T26" fmla="*/ 0 w 162"/>
                <a:gd name="T27" fmla="*/ 1 h 169"/>
                <a:gd name="T28" fmla="*/ 0 w 162"/>
                <a:gd name="T29" fmla="*/ 1 h 169"/>
                <a:gd name="T30" fmla="*/ 0 w 162"/>
                <a:gd name="T31" fmla="*/ 1 h 169"/>
                <a:gd name="T32" fmla="*/ 0 w 162"/>
                <a:gd name="T33" fmla="*/ 1 h 169"/>
                <a:gd name="T34" fmla="*/ 0 w 162"/>
                <a:gd name="T35" fmla="*/ 1 h 169"/>
                <a:gd name="T36" fmla="*/ 0 w 162"/>
                <a:gd name="T37" fmla="*/ 1 h 169"/>
                <a:gd name="T38" fmla="*/ 0 w 162"/>
                <a:gd name="T39" fmla="*/ 1 h 169"/>
                <a:gd name="T40" fmla="*/ 0 w 162"/>
                <a:gd name="T41" fmla="*/ 1 h 169"/>
                <a:gd name="T42" fmla="*/ 0 w 162"/>
                <a:gd name="T43" fmla="*/ 1 h 169"/>
                <a:gd name="T44" fmla="*/ 0 w 162"/>
                <a:gd name="T45" fmla="*/ 1 h 169"/>
                <a:gd name="T46" fmla="*/ 0 w 162"/>
                <a:gd name="T47" fmla="*/ 1 h 169"/>
                <a:gd name="T48" fmla="*/ 0 w 162"/>
                <a:gd name="T49" fmla="*/ 1 h 169"/>
                <a:gd name="T50" fmla="*/ 0 w 162"/>
                <a:gd name="T51" fmla="*/ 1 h 169"/>
                <a:gd name="T52" fmla="*/ 0 w 162"/>
                <a:gd name="T53" fmla="*/ 1 h 169"/>
                <a:gd name="T54" fmla="*/ 0 w 162"/>
                <a:gd name="T55" fmla="*/ 1 h 169"/>
                <a:gd name="T56" fmla="*/ 0 w 162"/>
                <a:gd name="T57" fmla="*/ 0 h 169"/>
                <a:gd name="T58" fmla="*/ 0 w 162"/>
                <a:gd name="T59" fmla="*/ 0 h 169"/>
                <a:gd name="T60" fmla="*/ 0 w 162"/>
                <a:gd name="T61" fmla="*/ 0 h 169"/>
                <a:gd name="T62" fmla="*/ 0 w 162"/>
                <a:gd name="T63" fmla="*/ 0 h 169"/>
                <a:gd name="T64" fmla="*/ 0 w 162"/>
                <a:gd name="T65" fmla="*/ 0 h 169"/>
                <a:gd name="T66" fmla="*/ 0 w 162"/>
                <a:gd name="T67" fmla="*/ 1 h 169"/>
                <a:gd name="T68" fmla="*/ 0 w 162"/>
                <a:gd name="T69" fmla="*/ 1 h 169"/>
                <a:gd name="T70" fmla="*/ 0 w 162"/>
                <a:gd name="T71" fmla="*/ 1 h 169"/>
                <a:gd name="T72" fmla="*/ 0 w 162"/>
                <a:gd name="T73" fmla="*/ 1 h 16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62"/>
                <a:gd name="T112" fmla="*/ 0 h 169"/>
                <a:gd name="T113" fmla="*/ 162 w 162"/>
                <a:gd name="T114" fmla="*/ 169 h 16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62" h="169">
                  <a:moveTo>
                    <a:pt x="99" y="7"/>
                  </a:moveTo>
                  <a:lnTo>
                    <a:pt x="107" y="18"/>
                  </a:lnTo>
                  <a:lnTo>
                    <a:pt x="117" y="37"/>
                  </a:lnTo>
                  <a:lnTo>
                    <a:pt x="127" y="62"/>
                  </a:lnTo>
                  <a:lnTo>
                    <a:pt x="138" y="90"/>
                  </a:lnTo>
                  <a:lnTo>
                    <a:pt x="147" y="118"/>
                  </a:lnTo>
                  <a:lnTo>
                    <a:pt x="155" y="141"/>
                  </a:lnTo>
                  <a:lnTo>
                    <a:pt x="161" y="157"/>
                  </a:lnTo>
                  <a:lnTo>
                    <a:pt x="162" y="165"/>
                  </a:lnTo>
                  <a:lnTo>
                    <a:pt x="159" y="168"/>
                  </a:lnTo>
                  <a:lnTo>
                    <a:pt x="154" y="169"/>
                  </a:lnTo>
                  <a:lnTo>
                    <a:pt x="146" y="169"/>
                  </a:lnTo>
                  <a:lnTo>
                    <a:pt x="137" y="167"/>
                  </a:lnTo>
                  <a:lnTo>
                    <a:pt x="126" y="165"/>
                  </a:lnTo>
                  <a:lnTo>
                    <a:pt x="115" y="160"/>
                  </a:lnTo>
                  <a:lnTo>
                    <a:pt x="102" y="156"/>
                  </a:lnTo>
                  <a:lnTo>
                    <a:pt x="90" y="151"/>
                  </a:lnTo>
                  <a:lnTo>
                    <a:pt x="84" y="150"/>
                  </a:lnTo>
                  <a:lnTo>
                    <a:pt x="73" y="149"/>
                  </a:lnTo>
                  <a:lnTo>
                    <a:pt x="60" y="149"/>
                  </a:lnTo>
                  <a:lnTo>
                    <a:pt x="44" y="149"/>
                  </a:lnTo>
                  <a:lnTo>
                    <a:pt x="28" y="149"/>
                  </a:lnTo>
                  <a:lnTo>
                    <a:pt x="14" y="148"/>
                  </a:lnTo>
                  <a:lnTo>
                    <a:pt x="5" y="147"/>
                  </a:lnTo>
                  <a:lnTo>
                    <a:pt x="1" y="143"/>
                  </a:lnTo>
                  <a:lnTo>
                    <a:pt x="0" y="117"/>
                  </a:lnTo>
                  <a:lnTo>
                    <a:pt x="0" y="68"/>
                  </a:lnTo>
                  <a:lnTo>
                    <a:pt x="2" y="21"/>
                  </a:lnTo>
                  <a:lnTo>
                    <a:pt x="10" y="0"/>
                  </a:lnTo>
                  <a:lnTo>
                    <a:pt x="18" y="0"/>
                  </a:lnTo>
                  <a:lnTo>
                    <a:pt x="29" y="0"/>
                  </a:lnTo>
                  <a:lnTo>
                    <a:pt x="42" y="0"/>
                  </a:lnTo>
                  <a:lnTo>
                    <a:pt x="56" y="0"/>
                  </a:lnTo>
                  <a:lnTo>
                    <a:pt x="70" y="1"/>
                  </a:lnTo>
                  <a:lnTo>
                    <a:pt x="82" y="2"/>
                  </a:lnTo>
                  <a:lnTo>
                    <a:pt x="93" y="4"/>
                  </a:lnTo>
                  <a:lnTo>
                    <a:pt x="99" y="7"/>
                  </a:lnTo>
                  <a:close/>
                </a:path>
              </a:pathLst>
            </a:custGeom>
            <a:solidFill>
              <a:srgbClr val="000000"/>
            </a:solidFill>
            <a:ln w="9525">
              <a:noFill/>
              <a:round/>
              <a:headEnd/>
              <a:tailEnd/>
            </a:ln>
          </p:spPr>
          <p:txBody>
            <a:bodyPr/>
            <a:lstStyle/>
            <a:p>
              <a:endParaRPr lang="en-US"/>
            </a:p>
          </p:txBody>
        </p:sp>
        <p:sp>
          <p:nvSpPr>
            <p:cNvPr id="2886" name="Freeform 876"/>
            <p:cNvSpPr>
              <a:spLocks/>
            </p:cNvSpPr>
            <p:nvPr/>
          </p:nvSpPr>
          <p:spPr bwMode="auto">
            <a:xfrm>
              <a:off x="2634" y="2646"/>
              <a:ext cx="38" cy="60"/>
            </a:xfrm>
            <a:custGeom>
              <a:avLst/>
              <a:gdLst>
                <a:gd name="T0" fmla="*/ 0 w 115"/>
                <a:gd name="T1" fmla="*/ 1 h 120"/>
                <a:gd name="T2" fmla="*/ 0 w 115"/>
                <a:gd name="T3" fmla="*/ 1 h 120"/>
                <a:gd name="T4" fmla="*/ 0 w 115"/>
                <a:gd name="T5" fmla="*/ 1 h 120"/>
                <a:gd name="T6" fmla="*/ 0 w 115"/>
                <a:gd name="T7" fmla="*/ 1 h 120"/>
                <a:gd name="T8" fmla="*/ 0 w 115"/>
                <a:gd name="T9" fmla="*/ 1 h 120"/>
                <a:gd name="T10" fmla="*/ 0 w 115"/>
                <a:gd name="T11" fmla="*/ 1 h 120"/>
                <a:gd name="T12" fmla="*/ 0 w 115"/>
                <a:gd name="T13" fmla="*/ 1 h 120"/>
                <a:gd name="T14" fmla="*/ 0 w 115"/>
                <a:gd name="T15" fmla="*/ 1 h 120"/>
                <a:gd name="T16" fmla="*/ 0 w 115"/>
                <a:gd name="T17" fmla="*/ 1 h 120"/>
                <a:gd name="T18" fmla="*/ 0 w 115"/>
                <a:gd name="T19" fmla="*/ 1 h 120"/>
                <a:gd name="T20" fmla="*/ 0 w 115"/>
                <a:gd name="T21" fmla="*/ 1 h 120"/>
                <a:gd name="T22" fmla="*/ 0 w 115"/>
                <a:gd name="T23" fmla="*/ 1 h 120"/>
                <a:gd name="T24" fmla="*/ 0 w 115"/>
                <a:gd name="T25" fmla="*/ 1 h 120"/>
                <a:gd name="T26" fmla="*/ 0 w 115"/>
                <a:gd name="T27" fmla="*/ 1 h 120"/>
                <a:gd name="T28" fmla="*/ 0 w 115"/>
                <a:gd name="T29" fmla="*/ 1 h 120"/>
                <a:gd name="T30" fmla="*/ 0 w 115"/>
                <a:gd name="T31" fmla="*/ 1 h 120"/>
                <a:gd name="T32" fmla="*/ 0 w 115"/>
                <a:gd name="T33" fmla="*/ 1 h 120"/>
                <a:gd name="T34" fmla="*/ 0 w 115"/>
                <a:gd name="T35" fmla="*/ 1 h 120"/>
                <a:gd name="T36" fmla="*/ 0 w 115"/>
                <a:gd name="T37" fmla="*/ 1 h 120"/>
                <a:gd name="T38" fmla="*/ 0 w 115"/>
                <a:gd name="T39" fmla="*/ 1 h 120"/>
                <a:gd name="T40" fmla="*/ 0 w 115"/>
                <a:gd name="T41" fmla="*/ 1 h 120"/>
                <a:gd name="T42" fmla="*/ 0 w 115"/>
                <a:gd name="T43" fmla="*/ 1 h 120"/>
                <a:gd name="T44" fmla="*/ 0 w 115"/>
                <a:gd name="T45" fmla="*/ 1 h 120"/>
                <a:gd name="T46" fmla="*/ 0 w 115"/>
                <a:gd name="T47" fmla="*/ 1 h 120"/>
                <a:gd name="T48" fmla="*/ 0 w 115"/>
                <a:gd name="T49" fmla="*/ 1 h 120"/>
                <a:gd name="T50" fmla="*/ 0 w 115"/>
                <a:gd name="T51" fmla="*/ 1 h 120"/>
                <a:gd name="T52" fmla="*/ 0 w 115"/>
                <a:gd name="T53" fmla="*/ 1 h 120"/>
                <a:gd name="T54" fmla="*/ 0 w 115"/>
                <a:gd name="T55" fmla="*/ 1 h 120"/>
                <a:gd name="T56" fmla="*/ 0 w 115"/>
                <a:gd name="T57" fmla="*/ 1 h 120"/>
                <a:gd name="T58" fmla="*/ 0 w 115"/>
                <a:gd name="T59" fmla="*/ 1 h 120"/>
                <a:gd name="T60" fmla="*/ 0 w 115"/>
                <a:gd name="T61" fmla="*/ 1 h 120"/>
                <a:gd name="T62" fmla="*/ 0 w 115"/>
                <a:gd name="T63" fmla="*/ 1 h 120"/>
                <a:gd name="T64" fmla="*/ 0 w 115"/>
                <a:gd name="T65" fmla="*/ 1 h 120"/>
                <a:gd name="T66" fmla="*/ 0 w 115"/>
                <a:gd name="T67" fmla="*/ 1 h 120"/>
                <a:gd name="T68" fmla="*/ 0 w 115"/>
                <a:gd name="T69" fmla="*/ 1 h 120"/>
                <a:gd name="T70" fmla="*/ 0 w 115"/>
                <a:gd name="T71" fmla="*/ 0 h 120"/>
                <a:gd name="T72" fmla="*/ 0 w 115"/>
                <a:gd name="T73" fmla="*/ 0 h 120"/>
                <a:gd name="T74" fmla="*/ 0 w 115"/>
                <a:gd name="T75" fmla="*/ 0 h 120"/>
                <a:gd name="T76" fmla="*/ 0 w 115"/>
                <a:gd name="T77" fmla="*/ 0 h 120"/>
                <a:gd name="T78" fmla="*/ 0 w 115"/>
                <a:gd name="T79" fmla="*/ 1 h 120"/>
                <a:gd name="T80" fmla="*/ 0 w 115"/>
                <a:gd name="T81" fmla="*/ 1 h 1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5"/>
                <a:gd name="T124" fmla="*/ 0 h 120"/>
                <a:gd name="T125" fmla="*/ 115 w 115"/>
                <a:gd name="T126" fmla="*/ 120 h 1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5" h="120">
                  <a:moveTo>
                    <a:pt x="64" y="2"/>
                  </a:moveTo>
                  <a:lnTo>
                    <a:pt x="64" y="8"/>
                  </a:lnTo>
                  <a:lnTo>
                    <a:pt x="70" y="23"/>
                  </a:lnTo>
                  <a:lnTo>
                    <a:pt x="77" y="41"/>
                  </a:lnTo>
                  <a:lnTo>
                    <a:pt x="77" y="54"/>
                  </a:lnTo>
                  <a:lnTo>
                    <a:pt x="77" y="59"/>
                  </a:lnTo>
                  <a:lnTo>
                    <a:pt x="79" y="68"/>
                  </a:lnTo>
                  <a:lnTo>
                    <a:pt x="85" y="77"/>
                  </a:lnTo>
                  <a:lnTo>
                    <a:pt x="93" y="88"/>
                  </a:lnTo>
                  <a:lnTo>
                    <a:pt x="99" y="98"/>
                  </a:lnTo>
                  <a:lnTo>
                    <a:pt x="107" y="107"/>
                  </a:lnTo>
                  <a:lnTo>
                    <a:pt x="113" y="115"/>
                  </a:lnTo>
                  <a:lnTo>
                    <a:pt x="115" y="120"/>
                  </a:lnTo>
                  <a:lnTo>
                    <a:pt x="113" y="119"/>
                  </a:lnTo>
                  <a:lnTo>
                    <a:pt x="109" y="118"/>
                  </a:lnTo>
                  <a:lnTo>
                    <a:pt x="103" y="116"/>
                  </a:lnTo>
                  <a:lnTo>
                    <a:pt x="98" y="114"/>
                  </a:lnTo>
                  <a:lnTo>
                    <a:pt x="91" y="112"/>
                  </a:lnTo>
                  <a:lnTo>
                    <a:pt x="83" y="110"/>
                  </a:lnTo>
                  <a:lnTo>
                    <a:pt x="75" y="109"/>
                  </a:lnTo>
                  <a:lnTo>
                    <a:pt x="68" y="106"/>
                  </a:lnTo>
                  <a:lnTo>
                    <a:pt x="57" y="106"/>
                  </a:lnTo>
                  <a:lnTo>
                    <a:pt x="46" y="105"/>
                  </a:lnTo>
                  <a:lnTo>
                    <a:pt x="37" y="105"/>
                  </a:lnTo>
                  <a:lnTo>
                    <a:pt x="26" y="104"/>
                  </a:lnTo>
                  <a:lnTo>
                    <a:pt x="18" y="104"/>
                  </a:lnTo>
                  <a:lnTo>
                    <a:pt x="10" y="103"/>
                  </a:lnTo>
                  <a:lnTo>
                    <a:pt x="5" y="104"/>
                  </a:lnTo>
                  <a:lnTo>
                    <a:pt x="1" y="104"/>
                  </a:lnTo>
                  <a:lnTo>
                    <a:pt x="0" y="84"/>
                  </a:lnTo>
                  <a:lnTo>
                    <a:pt x="0" y="52"/>
                  </a:lnTo>
                  <a:lnTo>
                    <a:pt x="1" y="21"/>
                  </a:lnTo>
                  <a:lnTo>
                    <a:pt x="2" y="2"/>
                  </a:lnTo>
                  <a:lnTo>
                    <a:pt x="8" y="1"/>
                  </a:lnTo>
                  <a:lnTo>
                    <a:pt x="16" y="1"/>
                  </a:lnTo>
                  <a:lnTo>
                    <a:pt x="25" y="0"/>
                  </a:lnTo>
                  <a:lnTo>
                    <a:pt x="33" y="0"/>
                  </a:lnTo>
                  <a:lnTo>
                    <a:pt x="42" y="0"/>
                  </a:lnTo>
                  <a:lnTo>
                    <a:pt x="50" y="0"/>
                  </a:lnTo>
                  <a:lnTo>
                    <a:pt x="58" y="1"/>
                  </a:lnTo>
                  <a:lnTo>
                    <a:pt x="64" y="2"/>
                  </a:lnTo>
                  <a:close/>
                </a:path>
              </a:pathLst>
            </a:custGeom>
            <a:solidFill>
              <a:srgbClr val="FFFFFF"/>
            </a:solidFill>
            <a:ln w="9525">
              <a:noFill/>
              <a:round/>
              <a:headEnd/>
              <a:tailEnd/>
            </a:ln>
          </p:spPr>
          <p:txBody>
            <a:bodyPr/>
            <a:lstStyle/>
            <a:p>
              <a:endParaRPr lang="en-US"/>
            </a:p>
          </p:txBody>
        </p:sp>
        <p:sp>
          <p:nvSpPr>
            <p:cNvPr id="2887" name="Freeform 877"/>
            <p:cNvSpPr>
              <a:spLocks/>
            </p:cNvSpPr>
            <p:nvPr/>
          </p:nvSpPr>
          <p:spPr bwMode="auto">
            <a:xfrm>
              <a:off x="2583" y="2559"/>
              <a:ext cx="43" cy="33"/>
            </a:xfrm>
            <a:custGeom>
              <a:avLst/>
              <a:gdLst>
                <a:gd name="T0" fmla="*/ 0 w 128"/>
                <a:gd name="T1" fmla="*/ 1 h 64"/>
                <a:gd name="T2" fmla="*/ 0 w 128"/>
                <a:gd name="T3" fmla="*/ 1 h 64"/>
                <a:gd name="T4" fmla="*/ 0 w 128"/>
                <a:gd name="T5" fmla="*/ 1 h 64"/>
                <a:gd name="T6" fmla="*/ 0 w 128"/>
                <a:gd name="T7" fmla="*/ 1 h 64"/>
                <a:gd name="T8" fmla="*/ 0 w 128"/>
                <a:gd name="T9" fmla="*/ 1 h 64"/>
                <a:gd name="T10" fmla="*/ 0 w 128"/>
                <a:gd name="T11" fmla="*/ 1 h 64"/>
                <a:gd name="T12" fmla="*/ 0 w 128"/>
                <a:gd name="T13" fmla="*/ 1 h 64"/>
                <a:gd name="T14" fmla="*/ 0 w 128"/>
                <a:gd name="T15" fmla="*/ 1 h 64"/>
                <a:gd name="T16" fmla="*/ 0 w 128"/>
                <a:gd name="T17" fmla="*/ 1 h 64"/>
                <a:gd name="T18" fmla="*/ 0 w 128"/>
                <a:gd name="T19" fmla="*/ 1 h 64"/>
                <a:gd name="T20" fmla="*/ 0 w 128"/>
                <a:gd name="T21" fmla="*/ 1 h 64"/>
                <a:gd name="T22" fmla="*/ 0 w 128"/>
                <a:gd name="T23" fmla="*/ 1 h 64"/>
                <a:gd name="T24" fmla="*/ 0 w 128"/>
                <a:gd name="T25" fmla="*/ 0 h 64"/>
                <a:gd name="T26" fmla="*/ 0 w 128"/>
                <a:gd name="T27" fmla="*/ 0 h 64"/>
                <a:gd name="T28" fmla="*/ 0 w 128"/>
                <a:gd name="T29" fmla="*/ 1 h 64"/>
                <a:gd name="T30" fmla="*/ 0 w 128"/>
                <a:gd name="T31" fmla="*/ 1 h 64"/>
                <a:gd name="T32" fmla="*/ 0 w 128"/>
                <a:gd name="T33" fmla="*/ 1 h 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8"/>
                <a:gd name="T52" fmla="*/ 0 h 64"/>
                <a:gd name="T53" fmla="*/ 128 w 128"/>
                <a:gd name="T54" fmla="*/ 64 h 6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8" h="64">
                  <a:moveTo>
                    <a:pt x="0" y="58"/>
                  </a:moveTo>
                  <a:lnTo>
                    <a:pt x="11" y="57"/>
                  </a:lnTo>
                  <a:lnTo>
                    <a:pt x="25" y="57"/>
                  </a:lnTo>
                  <a:lnTo>
                    <a:pt x="43" y="57"/>
                  </a:lnTo>
                  <a:lnTo>
                    <a:pt x="61" y="57"/>
                  </a:lnTo>
                  <a:lnTo>
                    <a:pt x="81" y="58"/>
                  </a:lnTo>
                  <a:lnTo>
                    <a:pt x="99" y="59"/>
                  </a:lnTo>
                  <a:lnTo>
                    <a:pt x="113" y="61"/>
                  </a:lnTo>
                  <a:lnTo>
                    <a:pt x="125" y="64"/>
                  </a:lnTo>
                  <a:lnTo>
                    <a:pt x="128" y="39"/>
                  </a:lnTo>
                  <a:lnTo>
                    <a:pt x="117" y="20"/>
                  </a:lnTo>
                  <a:lnTo>
                    <a:pt x="97" y="6"/>
                  </a:lnTo>
                  <a:lnTo>
                    <a:pt x="72" y="0"/>
                  </a:lnTo>
                  <a:lnTo>
                    <a:pt x="45" y="0"/>
                  </a:lnTo>
                  <a:lnTo>
                    <a:pt x="21" y="9"/>
                  </a:lnTo>
                  <a:lnTo>
                    <a:pt x="5" y="28"/>
                  </a:lnTo>
                  <a:lnTo>
                    <a:pt x="0" y="58"/>
                  </a:lnTo>
                  <a:close/>
                </a:path>
              </a:pathLst>
            </a:custGeom>
            <a:solidFill>
              <a:srgbClr val="000000"/>
            </a:solidFill>
            <a:ln w="9525">
              <a:noFill/>
              <a:round/>
              <a:headEnd/>
              <a:tailEnd/>
            </a:ln>
          </p:spPr>
          <p:txBody>
            <a:bodyPr/>
            <a:lstStyle/>
            <a:p>
              <a:endParaRPr lang="en-US"/>
            </a:p>
          </p:txBody>
        </p:sp>
        <p:sp>
          <p:nvSpPr>
            <p:cNvPr id="2888" name="Freeform 878"/>
            <p:cNvSpPr>
              <a:spLocks/>
            </p:cNvSpPr>
            <p:nvPr/>
          </p:nvSpPr>
          <p:spPr bwMode="auto">
            <a:xfrm>
              <a:off x="2237" y="2811"/>
              <a:ext cx="94" cy="30"/>
            </a:xfrm>
            <a:custGeom>
              <a:avLst/>
              <a:gdLst>
                <a:gd name="T0" fmla="*/ 0 w 280"/>
                <a:gd name="T1" fmla="*/ 1 h 60"/>
                <a:gd name="T2" fmla="*/ 0 w 280"/>
                <a:gd name="T3" fmla="*/ 1 h 60"/>
                <a:gd name="T4" fmla="*/ 0 w 280"/>
                <a:gd name="T5" fmla="*/ 1 h 60"/>
                <a:gd name="T6" fmla="*/ 0 w 280"/>
                <a:gd name="T7" fmla="*/ 1 h 60"/>
                <a:gd name="T8" fmla="*/ 0 w 280"/>
                <a:gd name="T9" fmla="*/ 1 h 60"/>
                <a:gd name="T10" fmla="*/ 0 w 280"/>
                <a:gd name="T11" fmla="*/ 1 h 60"/>
                <a:gd name="T12" fmla="*/ 0 w 280"/>
                <a:gd name="T13" fmla="*/ 1 h 60"/>
                <a:gd name="T14" fmla="*/ 0 w 280"/>
                <a:gd name="T15" fmla="*/ 1 h 60"/>
                <a:gd name="T16" fmla="*/ 0 w 280"/>
                <a:gd name="T17" fmla="*/ 1 h 60"/>
                <a:gd name="T18" fmla="*/ 0 w 280"/>
                <a:gd name="T19" fmla="*/ 1 h 60"/>
                <a:gd name="T20" fmla="*/ 0 w 280"/>
                <a:gd name="T21" fmla="*/ 1 h 60"/>
                <a:gd name="T22" fmla="*/ 0 w 280"/>
                <a:gd name="T23" fmla="*/ 1 h 60"/>
                <a:gd name="T24" fmla="*/ 0 w 280"/>
                <a:gd name="T25" fmla="*/ 1 h 60"/>
                <a:gd name="T26" fmla="*/ 0 w 280"/>
                <a:gd name="T27" fmla="*/ 1 h 60"/>
                <a:gd name="T28" fmla="*/ 0 w 280"/>
                <a:gd name="T29" fmla="*/ 1 h 60"/>
                <a:gd name="T30" fmla="*/ 0 w 280"/>
                <a:gd name="T31" fmla="*/ 1 h 60"/>
                <a:gd name="T32" fmla="*/ 0 w 280"/>
                <a:gd name="T33" fmla="*/ 1 h 60"/>
                <a:gd name="T34" fmla="*/ 0 w 280"/>
                <a:gd name="T35" fmla="*/ 1 h 60"/>
                <a:gd name="T36" fmla="*/ 0 w 280"/>
                <a:gd name="T37" fmla="*/ 1 h 60"/>
                <a:gd name="T38" fmla="*/ 0 w 280"/>
                <a:gd name="T39" fmla="*/ 1 h 60"/>
                <a:gd name="T40" fmla="*/ 0 w 280"/>
                <a:gd name="T41" fmla="*/ 1 h 60"/>
                <a:gd name="T42" fmla="*/ 0 w 280"/>
                <a:gd name="T43" fmla="*/ 1 h 60"/>
                <a:gd name="T44" fmla="*/ 0 w 280"/>
                <a:gd name="T45" fmla="*/ 1 h 60"/>
                <a:gd name="T46" fmla="*/ 0 w 280"/>
                <a:gd name="T47" fmla="*/ 1 h 60"/>
                <a:gd name="T48" fmla="*/ 0 w 280"/>
                <a:gd name="T49" fmla="*/ 0 h 60"/>
                <a:gd name="T50" fmla="*/ 0 w 280"/>
                <a:gd name="T51" fmla="*/ 1 h 60"/>
                <a:gd name="T52" fmla="*/ 0 w 280"/>
                <a:gd name="T53" fmla="*/ 1 h 60"/>
                <a:gd name="T54" fmla="*/ 0 w 280"/>
                <a:gd name="T55" fmla="*/ 1 h 60"/>
                <a:gd name="T56" fmla="*/ 0 w 280"/>
                <a:gd name="T57" fmla="*/ 1 h 60"/>
                <a:gd name="T58" fmla="*/ 0 w 280"/>
                <a:gd name="T59" fmla="*/ 1 h 60"/>
                <a:gd name="T60" fmla="*/ 0 w 280"/>
                <a:gd name="T61" fmla="*/ 1 h 60"/>
                <a:gd name="T62" fmla="*/ 0 w 280"/>
                <a:gd name="T63" fmla="*/ 1 h 60"/>
                <a:gd name="T64" fmla="*/ 0 w 280"/>
                <a:gd name="T65" fmla="*/ 1 h 60"/>
                <a:gd name="T66" fmla="*/ 0 w 280"/>
                <a:gd name="T67" fmla="*/ 1 h 60"/>
                <a:gd name="T68" fmla="*/ 0 w 280"/>
                <a:gd name="T69" fmla="*/ 1 h 60"/>
                <a:gd name="T70" fmla="*/ 0 w 280"/>
                <a:gd name="T71" fmla="*/ 1 h 60"/>
                <a:gd name="T72" fmla="*/ 0 w 280"/>
                <a:gd name="T73" fmla="*/ 1 h 60"/>
                <a:gd name="T74" fmla="*/ 0 w 280"/>
                <a:gd name="T75" fmla="*/ 1 h 60"/>
                <a:gd name="T76" fmla="*/ 0 w 280"/>
                <a:gd name="T77" fmla="*/ 1 h 60"/>
                <a:gd name="T78" fmla="*/ 0 w 280"/>
                <a:gd name="T79" fmla="*/ 1 h 60"/>
                <a:gd name="T80" fmla="*/ 0 w 280"/>
                <a:gd name="T81" fmla="*/ 1 h 6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80"/>
                <a:gd name="T124" fmla="*/ 0 h 60"/>
                <a:gd name="T125" fmla="*/ 280 w 280"/>
                <a:gd name="T126" fmla="*/ 60 h 6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80" h="60">
                  <a:moveTo>
                    <a:pt x="275" y="38"/>
                  </a:moveTo>
                  <a:lnTo>
                    <a:pt x="280" y="43"/>
                  </a:lnTo>
                  <a:lnTo>
                    <a:pt x="279" y="51"/>
                  </a:lnTo>
                  <a:lnTo>
                    <a:pt x="274" y="57"/>
                  </a:lnTo>
                  <a:lnTo>
                    <a:pt x="263" y="60"/>
                  </a:lnTo>
                  <a:lnTo>
                    <a:pt x="254" y="60"/>
                  </a:lnTo>
                  <a:lnTo>
                    <a:pt x="242" y="59"/>
                  </a:lnTo>
                  <a:lnTo>
                    <a:pt x="226" y="57"/>
                  </a:lnTo>
                  <a:lnTo>
                    <a:pt x="209" y="55"/>
                  </a:lnTo>
                  <a:lnTo>
                    <a:pt x="190" y="53"/>
                  </a:lnTo>
                  <a:lnTo>
                    <a:pt x="170" y="49"/>
                  </a:lnTo>
                  <a:lnTo>
                    <a:pt x="150" y="45"/>
                  </a:lnTo>
                  <a:lnTo>
                    <a:pt x="129" y="42"/>
                  </a:lnTo>
                  <a:lnTo>
                    <a:pt x="109" y="38"/>
                  </a:lnTo>
                  <a:lnTo>
                    <a:pt x="89" y="35"/>
                  </a:lnTo>
                  <a:lnTo>
                    <a:pt x="70" y="32"/>
                  </a:lnTo>
                  <a:lnTo>
                    <a:pt x="54" y="28"/>
                  </a:lnTo>
                  <a:lnTo>
                    <a:pt x="39" y="25"/>
                  </a:lnTo>
                  <a:lnTo>
                    <a:pt x="27" y="24"/>
                  </a:lnTo>
                  <a:lnTo>
                    <a:pt x="18" y="22"/>
                  </a:lnTo>
                  <a:lnTo>
                    <a:pt x="13" y="22"/>
                  </a:lnTo>
                  <a:lnTo>
                    <a:pt x="2" y="18"/>
                  </a:lnTo>
                  <a:lnTo>
                    <a:pt x="0" y="10"/>
                  </a:lnTo>
                  <a:lnTo>
                    <a:pt x="5" y="3"/>
                  </a:lnTo>
                  <a:lnTo>
                    <a:pt x="25" y="0"/>
                  </a:lnTo>
                  <a:lnTo>
                    <a:pt x="31" y="2"/>
                  </a:lnTo>
                  <a:lnTo>
                    <a:pt x="41" y="3"/>
                  </a:lnTo>
                  <a:lnTo>
                    <a:pt x="54" y="5"/>
                  </a:lnTo>
                  <a:lnTo>
                    <a:pt x="71" y="7"/>
                  </a:lnTo>
                  <a:lnTo>
                    <a:pt x="89" y="10"/>
                  </a:lnTo>
                  <a:lnTo>
                    <a:pt x="110" y="12"/>
                  </a:lnTo>
                  <a:lnTo>
                    <a:pt x="131" y="15"/>
                  </a:lnTo>
                  <a:lnTo>
                    <a:pt x="153" y="19"/>
                  </a:lnTo>
                  <a:lnTo>
                    <a:pt x="174" y="22"/>
                  </a:lnTo>
                  <a:lnTo>
                    <a:pt x="195" y="25"/>
                  </a:lnTo>
                  <a:lnTo>
                    <a:pt x="215" y="28"/>
                  </a:lnTo>
                  <a:lnTo>
                    <a:pt x="233" y="30"/>
                  </a:lnTo>
                  <a:lnTo>
                    <a:pt x="249" y="34"/>
                  </a:lnTo>
                  <a:lnTo>
                    <a:pt x="260" y="35"/>
                  </a:lnTo>
                  <a:lnTo>
                    <a:pt x="270" y="37"/>
                  </a:lnTo>
                  <a:lnTo>
                    <a:pt x="275" y="38"/>
                  </a:lnTo>
                  <a:close/>
                </a:path>
              </a:pathLst>
            </a:custGeom>
            <a:solidFill>
              <a:srgbClr val="000000"/>
            </a:solidFill>
            <a:ln w="9525">
              <a:noFill/>
              <a:round/>
              <a:headEnd/>
              <a:tailEnd/>
            </a:ln>
          </p:spPr>
          <p:txBody>
            <a:bodyPr/>
            <a:lstStyle/>
            <a:p>
              <a:endParaRPr lang="en-US"/>
            </a:p>
          </p:txBody>
        </p:sp>
        <p:sp>
          <p:nvSpPr>
            <p:cNvPr id="2889" name="Freeform 879"/>
            <p:cNvSpPr>
              <a:spLocks/>
            </p:cNvSpPr>
            <p:nvPr/>
          </p:nvSpPr>
          <p:spPr bwMode="auto">
            <a:xfrm>
              <a:off x="2243" y="2852"/>
              <a:ext cx="85" cy="17"/>
            </a:xfrm>
            <a:custGeom>
              <a:avLst/>
              <a:gdLst>
                <a:gd name="T0" fmla="*/ 0 w 255"/>
                <a:gd name="T1" fmla="*/ 1 h 34"/>
                <a:gd name="T2" fmla="*/ 0 w 255"/>
                <a:gd name="T3" fmla="*/ 1 h 34"/>
                <a:gd name="T4" fmla="*/ 0 w 255"/>
                <a:gd name="T5" fmla="*/ 1 h 34"/>
                <a:gd name="T6" fmla="*/ 0 w 255"/>
                <a:gd name="T7" fmla="*/ 1 h 34"/>
                <a:gd name="T8" fmla="*/ 0 w 255"/>
                <a:gd name="T9" fmla="*/ 1 h 34"/>
                <a:gd name="T10" fmla="*/ 0 w 255"/>
                <a:gd name="T11" fmla="*/ 1 h 34"/>
                <a:gd name="T12" fmla="*/ 0 w 255"/>
                <a:gd name="T13" fmla="*/ 1 h 34"/>
                <a:gd name="T14" fmla="*/ 0 w 255"/>
                <a:gd name="T15" fmla="*/ 1 h 34"/>
                <a:gd name="T16" fmla="*/ 0 w 255"/>
                <a:gd name="T17" fmla="*/ 1 h 34"/>
                <a:gd name="T18" fmla="*/ 0 w 255"/>
                <a:gd name="T19" fmla="*/ 1 h 34"/>
                <a:gd name="T20" fmla="*/ 0 w 255"/>
                <a:gd name="T21" fmla="*/ 1 h 34"/>
                <a:gd name="T22" fmla="*/ 0 w 255"/>
                <a:gd name="T23" fmla="*/ 1 h 34"/>
                <a:gd name="T24" fmla="*/ 0 w 255"/>
                <a:gd name="T25" fmla="*/ 1 h 34"/>
                <a:gd name="T26" fmla="*/ 0 w 255"/>
                <a:gd name="T27" fmla="*/ 1 h 34"/>
                <a:gd name="T28" fmla="*/ 0 w 255"/>
                <a:gd name="T29" fmla="*/ 1 h 34"/>
                <a:gd name="T30" fmla="*/ 0 w 255"/>
                <a:gd name="T31" fmla="*/ 1 h 34"/>
                <a:gd name="T32" fmla="*/ 0 w 255"/>
                <a:gd name="T33" fmla="*/ 1 h 34"/>
                <a:gd name="T34" fmla="*/ 0 w 255"/>
                <a:gd name="T35" fmla="*/ 1 h 34"/>
                <a:gd name="T36" fmla="*/ 0 w 255"/>
                <a:gd name="T37" fmla="*/ 1 h 34"/>
                <a:gd name="T38" fmla="*/ 0 w 255"/>
                <a:gd name="T39" fmla="*/ 1 h 34"/>
                <a:gd name="T40" fmla="*/ 0 w 255"/>
                <a:gd name="T41" fmla="*/ 1 h 34"/>
                <a:gd name="T42" fmla="*/ 0 w 255"/>
                <a:gd name="T43" fmla="*/ 1 h 34"/>
                <a:gd name="T44" fmla="*/ 0 w 255"/>
                <a:gd name="T45" fmla="*/ 1 h 34"/>
                <a:gd name="T46" fmla="*/ 0 w 255"/>
                <a:gd name="T47" fmla="*/ 1 h 34"/>
                <a:gd name="T48" fmla="*/ 0 w 255"/>
                <a:gd name="T49" fmla="*/ 0 h 34"/>
                <a:gd name="T50" fmla="*/ 0 w 255"/>
                <a:gd name="T51" fmla="*/ 0 h 34"/>
                <a:gd name="T52" fmla="*/ 0 w 255"/>
                <a:gd name="T53" fmla="*/ 0 h 34"/>
                <a:gd name="T54" fmla="*/ 0 w 255"/>
                <a:gd name="T55" fmla="*/ 1 h 34"/>
                <a:gd name="T56" fmla="*/ 0 w 255"/>
                <a:gd name="T57" fmla="*/ 1 h 34"/>
                <a:gd name="T58" fmla="*/ 0 w 255"/>
                <a:gd name="T59" fmla="*/ 1 h 34"/>
                <a:gd name="T60" fmla="*/ 0 w 255"/>
                <a:gd name="T61" fmla="*/ 1 h 34"/>
                <a:gd name="T62" fmla="*/ 0 w 255"/>
                <a:gd name="T63" fmla="*/ 1 h 34"/>
                <a:gd name="T64" fmla="*/ 0 w 255"/>
                <a:gd name="T65" fmla="*/ 1 h 34"/>
                <a:gd name="T66" fmla="*/ 0 w 255"/>
                <a:gd name="T67" fmla="*/ 1 h 34"/>
                <a:gd name="T68" fmla="*/ 0 w 255"/>
                <a:gd name="T69" fmla="*/ 1 h 34"/>
                <a:gd name="T70" fmla="*/ 0 w 255"/>
                <a:gd name="T71" fmla="*/ 1 h 34"/>
                <a:gd name="T72" fmla="*/ 0 w 255"/>
                <a:gd name="T73" fmla="*/ 1 h 34"/>
                <a:gd name="T74" fmla="*/ 0 w 255"/>
                <a:gd name="T75" fmla="*/ 1 h 34"/>
                <a:gd name="T76" fmla="*/ 0 w 255"/>
                <a:gd name="T77" fmla="*/ 1 h 34"/>
                <a:gd name="T78" fmla="*/ 0 w 255"/>
                <a:gd name="T79" fmla="*/ 1 h 34"/>
                <a:gd name="T80" fmla="*/ 0 w 255"/>
                <a:gd name="T81" fmla="*/ 1 h 3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55"/>
                <a:gd name="T124" fmla="*/ 0 h 34"/>
                <a:gd name="T125" fmla="*/ 255 w 255"/>
                <a:gd name="T126" fmla="*/ 34 h 3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55" h="34">
                  <a:moveTo>
                    <a:pt x="246" y="14"/>
                  </a:moveTo>
                  <a:lnTo>
                    <a:pt x="253" y="18"/>
                  </a:lnTo>
                  <a:lnTo>
                    <a:pt x="255" y="25"/>
                  </a:lnTo>
                  <a:lnTo>
                    <a:pt x="253" y="31"/>
                  </a:lnTo>
                  <a:lnTo>
                    <a:pt x="245" y="34"/>
                  </a:lnTo>
                  <a:lnTo>
                    <a:pt x="236" y="34"/>
                  </a:lnTo>
                  <a:lnTo>
                    <a:pt x="222" y="34"/>
                  </a:lnTo>
                  <a:lnTo>
                    <a:pt x="209" y="33"/>
                  </a:lnTo>
                  <a:lnTo>
                    <a:pt x="192" y="32"/>
                  </a:lnTo>
                  <a:lnTo>
                    <a:pt x="174" y="31"/>
                  </a:lnTo>
                  <a:lnTo>
                    <a:pt x="157" y="30"/>
                  </a:lnTo>
                  <a:lnTo>
                    <a:pt x="138" y="29"/>
                  </a:lnTo>
                  <a:lnTo>
                    <a:pt x="120" y="28"/>
                  </a:lnTo>
                  <a:lnTo>
                    <a:pt x="101" y="27"/>
                  </a:lnTo>
                  <a:lnTo>
                    <a:pt x="82" y="26"/>
                  </a:lnTo>
                  <a:lnTo>
                    <a:pt x="66" y="25"/>
                  </a:lnTo>
                  <a:lnTo>
                    <a:pt x="52" y="24"/>
                  </a:lnTo>
                  <a:lnTo>
                    <a:pt x="38" y="22"/>
                  </a:lnTo>
                  <a:lnTo>
                    <a:pt x="28" y="21"/>
                  </a:lnTo>
                  <a:lnTo>
                    <a:pt x="20" y="21"/>
                  </a:lnTo>
                  <a:lnTo>
                    <a:pt x="14" y="21"/>
                  </a:lnTo>
                  <a:lnTo>
                    <a:pt x="4" y="18"/>
                  </a:lnTo>
                  <a:lnTo>
                    <a:pt x="0" y="11"/>
                  </a:lnTo>
                  <a:lnTo>
                    <a:pt x="5" y="2"/>
                  </a:lnTo>
                  <a:lnTo>
                    <a:pt x="25" y="0"/>
                  </a:lnTo>
                  <a:lnTo>
                    <a:pt x="30" y="0"/>
                  </a:lnTo>
                  <a:lnTo>
                    <a:pt x="40" y="0"/>
                  </a:lnTo>
                  <a:lnTo>
                    <a:pt x="52" y="1"/>
                  </a:lnTo>
                  <a:lnTo>
                    <a:pt x="66" y="2"/>
                  </a:lnTo>
                  <a:lnTo>
                    <a:pt x="82" y="2"/>
                  </a:lnTo>
                  <a:lnTo>
                    <a:pt x="101" y="3"/>
                  </a:lnTo>
                  <a:lnTo>
                    <a:pt x="120" y="4"/>
                  </a:lnTo>
                  <a:lnTo>
                    <a:pt x="138" y="5"/>
                  </a:lnTo>
                  <a:lnTo>
                    <a:pt x="157" y="6"/>
                  </a:lnTo>
                  <a:lnTo>
                    <a:pt x="176" y="9"/>
                  </a:lnTo>
                  <a:lnTo>
                    <a:pt x="193" y="10"/>
                  </a:lnTo>
                  <a:lnTo>
                    <a:pt x="209" y="11"/>
                  </a:lnTo>
                  <a:lnTo>
                    <a:pt x="222" y="12"/>
                  </a:lnTo>
                  <a:lnTo>
                    <a:pt x="233" y="13"/>
                  </a:lnTo>
                  <a:lnTo>
                    <a:pt x="241" y="13"/>
                  </a:lnTo>
                  <a:lnTo>
                    <a:pt x="246" y="14"/>
                  </a:lnTo>
                  <a:close/>
                </a:path>
              </a:pathLst>
            </a:custGeom>
            <a:solidFill>
              <a:srgbClr val="000000"/>
            </a:solidFill>
            <a:ln w="9525">
              <a:noFill/>
              <a:round/>
              <a:headEnd/>
              <a:tailEnd/>
            </a:ln>
          </p:spPr>
          <p:txBody>
            <a:bodyPr/>
            <a:lstStyle/>
            <a:p>
              <a:endParaRPr lang="en-US"/>
            </a:p>
          </p:txBody>
        </p:sp>
        <p:sp>
          <p:nvSpPr>
            <p:cNvPr id="2890" name="Freeform 880"/>
            <p:cNvSpPr>
              <a:spLocks/>
            </p:cNvSpPr>
            <p:nvPr/>
          </p:nvSpPr>
          <p:spPr bwMode="auto">
            <a:xfrm>
              <a:off x="2198" y="2884"/>
              <a:ext cx="135" cy="16"/>
            </a:xfrm>
            <a:custGeom>
              <a:avLst/>
              <a:gdLst>
                <a:gd name="T0" fmla="*/ 0 w 406"/>
                <a:gd name="T1" fmla="*/ 1 h 31"/>
                <a:gd name="T2" fmla="*/ 0 w 406"/>
                <a:gd name="T3" fmla="*/ 1 h 31"/>
                <a:gd name="T4" fmla="*/ 0 w 406"/>
                <a:gd name="T5" fmla="*/ 1 h 31"/>
                <a:gd name="T6" fmla="*/ 0 w 406"/>
                <a:gd name="T7" fmla="*/ 1 h 31"/>
                <a:gd name="T8" fmla="*/ 0 w 406"/>
                <a:gd name="T9" fmla="*/ 1 h 31"/>
                <a:gd name="T10" fmla="*/ 0 w 406"/>
                <a:gd name="T11" fmla="*/ 1 h 31"/>
                <a:gd name="T12" fmla="*/ 0 w 406"/>
                <a:gd name="T13" fmla="*/ 1 h 31"/>
                <a:gd name="T14" fmla="*/ 0 w 406"/>
                <a:gd name="T15" fmla="*/ 1 h 31"/>
                <a:gd name="T16" fmla="*/ 0 w 406"/>
                <a:gd name="T17" fmla="*/ 1 h 31"/>
                <a:gd name="T18" fmla="*/ 0 w 406"/>
                <a:gd name="T19" fmla="*/ 1 h 31"/>
                <a:gd name="T20" fmla="*/ 0 w 406"/>
                <a:gd name="T21" fmla="*/ 1 h 31"/>
                <a:gd name="T22" fmla="*/ 0 w 406"/>
                <a:gd name="T23" fmla="*/ 1 h 31"/>
                <a:gd name="T24" fmla="*/ 0 w 406"/>
                <a:gd name="T25" fmla="*/ 1 h 31"/>
                <a:gd name="T26" fmla="*/ 0 w 406"/>
                <a:gd name="T27" fmla="*/ 1 h 31"/>
                <a:gd name="T28" fmla="*/ 0 w 406"/>
                <a:gd name="T29" fmla="*/ 1 h 31"/>
                <a:gd name="T30" fmla="*/ 0 w 406"/>
                <a:gd name="T31" fmla="*/ 1 h 31"/>
                <a:gd name="T32" fmla="*/ 0 w 406"/>
                <a:gd name="T33" fmla="*/ 1 h 31"/>
                <a:gd name="T34" fmla="*/ 0 w 406"/>
                <a:gd name="T35" fmla="*/ 1 h 31"/>
                <a:gd name="T36" fmla="*/ 0 w 406"/>
                <a:gd name="T37" fmla="*/ 1 h 31"/>
                <a:gd name="T38" fmla="*/ 0 w 406"/>
                <a:gd name="T39" fmla="*/ 1 h 31"/>
                <a:gd name="T40" fmla="*/ 0 w 406"/>
                <a:gd name="T41" fmla="*/ 1 h 31"/>
                <a:gd name="T42" fmla="*/ 0 w 406"/>
                <a:gd name="T43" fmla="*/ 1 h 31"/>
                <a:gd name="T44" fmla="*/ 0 w 406"/>
                <a:gd name="T45" fmla="*/ 1 h 31"/>
                <a:gd name="T46" fmla="*/ 0 w 406"/>
                <a:gd name="T47" fmla="*/ 1 h 31"/>
                <a:gd name="T48" fmla="*/ 0 w 406"/>
                <a:gd name="T49" fmla="*/ 1 h 31"/>
                <a:gd name="T50" fmla="*/ 0 w 406"/>
                <a:gd name="T51" fmla="*/ 1 h 31"/>
                <a:gd name="T52" fmla="*/ 0 w 406"/>
                <a:gd name="T53" fmla="*/ 1 h 31"/>
                <a:gd name="T54" fmla="*/ 0 w 406"/>
                <a:gd name="T55" fmla="*/ 1 h 31"/>
                <a:gd name="T56" fmla="*/ 0 w 406"/>
                <a:gd name="T57" fmla="*/ 1 h 31"/>
                <a:gd name="T58" fmla="*/ 0 w 406"/>
                <a:gd name="T59" fmla="*/ 1 h 31"/>
                <a:gd name="T60" fmla="*/ 0 w 406"/>
                <a:gd name="T61" fmla="*/ 1 h 31"/>
                <a:gd name="T62" fmla="*/ 0 w 406"/>
                <a:gd name="T63" fmla="*/ 1 h 31"/>
                <a:gd name="T64" fmla="*/ 0 w 406"/>
                <a:gd name="T65" fmla="*/ 1 h 31"/>
                <a:gd name="T66" fmla="*/ 0 w 406"/>
                <a:gd name="T67" fmla="*/ 1 h 31"/>
                <a:gd name="T68" fmla="*/ 0 w 406"/>
                <a:gd name="T69" fmla="*/ 1 h 31"/>
                <a:gd name="T70" fmla="*/ 0 w 406"/>
                <a:gd name="T71" fmla="*/ 1 h 31"/>
                <a:gd name="T72" fmla="*/ 0 w 406"/>
                <a:gd name="T73" fmla="*/ 0 h 31"/>
                <a:gd name="T74" fmla="*/ 0 w 406"/>
                <a:gd name="T75" fmla="*/ 0 h 31"/>
                <a:gd name="T76" fmla="*/ 0 w 406"/>
                <a:gd name="T77" fmla="*/ 0 h 31"/>
                <a:gd name="T78" fmla="*/ 0 w 406"/>
                <a:gd name="T79" fmla="*/ 0 h 31"/>
                <a:gd name="T80" fmla="*/ 0 w 406"/>
                <a:gd name="T81" fmla="*/ 0 h 31"/>
                <a:gd name="T82" fmla="*/ 0 w 406"/>
                <a:gd name="T83" fmla="*/ 0 h 31"/>
                <a:gd name="T84" fmla="*/ 0 w 406"/>
                <a:gd name="T85" fmla="*/ 0 h 31"/>
                <a:gd name="T86" fmla="*/ 0 w 406"/>
                <a:gd name="T87" fmla="*/ 1 h 31"/>
                <a:gd name="T88" fmla="*/ 0 w 406"/>
                <a:gd name="T89" fmla="*/ 1 h 3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06"/>
                <a:gd name="T136" fmla="*/ 0 h 31"/>
                <a:gd name="T137" fmla="*/ 406 w 406"/>
                <a:gd name="T138" fmla="*/ 31 h 3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06" h="31">
                  <a:moveTo>
                    <a:pt x="396" y="1"/>
                  </a:moveTo>
                  <a:lnTo>
                    <a:pt x="404" y="6"/>
                  </a:lnTo>
                  <a:lnTo>
                    <a:pt x="406" y="14"/>
                  </a:lnTo>
                  <a:lnTo>
                    <a:pt x="400" y="23"/>
                  </a:lnTo>
                  <a:lnTo>
                    <a:pt x="378" y="27"/>
                  </a:lnTo>
                  <a:lnTo>
                    <a:pt x="368" y="27"/>
                  </a:lnTo>
                  <a:lnTo>
                    <a:pt x="352" y="28"/>
                  </a:lnTo>
                  <a:lnTo>
                    <a:pt x="331" y="28"/>
                  </a:lnTo>
                  <a:lnTo>
                    <a:pt x="305" y="28"/>
                  </a:lnTo>
                  <a:lnTo>
                    <a:pt x="277" y="28"/>
                  </a:lnTo>
                  <a:lnTo>
                    <a:pt x="248" y="29"/>
                  </a:lnTo>
                  <a:lnTo>
                    <a:pt x="216" y="29"/>
                  </a:lnTo>
                  <a:lnTo>
                    <a:pt x="184" y="29"/>
                  </a:lnTo>
                  <a:lnTo>
                    <a:pt x="152" y="29"/>
                  </a:lnTo>
                  <a:lnTo>
                    <a:pt x="121" y="29"/>
                  </a:lnTo>
                  <a:lnTo>
                    <a:pt x="94" y="30"/>
                  </a:lnTo>
                  <a:lnTo>
                    <a:pt x="67" y="30"/>
                  </a:lnTo>
                  <a:lnTo>
                    <a:pt x="44" y="30"/>
                  </a:lnTo>
                  <a:lnTo>
                    <a:pt x="27" y="30"/>
                  </a:lnTo>
                  <a:lnTo>
                    <a:pt x="15" y="31"/>
                  </a:lnTo>
                  <a:lnTo>
                    <a:pt x="8" y="31"/>
                  </a:lnTo>
                  <a:lnTo>
                    <a:pt x="3" y="30"/>
                  </a:lnTo>
                  <a:lnTo>
                    <a:pt x="0" y="28"/>
                  </a:lnTo>
                  <a:lnTo>
                    <a:pt x="2" y="24"/>
                  </a:lnTo>
                  <a:lnTo>
                    <a:pt x="8" y="20"/>
                  </a:lnTo>
                  <a:lnTo>
                    <a:pt x="18" y="14"/>
                  </a:lnTo>
                  <a:lnTo>
                    <a:pt x="34" y="10"/>
                  </a:lnTo>
                  <a:lnTo>
                    <a:pt x="55" y="6"/>
                  </a:lnTo>
                  <a:lnTo>
                    <a:pt x="83" y="3"/>
                  </a:lnTo>
                  <a:lnTo>
                    <a:pt x="90" y="3"/>
                  </a:lnTo>
                  <a:lnTo>
                    <a:pt x="102" y="3"/>
                  </a:lnTo>
                  <a:lnTo>
                    <a:pt x="119" y="2"/>
                  </a:lnTo>
                  <a:lnTo>
                    <a:pt x="139" y="2"/>
                  </a:lnTo>
                  <a:lnTo>
                    <a:pt x="161" y="1"/>
                  </a:lnTo>
                  <a:lnTo>
                    <a:pt x="187" y="1"/>
                  </a:lnTo>
                  <a:lnTo>
                    <a:pt x="213" y="1"/>
                  </a:lnTo>
                  <a:lnTo>
                    <a:pt x="241" y="0"/>
                  </a:lnTo>
                  <a:lnTo>
                    <a:pt x="269" y="0"/>
                  </a:lnTo>
                  <a:lnTo>
                    <a:pt x="296" y="0"/>
                  </a:lnTo>
                  <a:lnTo>
                    <a:pt x="320" y="0"/>
                  </a:lnTo>
                  <a:lnTo>
                    <a:pt x="343" y="0"/>
                  </a:lnTo>
                  <a:lnTo>
                    <a:pt x="363" y="0"/>
                  </a:lnTo>
                  <a:lnTo>
                    <a:pt x="378" y="0"/>
                  </a:lnTo>
                  <a:lnTo>
                    <a:pt x="390" y="1"/>
                  </a:lnTo>
                  <a:lnTo>
                    <a:pt x="396" y="1"/>
                  </a:lnTo>
                  <a:close/>
                </a:path>
              </a:pathLst>
            </a:custGeom>
            <a:solidFill>
              <a:srgbClr val="000000"/>
            </a:solidFill>
            <a:ln w="9525">
              <a:noFill/>
              <a:round/>
              <a:headEnd/>
              <a:tailEnd/>
            </a:ln>
          </p:spPr>
          <p:txBody>
            <a:bodyPr/>
            <a:lstStyle/>
            <a:p>
              <a:endParaRPr lang="en-US"/>
            </a:p>
          </p:txBody>
        </p:sp>
        <p:sp>
          <p:nvSpPr>
            <p:cNvPr id="2891" name="Freeform 881"/>
            <p:cNvSpPr>
              <a:spLocks/>
            </p:cNvSpPr>
            <p:nvPr/>
          </p:nvSpPr>
          <p:spPr bwMode="auto">
            <a:xfrm>
              <a:off x="2624" y="2503"/>
              <a:ext cx="62" cy="79"/>
            </a:xfrm>
            <a:custGeom>
              <a:avLst/>
              <a:gdLst>
                <a:gd name="T0" fmla="*/ 0 w 186"/>
                <a:gd name="T1" fmla="*/ 0 h 158"/>
                <a:gd name="T2" fmla="*/ 0 w 186"/>
                <a:gd name="T3" fmla="*/ 1 h 158"/>
                <a:gd name="T4" fmla="*/ 0 w 186"/>
                <a:gd name="T5" fmla="*/ 1 h 158"/>
                <a:gd name="T6" fmla="*/ 0 w 186"/>
                <a:gd name="T7" fmla="*/ 1 h 158"/>
                <a:gd name="T8" fmla="*/ 0 w 186"/>
                <a:gd name="T9" fmla="*/ 1 h 158"/>
                <a:gd name="T10" fmla="*/ 0 w 186"/>
                <a:gd name="T11" fmla="*/ 1 h 158"/>
                <a:gd name="T12" fmla="*/ 0 w 186"/>
                <a:gd name="T13" fmla="*/ 1 h 158"/>
                <a:gd name="T14" fmla="*/ 0 w 186"/>
                <a:gd name="T15" fmla="*/ 1 h 158"/>
                <a:gd name="T16" fmla="*/ 0 w 186"/>
                <a:gd name="T17" fmla="*/ 1 h 158"/>
                <a:gd name="T18" fmla="*/ 0 w 186"/>
                <a:gd name="T19" fmla="*/ 1 h 158"/>
                <a:gd name="T20" fmla="*/ 0 w 186"/>
                <a:gd name="T21" fmla="*/ 1 h 158"/>
                <a:gd name="T22" fmla="*/ 0 w 186"/>
                <a:gd name="T23" fmla="*/ 1 h 158"/>
                <a:gd name="T24" fmla="*/ 0 w 186"/>
                <a:gd name="T25" fmla="*/ 1 h 158"/>
                <a:gd name="T26" fmla="*/ 0 w 186"/>
                <a:gd name="T27" fmla="*/ 1 h 158"/>
                <a:gd name="T28" fmla="*/ 0 w 186"/>
                <a:gd name="T29" fmla="*/ 1 h 158"/>
                <a:gd name="T30" fmla="*/ 0 w 186"/>
                <a:gd name="T31" fmla="*/ 1 h 158"/>
                <a:gd name="T32" fmla="*/ 0 w 186"/>
                <a:gd name="T33" fmla="*/ 1 h 158"/>
                <a:gd name="T34" fmla="*/ 0 w 186"/>
                <a:gd name="T35" fmla="*/ 1 h 158"/>
                <a:gd name="T36" fmla="*/ 0 w 186"/>
                <a:gd name="T37" fmla="*/ 1 h 158"/>
                <a:gd name="T38" fmla="*/ 0 w 186"/>
                <a:gd name="T39" fmla="*/ 1 h 158"/>
                <a:gd name="T40" fmla="*/ 0 w 186"/>
                <a:gd name="T41" fmla="*/ 1 h 158"/>
                <a:gd name="T42" fmla="*/ 0 w 186"/>
                <a:gd name="T43" fmla="*/ 1 h 158"/>
                <a:gd name="T44" fmla="*/ 0 w 186"/>
                <a:gd name="T45" fmla="*/ 1 h 158"/>
                <a:gd name="T46" fmla="*/ 0 w 186"/>
                <a:gd name="T47" fmla="*/ 1 h 158"/>
                <a:gd name="T48" fmla="*/ 0 w 186"/>
                <a:gd name="T49" fmla="*/ 0 h 1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86"/>
                <a:gd name="T76" fmla="*/ 0 h 158"/>
                <a:gd name="T77" fmla="*/ 186 w 186"/>
                <a:gd name="T78" fmla="*/ 158 h 15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86" h="158">
                  <a:moveTo>
                    <a:pt x="12" y="0"/>
                  </a:moveTo>
                  <a:lnTo>
                    <a:pt x="5" y="4"/>
                  </a:lnTo>
                  <a:lnTo>
                    <a:pt x="0" y="11"/>
                  </a:lnTo>
                  <a:lnTo>
                    <a:pt x="2" y="18"/>
                  </a:lnTo>
                  <a:lnTo>
                    <a:pt x="20" y="23"/>
                  </a:lnTo>
                  <a:lnTo>
                    <a:pt x="65" y="27"/>
                  </a:lnTo>
                  <a:lnTo>
                    <a:pt x="98" y="37"/>
                  </a:lnTo>
                  <a:lnTo>
                    <a:pt x="122" y="52"/>
                  </a:lnTo>
                  <a:lnTo>
                    <a:pt x="139" y="70"/>
                  </a:lnTo>
                  <a:lnTo>
                    <a:pt x="150" y="90"/>
                  </a:lnTo>
                  <a:lnTo>
                    <a:pt x="157" y="111"/>
                  </a:lnTo>
                  <a:lnTo>
                    <a:pt x="161" y="131"/>
                  </a:lnTo>
                  <a:lnTo>
                    <a:pt x="163" y="148"/>
                  </a:lnTo>
                  <a:lnTo>
                    <a:pt x="167" y="156"/>
                  </a:lnTo>
                  <a:lnTo>
                    <a:pt x="174" y="158"/>
                  </a:lnTo>
                  <a:lnTo>
                    <a:pt x="181" y="156"/>
                  </a:lnTo>
                  <a:lnTo>
                    <a:pt x="185" y="148"/>
                  </a:lnTo>
                  <a:lnTo>
                    <a:pt x="186" y="126"/>
                  </a:lnTo>
                  <a:lnTo>
                    <a:pt x="183" y="101"/>
                  </a:lnTo>
                  <a:lnTo>
                    <a:pt x="175" y="76"/>
                  </a:lnTo>
                  <a:lnTo>
                    <a:pt x="159" y="52"/>
                  </a:lnTo>
                  <a:lnTo>
                    <a:pt x="137" y="30"/>
                  </a:lnTo>
                  <a:lnTo>
                    <a:pt x="105" y="13"/>
                  </a:lnTo>
                  <a:lnTo>
                    <a:pt x="64" y="2"/>
                  </a:lnTo>
                  <a:lnTo>
                    <a:pt x="12" y="0"/>
                  </a:lnTo>
                  <a:close/>
                </a:path>
              </a:pathLst>
            </a:custGeom>
            <a:solidFill>
              <a:srgbClr val="000000"/>
            </a:solidFill>
            <a:ln w="9525">
              <a:noFill/>
              <a:round/>
              <a:headEnd/>
              <a:tailEnd/>
            </a:ln>
          </p:spPr>
          <p:txBody>
            <a:bodyPr/>
            <a:lstStyle/>
            <a:p>
              <a:endParaRPr lang="en-US"/>
            </a:p>
          </p:txBody>
        </p:sp>
        <p:sp>
          <p:nvSpPr>
            <p:cNvPr id="2892" name="Freeform 882"/>
            <p:cNvSpPr>
              <a:spLocks/>
            </p:cNvSpPr>
            <p:nvPr/>
          </p:nvSpPr>
          <p:spPr bwMode="auto">
            <a:xfrm>
              <a:off x="2646" y="2462"/>
              <a:ext cx="76" cy="96"/>
            </a:xfrm>
            <a:custGeom>
              <a:avLst/>
              <a:gdLst>
                <a:gd name="T0" fmla="*/ 0 w 230"/>
                <a:gd name="T1" fmla="*/ 0 h 192"/>
                <a:gd name="T2" fmla="*/ 0 w 230"/>
                <a:gd name="T3" fmla="*/ 1 h 192"/>
                <a:gd name="T4" fmla="*/ 0 w 230"/>
                <a:gd name="T5" fmla="*/ 1 h 192"/>
                <a:gd name="T6" fmla="*/ 0 w 230"/>
                <a:gd name="T7" fmla="*/ 1 h 192"/>
                <a:gd name="T8" fmla="*/ 0 w 230"/>
                <a:gd name="T9" fmla="*/ 1 h 192"/>
                <a:gd name="T10" fmla="*/ 0 w 230"/>
                <a:gd name="T11" fmla="*/ 1 h 192"/>
                <a:gd name="T12" fmla="*/ 0 w 230"/>
                <a:gd name="T13" fmla="*/ 1 h 192"/>
                <a:gd name="T14" fmla="*/ 0 w 230"/>
                <a:gd name="T15" fmla="*/ 1 h 192"/>
                <a:gd name="T16" fmla="*/ 0 w 230"/>
                <a:gd name="T17" fmla="*/ 1 h 192"/>
                <a:gd name="T18" fmla="*/ 0 w 230"/>
                <a:gd name="T19" fmla="*/ 1 h 192"/>
                <a:gd name="T20" fmla="*/ 0 w 230"/>
                <a:gd name="T21" fmla="*/ 1 h 192"/>
                <a:gd name="T22" fmla="*/ 0 w 230"/>
                <a:gd name="T23" fmla="*/ 1 h 192"/>
                <a:gd name="T24" fmla="*/ 0 w 230"/>
                <a:gd name="T25" fmla="*/ 1 h 192"/>
                <a:gd name="T26" fmla="*/ 0 w 230"/>
                <a:gd name="T27" fmla="*/ 1 h 192"/>
                <a:gd name="T28" fmla="*/ 0 w 230"/>
                <a:gd name="T29" fmla="*/ 1 h 192"/>
                <a:gd name="T30" fmla="*/ 0 w 230"/>
                <a:gd name="T31" fmla="*/ 1 h 192"/>
                <a:gd name="T32" fmla="*/ 0 w 230"/>
                <a:gd name="T33" fmla="*/ 1 h 192"/>
                <a:gd name="T34" fmla="*/ 0 w 230"/>
                <a:gd name="T35" fmla="*/ 1 h 192"/>
                <a:gd name="T36" fmla="*/ 0 w 230"/>
                <a:gd name="T37" fmla="*/ 1 h 192"/>
                <a:gd name="T38" fmla="*/ 0 w 230"/>
                <a:gd name="T39" fmla="*/ 1 h 192"/>
                <a:gd name="T40" fmla="*/ 0 w 230"/>
                <a:gd name="T41" fmla="*/ 1 h 192"/>
                <a:gd name="T42" fmla="*/ 0 w 230"/>
                <a:gd name="T43" fmla="*/ 1 h 192"/>
                <a:gd name="T44" fmla="*/ 0 w 230"/>
                <a:gd name="T45" fmla="*/ 1 h 192"/>
                <a:gd name="T46" fmla="*/ 0 w 230"/>
                <a:gd name="T47" fmla="*/ 1 h 192"/>
                <a:gd name="T48" fmla="*/ 0 w 230"/>
                <a:gd name="T49" fmla="*/ 1 h 192"/>
                <a:gd name="T50" fmla="*/ 0 w 230"/>
                <a:gd name="T51" fmla="*/ 1 h 192"/>
                <a:gd name="T52" fmla="*/ 0 w 230"/>
                <a:gd name="T53" fmla="*/ 1 h 192"/>
                <a:gd name="T54" fmla="*/ 0 w 230"/>
                <a:gd name="T55" fmla="*/ 1 h 192"/>
                <a:gd name="T56" fmla="*/ 0 w 230"/>
                <a:gd name="T57" fmla="*/ 1 h 192"/>
                <a:gd name="T58" fmla="*/ 0 w 230"/>
                <a:gd name="T59" fmla="*/ 1 h 192"/>
                <a:gd name="T60" fmla="*/ 0 w 230"/>
                <a:gd name="T61" fmla="*/ 1 h 192"/>
                <a:gd name="T62" fmla="*/ 0 w 230"/>
                <a:gd name="T63" fmla="*/ 0 h 192"/>
                <a:gd name="T64" fmla="*/ 0 w 230"/>
                <a:gd name="T65" fmla="*/ 0 h 19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0"/>
                <a:gd name="T100" fmla="*/ 0 h 192"/>
                <a:gd name="T101" fmla="*/ 230 w 230"/>
                <a:gd name="T102" fmla="*/ 192 h 19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0" h="192">
                  <a:moveTo>
                    <a:pt x="12" y="0"/>
                  </a:moveTo>
                  <a:lnTo>
                    <a:pt x="5" y="3"/>
                  </a:lnTo>
                  <a:lnTo>
                    <a:pt x="0" y="10"/>
                  </a:lnTo>
                  <a:lnTo>
                    <a:pt x="2" y="19"/>
                  </a:lnTo>
                  <a:lnTo>
                    <a:pt x="20" y="22"/>
                  </a:lnTo>
                  <a:lnTo>
                    <a:pt x="69" y="28"/>
                  </a:lnTo>
                  <a:lnTo>
                    <a:pt x="109" y="41"/>
                  </a:lnTo>
                  <a:lnTo>
                    <a:pt x="139" y="62"/>
                  </a:lnTo>
                  <a:lnTo>
                    <a:pt x="163" y="85"/>
                  </a:lnTo>
                  <a:lnTo>
                    <a:pt x="182" y="112"/>
                  </a:lnTo>
                  <a:lnTo>
                    <a:pt x="194" y="138"/>
                  </a:lnTo>
                  <a:lnTo>
                    <a:pt x="202" y="162"/>
                  </a:lnTo>
                  <a:lnTo>
                    <a:pt x="206" y="181"/>
                  </a:lnTo>
                  <a:lnTo>
                    <a:pt x="210" y="188"/>
                  </a:lnTo>
                  <a:lnTo>
                    <a:pt x="218" y="192"/>
                  </a:lnTo>
                  <a:lnTo>
                    <a:pt x="225" y="188"/>
                  </a:lnTo>
                  <a:lnTo>
                    <a:pt x="229" y="181"/>
                  </a:lnTo>
                  <a:lnTo>
                    <a:pt x="230" y="169"/>
                  </a:lnTo>
                  <a:lnTo>
                    <a:pt x="229" y="156"/>
                  </a:lnTo>
                  <a:lnTo>
                    <a:pt x="226" y="142"/>
                  </a:lnTo>
                  <a:lnTo>
                    <a:pt x="222" y="127"/>
                  </a:lnTo>
                  <a:lnTo>
                    <a:pt x="215" y="112"/>
                  </a:lnTo>
                  <a:lnTo>
                    <a:pt x="206" y="97"/>
                  </a:lnTo>
                  <a:lnTo>
                    <a:pt x="197" y="81"/>
                  </a:lnTo>
                  <a:lnTo>
                    <a:pt x="185" y="66"/>
                  </a:lnTo>
                  <a:lnTo>
                    <a:pt x="170" y="52"/>
                  </a:lnTo>
                  <a:lnTo>
                    <a:pt x="154" y="39"/>
                  </a:lnTo>
                  <a:lnTo>
                    <a:pt x="135" y="28"/>
                  </a:lnTo>
                  <a:lnTo>
                    <a:pt x="115" y="17"/>
                  </a:lnTo>
                  <a:lnTo>
                    <a:pt x="93" y="9"/>
                  </a:lnTo>
                  <a:lnTo>
                    <a:pt x="67" y="3"/>
                  </a:lnTo>
                  <a:lnTo>
                    <a:pt x="41" y="0"/>
                  </a:lnTo>
                  <a:lnTo>
                    <a:pt x="12" y="0"/>
                  </a:lnTo>
                  <a:close/>
                </a:path>
              </a:pathLst>
            </a:custGeom>
            <a:solidFill>
              <a:srgbClr val="000000"/>
            </a:solidFill>
            <a:ln w="9525">
              <a:noFill/>
              <a:round/>
              <a:headEnd/>
              <a:tailEnd/>
            </a:ln>
          </p:spPr>
          <p:txBody>
            <a:bodyPr/>
            <a:lstStyle/>
            <a:p>
              <a:endParaRPr lang="en-US"/>
            </a:p>
          </p:txBody>
        </p:sp>
        <p:sp>
          <p:nvSpPr>
            <p:cNvPr id="2893" name="Freeform 883"/>
            <p:cNvSpPr>
              <a:spLocks/>
            </p:cNvSpPr>
            <p:nvPr/>
          </p:nvSpPr>
          <p:spPr bwMode="auto">
            <a:xfrm>
              <a:off x="2507" y="2498"/>
              <a:ext cx="82" cy="70"/>
            </a:xfrm>
            <a:custGeom>
              <a:avLst/>
              <a:gdLst>
                <a:gd name="T0" fmla="*/ 0 w 245"/>
                <a:gd name="T1" fmla="*/ 1 h 139"/>
                <a:gd name="T2" fmla="*/ 0 w 245"/>
                <a:gd name="T3" fmla="*/ 1 h 139"/>
                <a:gd name="T4" fmla="*/ 0 w 245"/>
                <a:gd name="T5" fmla="*/ 1 h 139"/>
                <a:gd name="T6" fmla="*/ 0 w 245"/>
                <a:gd name="T7" fmla="*/ 1 h 139"/>
                <a:gd name="T8" fmla="*/ 0 w 245"/>
                <a:gd name="T9" fmla="*/ 1 h 139"/>
                <a:gd name="T10" fmla="*/ 0 w 245"/>
                <a:gd name="T11" fmla="*/ 1 h 139"/>
                <a:gd name="T12" fmla="*/ 0 w 245"/>
                <a:gd name="T13" fmla="*/ 1 h 139"/>
                <a:gd name="T14" fmla="*/ 0 w 245"/>
                <a:gd name="T15" fmla="*/ 1 h 139"/>
                <a:gd name="T16" fmla="*/ 0 w 245"/>
                <a:gd name="T17" fmla="*/ 1 h 139"/>
                <a:gd name="T18" fmla="*/ 0 w 245"/>
                <a:gd name="T19" fmla="*/ 1 h 139"/>
                <a:gd name="T20" fmla="*/ 0 w 245"/>
                <a:gd name="T21" fmla="*/ 1 h 139"/>
                <a:gd name="T22" fmla="*/ 0 w 245"/>
                <a:gd name="T23" fmla="*/ 1 h 139"/>
                <a:gd name="T24" fmla="*/ 0 w 245"/>
                <a:gd name="T25" fmla="*/ 1 h 139"/>
                <a:gd name="T26" fmla="*/ 0 w 245"/>
                <a:gd name="T27" fmla="*/ 1 h 139"/>
                <a:gd name="T28" fmla="*/ 0 w 245"/>
                <a:gd name="T29" fmla="*/ 1 h 139"/>
                <a:gd name="T30" fmla="*/ 0 w 245"/>
                <a:gd name="T31" fmla="*/ 1 h 139"/>
                <a:gd name="T32" fmla="*/ 0 w 245"/>
                <a:gd name="T33" fmla="*/ 1 h 139"/>
                <a:gd name="T34" fmla="*/ 0 w 245"/>
                <a:gd name="T35" fmla="*/ 1 h 139"/>
                <a:gd name="T36" fmla="*/ 0 w 245"/>
                <a:gd name="T37" fmla="*/ 1 h 139"/>
                <a:gd name="T38" fmla="*/ 0 w 245"/>
                <a:gd name="T39" fmla="*/ 1 h 139"/>
                <a:gd name="T40" fmla="*/ 0 w 245"/>
                <a:gd name="T41" fmla="*/ 1 h 139"/>
                <a:gd name="T42" fmla="*/ 0 w 245"/>
                <a:gd name="T43" fmla="*/ 1 h 139"/>
                <a:gd name="T44" fmla="*/ 0 w 245"/>
                <a:gd name="T45" fmla="*/ 1 h 139"/>
                <a:gd name="T46" fmla="*/ 0 w 245"/>
                <a:gd name="T47" fmla="*/ 1 h 139"/>
                <a:gd name="T48" fmla="*/ 0 w 245"/>
                <a:gd name="T49" fmla="*/ 1 h 139"/>
                <a:gd name="T50" fmla="*/ 0 w 245"/>
                <a:gd name="T51" fmla="*/ 1 h 139"/>
                <a:gd name="T52" fmla="*/ 0 w 245"/>
                <a:gd name="T53" fmla="*/ 1 h 139"/>
                <a:gd name="T54" fmla="*/ 0 w 245"/>
                <a:gd name="T55" fmla="*/ 1 h 139"/>
                <a:gd name="T56" fmla="*/ 0 w 245"/>
                <a:gd name="T57" fmla="*/ 1 h 139"/>
                <a:gd name="T58" fmla="*/ 0 w 245"/>
                <a:gd name="T59" fmla="*/ 0 h 139"/>
                <a:gd name="T60" fmla="*/ 0 w 245"/>
                <a:gd name="T61" fmla="*/ 0 h 139"/>
                <a:gd name="T62" fmla="*/ 0 w 245"/>
                <a:gd name="T63" fmla="*/ 1 h 139"/>
                <a:gd name="T64" fmla="*/ 0 w 245"/>
                <a:gd name="T65" fmla="*/ 1 h 13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5"/>
                <a:gd name="T100" fmla="*/ 0 h 139"/>
                <a:gd name="T101" fmla="*/ 245 w 245"/>
                <a:gd name="T102" fmla="*/ 139 h 13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5" h="139">
                  <a:moveTo>
                    <a:pt x="237" y="9"/>
                  </a:moveTo>
                  <a:lnTo>
                    <a:pt x="242" y="15"/>
                  </a:lnTo>
                  <a:lnTo>
                    <a:pt x="245" y="23"/>
                  </a:lnTo>
                  <a:lnTo>
                    <a:pt x="240" y="31"/>
                  </a:lnTo>
                  <a:lnTo>
                    <a:pt x="221" y="31"/>
                  </a:lnTo>
                  <a:lnTo>
                    <a:pt x="172" y="25"/>
                  </a:lnTo>
                  <a:lnTo>
                    <a:pt x="132" y="27"/>
                  </a:lnTo>
                  <a:lnTo>
                    <a:pt x="100" y="38"/>
                  </a:lnTo>
                  <a:lnTo>
                    <a:pt x="76" y="53"/>
                  </a:lnTo>
                  <a:lnTo>
                    <a:pt x="57" y="71"/>
                  </a:lnTo>
                  <a:lnTo>
                    <a:pt x="43" y="92"/>
                  </a:lnTo>
                  <a:lnTo>
                    <a:pt x="32" y="112"/>
                  </a:lnTo>
                  <a:lnTo>
                    <a:pt x="23" y="130"/>
                  </a:lnTo>
                  <a:lnTo>
                    <a:pt x="16" y="138"/>
                  </a:lnTo>
                  <a:lnTo>
                    <a:pt x="8" y="139"/>
                  </a:lnTo>
                  <a:lnTo>
                    <a:pt x="1" y="135"/>
                  </a:lnTo>
                  <a:lnTo>
                    <a:pt x="0" y="126"/>
                  </a:lnTo>
                  <a:lnTo>
                    <a:pt x="3" y="114"/>
                  </a:lnTo>
                  <a:lnTo>
                    <a:pt x="7" y="102"/>
                  </a:lnTo>
                  <a:lnTo>
                    <a:pt x="12" y="90"/>
                  </a:lnTo>
                  <a:lnTo>
                    <a:pt x="19" y="77"/>
                  </a:lnTo>
                  <a:lnTo>
                    <a:pt x="27" y="64"/>
                  </a:lnTo>
                  <a:lnTo>
                    <a:pt x="36" y="52"/>
                  </a:lnTo>
                  <a:lnTo>
                    <a:pt x="48" y="40"/>
                  </a:lnTo>
                  <a:lnTo>
                    <a:pt x="61" y="30"/>
                  </a:lnTo>
                  <a:lnTo>
                    <a:pt x="77" y="20"/>
                  </a:lnTo>
                  <a:lnTo>
                    <a:pt x="93" y="12"/>
                  </a:lnTo>
                  <a:lnTo>
                    <a:pt x="113" y="6"/>
                  </a:lnTo>
                  <a:lnTo>
                    <a:pt x="133" y="2"/>
                  </a:lnTo>
                  <a:lnTo>
                    <a:pt x="156" y="0"/>
                  </a:lnTo>
                  <a:lnTo>
                    <a:pt x="181" y="0"/>
                  </a:lnTo>
                  <a:lnTo>
                    <a:pt x="208" y="3"/>
                  </a:lnTo>
                  <a:lnTo>
                    <a:pt x="237" y="9"/>
                  </a:lnTo>
                  <a:close/>
                </a:path>
              </a:pathLst>
            </a:custGeom>
            <a:solidFill>
              <a:srgbClr val="000000"/>
            </a:solidFill>
            <a:ln w="9525">
              <a:noFill/>
              <a:round/>
              <a:headEnd/>
              <a:tailEnd/>
            </a:ln>
          </p:spPr>
          <p:txBody>
            <a:bodyPr/>
            <a:lstStyle/>
            <a:p>
              <a:endParaRPr lang="en-US"/>
            </a:p>
          </p:txBody>
        </p:sp>
        <p:sp>
          <p:nvSpPr>
            <p:cNvPr id="2894" name="Freeform 884"/>
            <p:cNvSpPr>
              <a:spLocks/>
            </p:cNvSpPr>
            <p:nvPr/>
          </p:nvSpPr>
          <p:spPr bwMode="auto">
            <a:xfrm>
              <a:off x="2471" y="2460"/>
              <a:ext cx="94" cy="83"/>
            </a:xfrm>
            <a:custGeom>
              <a:avLst/>
              <a:gdLst>
                <a:gd name="T0" fmla="*/ 0 w 283"/>
                <a:gd name="T1" fmla="*/ 0 h 168"/>
                <a:gd name="T2" fmla="*/ 0 w 283"/>
                <a:gd name="T3" fmla="*/ 0 h 168"/>
                <a:gd name="T4" fmla="*/ 0 w 283"/>
                <a:gd name="T5" fmla="*/ 0 h 168"/>
                <a:gd name="T6" fmla="*/ 0 w 283"/>
                <a:gd name="T7" fmla="*/ 0 h 168"/>
                <a:gd name="T8" fmla="*/ 0 w 283"/>
                <a:gd name="T9" fmla="*/ 0 h 168"/>
                <a:gd name="T10" fmla="*/ 0 w 283"/>
                <a:gd name="T11" fmla="*/ 0 h 168"/>
                <a:gd name="T12" fmla="*/ 0 w 283"/>
                <a:gd name="T13" fmla="*/ 0 h 168"/>
                <a:gd name="T14" fmla="*/ 0 w 283"/>
                <a:gd name="T15" fmla="*/ 0 h 168"/>
                <a:gd name="T16" fmla="*/ 0 w 283"/>
                <a:gd name="T17" fmla="*/ 0 h 168"/>
                <a:gd name="T18" fmla="*/ 0 w 283"/>
                <a:gd name="T19" fmla="*/ 0 h 168"/>
                <a:gd name="T20" fmla="*/ 0 w 283"/>
                <a:gd name="T21" fmla="*/ 0 h 168"/>
                <a:gd name="T22" fmla="*/ 0 w 283"/>
                <a:gd name="T23" fmla="*/ 0 h 168"/>
                <a:gd name="T24" fmla="*/ 0 w 283"/>
                <a:gd name="T25" fmla="*/ 0 h 168"/>
                <a:gd name="T26" fmla="*/ 0 w 283"/>
                <a:gd name="T27" fmla="*/ 0 h 168"/>
                <a:gd name="T28" fmla="*/ 0 w 283"/>
                <a:gd name="T29" fmla="*/ 0 h 168"/>
                <a:gd name="T30" fmla="*/ 0 w 283"/>
                <a:gd name="T31" fmla="*/ 0 h 168"/>
                <a:gd name="T32" fmla="*/ 0 w 283"/>
                <a:gd name="T33" fmla="*/ 0 h 168"/>
                <a:gd name="T34" fmla="*/ 0 w 283"/>
                <a:gd name="T35" fmla="*/ 0 h 168"/>
                <a:gd name="T36" fmla="*/ 0 w 283"/>
                <a:gd name="T37" fmla="*/ 0 h 168"/>
                <a:gd name="T38" fmla="*/ 0 w 283"/>
                <a:gd name="T39" fmla="*/ 0 h 168"/>
                <a:gd name="T40" fmla="*/ 0 w 283"/>
                <a:gd name="T41" fmla="*/ 0 h 168"/>
                <a:gd name="T42" fmla="*/ 0 w 283"/>
                <a:gd name="T43" fmla="*/ 0 h 168"/>
                <a:gd name="T44" fmla="*/ 0 w 283"/>
                <a:gd name="T45" fmla="*/ 0 h 168"/>
                <a:gd name="T46" fmla="*/ 0 w 283"/>
                <a:gd name="T47" fmla="*/ 0 h 168"/>
                <a:gd name="T48" fmla="*/ 0 w 283"/>
                <a:gd name="T49" fmla="*/ 0 h 168"/>
                <a:gd name="T50" fmla="*/ 0 w 283"/>
                <a:gd name="T51" fmla="*/ 0 h 168"/>
                <a:gd name="T52" fmla="*/ 0 w 283"/>
                <a:gd name="T53" fmla="*/ 0 h 168"/>
                <a:gd name="T54" fmla="*/ 0 w 283"/>
                <a:gd name="T55" fmla="*/ 0 h 168"/>
                <a:gd name="T56" fmla="*/ 0 w 283"/>
                <a:gd name="T57" fmla="*/ 0 h 168"/>
                <a:gd name="T58" fmla="*/ 0 w 283"/>
                <a:gd name="T59" fmla="*/ 0 h 168"/>
                <a:gd name="T60" fmla="*/ 0 w 283"/>
                <a:gd name="T61" fmla="*/ 0 h 168"/>
                <a:gd name="T62" fmla="*/ 0 w 283"/>
                <a:gd name="T63" fmla="*/ 0 h 168"/>
                <a:gd name="T64" fmla="*/ 0 w 283"/>
                <a:gd name="T65" fmla="*/ 0 h 168"/>
                <a:gd name="T66" fmla="*/ 0 w 283"/>
                <a:gd name="T67" fmla="*/ 0 h 168"/>
                <a:gd name="T68" fmla="*/ 0 w 283"/>
                <a:gd name="T69" fmla="*/ 0 h 168"/>
                <a:gd name="T70" fmla="*/ 0 w 283"/>
                <a:gd name="T71" fmla="*/ 0 h 168"/>
                <a:gd name="T72" fmla="*/ 0 w 283"/>
                <a:gd name="T73" fmla="*/ 0 h 168"/>
                <a:gd name="T74" fmla="*/ 0 w 283"/>
                <a:gd name="T75" fmla="*/ 0 h 168"/>
                <a:gd name="T76" fmla="*/ 0 w 283"/>
                <a:gd name="T77" fmla="*/ 0 h 168"/>
                <a:gd name="T78" fmla="*/ 0 w 283"/>
                <a:gd name="T79" fmla="*/ 0 h 168"/>
                <a:gd name="T80" fmla="*/ 0 w 283"/>
                <a:gd name="T81" fmla="*/ 0 h 16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83"/>
                <a:gd name="T124" fmla="*/ 0 h 168"/>
                <a:gd name="T125" fmla="*/ 283 w 283"/>
                <a:gd name="T126" fmla="*/ 168 h 16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83" h="168">
                  <a:moveTo>
                    <a:pt x="273" y="9"/>
                  </a:moveTo>
                  <a:lnTo>
                    <a:pt x="280" y="14"/>
                  </a:lnTo>
                  <a:lnTo>
                    <a:pt x="283" y="24"/>
                  </a:lnTo>
                  <a:lnTo>
                    <a:pt x="276" y="31"/>
                  </a:lnTo>
                  <a:lnTo>
                    <a:pt x="256" y="31"/>
                  </a:lnTo>
                  <a:lnTo>
                    <a:pt x="228" y="27"/>
                  </a:lnTo>
                  <a:lnTo>
                    <a:pt x="203" y="26"/>
                  </a:lnTo>
                  <a:lnTo>
                    <a:pt x="180" y="28"/>
                  </a:lnTo>
                  <a:lnTo>
                    <a:pt x="159" y="31"/>
                  </a:lnTo>
                  <a:lnTo>
                    <a:pt x="140" y="38"/>
                  </a:lnTo>
                  <a:lnTo>
                    <a:pt x="121" y="46"/>
                  </a:lnTo>
                  <a:lnTo>
                    <a:pt x="107" y="55"/>
                  </a:lnTo>
                  <a:lnTo>
                    <a:pt x="92" y="66"/>
                  </a:lnTo>
                  <a:lnTo>
                    <a:pt x="80" y="78"/>
                  </a:lnTo>
                  <a:lnTo>
                    <a:pt x="68" y="90"/>
                  </a:lnTo>
                  <a:lnTo>
                    <a:pt x="59" y="103"/>
                  </a:lnTo>
                  <a:lnTo>
                    <a:pt x="50" y="115"/>
                  </a:lnTo>
                  <a:lnTo>
                    <a:pt x="42" y="128"/>
                  </a:lnTo>
                  <a:lnTo>
                    <a:pt x="35" y="139"/>
                  </a:lnTo>
                  <a:lnTo>
                    <a:pt x="30" y="149"/>
                  </a:lnTo>
                  <a:lnTo>
                    <a:pt x="24" y="159"/>
                  </a:lnTo>
                  <a:lnTo>
                    <a:pt x="16" y="167"/>
                  </a:lnTo>
                  <a:lnTo>
                    <a:pt x="8" y="168"/>
                  </a:lnTo>
                  <a:lnTo>
                    <a:pt x="2" y="163"/>
                  </a:lnTo>
                  <a:lnTo>
                    <a:pt x="0" y="154"/>
                  </a:lnTo>
                  <a:lnTo>
                    <a:pt x="3" y="141"/>
                  </a:lnTo>
                  <a:lnTo>
                    <a:pt x="8" y="128"/>
                  </a:lnTo>
                  <a:lnTo>
                    <a:pt x="15" y="113"/>
                  </a:lnTo>
                  <a:lnTo>
                    <a:pt x="23" y="99"/>
                  </a:lnTo>
                  <a:lnTo>
                    <a:pt x="34" y="84"/>
                  </a:lnTo>
                  <a:lnTo>
                    <a:pt x="46" y="69"/>
                  </a:lnTo>
                  <a:lnTo>
                    <a:pt x="60" y="55"/>
                  </a:lnTo>
                  <a:lnTo>
                    <a:pt x="77" y="41"/>
                  </a:lnTo>
                  <a:lnTo>
                    <a:pt x="95" y="29"/>
                  </a:lnTo>
                  <a:lnTo>
                    <a:pt x="115" y="19"/>
                  </a:lnTo>
                  <a:lnTo>
                    <a:pt x="137" y="10"/>
                  </a:lnTo>
                  <a:lnTo>
                    <a:pt x="160" y="5"/>
                  </a:lnTo>
                  <a:lnTo>
                    <a:pt x="187" y="0"/>
                  </a:lnTo>
                  <a:lnTo>
                    <a:pt x="213" y="0"/>
                  </a:lnTo>
                  <a:lnTo>
                    <a:pt x="243" y="3"/>
                  </a:lnTo>
                  <a:lnTo>
                    <a:pt x="273" y="9"/>
                  </a:lnTo>
                  <a:close/>
                </a:path>
              </a:pathLst>
            </a:custGeom>
            <a:solidFill>
              <a:srgbClr val="000000"/>
            </a:solidFill>
            <a:ln w="9525">
              <a:noFill/>
              <a:round/>
              <a:headEnd/>
              <a:tailEnd/>
            </a:ln>
          </p:spPr>
          <p:txBody>
            <a:bodyPr/>
            <a:lstStyle/>
            <a:p>
              <a:endParaRPr lang="en-US"/>
            </a:p>
          </p:txBody>
        </p:sp>
        <p:sp>
          <p:nvSpPr>
            <p:cNvPr id="2895" name="Freeform 885"/>
            <p:cNvSpPr>
              <a:spLocks/>
            </p:cNvSpPr>
            <p:nvPr/>
          </p:nvSpPr>
          <p:spPr bwMode="auto">
            <a:xfrm>
              <a:off x="2539" y="2526"/>
              <a:ext cx="42" cy="58"/>
            </a:xfrm>
            <a:custGeom>
              <a:avLst/>
              <a:gdLst>
                <a:gd name="T0" fmla="*/ 0 w 125"/>
                <a:gd name="T1" fmla="*/ 0 h 116"/>
                <a:gd name="T2" fmla="*/ 0 w 125"/>
                <a:gd name="T3" fmla="*/ 1 h 116"/>
                <a:gd name="T4" fmla="*/ 0 w 125"/>
                <a:gd name="T5" fmla="*/ 1 h 116"/>
                <a:gd name="T6" fmla="*/ 0 w 125"/>
                <a:gd name="T7" fmla="*/ 1 h 116"/>
                <a:gd name="T8" fmla="*/ 0 w 125"/>
                <a:gd name="T9" fmla="*/ 1 h 116"/>
                <a:gd name="T10" fmla="*/ 0 w 125"/>
                <a:gd name="T11" fmla="*/ 1 h 116"/>
                <a:gd name="T12" fmla="*/ 0 w 125"/>
                <a:gd name="T13" fmla="*/ 1 h 116"/>
                <a:gd name="T14" fmla="*/ 0 w 125"/>
                <a:gd name="T15" fmla="*/ 1 h 116"/>
                <a:gd name="T16" fmla="*/ 0 w 125"/>
                <a:gd name="T17" fmla="*/ 1 h 116"/>
                <a:gd name="T18" fmla="*/ 0 w 125"/>
                <a:gd name="T19" fmla="*/ 1 h 116"/>
                <a:gd name="T20" fmla="*/ 0 w 125"/>
                <a:gd name="T21" fmla="*/ 1 h 116"/>
                <a:gd name="T22" fmla="*/ 0 w 125"/>
                <a:gd name="T23" fmla="*/ 1 h 116"/>
                <a:gd name="T24" fmla="*/ 0 w 125"/>
                <a:gd name="T25" fmla="*/ 1 h 116"/>
                <a:gd name="T26" fmla="*/ 0 w 125"/>
                <a:gd name="T27" fmla="*/ 1 h 116"/>
                <a:gd name="T28" fmla="*/ 0 w 125"/>
                <a:gd name="T29" fmla="*/ 1 h 116"/>
                <a:gd name="T30" fmla="*/ 0 w 125"/>
                <a:gd name="T31" fmla="*/ 1 h 116"/>
                <a:gd name="T32" fmla="*/ 0 w 125"/>
                <a:gd name="T33" fmla="*/ 1 h 116"/>
                <a:gd name="T34" fmla="*/ 0 w 125"/>
                <a:gd name="T35" fmla="*/ 1 h 116"/>
                <a:gd name="T36" fmla="*/ 0 w 125"/>
                <a:gd name="T37" fmla="*/ 1 h 116"/>
                <a:gd name="T38" fmla="*/ 0 w 125"/>
                <a:gd name="T39" fmla="*/ 1 h 116"/>
                <a:gd name="T40" fmla="*/ 0 w 125"/>
                <a:gd name="T41" fmla="*/ 1 h 116"/>
                <a:gd name="T42" fmla="*/ 0 w 125"/>
                <a:gd name="T43" fmla="*/ 1 h 116"/>
                <a:gd name="T44" fmla="*/ 0 w 125"/>
                <a:gd name="T45" fmla="*/ 1 h 116"/>
                <a:gd name="T46" fmla="*/ 0 w 125"/>
                <a:gd name="T47" fmla="*/ 1 h 116"/>
                <a:gd name="T48" fmla="*/ 0 w 125"/>
                <a:gd name="T49" fmla="*/ 0 h 1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5"/>
                <a:gd name="T76" fmla="*/ 0 h 116"/>
                <a:gd name="T77" fmla="*/ 125 w 125"/>
                <a:gd name="T78" fmla="*/ 116 h 11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5" h="116">
                  <a:moveTo>
                    <a:pt x="108" y="0"/>
                  </a:moveTo>
                  <a:lnTo>
                    <a:pt x="119" y="2"/>
                  </a:lnTo>
                  <a:lnTo>
                    <a:pt x="125" y="7"/>
                  </a:lnTo>
                  <a:lnTo>
                    <a:pt x="125" y="12"/>
                  </a:lnTo>
                  <a:lnTo>
                    <a:pt x="120" y="14"/>
                  </a:lnTo>
                  <a:lnTo>
                    <a:pt x="99" y="16"/>
                  </a:lnTo>
                  <a:lnTo>
                    <a:pt x="79" y="22"/>
                  </a:lnTo>
                  <a:lnTo>
                    <a:pt x="60" y="29"/>
                  </a:lnTo>
                  <a:lnTo>
                    <a:pt x="46" y="40"/>
                  </a:lnTo>
                  <a:lnTo>
                    <a:pt x="34" y="53"/>
                  </a:lnTo>
                  <a:lnTo>
                    <a:pt x="27" y="67"/>
                  </a:lnTo>
                  <a:lnTo>
                    <a:pt x="26" y="84"/>
                  </a:lnTo>
                  <a:lnTo>
                    <a:pt x="31" y="102"/>
                  </a:lnTo>
                  <a:lnTo>
                    <a:pt x="31" y="112"/>
                  </a:lnTo>
                  <a:lnTo>
                    <a:pt x="24" y="116"/>
                  </a:lnTo>
                  <a:lnTo>
                    <a:pt x="15" y="116"/>
                  </a:lnTo>
                  <a:lnTo>
                    <a:pt x="7" y="107"/>
                  </a:lnTo>
                  <a:lnTo>
                    <a:pt x="2" y="88"/>
                  </a:lnTo>
                  <a:lnTo>
                    <a:pt x="0" y="70"/>
                  </a:lnTo>
                  <a:lnTo>
                    <a:pt x="4" y="52"/>
                  </a:lnTo>
                  <a:lnTo>
                    <a:pt x="14" y="35"/>
                  </a:lnTo>
                  <a:lnTo>
                    <a:pt x="30" y="21"/>
                  </a:lnTo>
                  <a:lnTo>
                    <a:pt x="50" y="10"/>
                  </a:lnTo>
                  <a:lnTo>
                    <a:pt x="76" y="2"/>
                  </a:lnTo>
                  <a:lnTo>
                    <a:pt x="108" y="0"/>
                  </a:lnTo>
                  <a:close/>
                </a:path>
              </a:pathLst>
            </a:custGeom>
            <a:solidFill>
              <a:srgbClr val="000000"/>
            </a:solidFill>
            <a:ln w="9525">
              <a:noFill/>
              <a:round/>
              <a:headEnd/>
              <a:tailEnd/>
            </a:ln>
          </p:spPr>
          <p:txBody>
            <a:bodyPr/>
            <a:lstStyle/>
            <a:p>
              <a:endParaRPr lang="en-US"/>
            </a:p>
          </p:txBody>
        </p:sp>
        <p:sp>
          <p:nvSpPr>
            <p:cNvPr id="2896" name="Freeform 886"/>
            <p:cNvSpPr>
              <a:spLocks/>
            </p:cNvSpPr>
            <p:nvPr/>
          </p:nvSpPr>
          <p:spPr bwMode="auto">
            <a:xfrm>
              <a:off x="2635" y="2536"/>
              <a:ext cx="24" cy="58"/>
            </a:xfrm>
            <a:custGeom>
              <a:avLst/>
              <a:gdLst>
                <a:gd name="T0" fmla="*/ 0 w 70"/>
                <a:gd name="T1" fmla="*/ 0 h 116"/>
                <a:gd name="T2" fmla="*/ 0 w 70"/>
                <a:gd name="T3" fmla="*/ 1 h 116"/>
                <a:gd name="T4" fmla="*/ 0 w 70"/>
                <a:gd name="T5" fmla="*/ 1 h 116"/>
                <a:gd name="T6" fmla="*/ 0 w 70"/>
                <a:gd name="T7" fmla="*/ 1 h 116"/>
                <a:gd name="T8" fmla="*/ 0 w 70"/>
                <a:gd name="T9" fmla="*/ 1 h 116"/>
                <a:gd name="T10" fmla="*/ 0 w 70"/>
                <a:gd name="T11" fmla="*/ 1 h 116"/>
                <a:gd name="T12" fmla="*/ 0 w 70"/>
                <a:gd name="T13" fmla="*/ 1 h 116"/>
                <a:gd name="T14" fmla="*/ 0 w 70"/>
                <a:gd name="T15" fmla="*/ 1 h 116"/>
                <a:gd name="T16" fmla="*/ 0 w 70"/>
                <a:gd name="T17" fmla="*/ 1 h 116"/>
                <a:gd name="T18" fmla="*/ 0 w 70"/>
                <a:gd name="T19" fmla="*/ 1 h 116"/>
                <a:gd name="T20" fmla="*/ 0 w 70"/>
                <a:gd name="T21" fmla="*/ 1 h 116"/>
                <a:gd name="T22" fmla="*/ 0 w 70"/>
                <a:gd name="T23" fmla="*/ 1 h 116"/>
                <a:gd name="T24" fmla="*/ 0 w 70"/>
                <a:gd name="T25" fmla="*/ 1 h 116"/>
                <a:gd name="T26" fmla="*/ 0 w 70"/>
                <a:gd name="T27" fmla="*/ 1 h 116"/>
                <a:gd name="T28" fmla="*/ 0 w 70"/>
                <a:gd name="T29" fmla="*/ 1 h 116"/>
                <a:gd name="T30" fmla="*/ 0 w 70"/>
                <a:gd name="T31" fmla="*/ 1 h 116"/>
                <a:gd name="T32" fmla="*/ 0 w 70"/>
                <a:gd name="T33" fmla="*/ 1 h 116"/>
                <a:gd name="T34" fmla="*/ 0 w 70"/>
                <a:gd name="T35" fmla="*/ 1 h 116"/>
                <a:gd name="T36" fmla="*/ 0 w 70"/>
                <a:gd name="T37" fmla="*/ 1 h 116"/>
                <a:gd name="T38" fmla="*/ 0 w 70"/>
                <a:gd name="T39" fmla="*/ 1 h 116"/>
                <a:gd name="T40" fmla="*/ 0 w 70"/>
                <a:gd name="T41" fmla="*/ 1 h 116"/>
                <a:gd name="T42" fmla="*/ 0 w 70"/>
                <a:gd name="T43" fmla="*/ 1 h 116"/>
                <a:gd name="T44" fmla="*/ 0 w 70"/>
                <a:gd name="T45" fmla="*/ 1 h 116"/>
                <a:gd name="T46" fmla="*/ 0 w 70"/>
                <a:gd name="T47" fmla="*/ 1 h 116"/>
                <a:gd name="T48" fmla="*/ 0 w 70"/>
                <a:gd name="T49" fmla="*/ 0 h 1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0"/>
                <a:gd name="T76" fmla="*/ 0 h 116"/>
                <a:gd name="T77" fmla="*/ 70 w 70"/>
                <a:gd name="T78" fmla="*/ 116 h 11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0" h="116">
                  <a:moveTo>
                    <a:pt x="13" y="0"/>
                  </a:moveTo>
                  <a:lnTo>
                    <a:pt x="4" y="1"/>
                  </a:lnTo>
                  <a:lnTo>
                    <a:pt x="0" y="6"/>
                  </a:lnTo>
                  <a:lnTo>
                    <a:pt x="0" y="12"/>
                  </a:lnTo>
                  <a:lnTo>
                    <a:pt x="5" y="17"/>
                  </a:lnTo>
                  <a:lnTo>
                    <a:pt x="13" y="20"/>
                  </a:lnTo>
                  <a:lnTo>
                    <a:pt x="21" y="25"/>
                  </a:lnTo>
                  <a:lnTo>
                    <a:pt x="31" y="33"/>
                  </a:lnTo>
                  <a:lnTo>
                    <a:pt x="37" y="42"/>
                  </a:lnTo>
                  <a:lnTo>
                    <a:pt x="43" y="54"/>
                  </a:lnTo>
                  <a:lnTo>
                    <a:pt x="45" y="68"/>
                  </a:lnTo>
                  <a:lnTo>
                    <a:pt x="44" y="84"/>
                  </a:lnTo>
                  <a:lnTo>
                    <a:pt x="39" y="102"/>
                  </a:lnTo>
                  <a:lnTo>
                    <a:pt x="39" y="112"/>
                  </a:lnTo>
                  <a:lnTo>
                    <a:pt x="45" y="116"/>
                  </a:lnTo>
                  <a:lnTo>
                    <a:pt x="55" y="116"/>
                  </a:lnTo>
                  <a:lnTo>
                    <a:pt x="63" y="108"/>
                  </a:lnTo>
                  <a:lnTo>
                    <a:pt x="68" y="89"/>
                  </a:lnTo>
                  <a:lnTo>
                    <a:pt x="70" y="70"/>
                  </a:lnTo>
                  <a:lnTo>
                    <a:pt x="68" y="53"/>
                  </a:lnTo>
                  <a:lnTo>
                    <a:pt x="63" y="37"/>
                  </a:lnTo>
                  <a:lnTo>
                    <a:pt x="53" y="23"/>
                  </a:lnTo>
                  <a:lnTo>
                    <a:pt x="43" y="11"/>
                  </a:lnTo>
                  <a:lnTo>
                    <a:pt x="29" y="4"/>
                  </a:lnTo>
                  <a:lnTo>
                    <a:pt x="13" y="0"/>
                  </a:lnTo>
                  <a:close/>
                </a:path>
              </a:pathLst>
            </a:custGeom>
            <a:solidFill>
              <a:srgbClr val="000000"/>
            </a:solidFill>
            <a:ln w="9525">
              <a:noFill/>
              <a:round/>
              <a:headEnd/>
              <a:tailEnd/>
            </a:ln>
          </p:spPr>
          <p:txBody>
            <a:bodyPr/>
            <a:lstStyle/>
            <a:p>
              <a:endParaRPr lang="en-US"/>
            </a:p>
          </p:txBody>
        </p:sp>
        <p:sp>
          <p:nvSpPr>
            <p:cNvPr id="2897" name="Freeform 887"/>
            <p:cNvSpPr>
              <a:spLocks/>
            </p:cNvSpPr>
            <p:nvPr/>
          </p:nvSpPr>
          <p:spPr bwMode="auto">
            <a:xfrm>
              <a:off x="2120" y="2758"/>
              <a:ext cx="132" cy="105"/>
            </a:xfrm>
            <a:custGeom>
              <a:avLst/>
              <a:gdLst>
                <a:gd name="T0" fmla="*/ 0 w 396"/>
                <a:gd name="T1" fmla="*/ 1 h 210"/>
                <a:gd name="T2" fmla="*/ 0 w 396"/>
                <a:gd name="T3" fmla="*/ 0 h 210"/>
                <a:gd name="T4" fmla="*/ 0 w 396"/>
                <a:gd name="T5" fmla="*/ 1 h 210"/>
                <a:gd name="T6" fmla="*/ 0 w 396"/>
                <a:gd name="T7" fmla="*/ 1 h 210"/>
                <a:gd name="T8" fmla="*/ 0 w 396"/>
                <a:gd name="T9" fmla="*/ 1 h 210"/>
                <a:gd name="T10" fmla="*/ 0 w 396"/>
                <a:gd name="T11" fmla="*/ 1 h 210"/>
                <a:gd name="T12" fmla="*/ 0 w 396"/>
                <a:gd name="T13" fmla="*/ 1 h 210"/>
                <a:gd name="T14" fmla="*/ 0 w 396"/>
                <a:gd name="T15" fmla="*/ 1 h 210"/>
                <a:gd name="T16" fmla="*/ 0 w 396"/>
                <a:gd name="T17" fmla="*/ 1 h 210"/>
                <a:gd name="T18" fmla="*/ 0 w 396"/>
                <a:gd name="T19" fmla="*/ 1 h 210"/>
                <a:gd name="T20" fmla="*/ 0 w 396"/>
                <a:gd name="T21" fmla="*/ 1 h 210"/>
                <a:gd name="T22" fmla="*/ 0 w 396"/>
                <a:gd name="T23" fmla="*/ 1 h 210"/>
                <a:gd name="T24" fmla="*/ 0 w 396"/>
                <a:gd name="T25" fmla="*/ 1 h 210"/>
                <a:gd name="T26" fmla="*/ 0 w 396"/>
                <a:gd name="T27" fmla="*/ 1 h 210"/>
                <a:gd name="T28" fmla="*/ 0 w 396"/>
                <a:gd name="T29" fmla="*/ 1 h 210"/>
                <a:gd name="T30" fmla="*/ 0 w 396"/>
                <a:gd name="T31" fmla="*/ 1 h 210"/>
                <a:gd name="T32" fmla="*/ 0 w 396"/>
                <a:gd name="T33" fmla="*/ 1 h 210"/>
                <a:gd name="T34" fmla="*/ 0 w 396"/>
                <a:gd name="T35" fmla="*/ 1 h 210"/>
                <a:gd name="T36" fmla="*/ 0 w 396"/>
                <a:gd name="T37" fmla="*/ 1 h 210"/>
                <a:gd name="T38" fmla="*/ 0 w 396"/>
                <a:gd name="T39" fmla="*/ 1 h 210"/>
                <a:gd name="T40" fmla="*/ 0 w 396"/>
                <a:gd name="T41" fmla="*/ 1 h 210"/>
                <a:gd name="T42" fmla="*/ 0 w 396"/>
                <a:gd name="T43" fmla="*/ 1 h 210"/>
                <a:gd name="T44" fmla="*/ 0 w 396"/>
                <a:gd name="T45" fmla="*/ 1 h 210"/>
                <a:gd name="T46" fmla="*/ 0 w 396"/>
                <a:gd name="T47" fmla="*/ 1 h 210"/>
                <a:gd name="T48" fmla="*/ 0 w 396"/>
                <a:gd name="T49" fmla="*/ 1 h 210"/>
                <a:gd name="T50" fmla="*/ 0 w 396"/>
                <a:gd name="T51" fmla="*/ 1 h 210"/>
                <a:gd name="T52" fmla="*/ 0 w 396"/>
                <a:gd name="T53" fmla="*/ 1 h 210"/>
                <a:gd name="T54" fmla="*/ 0 w 396"/>
                <a:gd name="T55" fmla="*/ 1 h 210"/>
                <a:gd name="T56" fmla="*/ 0 w 396"/>
                <a:gd name="T57" fmla="*/ 1 h 210"/>
                <a:gd name="T58" fmla="*/ 0 w 396"/>
                <a:gd name="T59" fmla="*/ 1 h 210"/>
                <a:gd name="T60" fmla="*/ 0 w 396"/>
                <a:gd name="T61" fmla="*/ 1 h 210"/>
                <a:gd name="T62" fmla="*/ 0 w 396"/>
                <a:gd name="T63" fmla="*/ 1 h 210"/>
                <a:gd name="T64" fmla="*/ 0 w 396"/>
                <a:gd name="T65" fmla="*/ 1 h 210"/>
                <a:gd name="T66" fmla="*/ 0 w 396"/>
                <a:gd name="T67" fmla="*/ 1 h 21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96"/>
                <a:gd name="T103" fmla="*/ 0 h 210"/>
                <a:gd name="T104" fmla="*/ 396 w 396"/>
                <a:gd name="T105" fmla="*/ 210 h 21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96" h="210">
                  <a:moveTo>
                    <a:pt x="216" y="57"/>
                  </a:moveTo>
                  <a:lnTo>
                    <a:pt x="239" y="27"/>
                  </a:lnTo>
                  <a:lnTo>
                    <a:pt x="268" y="9"/>
                  </a:lnTo>
                  <a:lnTo>
                    <a:pt x="300" y="0"/>
                  </a:lnTo>
                  <a:lnTo>
                    <a:pt x="333" y="1"/>
                  </a:lnTo>
                  <a:lnTo>
                    <a:pt x="361" y="11"/>
                  </a:lnTo>
                  <a:lnTo>
                    <a:pt x="384" y="28"/>
                  </a:lnTo>
                  <a:lnTo>
                    <a:pt x="396" y="51"/>
                  </a:lnTo>
                  <a:lnTo>
                    <a:pt x="394" y="80"/>
                  </a:lnTo>
                  <a:lnTo>
                    <a:pt x="388" y="88"/>
                  </a:lnTo>
                  <a:lnTo>
                    <a:pt x="381" y="89"/>
                  </a:lnTo>
                  <a:lnTo>
                    <a:pt x="376" y="84"/>
                  </a:lnTo>
                  <a:lnTo>
                    <a:pt x="374" y="76"/>
                  </a:lnTo>
                  <a:lnTo>
                    <a:pt x="374" y="54"/>
                  </a:lnTo>
                  <a:lnTo>
                    <a:pt x="361" y="37"/>
                  </a:lnTo>
                  <a:lnTo>
                    <a:pt x="341" y="27"/>
                  </a:lnTo>
                  <a:lnTo>
                    <a:pt x="317" y="23"/>
                  </a:lnTo>
                  <a:lnTo>
                    <a:pt x="291" y="27"/>
                  </a:lnTo>
                  <a:lnTo>
                    <a:pt x="268" y="39"/>
                  </a:lnTo>
                  <a:lnTo>
                    <a:pt x="251" y="58"/>
                  </a:lnTo>
                  <a:lnTo>
                    <a:pt x="243" y="86"/>
                  </a:lnTo>
                  <a:lnTo>
                    <a:pt x="239" y="92"/>
                  </a:lnTo>
                  <a:lnTo>
                    <a:pt x="232" y="94"/>
                  </a:lnTo>
                  <a:lnTo>
                    <a:pt x="224" y="90"/>
                  </a:lnTo>
                  <a:lnTo>
                    <a:pt x="216" y="86"/>
                  </a:lnTo>
                  <a:lnTo>
                    <a:pt x="192" y="69"/>
                  </a:lnTo>
                  <a:lnTo>
                    <a:pt x="164" y="62"/>
                  </a:lnTo>
                  <a:lnTo>
                    <a:pt x="137" y="64"/>
                  </a:lnTo>
                  <a:lnTo>
                    <a:pt x="113" y="73"/>
                  </a:lnTo>
                  <a:lnTo>
                    <a:pt x="95" y="88"/>
                  </a:lnTo>
                  <a:lnTo>
                    <a:pt x="84" y="107"/>
                  </a:lnTo>
                  <a:lnTo>
                    <a:pt x="84" y="131"/>
                  </a:lnTo>
                  <a:lnTo>
                    <a:pt x="98" y="156"/>
                  </a:lnTo>
                  <a:lnTo>
                    <a:pt x="100" y="163"/>
                  </a:lnTo>
                  <a:lnTo>
                    <a:pt x="95" y="166"/>
                  </a:lnTo>
                  <a:lnTo>
                    <a:pt x="86" y="167"/>
                  </a:lnTo>
                  <a:lnTo>
                    <a:pt x="74" y="165"/>
                  </a:lnTo>
                  <a:lnTo>
                    <a:pt x="54" y="160"/>
                  </a:lnTo>
                  <a:lnTo>
                    <a:pt x="40" y="160"/>
                  </a:lnTo>
                  <a:lnTo>
                    <a:pt x="34" y="165"/>
                  </a:lnTo>
                  <a:lnTo>
                    <a:pt x="32" y="172"/>
                  </a:lnTo>
                  <a:lnTo>
                    <a:pt x="35" y="180"/>
                  </a:lnTo>
                  <a:lnTo>
                    <a:pt x="43" y="189"/>
                  </a:lnTo>
                  <a:lnTo>
                    <a:pt x="54" y="195"/>
                  </a:lnTo>
                  <a:lnTo>
                    <a:pt x="67" y="198"/>
                  </a:lnTo>
                  <a:lnTo>
                    <a:pt x="71" y="199"/>
                  </a:lnTo>
                  <a:lnTo>
                    <a:pt x="74" y="201"/>
                  </a:lnTo>
                  <a:lnTo>
                    <a:pt x="75" y="204"/>
                  </a:lnTo>
                  <a:lnTo>
                    <a:pt x="74" y="207"/>
                  </a:lnTo>
                  <a:lnTo>
                    <a:pt x="70" y="209"/>
                  </a:lnTo>
                  <a:lnTo>
                    <a:pt x="62" y="210"/>
                  </a:lnTo>
                  <a:lnTo>
                    <a:pt x="50" y="210"/>
                  </a:lnTo>
                  <a:lnTo>
                    <a:pt x="34" y="207"/>
                  </a:lnTo>
                  <a:lnTo>
                    <a:pt x="22" y="202"/>
                  </a:lnTo>
                  <a:lnTo>
                    <a:pt x="11" y="194"/>
                  </a:lnTo>
                  <a:lnTo>
                    <a:pt x="3" y="184"/>
                  </a:lnTo>
                  <a:lnTo>
                    <a:pt x="0" y="172"/>
                  </a:lnTo>
                  <a:lnTo>
                    <a:pt x="2" y="160"/>
                  </a:lnTo>
                  <a:lnTo>
                    <a:pt x="10" y="150"/>
                  </a:lnTo>
                  <a:lnTo>
                    <a:pt x="23" y="142"/>
                  </a:lnTo>
                  <a:lnTo>
                    <a:pt x="46" y="137"/>
                  </a:lnTo>
                  <a:lnTo>
                    <a:pt x="36" y="118"/>
                  </a:lnTo>
                  <a:lnTo>
                    <a:pt x="39" y="95"/>
                  </a:lnTo>
                  <a:lnTo>
                    <a:pt x="51" y="72"/>
                  </a:lnTo>
                  <a:lnTo>
                    <a:pt x="71" y="52"/>
                  </a:lnTo>
                  <a:lnTo>
                    <a:pt x="99" y="37"/>
                  </a:lnTo>
                  <a:lnTo>
                    <a:pt x="133" y="31"/>
                  </a:lnTo>
                  <a:lnTo>
                    <a:pt x="172" y="37"/>
                  </a:lnTo>
                  <a:lnTo>
                    <a:pt x="216" y="57"/>
                  </a:lnTo>
                  <a:close/>
                </a:path>
              </a:pathLst>
            </a:custGeom>
            <a:solidFill>
              <a:srgbClr val="000000"/>
            </a:solidFill>
            <a:ln w="9525">
              <a:noFill/>
              <a:round/>
              <a:headEnd/>
              <a:tailEnd/>
            </a:ln>
          </p:spPr>
          <p:txBody>
            <a:bodyPr/>
            <a:lstStyle/>
            <a:p>
              <a:endParaRPr lang="en-US"/>
            </a:p>
          </p:txBody>
        </p:sp>
        <p:sp>
          <p:nvSpPr>
            <p:cNvPr id="2898" name="Freeform 888"/>
            <p:cNvSpPr>
              <a:spLocks/>
            </p:cNvSpPr>
            <p:nvPr/>
          </p:nvSpPr>
          <p:spPr bwMode="auto">
            <a:xfrm>
              <a:off x="2154" y="2829"/>
              <a:ext cx="66" cy="102"/>
            </a:xfrm>
            <a:custGeom>
              <a:avLst/>
              <a:gdLst>
                <a:gd name="T0" fmla="*/ 0 w 200"/>
                <a:gd name="T1" fmla="*/ 1 h 204"/>
                <a:gd name="T2" fmla="*/ 0 w 200"/>
                <a:gd name="T3" fmla="*/ 1 h 204"/>
                <a:gd name="T4" fmla="*/ 0 w 200"/>
                <a:gd name="T5" fmla="*/ 1 h 204"/>
                <a:gd name="T6" fmla="*/ 0 w 200"/>
                <a:gd name="T7" fmla="*/ 1 h 204"/>
                <a:gd name="T8" fmla="*/ 0 w 200"/>
                <a:gd name="T9" fmla="*/ 1 h 204"/>
                <a:gd name="T10" fmla="*/ 0 w 200"/>
                <a:gd name="T11" fmla="*/ 1 h 204"/>
                <a:gd name="T12" fmla="*/ 0 w 200"/>
                <a:gd name="T13" fmla="*/ 1 h 204"/>
                <a:gd name="T14" fmla="*/ 0 w 200"/>
                <a:gd name="T15" fmla="*/ 1 h 204"/>
                <a:gd name="T16" fmla="*/ 0 w 200"/>
                <a:gd name="T17" fmla="*/ 1 h 204"/>
                <a:gd name="T18" fmla="*/ 0 w 200"/>
                <a:gd name="T19" fmla="*/ 1 h 204"/>
                <a:gd name="T20" fmla="*/ 0 w 200"/>
                <a:gd name="T21" fmla="*/ 1 h 204"/>
                <a:gd name="T22" fmla="*/ 0 w 200"/>
                <a:gd name="T23" fmla="*/ 1 h 204"/>
                <a:gd name="T24" fmla="*/ 0 w 200"/>
                <a:gd name="T25" fmla="*/ 1 h 204"/>
                <a:gd name="T26" fmla="*/ 0 w 200"/>
                <a:gd name="T27" fmla="*/ 1 h 204"/>
                <a:gd name="T28" fmla="*/ 0 w 200"/>
                <a:gd name="T29" fmla="*/ 1 h 204"/>
                <a:gd name="T30" fmla="*/ 0 w 200"/>
                <a:gd name="T31" fmla="*/ 1 h 204"/>
                <a:gd name="T32" fmla="*/ 0 w 200"/>
                <a:gd name="T33" fmla="*/ 1 h 204"/>
                <a:gd name="T34" fmla="*/ 0 w 200"/>
                <a:gd name="T35" fmla="*/ 1 h 204"/>
                <a:gd name="T36" fmla="*/ 0 w 200"/>
                <a:gd name="T37" fmla="*/ 1 h 204"/>
                <a:gd name="T38" fmla="*/ 0 w 200"/>
                <a:gd name="T39" fmla="*/ 1 h 204"/>
                <a:gd name="T40" fmla="*/ 0 w 200"/>
                <a:gd name="T41" fmla="*/ 1 h 204"/>
                <a:gd name="T42" fmla="*/ 0 w 200"/>
                <a:gd name="T43" fmla="*/ 1 h 204"/>
                <a:gd name="T44" fmla="*/ 0 w 200"/>
                <a:gd name="T45" fmla="*/ 1 h 204"/>
                <a:gd name="T46" fmla="*/ 0 w 200"/>
                <a:gd name="T47" fmla="*/ 1 h 204"/>
                <a:gd name="T48" fmla="*/ 0 w 200"/>
                <a:gd name="T49" fmla="*/ 1 h 204"/>
                <a:gd name="T50" fmla="*/ 0 w 200"/>
                <a:gd name="T51" fmla="*/ 1 h 204"/>
                <a:gd name="T52" fmla="*/ 0 w 200"/>
                <a:gd name="T53" fmla="*/ 1 h 204"/>
                <a:gd name="T54" fmla="*/ 0 w 200"/>
                <a:gd name="T55" fmla="*/ 1 h 204"/>
                <a:gd name="T56" fmla="*/ 0 w 200"/>
                <a:gd name="T57" fmla="*/ 1 h 204"/>
                <a:gd name="T58" fmla="*/ 0 w 200"/>
                <a:gd name="T59" fmla="*/ 1 h 204"/>
                <a:gd name="T60" fmla="*/ 0 w 200"/>
                <a:gd name="T61" fmla="*/ 1 h 204"/>
                <a:gd name="T62" fmla="*/ 0 w 200"/>
                <a:gd name="T63" fmla="*/ 1 h 20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00"/>
                <a:gd name="T97" fmla="*/ 0 h 204"/>
                <a:gd name="T98" fmla="*/ 200 w 200"/>
                <a:gd name="T99" fmla="*/ 204 h 20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00" h="204">
                  <a:moveTo>
                    <a:pt x="192" y="30"/>
                  </a:moveTo>
                  <a:lnTo>
                    <a:pt x="199" y="34"/>
                  </a:lnTo>
                  <a:lnTo>
                    <a:pt x="200" y="40"/>
                  </a:lnTo>
                  <a:lnTo>
                    <a:pt x="200" y="43"/>
                  </a:lnTo>
                  <a:lnTo>
                    <a:pt x="196" y="46"/>
                  </a:lnTo>
                  <a:lnTo>
                    <a:pt x="191" y="48"/>
                  </a:lnTo>
                  <a:lnTo>
                    <a:pt x="184" y="48"/>
                  </a:lnTo>
                  <a:lnTo>
                    <a:pt x="176" y="47"/>
                  </a:lnTo>
                  <a:lnTo>
                    <a:pt x="168" y="45"/>
                  </a:lnTo>
                  <a:lnTo>
                    <a:pt x="136" y="34"/>
                  </a:lnTo>
                  <a:lnTo>
                    <a:pt x="108" y="33"/>
                  </a:lnTo>
                  <a:lnTo>
                    <a:pt x="84" y="37"/>
                  </a:lnTo>
                  <a:lnTo>
                    <a:pt x="65" y="48"/>
                  </a:lnTo>
                  <a:lnTo>
                    <a:pt x="55" y="62"/>
                  </a:lnTo>
                  <a:lnTo>
                    <a:pt x="49" y="78"/>
                  </a:lnTo>
                  <a:lnTo>
                    <a:pt x="53" y="93"/>
                  </a:lnTo>
                  <a:lnTo>
                    <a:pt x="67" y="107"/>
                  </a:lnTo>
                  <a:lnTo>
                    <a:pt x="76" y="115"/>
                  </a:lnTo>
                  <a:lnTo>
                    <a:pt x="76" y="120"/>
                  </a:lnTo>
                  <a:lnTo>
                    <a:pt x="71" y="122"/>
                  </a:lnTo>
                  <a:lnTo>
                    <a:pt x="61" y="126"/>
                  </a:lnTo>
                  <a:lnTo>
                    <a:pt x="39" y="142"/>
                  </a:lnTo>
                  <a:lnTo>
                    <a:pt x="31" y="156"/>
                  </a:lnTo>
                  <a:lnTo>
                    <a:pt x="33" y="167"/>
                  </a:lnTo>
                  <a:lnTo>
                    <a:pt x="45" y="175"/>
                  </a:lnTo>
                  <a:lnTo>
                    <a:pt x="61" y="179"/>
                  </a:lnTo>
                  <a:lnTo>
                    <a:pt x="79" y="178"/>
                  </a:lnTo>
                  <a:lnTo>
                    <a:pt x="93" y="172"/>
                  </a:lnTo>
                  <a:lnTo>
                    <a:pt x="103" y="162"/>
                  </a:lnTo>
                  <a:lnTo>
                    <a:pt x="111" y="152"/>
                  </a:lnTo>
                  <a:lnTo>
                    <a:pt x="123" y="149"/>
                  </a:lnTo>
                  <a:lnTo>
                    <a:pt x="132" y="152"/>
                  </a:lnTo>
                  <a:lnTo>
                    <a:pt x="133" y="163"/>
                  </a:lnTo>
                  <a:lnTo>
                    <a:pt x="129" y="172"/>
                  </a:lnTo>
                  <a:lnTo>
                    <a:pt x="121" y="182"/>
                  </a:lnTo>
                  <a:lnTo>
                    <a:pt x="111" y="191"/>
                  </a:lnTo>
                  <a:lnTo>
                    <a:pt x="97" y="198"/>
                  </a:lnTo>
                  <a:lnTo>
                    <a:pt x="80" y="202"/>
                  </a:lnTo>
                  <a:lnTo>
                    <a:pt x="61" y="204"/>
                  </a:lnTo>
                  <a:lnTo>
                    <a:pt x="40" y="199"/>
                  </a:lnTo>
                  <a:lnTo>
                    <a:pt x="16" y="189"/>
                  </a:lnTo>
                  <a:lnTo>
                    <a:pt x="8" y="182"/>
                  </a:lnTo>
                  <a:lnTo>
                    <a:pt x="3" y="174"/>
                  </a:lnTo>
                  <a:lnTo>
                    <a:pt x="0" y="164"/>
                  </a:lnTo>
                  <a:lnTo>
                    <a:pt x="0" y="153"/>
                  </a:lnTo>
                  <a:lnTo>
                    <a:pt x="4" y="144"/>
                  </a:lnTo>
                  <a:lnTo>
                    <a:pt x="11" y="134"/>
                  </a:lnTo>
                  <a:lnTo>
                    <a:pt x="21" y="126"/>
                  </a:lnTo>
                  <a:lnTo>
                    <a:pt x="37" y="121"/>
                  </a:lnTo>
                  <a:lnTo>
                    <a:pt x="24" y="112"/>
                  </a:lnTo>
                  <a:lnTo>
                    <a:pt x="15" y="103"/>
                  </a:lnTo>
                  <a:lnTo>
                    <a:pt x="8" y="91"/>
                  </a:lnTo>
                  <a:lnTo>
                    <a:pt x="5" y="78"/>
                  </a:lnTo>
                  <a:lnTo>
                    <a:pt x="5" y="64"/>
                  </a:lnTo>
                  <a:lnTo>
                    <a:pt x="8" y="51"/>
                  </a:lnTo>
                  <a:lnTo>
                    <a:pt x="15" y="39"/>
                  </a:lnTo>
                  <a:lnTo>
                    <a:pt x="24" y="27"/>
                  </a:lnTo>
                  <a:lnTo>
                    <a:pt x="36" y="16"/>
                  </a:lnTo>
                  <a:lnTo>
                    <a:pt x="51" y="7"/>
                  </a:lnTo>
                  <a:lnTo>
                    <a:pt x="68" y="2"/>
                  </a:lnTo>
                  <a:lnTo>
                    <a:pt x="88" y="0"/>
                  </a:lnTo>
                  <a:lnTo>
                    <a:pt x="111" y="1"/>
                  </a:lnTo>
                  <a:lnTo>
                    <a:pt x="135" y="5"/>
                  </a:lnTo>
                  <a:lnTo>
                    <a:pt x="163" y="15"/>
                  </a:lnTo>
                  <a:lnTo>
                    <a:pt x="192" y="30"/>
                  </a:lnTo>
                  <a:close/>
                </a:path>
              </a:pathLst>
            </a:custGeom>
            <a:solidFill>
              <a:srgbClr val="000000"/>
            </a:solidFill>
            <a:ln w="9525">
              <a:noFill/>
              <a:round/>
              <a:headEnd/>
              <a:tailEnd/>
            </a:ln>
          </p:spPr>
          <p:txBody>
            <a:bodyPr/>
            <a:lstStyle/>
            <a:p>
              <a:endParaRPr lang="en-US"/>
            </a:p>
          </p:txBody>
        </p:sp>
      </p:grpSp>
      <p:grpSp>
        <p:nvGrpSpPr>
          <p:cNvPr id="2357" name="Group 2359"/>
          <p:cNvGrpSpPr>
            <a:grpSpLocks/>
          </p:cNvGrpSpPr>
          <p:nvPr/>
        </p:nvGrpSpPr>
        <p:grpSpPr bwMode="auto">
          <a:xfrm rot="19291039" flipH="1">
            <a:off x="2795588" y="3894138"/>
            <a:ext cx="1411287" cy="749300"/>
            <a:chOff x="2129" y="3091"/>
            <a:chExt cx="889" cy="497"/>
          </a:xfrm>
        </p:grpSpPr>
        <p:sp>
          <p:nvSpPr>
            <p:cNvPr id="2850" name="Freeform 840"/>
            <p:cNvSpPr>
              <a:spLocks/>
            </p:cNvSpPr>
            <p:nvPr/>
          </p:nvSpPr>
          <p:spPr bwMode="auto">
            <a:xfrm>
              <a:off x="2547" y="3464"/>
              <a:ext cx="92" cy="124"/>
            </a:xfrm>
            <a:custGeom>
              <a:avLst/>
              <a:gdLst>
                <a:gd name="T0" fmla="*/ 0 w 185"/>
                <a:gd name="T1" fmla="*/ 0 h 249"/>
                <a:gd name="T2" fmla="*/ 0 w 185"/>
                <a:gd name="T3" fmla="*/ 0 h 249"/>
                <a:gd name="T4" fmla="*/ 0 w 185"/>
                <a:gd name="T5" fmla="*/ 0 h 249"/>
                <a:gd name="T6" fmla="*/ 0 w 185"/>
                <a:gd name="T7" fmla="*/ 0 h 249"/>
                <a:gd name="T8" fmla="*/ 0 w 185"/>
                <a:gd name="T9" fmla="*/ 0 h 249"/>
                <a:gd name="T10" fmla="*/ 0 w 185"/>
                <a:gd name="T11" fmla="*/ 0 h 249"/>
                <a:gd name="T12" fmla="*/ 0 w 185"/>
                <a:gd name="T13" fmla="*/ 0 h 249"/>
                <a:gd name="T14" fmla="*/ 0 w 185"/>
                <a:gd name="T15" fmla="*/ 0 h 249"/>
                <a:gd name="T16" fmla="*/ 0 w 185"/>
                <a:gd name="T17" fmla="*/ 0 h 249"/>
                <a:gd name="T18" fmla="*/ 0 w 185"/>
                <a:gd name="T19" fmla="*/ 0 h 249"/>
                <a:gd name="T20" fmla="*/ 0 w 185"/>
                <a:gd name="T21" fmla="*/ 0 h 249"/>
                <a:gd name="T22" fmla="*/ 0 w 185"/>
                <a:gd name="T23" fmla="*/ 0 h 249"/>
                <a:gd name="T24" fmla="*/ 0 w 185"/>
                <a:gd name="T25" fmla="*/ 0 h 249"/>
                <a:gd name="T26" fmla="*/ 0 w 185"/>
                <a:gd name="T27" fmla="*/ 0 h 249"/>
                <a:gd name="T28" fmla="*/ 0 w 185"/>
                <a:gd name="T29" fmla="*/ 0 h 249"/>
                <a:gd name="T30" fmla="*/ 0 w 185"/>
                <a:gd name="T31" fmla="*/ 0 h 249"/>
                <a:gd name="T32" fmla="*/ 0 w 185"/>
                <a:gd name="T33" fmla="*/ 0 h 249"/>
                <a:gd name="T34" fmla="*/ 0 w 185"/>
                <a:gd name="T35" fmla="*/ 0 h 249"/>
                <a:gd name="T36" fmla="*/ 0 w 185"/>
                <a:gd name="T37" fmla="*/ 0 h 249"/>
                <a:gd name="T38" fmla="*/ 0 w 185"/>
                <a:gd name="T39" fmla="*/ 0 h 249"/>
                <a:gd name="T40" fmla="*/ 0 w 185"/>
                <a:gd name="T41" fmla="*/ 0 h 249"/>
                <a:gd name="T42" fmla="*/ 0 w 185"/>
                <a:gd name="T43" fmla="*/ 0 h 249"/>
                <a:gd name="T44" fmla="*/ 0 w 185"/>
                <a:gd name="T45" fmla="*/ 0 h 249"/>
                <a:gd name="T46" fmla="*/ 0 w 185"/>
                <a:gd name="T47" fmla="*/ 0 h 249"/>
                <a:gd name="T48" fmla="*/ 0 w 185"/>
                <a:gd name="T49" fmla="*/ 0 h 249"/>
                <a:gd name="T50" fmla="*/ 0 w 185"/>
                <a:gd name="T51" fmla="*/ 0 h 249"/>
                <a:gd name="T52" fmla="*/ 0 w 185"/>
                <a:gd name="T53" fmla="*/ 0 h 249"/>
                <a:gd name="T54" fmla="*/ 0 w 185"/>
                <a:gd name="T55" fmla="*/ 0 h 249"/>
                <a:gd name="T56" fmla="*/ 0 w 185"/>
                <a:gd name="T57" fmla="*/ 0 h 249"/>
                <a:gd name="T58" fmla="*/ 0 w 185"/>
                <a:gd name="T59" fmla="*/ 0 h 249"/>
                <a:gd name="T60" fmla="*/ 0 w 185"/>
                <a:gd name="T61" fmla="*/ 0 h 249"/>
                <a:gd name="T62" fmla="*/ 0 w 185"/>
                <a:gd name="T63" fmla="*/ 0 h 249"/>
                <a:gd name="T64" fmla="*/ 0 w 185"/>
                <a:gd name="T65" fmla="*/ 0 h 24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85"/>
                <a:gd name="T100" fmla="*/ 0 h 249"/>
                <a:gd name="T101" fmla="*/ 185 w 185"/>
                <a:gd name="T102" fmla="*/ 249 h 24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85" h="249">
                  <a:moveTo>
                    <a:pt x="71" y="249"/>
                  </a:moveTo>
                  <a:lnTo>
                    <a:pt x="89" y="245"/>
                  </a:lnTo>
                  <a:lnTo>
                    <a:pt x="107" y="237"/>
                  </a:lnTo>
                  <a:lnTo>
                    <a:pt x="124" y="223"/>
                  </a:lnTo>
                  <a:lnTo>
                    <a:pt x="141" y="207"/>
                  </a:lnTo>
                  <a:lnTo>
                    <a:pt x="154" y="188"/>
                  </a:lnTo>
                  <a:lnTo>
                    <a:pt x="167" y="165"/>
                  </a:lnTo>
                  <a:lnTo>
                    <a:pt x="176" y="141"/>
                  </a:lnTo>
                  <a:lnTo>
                    <a:pt x="183" y="116"/>
                  </a:lnTo>
                  <a:lnTo>
                    <a:pt x="185" y="91"/>
                  </a:lnTo>
                  <a:lnTo>
                    <a:pt x="184" y="68"/>
                  </a:lnTo>
                  <a:lnTo>
                    <a:pt x="179" y="48"/>
                  </a:lnTo>
                  <a:lnTo>
                    <a:pt x="172" y="30"/>
                  </a:lnTo>
                  <a:lnTo>
                    <a:pt x="161" y="16"/>
                  </a:lnTo>
                  <a:lnTo>
                    <a:pt x="148" y="7"/>
                  </a:lnTo>
                  <a:lnTo>
                    <a:pt x="132" y="0"/>
                  </a:lnTo>
                  <a:lnTo>
                    <a:pt x="114" y="0"/>
                  </a:lnTo>
                  <a:lnTo>
                    <a:pt x="96" y="4"/>
                  </a:lnTo>
                  <a:lnTo>
                    <a:pt x="77" y="12"/>
                  </a:lnTo>
                  <a:lnTo>
                    <a:pt x="60" y="26"/>
                  </a:lnTo>
                  <a:lnTo>
                    <a:pt x="44" y="42"/>
                  </a:lnTo>
                  <a:lnTo>
                    <a:pt x="30" y="61"/>
                  </a:lnTo>
                  <a:lnTo>
                    <a:pt x="18" y="84"/>
                  </a:lnTo>
                  <a:lnTo>
                    <a:pt x="8" y="107"/>
                  </a:lnTo>
                  <a:lnTo>
                    <a:pt x="3" y="133"/>
                  </a:lnTo>
                  <a:lnTo>
                    <a:pt x="0" y="158"/>
                  </a:lnTo>
                  <a:lnTo>
                    <a:pt x="2" y="181"/>
                  </a:lnTo>
                  <a:lnTo>
                    <a:pt x="6" y="201"/>
                  </a:lnTo>
                  <a:lnTo>
                    <a:pt x="14" y="218"/>
                  </a:lnTo>
                  <a:lnTo>
                    <a:pt x="24" y="233"/>
                  </a:lnTo>
                  <a:lnTo>
                    <a:pt x="38" y="242"/>
                  </a:lnTo>
                  <a:lnTo>
                    <a:pt x="53" y="247"/>
                  </a:lnTo>
                  <a:lnTo>
                    <a:pt x="71" y="249"/>
                  </a:lnTo>
                  <a:close/>
                </a:path>
              </a:pathLst>
            </a:custGeom>
            <a:solidFill>
              <a:srgbClr val="000000"/>
            </a:solidFill>
            <a:ln w="9525">
              <a:noFill/>
              <a:round/>
              <a:headEnd/>
              <a:tailEnd/>
            </a:ln>
          </p:spPr>
          <p:txBody>
            <a:bodyPr/>
            <a:lstStyle/>
            <a:p>
              <a:endParaRPr lang="en-US"/>
            </a:p>
          </p:txBody>
        </p:sp>
        <p:sp>
          <p:nvSpPr>
            <p:cNvPr id="2851" name="Freeform 841"/>
            <p:cNvSpPr>
              <a:spLocks/>
            </p:cNvSpPr>
            <p:nvPr/>
          </p:nvSpPr>
          <p:spPr bwMode="auto">
            <a:xfrm>
              <a:off x="2577" y="3504"/>
              <a:ext cx="32" cy="44"/>
            </a:xfrm>
            <a:custGeom>
              <a:avLst/>
              <a:gdLst>
                <a:gd name="T0" fmla="*/ 1 w 64"/>
                <a:gd name="T1" fmla="*/ 1 h 87"/>
                <a:gd name="T2" fmla="*/ 1 w 64"/>
                <a:gd name="T3" fmla="*/ 1 h 87"/>
                <a:gd name="T4" fmla="*/ 1 w 64"/>
                <a:gd name="T5" fmla="*/ 1 h 87"/>
                <a:gd name="T6" fmla="*/ 1 w 64"/>
                <a:gd name="T7" fmla="*/ 1 h 87"/>
                <a:gd name="T8" fmla="*/ 1 w 64"/>
                <a:gd name="T9" fmla="*/ 1 h 87"/>
                <a:gd name="T10" fmla="*/ 1 w 64"/>
                <a:gd name="T11" fmla="*/ 1 h 87"/>
                <a:gd name="T12" fmla="*/ 1 w 64"/>
                <a:gd name="T13" fmla="*/ 1 h 87"/>
                <a:gd name="T14" fmla="*/ 1 w 64"/>
                <a:gd name="T15" fmla="*/ 1 h 87"/>
                <a:gd name="T16" fmla="*/ 1 w 64"/>
                <a:gd name="T17" fmla="*/ 1 h 87"/>
                <a:gd name="T18" fmla="*/ 1 w 64"/>
                <a:gd name="T19" fmla="*/ 1 h 87"/>
                <a:gd name="T20" fmla="*/ 1 w 64"/>
                <a:gd name="T21" fmla="*/ 1 h 87"/>
                <a:gd name="T22" fmla="*/ 1 w 64"/>
                <a:gd name="T23" fmla="*/ 1 h 87"/>
                <a:gd name="T24" fmla="*/ 1 w 64"/>
                <a:gd name="T25" fmla="*/ 0 h 87"/>
                <a:gd name="T26" fmla="*/ 1 w 64"/>
                <a:gd name="T27" fmla="*/ 1 h 87"/>
                <a:gd name="T28" fmla="*/ 1 w 64"/>
                <a:gd name="T29" fmla="*/ 1 h 87"/>
                <a:gd name="T30" fmla="*/ 1 w 64"/>
                <a:gd name="T31" fmla="*/ 1 h 87"/>
                <a:gd name="T32" fmla="*/ 1 w 64"/>
                <a:gd name="T33" fmla="*/ 1 h 87"/>
                <a:gd name="T34" fmla="*/ 1 w 64"/>
                <a:gd name="T35" fmla="*/ 1 h 87"/>
                <a:gd name="T36" fmla="*/ 1 w 64"/>
                <a:gd name="T37" fmla="*/ 1 h 87"/>
                <a:gd name="T38" fmla="*/ 1 w 64"/>
                <a:gd name="T39" fmla="*/ 1 h 87"/>
                <a:gd name="T40" fmla="*/ 1 w 64"/>
                <a:gd name="T41" fmla="*/ 1 h 87"/>
                <a:gd name="T42" fmla="*/ 0 w 64"/>
                <a:gd name="T43" fmla="*/ 1 h 87"/>
                <a:gd name="T44" fmla="*/ 1 w 64"/>
                <a:gd name="T45" fmla="*/ 1 h 87"/>
                <a:gd name="T46" fmla="*/ 1 w 64"/>
                <a:gd name="T47" fmla="*/ 1 h 87"/>
                <a:gd name="T48" fmla="*/ 1 w 64"/>
                <a:gd name="T49" fmla="*/ 1 h 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4"/>
                <a:gd name="T76" fmla="*/ 0 h 87"/>
                <a:gd name="T77" fmla="*/ 64 w 64"/>
                <a:gd name="T78" fmla="*/ 87 h 8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4" h="87">
                  <a:moveTo>
                    <a:pt x="25" y="87"/>
                  </a:moveTo>
                  <a:lnTo>
                    <a:pt x="31" y="86"/>
                  </a:lnTo>
                  <a:lnTo>
                    <a:pt x="37" y="83"/>
                  </a:lnTo>
                  <a:lnTo>
                    <a:pt x="44" y="79"/>
                  </a:lnTo>
                  <a:lnTo>
                    <a:pt x="49" y="72"/>
                  </a:lnTo>
                  <a:lnTo>
                    <a:pt x="54" y="66"/>
                  </a:lnTo>
                  <a:lnTo>
                    <a:pt x="58" y="59"/>
                  </a:lnTo>
                  <a:lnTo>
                    <a:pt x="62" y="51"/>
                  </a:lnTo>
                  <a:lnTo>
                    <a:pt x="64" y="41"/>
                  </a:lnTo>
                  <a:lnTo>
                    <a:pt x="64" y="25"/>
                  </a:lnTo>
                  <a:lnTo>
                    <a:pt x="60" y="11"/>
                  </a:lnTo>
                  <a:lnTo>
                    <a:pt x="52" y="3"/>
                  </a:lnTo>
                  <a:lnTo>
                    <a:pt x="39" y="0"/>
                  </a:lnTo>
                  <a:lnTo>
                    <a:pt x="33" y="2"/>
                  </a:lnTo>
                  <a:lnTo>
                    <a:pt x="27" y="4"/>
                  </a:lnTo>
                  <a:lnTo>
                    <a:pt x="21" y="10"/>
                  </a:lnTo>
                  <a:lnTo>
                    <a:pt x="16" y="15"/>
                  </a:lnTo>
                  <a:lnTo>
                    <a:pt x="11" y="22"/>
                  </a:lnTo>
                  <a:lnTo>
                    <a:pt x="7" y="30"/>
                  </a:lnTo>
                  <a:lnTo>
                    <a:pt x="3" y="38"/>
                  </a:lnTo>
                  <a:lnTo>
                    <a:pt x="1" y="48"/>
                  </a:lnTo>
                  <a:lnTo>
                    <a:pt x="0" y="64"/>
                  </a:lnTo>
                  <a:lnTo>
                    <a:pt x="4" y="78"/>
                  </a:lnTo>
                  <a:lnTo>
                    <a:pt x="13" y="86"/>
                  </a:lnTo>
                  <a:lnTo>
                    <a:pt x="25" y="87"/>
                  </a:lnTo>
                  <a:close/>
                </a:path>
              </a:pathLst>
            </a:custGeom>
            <a:solidFill>
              <a:srgbClr val="FFFFFF"/>
            </a:solidFill>
            <a:ln w="9525">
              <a:noFill/>
              <a:round/>
              <a:headEnd/>
              <a:tailEnd/>
            </a:ln>
          </p:spPr>
          <p:txBody>
            <a:bodyPr/>
            <a:lstStyle/>
            <a:p>
              <a:endParaRPr lang="en-US"/>
            </a:p>
          </p:txBody>
        </p:sp>
        <p:sp>
          <p:nvSpPr>
            <p:cNvPr id="2852" name="Freeform 842"/>
            <p:cNvSpPr>
              <a:spLocks/>
            </p:cNvSpPr>
            <p:nvPr/>
          </p:nvSpPr>
          <p:spPr bwMode="auto">
            <a:xfrm>
              <a:off x="2817" y="3464"/>
              <a:ext cx="93" cy="124"/>
            </a:xfrm>
            <a:custGeom>
              <a:avLst/>
              <a:gdLst>
                <a:gd name="T0" fmla="*/ 0 w 187"/>
                <a:gd name="T1" fmla="*/ 0 h 249"/>
                <a:gd name="T2" fmla="*/ 0 w 187"/>
                <a:gd name="T3" fmla="*/ 0 h 249"/>
                <a:gd name="T4" fmla="*/ 0 w 187"/>
                <a:gd name="T5" fmla="*/ 0 h 249"/>
                <a:gd name="T6" fmla="*/ 0 w 187"/>
                <a:gd name="T7" fmla="*/ 0 h 249"/>
                <a:gd name="T8" fmla="*/ 0 w 187"/>
                <a:gd name="T9" fmla="*/ 0 h 249"/>
                <a:gd name="T10" fmla="*/ 0 w 187"/>
                <a:gd name="T11" fmla="*/ 0 h 249"/>
                <a:gd name="T12" fmla="*/ 0 w 187"/>
                <a:gd name="T13" fmla="*/ 0 h 249"/>
                <a:gd name="T14" fmla="*/ 0 w 187"/>
                <a:gd name="T15" fmla="*/ 0 h 249"/>
                <a:gd name="T16" fmla="*/ 0 w 187"/>
                <a:gd name="T17" fmla="*/ 0 h 249"/>
                <a:gd name="T18" fmla="*/ 0 w 187"/>
                <a:gd name="T19" fmla="*/ 0 h 249"/>
                <a:gd name="T20" fmla="*/ 0 w 187"/>
                <a:gd name="T21" fmla="*/ 0 h 249"/>
                <a:gd name="T22" fmla="*/ 0 w 187"/>
                <a:gd name="T23" fmla="*/ 0 h 249"/>
                <a:gd name="T24" fmla="*/ 0 w 187"/>
                <a:gd name="T25" fmla="*/ 0 h 249"/>
                <a:gd name="T26" fmla="*/ 0 w 187"/>
                <a:gd name="T27" fmla="*/ 0 h 249"/>
                <a:gd name="T28" fmla="*/ 0 w 187"/>
                <a:gd name="T29" fmla="*/ 0 h 249"/>
                <a:gd name="T30" fmla="*/ 0 w 187"/>
                <a:gd name="T31" fmla="*/ 0 h 249"/>
                <a:gd name="T32" fmla="*/ 0 w 187"/>
                <a:gd name="T33" fmla="*/ 0 h 249"/>
                <a:gd name="T34" fmla="*/ 0 w 187"/>
                <a:gd name="T35" fmla="*/ 0 h 249"/>
                <a:gd name="T36" fmla="*/ 0 w 187"/>
                <a:gd name="T37" fmla="*/ 0 h 249"/>
                <a:gd name="T38" fmla="*/ 0 w 187"/>
                <a:gd name="T39" fmla="*/ 0 h 249"/>
                <a:gd name="T40" fmla="*/ 0 w 187"/>
                <a:gd name="T41" fmla="*/ 0 h 249"/>
                <a:gd name="T42" fmla="*/ 0 w 187"/>
                <a:gd name="T43" fmla="*/ 0 h 249"/>
                <a:gd name="T44" fmla="*/ 0 w 187"/>
                <a:gd name="T45" fmla="*/ 0 h 249"/>
                <a:gd name="T46" fmla="*/ 0 w 187"/>
                <a:gd name="T47" fmla="*/ 0 h 249"/>
                <a:gd name="T48" fmla="*/ 0 w 187"/>
                <a:gd name="T49" fmla="*/ 0 h 249"/>
                <a:gd name="T50" fmla="*/ 0 w 187"/>
                <a:gd name="T51" fmla="*/ 0 h 249"/>
                <a:gd name="T52" fmla="*/ 0 w 187"/>
                <a:gd name="T53" fmla="*/ 0 h 249"/>
                <a:gd name="T54" fmla="*/ 0 w 187"/>
                <a:gd name="T55" fmla="*/ 0 h 249"/>
                <a:gd name="T56" fmla="*/ 0 w 187"/>
                <a:gd name="T57" fmla="*/ 0 h 249"/>
                <a:gd name="T58" fmla="*/ 0 w 187"/>
                <a:gd name="T59" fmla="*/ 0 h 249"/>
                <a:gd name="T60" fmla="*/ 0 w 187"/>
                <a:gd name="T61" fmla="*/ 0 h 249"/>
                <a:gd name="T62" fmla="*/ 0 w 187"/>
                <a:gd name="T63" fmla="*/ 0 h 249"/>
                <a:gd name="T64" fmla="*/ 0 w 187"/>
                <a:gd name="T65" fmla="*/ 0 h 24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87"/>
                <a:gd name="T100" fmla="*/ 0 h 249"/>
                <a:gd name="T101" fmla="*/ 187 w 187"/>
                <a:gd name="T102" fmla="*/ 249 h 24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87" h="249">
                  <a:moveTo>
                    <a:pt x="72" y="249"/>
                  </a:moveTo>
                  <a:lnTo>
                    <a:pt x="90" y="245"/>
                  </a:lnTo>
                  <a:lnTo>
                    <a:pt x="109" y="237"/>
                  </a:lnTo>
                  <a:lnTo>
                    <a:pt x="126" y="223"/>
                  </a:lnTo>
                  <a:lnTo>
                    <a:pt x="142" y="207"/>
                  </a:lnTo>
                  <a:lnTo>
                    <a:pt x="156" y="188"/>
                  </a:lnTo>
                  <a:lnTo>
                    <a:pt x="169" y="165"/>
                  </a:lnTo>
                  <a:lnTo>
                    <a:pt x="178" y="141"/>
                  </a:lnTo>
                  <a:lnTo>
                    <a:pt x="184" y="116"/>
                  </a:lnTo>
                  <a:lnTo>
                    <a:pt x="187" y="91"/>
                  </a:lnTo>
                  <a:lnTo>
                    <a:pt x="186" y="68"/>
                  </a:lnTo>
                  <a:lnTo>
                    <a:pt x="181" y="48"/>
                  </a:lnTo>
                  <a:lnTo>
                    <a:pt x="174" y="30"/>
                  </a:lnTo>
                  <a:lnTo>
                    <a:pt x="163" y="16"/>
                  </a:lnTo>
                  <a:lnTo>
                    <a:pt x="150" y="7"/>
                  </a:lnTo>
                  <a:lnTo>
                    <a:pt x="134" y="0"/>
                  </a:lnTo>
                  <a:lnTo>
                    <a:pt x="116" y="0"/>
                  </a:lnTo>
                  <a:lnTo>
                    <a:pt x="97" y="4"/>
                  </a:lnTo>
                  <a:lnTo>
                    <a:pt x="79" y="12"/>
                  </a:lnTo>
                  <a:lnTo>
                    <a:pt x="61" y="26"/>
                  </a:lnTo>
                  <a:lnTo>
                    <a:pt x="45" y="42"/>
                  </a:lnTo>
                  <a:lnTo>
                    <a:pt x="30" y="61"/>
                  </a:lnTo>
                  <a:lnTo>
                    <a:pt x="18" y="84"/>
                  </a:lnTo>
                  <a:lnTo>
                    <a:pt x="9" y="107"/>
                  </a:lnTo>
                  <a:lnTo>
                    <a:pt x="2" y="133"/>
                  </a:lnTo>
                  <a:lnTo>
                    <a:pt x="0" y="158"/>
                  </a:lnTo>
                  <a:lnTo>
                    <a:pt x="1" y="181"/>
                  </a:lnTo>
                  <a:lnTo>
                    <a:pt x="6" y="201"/>
                  </a:lnTo>
                  <a:lnTo>
                    <a:pt x="14" y="218"/>
                  </a:lnTo>
                  <a:lnTo>
                    <a:pt x="25" y="233"/>
                  </a:lnTo>
                  <a:lnTo>
                    <a:pt x="38" y="242"/>
                  </a:lnTo>
                  <a:lnTo>
                    <a:pt x="54" y="247"/>
                  </a:lnTo>
                  <a:lnTo>
                    <a:pt x="72" y="249"/>
                  </a:lnTo>
                  <a:close/>
                </a:path>
              </a:pathLst>
            </a:custGeom>
            <a:solidFill>
              <a:srgbClr val="000000"/>
            </a:solidFill>
            <a:ln w="9525">
              <a:noFill/>
              <a:round/>
              <a:headEnd/>
              <a:tailEnd/>
            </a:ln>
          </p:spPr>
          <p:txBody>
            <a:bodyPr/>
            <a:lstStyle/>
            <a:p>
              <a:endParaRPr lang="en-US"/>
            </a:p>
          </p:txBody>
        </p:sp>
        <p:sp>
          <p:nvSpPr>
            <p:cNvPr id="2853" name="Freeform 843"/>
            <p:cNvSpPr>
              <a:spLocks/>
            </p:cNvSpPr>
            <p:nvPr/>
          </p:nvSpPr>
          <p:spPr bwMode="auto">
            <a:xfrm>
              <a:off x="2847" y="3504"/>
              <a:ext cx="32" cy="44"/>
            </a:xfrm>
            <a:custGeom>
              <a:avLst/>
              <a:gdLst>
                <a:gd name="T0" fmla="*/ 0 w 65"/>
                <a:gd name="T1" fmla="*/ 1 h 87"/>
                <a:gd name="T2" fmla="*/ 0 w 65"/>
                <a:gd name="T3" fmla="*/ 1 h 87"/>
                <a:gd name="T4" fmla="*/ 0 w 65"/>
                <a:gd name="T5" fmla="*/ 1 h 87"/>
                <a:gd name="T6" fmla="*/ 0 w 65"/>
                <a:gd name="T7" fmla="*/ 1 h 87"/>
                <a:gd name="T8" fmla="*/ 0 w 65"/>
                <a:gd name="T9" fmla="*/ 1 h 87"/>
                <a:gd name="T10" fmla="*/ 0 w 65"/>
                <a:gd name="T11" fmla="*/ 1 h 87"/>
                <a:gd name="T12" fmla="*/ 0 w 65"/>
                <a:gd name="T13" fmla="*/ 1 h 87"/>
                <a:gd name="T14" fmla="*/ 0 w 65"/>
                <a:gd name="T15" fmla="*/ 1 h 87"/>
                <a:gd name="T16" fmla="*/ 0 w 65"/>
                <a:gd name="T17" fmla="*/ 1 h 87"/>
                <a:gd name="T18" fmla="*/ 0 w 65"/>
                <a:gd name="T19" fmla="*/ 1 h 87"/>
                <a:gd name="T20" fmla="*/ 0 w 65"/>
                <a:gd name="T21" fmla="*/ 1 h 87"/>
                <a:gd name="T22" fmla="*/ 0 w 65"/>
                <a:gd name="T23" fmla="*/ 1 h 87"/>
                <a:gd name="T24" fmla="*/ 0 w 65"/>
                <a:gd name="T25" fmla="*/ 0 h 87"/>
                <a:gd name="T26" fmla="*/ 0 w 65"/>
                <a:gd name="T27" fmla="*/ 1 h 87"/>
                <a:gd name="T28" fmla="*/ 0 w 65"/>
                <a:gd name="T29" fmla="*/ 1 h 87"/>
                <a:gd name="T30" fmla="*/ 0 w 65"/>
                <a:gd name="T31" fmla="*/ 1 h 87"/>
                <a:gd name="T32" fmla="*/ 0 w 65"/>
                <a:gd name="T33" fmla="*/ 1 h 87"/>
                <a:gd name="T34" fmla="*/ 0 w 65"/>
                <a:gd name="T35" fmla="*/ 1 h 87"/>
                <a:gd name="T36" fmla="*/ 0 w 65"/>
                <a:gd name="T37" fmla="*/ 1 h 87"/>
                <a:gd name="T38" fmla="*/ 0 w 65"/>
                <a:gd name="T39" fmla="*/ 1 h 87"/>
                <a:gd name="T40" fmla="*/ 0 w 65"/>
                <a:gd name="T41" fmla="*/ 1 h 87"/>
                <a:gd name="T42" fmla="*/ 0 w 65"/>
                <a:gd name="T43" fmla="*/ 1 h 87"/>
                <a:gd name="T44" fmla="*/ 0 w 65"/>
                <a:gd name="T45" fmla="*/ 1 h 87"/>
                <a:gd name="T46" fmla="*/ 0 w 65"/>
                <a:gd name="T47" fmla="*/ 1 h 87"/>
                <a:gd name="T48" fmla="*/ 0 w 65"/>
                <a:gd name="T49" fmla="*/ 1 h 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5"/>
                <a:gd name="T76" fmla="*/ 0 h 87"/>
                <a:gd name="T77" fmla="*/ 65 w 65"/>
                <a:gd name="T78" fmla="*/ 87 h 8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5" h="87">
                  <a:moveTo>
                    <a:pt x="25" y="87"/>
                  </a:moveTo>
                  <a:lnTo>
                    <a:pt x="31" y="86"/>
                  </a:lnTo>
                  <a:lnTo>
                    <a:pt x="38" y="83"/>
                  </a:lnTo>
                  <a:lnTo>
                    <a:pt x="44" y="79"/>
                  </a:lnTo>
                  <a:lnTo>
                    <a:pt x="50" y="72"/>
                  </a:lnTo>
                  <a:lnTo>
                    <a:pt x="55" y="66"/>
                  </a:lnTo>
                  <a:lnTo>
                    <a:pt x="59" y="59"/>
                  </a:lnTo>
                  <a:lnTo>
                    <a:pt x="63" y="51"/>
                  </a:lnTo>
                  <a:lnTo>
                    <a:pt x="65" y="41"/>
                  </a:lnTo>
                  <a:lnTo>
                    <a:pt x="65" y="25"/>
                  </a:lnTo>
                  <a:lnTo>
                    <a:pt x="60" y="11"/>
                  </a:lnTo>
                  <a:lnTo>
                    <a:pt x="53" y="3"/>
                  </a:lnTo>
                  <a:lnTo>
                    <a:pt x="40" y="0"/>
                  </a:lnTo>
                  <a:lnTo>
                    <a:pt x="34" y="2"/>
                  </a:lnTo>
                  <a:lnTo>
                    <a:pt x="28" y="4"/>
                  </a:lnTo>
                  <a:lnTo>
                    <a:pt x="21" y="10"/>
                  </a:lnTo>
                  <a:lnTo>
                    <a:pt x="16" y="15"/>
                  </a:lnTo>
                  <a:lnTo>
                    <a:pt x="11" y="22"/>
                  </a:lnTo>
                  <a:lnTo>
                    <a:pt x="7" y="30"/>
                  </a:lnTo>
                  <a:lnTo>
                    <a:pt x="3" y="38"/>
                  </a:lnTo>
                  <a:lnTo>
                    <a:pt x="1" y="48"/>
                  </a:lnTo>
                  <a:lnTo>
                    <a:pt x="0" y="64"/>
                  </a:lnTo>
                  <a:lnTo>
                    <a:pt x="4" y="78"/>
                  </a:lnTo>
                  <a:lnTo>
                    <a:pt x="13" y="86"/>
                  </a:lnTo>
                  <a:lnTo>
                    <a:pt x="25" y="87"/>
                  </a:lnTo>
                  <a:close/>
                </a:path>
              </a:pathLst>
            </a:custGeom>
            <a:solidFill>
              <a:srgbClr val="FFFFFF"/>
            </a:solidFill>
            <a:ln w="9525">
              <a:noFill/>
              <a:round/>
              <a:headEnd/>
              <a:tailEnd/>
            </a:ln>
          </p:spPr>
          <p:txBody>
            <a:bodyPr/>
            <a:lstStyle/>
            <a:p>
              <a:endParaRPr lang="en-US"/>
            </a:p>
          </p:txBody>
        </p:sp>
        <p:sp>
          <p:nvSpPr>
            <p:cNvPr id="2854" name="Freeform 844"/>
            <p:cNvSpPr>
              <a:spLocks/>
            </p:cNvSpPr>
            <p:nvPr/>
          </p:nvSpPr>
          <p:spPr bwMode="auto">
            <a:xfrm>
              <a:off x="2706" y="3192"/>
              <a:ext cx="46" cy="36"/>
            </a:xfrm>
            <a:custGeom>
              <a:avLst/>
              <a:gdLst>
                <a:gd name="T0" fmla="*/ 0 w 92"/>
                <a:gd name="T1" fmla="*/ 1 h 70"/>
                <a:gd name="T2" fmla="*/ 1 w 92"/>
                <a:gd name="T3" fmla="*/ 1 h 70"/>
                <a:gd name="T4" fmla="*/ 1 w 92"/>
                <a:gd name="T5" fmla="*/ 1 h 70"/>
                <a:gd name="T6" fmla="*/ 1 w 92"/>
                <a:gd name="T7" fmla="*/ 1 h 70"/>
                <a:gd name="T8" fmla="*/ 1 w 92"/>
                <a:gd name="T9" fmla="*/ 1 h 70"/>
                <a:gd name="T10" fmla="*/ 1 w 92"/>
                <a:gd name="T11" fmla="*/ 1 h 70"/>
                <a:gd name="T12" fmla="*/ 1 w 92"/>
                <a:gd name="T13" fmla="*/ 1 h 70"/>
                <a:gd name="T14" fmla="*/ 1 w 92"/>
                <a:gd name="T15" fmla="*/ 1 h 70"/>
                <a:gd name="T16" fmla="*/ 1 w 92"/>
                <a:gd name="T17" fmla="*/ 1 h 70"/>
                <a:gd name="T18" fmla="*/ 1 w 92"/>
                <a:gd name="T19" fmla="*/ 1 h 70"/>
                <a:gd name="T20" fmla="*/ 1 w 92"/>
                <a:gd name="T21" fmla="*/ 1 h 70"/>
                <a:gd name="T22" fmla="*/ 1 w 92"/>
                <a:gd name="T23" fmla="*/ 1 h 70"/>
                <a:gd name="T24" fmla="*/ 1 w 92"/>
                <a:gd name="T25" fmla="*/ 0 h 70"/>
                <a:gd name="T26" fmla="*/ 1 w 92"/>
                <a:gd name="T27" fmla="*/ 1 h 70"/>
                <a:gd name="T28" fmla="*/ 1 w 92"/>
                <a:gd name="T29" fmla="*/ 1 h 70"/>
                <a:gd name="T30" fmla="*/ 1 w 92"/>
                <a:gd name="T31" fmla="*/ 1 h 70"/>
                <a:gd name="T32" fmla="*/ 0 w 92"/>
                <a:gd name="T33" fmla="*/ 1 h 7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92"/>
                <a:gd name="T52" fmla="*/ 0 h 70"/>
                <a:gd name="T53" fmla="*/ 92 w 92"/>
                <a:gd name="T54" fmla="*/ 70 h 7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92" h="70">
                  <a:moveTo>
                    <a:pt x="0" y="65"/>
                  </a:moveTo>
                  <a:lnTo>
                    <a:pt x="7" y="63"/>
                  </a:lnTo>
                  <a:lnTo>
                    <a:pt x="18" y="63"/>
                  </a:lnTo>
                  <a:lnTo>
                    <a:pt x="30" y="62"/>
                  </a:lnTo>
                  <a:lnTo>
                    <a:pt x="43" y="63"/>
                  </a:lnTo>
                  <a:lnTo>
                    <a:pt x="58" y="63"/>
                  </a:lnTo>
                  <a:lnTo>
                    <a:pt x="70" y="65"/>
                  </a:lnTo>
                  <a:lnTo>
                    <a:pt x="82" y="67"/>
                  </a:lnTo>
                  <a:lnTo>
                    <a:pt x="89" y="70"/>
                  </a:lnTo>
                  <a:lnTo>
                    <a:pt x="92" y="44"/>
                  </a:lnTo>
                  <a:lnTo>
                    <a:pt x="84" y="23"/>
                  </a:lnTo>
                  <a:lnTo>
                    <a:pt x="69" y="8"/>
                  </a:lnTo>
                  <a:lnTo>
                    <a:pt x="51" y="0"/>
                  </a:lnTo>
                  <a:lnTo>
                    <a:pt x="31" y="1"/>
                  </a:lnTo>
                  <a:lnTo>
                    <a:pt x="14" y="12"/>
                  </a:lnTo>
                  <a:lnTo>
                    <a:pt x="3" y="32"/>
                  </a:lnTo>
                  <a:lnTo>
                    <a:pt x="0" y="65"/>
                  </a:lnTo>
                  <a:close/>
                </a:path>
              </a:pathLst>
            </a:custGeom>
            <a:solidFill>
              <a:srgbClr val="000000"/>
            </a:solidFill>
            <a:ln w="9525">
              <a:noFill/>
              <a:round/>
              <a:headEnd/>
              <a:tailEnd/>
            </a:ln>
          </p:spPr>
          <p:txBody>
            <a:bodyPr/>
            <a:lstStyle/>
            <a:p>
              <a:endParaRPr lang="en-US"/>
            </a:p>
          </p:txBody>
        </p:sp>
        <p:sp>
          <p:nvSpPr>
            <p:cNvPr id="2855" name="Freeform 845"/>
            <p:cNvSpPr>
              <a:spLocks/>
            </p:cNvSpPr>
            <p:nvPr/>
          </p:nvSpPr>
          <p:spPr bwMode="auto">
            <a:xfrm>
              <a:off x="2751" y="3139"/>
              <a:ext cx="68" cy="85"/>
            </a:xfrm>
            <a:custGeom>
              <a:avLst/>
              <a:gdLst>
                <a:gd name="T0" fmla="*/ 1 w 135"/>
                <a:gd name="T1" fmla="*/ 0 h 170"/>
                <a:gd name="T2" fmla="*/ 1 w 135"/>
                <a:gd name="T3" fmla="*/ 1 h 170"/>
                <a:gd name="T4" fmla="*/ 0 w 135"/>
                <a:gd name="T5" fmla="*/ 1 h 170"/>
                <a:gd name="T6" fmla="*/ 1 w 135"/>
                <a:gd name="T7" fmla="*/ 1 h 170"/>
                <a:gd name="T8" fmla="*/ 1 w 135"/>
                <a:gd name="T9" fmla="*/ 1 h 170"/>
                <a:gd name="T10" fmla="*/ 1 w 135"/>
                <a:gd name="T11" fmla="*/ 1 h 170"/>
                <a:gd name="T12" fmla="*/ 1 w 135"/>
                <a:gd name="T13" fmla="*/ 1 h 170"/>
                <a:gd name="T14" fmla="*/ 1 w 135"/>
                <a:gd name="T15" fmla="*/ 1 h 170"/>
                <a:gd name="T16" fmla="*/ 1 w 135"/>
                <a:gd name="T17" fmla="*/ 1 h 170"/>
                <a:gd name="T18" fmla="*/ 1 w 135"/>
                <a:gd name="T19" fmla="*/ 1 h 170"/>
                <a:gd name="T20" fmla="*/ 1 w 135"/>
                <a:gd name="T21" fmla="*/ 1 h 170"/>
                <a:gd name="T22" fmla="*/ 1 w 135"/>
                <a:gd name="T23" fmla="*/ 1 h 170"/>
                <a:gd name="T24" fmla="*/ 1 w 135"/>
                <a:gd name="T25" fmla="*/ 1 h 170"/>
                <a:gd name="T26" fmla="*/ 1 w 135"/>
                <a:gd name="T27" fmla="*/ 1 h 170"/>
                <a:gd name="T28" fmla="*/ 1 w 135"/>
                <a:gd name="T29" fmla="*/ 1 h 170"/>
                <a:gd name="T30" fmla="*/ 1 w 135"/>
                <a:gd name="T31" fmla="*/ 1 h 170"/>
                <a:gd name="T32" fmla="*/ 1 w 135"/>
                <a:gd name="T33" fmla="*/ 1 h 170"/>
                <a:gd name="T34" fmla="*/ 1 w 135"/>
                <a:gd name="T35" fmla="*/ 1 h 170"/>
                <a:gd name="T36" fmla="*/ 1 w 135"/>
                <a:gd name="T37" fmla="*/ 1 h 170"/>
                <a:gd name="T38" fmla="*/ 1 w 135"/>
                <a:gd name="T39" fmla="*/ 1 h 170"/>
                <a:gd name="T40" fmla="*/ 1 w 135"/>
                <a:gd name="T41" fmla="*/ 1 h 170"/>
                <a:gd name="T42" fmla="*/ 1 w 135"/>
                <a:gd name="T43" fmla="*/ 1 h 170"/>
                <a:gd name="T44" fmla="*/ 1 w 135"/>
                <a:gd name="T45" fmla="*/ 1 h 170"/>
                <a:gd name="T46" fmla="*/ 1 w 135"/>
                <a:gd name="T47" fmla="*/ 1 h 170"/>
                <a:gd name="T48" fmla="*/ 1 w 135"/>
                <a:gd name="T49" fmla="*/ 0 h 17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35"/>
                <a:gd name="T76" fmla="*/ 0 h 170"/>
                <a:gd name="T77" fmla="*/ 135 w 135"/>
                <a:gd name="T78" fmla="*/ 170 h 17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35" h="170">
                  <a:moveTo>
                    <a:pt x="9" y="0"/>
                  </a:moveTo>
                  <a:lnTo>
                    <a:pt x="4" y="4"/>
                  </a:lnTo>
                  <a:lnTo>
                    <a:pt x="0" y="11"/>
                  </a:lnTo>
                  <a:lnTo>
                    <a:pt x="2" y="19"/>
                  </a:lnTo>
                  <a:lnTo>
                    <a:pt x="14" y="23"/>
                  </a:lnTo>
                  <a:lnTo>
                    <a:pt x="47" y="27"/>
                  </a:lnTo>
                  <a:lnTo>
                    <a:pt x="72" y="40"/>
                  </a:lnTo>
                  <a:lnTo>
                    <a:pt x="88" y="56"/>
                  </a:lnTo>
                  <a:lnTo>
                    <a:pt x="101" y="75"/>
                  </a:lnTo>
                  <a:lnTo>
                    <a:pt x="109" y="97"/>
                  </a:lnTo>
                  <a:lnTo>
                    <a:pt x="113" y="118"/>
                  </a:lnTo>
                  <a:lnTo>
                    <a:pt x="115" y="140"/>
                  </a:lnTo>
                  <a:lnTo>
                    <a:pt x="118" y="159"/>
                  </a:lnTo>
                  <a:lnTo>
                    <a:pt x="121" y="167"/>
                  </a:lnTo>
                  <a:lnTo>
                    <a:pt x="126" y="170"/>
                  </a:lnTo>
                  <a:lnTo>
                    <a:pt x="131" y="167"/>
                  </a:lnTo>
                  <a:lnTo>
                    <a:pt x="133" y="159"/>
                  </a:lnTo>
                  <a:lnTo>
                    <a:pt x="135" y="135"/>
                  </a:lnTo>
                  <a:lnTo>
                    <a:pt x="132" y="109"/>
                  </a:lnTo>
                  <a:lnTo>
                    <a:pt x="127" y="82"/>
                  </a:lnTo>
                  <a:lnTo>
                    <a:pt x="115" y="55"/>
                  </a:lnTo>
                  <a:lnTo>
                    <a:pt x="99" y="31"/>
                  </a:lnTo>
                  <a:lnTo>
                    <a:pt x="76" y="14"/>
                  </a:lnTo>
                  <a:lnTo>
                    <a:pt x="46" y="3"/>
                  </a:lnTo>
                  <a:lnTo>
                    <a:pt x="9" y="0"/>
                  </a:lnTo>
                  <a:close/>
                </a:path>
              </a:pathLst>
            </a:custGeom>
            <a:solidFill>
              <a:srgbClr val="000000"/>
            </a:solidFill>
            <a:ln w="9525">
              <a:noFill/>
              <a:round/>
              <a:headEnd/>
              <a:tailEnd/>
            </a:ln>
          </p:spPr>
          <p:txBody>
            <a:bodyPr/>
            <a:lstStyle/>
            <a:p>
              <a:endParaRPr lang="en-US"/>
            </a:p>
          </p:txBody>
        </p:sp>
        <p:sp>
          <p:nvSpPr>
            <p:cNvPr id="2856" name="Freeform 846"/>
            <p:cNvSpPr>
              <a:spLocks/>
            </p:cNvSpPr>
            <p:nvPr/>
          </p:nvSpPr>
          <p:spPr bwMode="auto">
            <a:xfrm>
              <a:off x="2774" y="3093"/>
              <a:ext cx="83" cy="104"/>
            </a:xfrm>
            <a:custGeom>
              <a:avLst/>
              <a:gdLst>
                <a:gd name="T0" fmla="*/ 1 w 165"/>
                <a:gd name="T1" fmla="*/ 0 h 208"/>
                <a:gd name="T2" fmla="*/ 1 w 165"/>
                <a:gd name="T3" fmla="*/ 1 h 208"/>
                <a:gd name="T4" fmla="*/ 0 w 165"/>
                <a:gd name="T5" fmla="*/ 1 h 208"/>
                <a:gd name="T6" fmla="*/ 1 w 165"/>
                <a:gd name="T7" fmla="*/ 1 h 208"/>
                <a:gd name="T8" fmla="*/ 1 w 165"/>
                <a:gd name="T9" fmla="*/ 1 h 208"/>
                <a:gd name="T10" fmla="*/ 1 w 165"/>
                <a:gd name="T11" fmla="*/ 1 h 208"/>
                <a:gd name="T12" fmla="*/ 1 w 165"/>
                <a:gd name="T13" fmla="*/ 1 h 208"/>
                <a:gd name="T14" fmla="*/ 1 w 165"/>
                <a:gd name="T15" fmla="*/ 1 h 208"/>
                <a:gd name="T16" fmla="*/ 1 w 165"/>
                <a:gd name="T17" fmla="*/ 1 h 208"/>
                <a:gd name="T18" fmla="*/ 1 w 165"/>
                <a:gd name="T19" fmla="*/ 1 h 208"/>
                <a:gd name="T20" fmla="*/ 1 w 165"/>
                <a:gd name="T21" fmla="*/ 1 h 208"/>
                <a:gd name="T22" fmla="*/ 1 w 165"/>
                <a:gd name="T23" fmla="*/ 1 h 208"/>
                <a:gd name="T24" fmla="*/ 1 w 165"/>
                <a:gd name="T25" fmla="*/ 1 h 208"/>
                <a:gd name="T26" fmla="*/ 1 w 165"/>
                <a:gd name="T27" fmla="*/ 1 h 208"/>
                <a:gd name="T28" fmla="*/ 1 w 165"/>
                <a:gd name="T29" fmla="*/ 1 h 208"/>
                <a:gd name="T30" fmla="*/ 1 w 165"/>
                <a:gd name="T31" fmla="*/ 1 h 208"/>
                <a:gd name="T32" fmla="*/ 1 w 165"/>
                <a:gd name="T33" fmla="*/ 1 h 208"/>
                <a:gd name="T34" fmla="*/ 1 w 165"/>
                <a:gd name="T35" fmla="*/ 1 h 208"/>
                <a:gd name="T36" fmla="*/ 1 w 165"/>
                <a:gd name="T37" fmla="*/ 1 h 208"/>
                <a:gd name="T38" fmla="*/ 1 w 165"/>
                <a:gd name="T39" fmla="*/ 1 h 208"/>
                <a:gd name="T40" fmla="*/ 1 w 165"/>
                <a:gd name="T41" fmla="*/ 1 h 208"/>
                <a:gd name="T42" fmla="*/ 1 w 165"/>
                <a:gd name="T43" fmla="*/ 1 h 208"/>
                <a:gd name="T44" fmla="*/ 1 w 165"/>
                <a:gd name="T45" fmla="*/ 1 h 208"/>
                <a:gd name="T46" fmla="*/ 1 w 165"/>
                <a:gd name="T47" fmla="*/ 1 h 208"/>
                <a:gd name="T48" fmla="*/ 1 w 165"/>
                <a:gd name="T49" fmla="*/ 0 h 20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5"/>
                <a:gd name="T76" fmla="*/ 0 h 208"/>
                <a:gd name="T77" fmla="*/ 165 w 165"/>
                <a:gd name="T78" fmla="*/ 208 h 20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5" h="208">
                  <a:moveTo>
                    <a:pt x="9" y="0"/>
                  </a:moveTo>
                  <a:lnTo>
                    <a:pt x="3" y="4"/>
                  </a:lnTo>
                  <a:lnTo>
                    <a:pt x="0" y="12"/>
                  </a:lnTo>
                  <a:lnTo>
                    <a:pt x="2" y="22"/>
                  </a:lnTo>
                  <a:lnTo>
                    <a:pt x="14" y="26"/>
                  </a:lnTo>
                  <a:lnTo>
                    <a:pt x="49" y="33"/>
                  </a:lnTo>
                  <a:lnTo>
                    <a:pt x="78" y="46"/>
                  </a:lnTo>
                  <a:lnTo>
                    <a:pt x="101" y="68"/>
                  </a:lnTo>
                  <a:lnTo>
                    <a:pt x="119" y="94"/>
                  </a:lnTo>
                  <a:lnTo>
                    <a:pt x="131" y="122"/>
                  </a:lnTo>
                  <a:lnTo>
                    <a:pt x="140" y="150"/>
                  </a:lnTo>
                  <a:lnTo>
                    <a:pt x="146" y="175"/>
                  </a:lnTo>
                  <a:lnTo>
                    <a:pt x="149" y="197"/>
                  </a:lnTo>
                  <a:lnTo>
                    <a:pt x="152" y="205"/>
                  </a:lnTo>
                  <a:lnTo>
                    <a:pt x="157" y="208"/>
                  </a:lnTo>
                  <a:lnTo>
                    <a:pt x="163" y="205"/>
                  </a:lnTo>
                  <a:lnTo>
                    <a:pt x="165" y="197"/>
                  </a:lnTo>
                  <a:lnTo>
                    <a:pt x="165" y="170"/>
                  </a:lnTo>
                  <a:lnTo>
                    <a:pt x="161" y="139"/>
                  </a:lnTo>
                  <a:lnTo>
                    <a:pt x="150" y="106"/>
                  </a:lnTo>
                  <a:lnTo>
                    <a:pt x="134" y="72"/>
                  </a:lnTo>
                  <a:lnTo>
                    <a:pt x="112" y="44"/>
                  </a:lnTo>
                  <a:lnTo>
                    <a:pt x="84" y="19"/>
                  </a:lnTo>
                  <a:lnTo>
                    <a:pt x="49" y="4"/>
                  </a:lnTo>
                  <a:lnTo>
                    <a:pt x="9" y="0"/>
                  </a:lnTo>
                  <a:close/>
                </a:path>
              </a:pathLst>
            </a:custGeom>
            <a:solidFill>
              <a:srgbClr val="000000"/>
            </a:solidFill>
            <a:ln w="9525">
              <a:noFill/>
              <a:round/>
              <a:headEnd/>
              <a:tailEnd/>
            </a:ln>
          </p:spPr>
          <p:txBody>
            <a:bodyPr/>
            <a:lstStyle/>
            <a:p>
              <a:endParaRPr lang="en-US"/>
            </a:p>
          </p:txBody>
        </p:sp>
        <p:sp>
          <p:nvSpPr>
            <p:cNvPr id="2857" name="Freeform 847"/>
            <p:cNvSpPr>
              <a:spLocks/>
            </p:cNvSpPr>
            <p:nvPr/>
          </p:nvSpPr>
          <p:spPr bwMode="auto">
            <a:xfrm>
              <a:off x="2624" y="3133"/>
              <a:ext cx="89" cy="76"/>
            </a:xfrm>
            <a:custGeom>
              <a:avLst/>
              <a:gdLst>
                <a:gd name="T0" fmla="*/ 0 w 179"/>
                <a:gd name="T1" fmla="*/ 1 h 151"/>
                <a:gd name="T2" fmla="*/ 0 w 179"/>
                <a:gd name="T3" fmla="*/ 1 h 151"/>
                <a:gd name="T4" fmla="*/ 0 w 179"/>
                <a:gd name="T5" fmla="*/ 1 h 151"/>
                <a:gd name="T6" fmla="*/ 0 w 179"/>
                <a:gd name="T7" fmla="*/ 1 h 151"/>
                <a:gd name="T8" fmla="*/ 0 w 179"/>
                <a:gd name="T9" fmla="*/ 1 h 151"/>
                <a:gd name="T10" fmla="*/ 0 w 179"/>
                <a:gd name="T11" fmla="*/ 1 h 151"/>
                <a:gd name="T12" fmla="*/ 0 w 179"/>
                <a:gd name="T13" fmla="*/ 1 h 151"/>
                <a:gd name="T14" fmla="*/ 0 w 179"/>
                <a:gd name="T15" fmla="*/ 1 h 151"/>
                <a:gd name="T16" fmla="*/ 0 w 179"/>
                <a:gd name="T17" fmla="*/ 1 h 151"/>
                <a:gd name="T18" fmla="*/ 0 w 179"/>
                <a:gd name="T19" fmla="*/ 1 h 151"/>
                <a:gd name="T20" fmla="*/ 0 w 179"/>
                <a:gd name="T21" fmla="*/ 1 h 151"/>
                <a:gd name="T22" fmla="*/ 0 w 179"/>
                <a:gd name="T23" fmla="*/ 1 h 151"/>
                <a:gd name="T24" fmla="*/ 0 w 179"/>
                <a:gd name="T25" fmla="*/ 1 h 151"/>
                <a:gd name="T26" fmla="*/ 0 w 179"/>
                <a:gd name="T27" fmla="*/ 1 h 151"/>
                <a:gd name="T28" fmla="*/ 0 w 179"/>
                <a:gd name="T29" fmla="*/ 1 h 151"/>
                <a:gd name="T30" fmla="*/ 0 w 179"/>
                <a:gd name="T31" fmla="*/ 1 h 151"/>
                <a:gd name="T32" fmla="*/ 0 w 179"/>
                <a:gd name="T33" fmla="*/ 1 h 151"/>
                <a:gd name="T34" fmla="*/ 0 w 179"/>
                <a:gd name="T35" fmla="*/ 1 h 151"/>
                <a:gd name="T36" fmla="*/ 0 w 179"/>
                <a:gd name="T37" fmla="*/ 1 h 151"/>
                <a:gd name="T38" fmla="*/ 0 w 179"/>
                <a:gd name="T39" fmla="*/ 1 h 151"/>
                <a:gd name="T40" fmla="*/ 0 w 179"/>
                <a:gd name="T41" fmla="*/ 1 h 151"/>
                <a:gd name="T42" fmla="*/ 0 w 179"/>
                <a:gd name="T43" fmla="*/ 1 h 151"/>
                <a:gd name="T44" fmla="*/ 0 w 179"/>
                <a:gd name="T45" fmla="*/ 1 h 151"/>
                <a:gd name="T46" fmla="*/ 0 w 179"/>
                <a:gd name="T47" fmla="*/ 0 h 151"/>
                <a:gd name="T48" fmla="*/ 0 w 179"/>
                <a:gd name="T49" fmla="*/ 1 h 15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79"/>
                <a:gd name="T76" fmla="*/ 0 h 151"/>
                <a:gd name="T77" fmla="*/ 179 w 179"/>
                <a:gd name="T78" fmla="*/ 151 h 15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79" h="151">
                  <a:moveTo>
                    <a:pt x="172" y="11"/>
                  </a:moveTo>
                  <a:lnTo>
                    <a:pt x="177" y="17"/>
                  </a:lnTo>
                  <a:lnTo>
                    <a:pt x="179" y="26"/>
                  </a:lnTo>
                  <a:lnTo>
                    <a:pt x="175" y="34"/>
                  </a:lnTo>
                  <a:lnTo>
                    <a:pt x="161" y="34"/>
                  </a:lnTo>
                  <a:lnTo>
                    <a:pt x="125" y="27"/>
                  </a:lnTo>
                  <a:lnTo>
                    <a:pt x="96" y="30"/>
                  </a:lnTo>
                  <a:lnTo>
                    <a:pt x="73" y="41"/>
                  </a:lnTo>
                  <a:lnTo>
                    <a:pt x="55" y="57"/>
                  </a:lnTo>
                  <a:lnTo>
                    <a:pt x="42" y="78"/>
                  </a:lnTo>
                  <a:lnTo>
                    <a:pt x="32" y="101"/>
                  </a:lnTo>
                  <a:lnTo>
                    <a:pt x="24" y="123"/>
                  </a:lnTo>
                  <a:lnTo>
                    <a:pt x="17" y="142"/>
                  </a:lnTo>
                  <a:lnTo>
                    <a:pt x="12" y="150"/>
                  </a:lnTo>
                  <a:lnTo>
                    <a:pt x="6" y="151"/>
                  </a:lnTo>
                  <a:lnTo>
                    <a:pt x="1" y="146"/>
                  </a:lnTo>
                  <a:lnTo>
                    <a:pt x="0" y="136"/>
                  </a:lnTo>
                  <a:lnTo>
                    <a:pt x="5" y="110"/>
                  </a:lnTo>
                  <a:lnTo>
                    <a:pt x="14" y="83"/>
                  </a:lnTo>
                  <a:lnTo>
                    <a:pt x="27" y="56"/>
                  </a:lnTo>
                  <a:lnTo>
                    <a:pt x="45" y="32"/>
                  </a:lnTo>
                  <a:lnTo>
                    <a:pt x="68" y="14"/>
                  </a:lnTo>
                  <a:lnTo>
                    <a:pt x="97" y="2"/>
                  </a:lnTo>
                  <a:lnTo>
                    <a:pt x="132" y="0"/>
                  </a:lnTo>
                  <a:lnTo>
                    <a:pt x="172" y="11"/>
                  </a:lnTo>
                  <a:close/>
                </a:path>
              </a:pathLst>
            </a:custGeom>
            <a:solidFill>
              <a:srgbClr val="000000"/>
            </a:solidFill>
            <a:ln w="9525">
              <a:noFill/>
              <a:round/>
              <a:headEnd/>
              <a:tailEnd/>
            </a:ln>
          </p:spPr>
          <p:txBody>
            <a:bodyPr/>
            <a:lstStyle/>
            <a:p>
              <a:endParaRPr lang="en-US"/>
            </a:p>
          </p:txBody>
        </p:sp>
        <p:sp>
          <p:nvSpPr>
            <p:cNvPr id="2858" name="Freeform 848"/>
            <p:cNvSpPr>
              <a:spLocks/>
            </p:cNvSpPr>
            <p:nvPr/>
          </p:nvSpPr>
          <p:spPr bwMode="auto">
            <a:xfrm>
              <a:off x="2585" y="3091"/>
              <a:ext cx="102" cy="91"/>
            </a:xfrm>
            <a:custGeom>
              <a:avLst/>
              <a:gdLst>
                <a:gd name="T0" fmla="*/ 1 w 203"/>
                <a:gd name="T1" fmla="*/ 1 h 182"/>
                <a:gd name="T2" fmla="*/ 1 w 203"/>
                <a:gd name="T3" fmla="*/ 1 h 182"/>
                <a:gd name="T4" fmla="*/ 1 w 203"/>
                <a:gd name="T5" fmla="*/ 1 h 182"/>
                <a:gd name="T6" fmla="*/ 1 w 203"/>
                <a:gd name="T7" fmla="*/ 1 h 182"/>
                <a:gd name="T8" fmla="*/ 1 w 203"/>
                <a:gd name="T9" fmla="*/ 1 h 182"/>
                <a:gd name="T10" fmla="*/ 1 w 203"/>
                <a:gd name="T11" fmla="*/ 1 h 182"/>
                <a:gd name="T12" fmla="*/ 1 w 203"/>
                <a:gd name="T13" fmla="*/ 1 h 182"/>
                <a:gd name="T14" fmla="*/ 1 w 203"/>
                <a:gd name="T15" fmla="*/ 1 h 182"/>
                <a:gd name="T16" fmla="*/ 1 w 203"/>
                <a:gd name="T17" fmla="*/ 1 h 182"/>
                <a:gd name="T18" fmla="*/ 1 w 203"/>
                <a:gd name="T19" fmla="*/ 1 h 182"/>
                <a:gd name="T20" fmla="*/ 1 w 203"/>
                <a:gd name="T21" fmla="*/ 1 h 182"/>
                <a:gd name="T22" fmla="*/ 1 w 203"/>
                <a:gd name="T23" fmla="*/ 1 h 182"/>
                <a:gd name="T24" fmla="*/ 1 w 203"/>
                <a:gd name="T25" fmla="*/ 1 h 182"/>
                <a:gd name="T26" fmla="*/ 1 w 203"/>
                <a:gd name="T27" fmla="*/ 1 h 182"/>
                <a:gd name="T28" fmla="*/ 1 w 203"/>
                <a:gd name="T29" fmla="*/ 1 h 182"/>
                <a:gd name="T30" fmla="*/ 1 w 203"/>
                <a:gd name="T31" fmla="*/ 1 h 182"/>
                <a:gd name="T32" fmla="*/ 0 w 203"/>
                <a:gd name="T33" fmla="*/ 1 h 182"/>
                <a:gd name="T34" fmla="*/ 1 w 203"/>
                <a:gd name="T35" fmla="*/ 1 h 182"/>
                <a:gd name="T36" fmla="*/ 1 w 203"/>
                <a:gd name="T37" fmla="*/ 1 h 182"/>
                <a:gd name="T38" fmla="*/ 1 w 203"/>
                <a:gd name="T39" fmla="*/ 1 h 182"/>
                <a:gd name="T40" fmla="*/ 1 w 203"/>
                <a:gd name="T41" fmla="*/ 1 h 182"/>
                <a:gd name="T42" fmla="*/ 1 w 203"/>
                <a:gd name="T43" fmla="*/ 1 h 182"/>
                <a:gd name="T44" fmla="*/ 1 w 203"/>
                <a:gd name="T45" fmla="*/ 1 h 182"/>
                <a:gd name="T46" fmla="*/ 1 w 203"/>
                <a:gd name="T47" fmla="*/ 1 h 182"/>
                <a:gd name="T48" fmla="*/ 1 w 203"/>
                <a:gd name="T49" fmla="*/ 1 h 182"/>
                <a:gd name="T50" fmla="*/ 1 w 203"/>
                <a:gd name="T51" fmla="*/ 1 h 182"/>
                <a:gd name="T52" fmla="*/ 1 w 203"/>
                <a:gd name="T53" fmla="*/ 1 h 182"/>
                <a:gd name="T54" fmla="*/ 1 w 203"/>
                <a:gd name="T55" fmla="*/ 1 h 182"/>
                <a:gd name="T56" fmla="*/ 1 w 203"/>
                <a:gd name="T57" fmla="*/ 1 h 182"/>
                <a:gd name="T58" fmla="*/ 1 w 203"/>
                <a:gd name="T59" fmla="*/ 0 h 182"/>
                <a:gd name="T60" fmla="*/ 1 w 203"/>
                <a:gd name="T61" fmla="*/ 0 h 182"/>
                <a:gd name="T62" fmla="*/ 1 w 203"/>
                <a:gd name="T63" fmla="*/ 1 h 182"/>
                <a:gd name="T64" fmla="*/ 1 w 203"/>
                <a:gd name="T65" fmla="*/ 1 h 18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3"/>
                <a:gd name="T100" fmla="*/ 0 h 182"/>
                <a:gd name="T101" fmla="*/ 203 w 203"/>
                <a:gd name="T102" fmla="*/ 182 h 18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3" h="182">
                  <a:moveTo>
                    <a:pt x="197" y="10"/>
                  </a:moveTo>
                  <a:lnTo>
                    <a:pt x="201" y="15"/>
                  </a:lnTo>
                  <a:lnTo>
                    <a:pt x="203" y="26"/>
                  </a:lnTo>
                  <a:lnTo>
                    <a:pt x="199" y="34"/>
                  </a:lnTo>
                  <a:lnTo>
                    <a:pt x="184" y="34"/>
                  </a:lnTo>
                  <a:lnTo>
                    <a:pt x="146" y="29"/>
                  </a:lnTo>
                  <a:lnTo>
                    <a:pt x="113" y="34"/>
                  </a:lnTo>
                  <a:lnTo>
                    <a:pt x="88" y="50"/>
                  </a:lnTo>
                  <a:lnTo>
                    <a:pt x="65" y="72"/>
                  </a:lnTo>
                  <a:lnTo>
                    <a:pt x="48" y="98"/>
                  </a:lnTo>
                  <a:lnTo>
                    <a:pt x="35" y="125"/>
                  </a:lnTo>
                  <a:lnTo>
                    <a:pt x="25" y="151"/>
                  </a:lnTo>
                  <a:lnTo>
                    <a:pt x="17" y="173"/>
                  </a:lnTo>
                  <a:lnTo>
                    <a:pt x="11" y="181"/>
                  </a:lnTo>
                  <a:lnTo>
                    <a:pt x="5" y="182"/>
                  </a:lnTo>
                  <a:lnTo>
                    <a:pt x="1" y="177"/>
                  </a:lnTo>
                  <a:lnTo>
                    <a:pt x="0" y="167"/>
                  </a:lnTo>
                  <a:lnTo>
                    <a:pt x="2" y="154"/>
                  </a:lnTo>
                  <a:lnTo>
                    <a:pt x="5" y="139"/>
                  </a:lnTo>
                  <a:lnTo>
                    <a:pt x="10" y="122"/>
                  </a:lnTo>
                  <a:lnTo>
                    <a:pt x="17" y="106"/>
                  </a:lnTo>
                  <a:lnTo>
                    <a:pt x="23" y="90"/>
                  </a:lnTo>
                  <a:lnTo>
                    <a:pt x="32" y="75"/>
                  </a:lnTo>
                  <a:lnTo>
                    <a:pt x="43" y="58"/>
                  </a:lnTo>
                  <a:lnTo>
                    <a:pt x="55" y="45"/>
                  </a:lnTo>
                  <a:lnTo>
                    <a:pt x="67" y="31"/>
                  </a:lnTo>
                  <a:lnTo>
                    <a:pt x="82" y="20"/>
                  </a:lnTo>
                  <a:lnTo>
                    <a:pt x="98" y="11"/>
                  </a:lnTo>
                  <a:lnTo>
                    <a:pt x="116" y="4"/>
                  </a:lnTo>
                  <a:lnTo>
                    <a:pt x="134" y="0"/>
                  </a:lnTo>
                  <a:lnTo>
                    <a:pt x="153" y="0"/>
                  </a:lnTo>
                  <a:lnTo>
                    <a:pt x="174" y="3"/>
                  </a:lnTo>
                  <a:lnTo>
                    <a:pt x="197" y="10"/>
                  </a:lnTo>
                  <a:close/>
                </a:path>
              </a:pathLst>
            </a:custGeom>
            <a:solidFill>
              <a:srgbClr val="000000"/>
            </a:solidFill>
            <a:ln w="9525">
              <a:noFill/>
              <a:round/>
              <a:headEnd/>
              <a:tailEnd/>
            </a:ln>
          </p:spPr>
          <p:txBody>
            <a:bodyPr/>
            <a:lstStyle/>
            <a:p>
              <a:endParaRPr lang="en-US"/>
            </a:p>
          </p:txBody>
        </p:sp>
        <p:sp>
          <p:nvSpPr>
            <p:cNvPr id="2859" name="Freeform 849"/>
            <p:cNvSpPr>
              <a:spLocks/>
            </p:cNvSpPr>
            <p:nvPr/>
          </p:nvSpPr>
          <p:spPr bwMode="auto">
            <a:xfrm>
              <a:off x="2660" y="3163"/>
              <a:ext cx="44" cy="63"/>
            </a:xfrm>
            <a:custGeom>
              <a:avLst/>
              <a:gdLst>
                <a:gd name="T0" fmla="*/ 0 w 89"/>
                <a:gd name="T1" fmla="*/ 0 h 126"/>
                <a:gd name="T2" fmla="*/ 0 w 89"/>
                <a:gd name="T3" fmla="*/ 1 h 126"/>
                <a:gd name="T4" fmla="*/ 0 w 89"/>
                <a:gd name="T5" fmla="*/ 1 h 126"/>
                <a:gd name="T6" fmla="*/ 0 w 89"/>
                <a:gd name="T7" fmla="*/ 1 h 126"/>
                <a:gd name="T8" fmla="*/ 0 w 89"/>
                <a:gd name="T9" fmla="*/ 1 h 126"/>
                <a:gd name="T10" fmla="*/ 0 w 89"/>
                <a:gd name="T11" fmla="*/ 1 h 126"/>
                <a:gd name="T12" fmla="*/ 0 w 89"/>
                <a:gd name="T13" fmla="*/ 1 h 126"/>
                <a:gd name="T14" fmla="*/ 0 w 89"/>
                <a:gd name="T15" fmla="*/ 1 h 126"/>
                <a:gd name="T16" fmla="*/ 0 w 89"/>
                <a:gd name="T17" fmla="*/ 1 h 126"/>
                <a:gd name="T18" fmla="*/ 0 w 89"/>
                <a:gd name="T19" fmla="*/ 1 h 126"/>
                <a:gd name="T20" fmla="*/ 0 w 89"/>
                <a:gd name="T21" fmla="*/ 1 h 126"/>
                <a:gd name="T22" fmla="*/ 0 w 89"/>
                <a:gd name="T23" fmla="*/ 1 h 126"/>
                <a:gd name="T24" fmla="*/ 0 w 89"/>
                <a:gd name="T25" fmla="*/ 1 h 126"/>
                <a:gd name="T26" fmla="*/ 0 w 89"/>
                <a:gd name="T27" fmla="*/ 1 h 126"/>
                <a:gd name="T28" fmla="*/ 0 w 89"/>
                <a:gd name="T29" fmla="*/ 1 h 126"/>
                <a:gd name="T30" fmla="*/ 0 w 89"/>
                <a:gd name="T31" fmla="*/ 1 h 126"/>
                <a:gd name="T32" fmla="*/ 0 w 89"/>
                <a:gd name="T33" fmla="*/ 1 h 126"/>
                <a:gd name="T34" fmla="*/ 0 w 89"/>
                <a:gd name="T35" fmla="*/ 1 h 126"/>
                <a:gd name="T36" fmla="*/ 0 w 89"/>
                <a:gd name="T37" fmla="*/ 1 h 126"/>
                <a:gd name="T38" fmla="*/ 0 w 89"/>
                <a:gd name="T39" fmla="*/ 1 h 126"/>
                <a:gd name="T40" fmla="*/ 0 w 89"/>
                <a:gd name="T41" fmla="*/ 1 h 126"/>
                <a:gd name="T42" fmla="*/ 0 w 89"/>
                <a:gd name="T43" fmla="*/ 1 h 126"/>
                <a:gd name="T44" fmla="*/ 0 w 89"/>
                <a:gd name="T45" fmla="*/ 1 h 126"/>
                <a:gd name="T46" fmla="*/ 0 w 89"/>
                <a:gd name="T47" fmla="*/ 1 h 126"/>
                <a:gd name="T48" fmla="*/ 0 w 89"/>
                <a:gd name="T49" fmla="*/ 0 h 1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9"/>
                <a:gd name="T76" fmla="*/ 0 h 126"/>
                <a:gd name="T77" fmla="*/ 89 w 89"/>
                <a:gd name="T78" fmla="*/ 126 h 12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9" h="126">
                  <a:moveTo>
                    <a:pt x="78" y="0"/>
                  </a:moveTo>
                  <a:lnTo>
                    <a:pt x="86" y="3"/>
                  </a:lnTo>
                  <a:lnTo>
                    <a:pt x="89" y="8"/>
                  </a:lnTo>
                  <a:lnTo>
                    <a:pt x="89" y="14"/>
                  </a:lnTo>
                  <a:lnTo>
                    <a:pt x="86" y="16"/>
                  </a:lnTo>
                  <a:lnTo>
                    <a:pt x="70" y="18"/>
                  </a:lnTo>
                  <a:lnTo>
                    <a:pt x="55" y="23"/>
                  </a:lnTo>
                  <a:lnTo>
                    <a:pt x="42" y="31"/>
                  </a:lnTo>
                  <a:lnTo>
                    <a:pt x="32" y="42"/>
                  </a:lnTo>
                  <a:lnTo>
                    <a:pt x="23" y="57"/>
                  </a:lnTo>
                  <a:lnTo>
                    <a:pt x="18" y="72"/>
                  </a:lnTo>
                  <a:lnTo>
                    <a:pt x="18" y="91"/>
                  </a:lnTo>
                  <a:lnTo>
                    <a:pt x="22" y="110"/>
                  </a:lnTo>
                  <a:lnTo>
                    <a:pt x="22" y="121"/>
                  </a:lnTo>
                  <a:lnTo>
                    <a:pt x="17" y="126"/>
                  </a:lnTo>
                  <a:lnTo>
                    <a:pt x="10" y="125"/>
                  </a:lnTo>
                  <a:lnTo>
                    <a:pt x="5" y="117"/>
                  </a:lnTo>
                  <a:lnTo>
                    <a:pt x="0" y="97"/>
                  </a:lnTo>
                  <a:lnTo>
                    <a:pt x="0" y="76"/>
                  </a:lnTo>
                  <a:lnTo>
                    <a:pt x="3" y="56"/>
                  </a:lnTo>
                  <a:lnTo>
                    <a:pt x="9" y="38"/>
                  </a:lnTo>
                  <a:lnTo>
                    <a:pt x="21" y="23"/>
                  </a:lnTo>
                  <a:lnTo>
                    <a:pt x="35" y="11"/>
                  </a:lnTo>
                  <a:lnTo>
                    <a:pt x="54" y="3"/>
                  </a:lnTo>
                  <a:lnTo>
                    <a:pt x="78" y="0"/>
                  </a:lnTo>
                  <a:close/>
                </a:path>
              </a:pathLst>
            </a:custGeom>
            <a:solidFill>
              <a:srgbClr val="000000"/>
            </a:solidFill>
            <a:ln w="9525">
              <a:noFill/>
              <a:round/>
              <a:headEnd/>
              <a:tailEnd/>
            </a:ln>
          </p:spPr>
          <p:txBody>
            <a:bodyPr/>
            <a:lstStyle/>
            <a:p>
              <a:endParaRPr lang="en-US"/>
            </a:p>
          </p:txBody>
        </p:sp>
        <p:sp>
          <p:nvSpPr>
            <p:cNvPr id="2860" name="Freeform 850"/>
            <p:cNvSpPr>
              <a:spLocks/>
            </p:cNvSpPr>
            <p:nvPr/>
          </p:nvSpPr>
          <p:spPr bwMode="auto">
            <a:xfrm>
              <a:off x="2764" y="3173"/>
              <a:ext cx="25" cy="64"/>
            </a:xfrm>
            <a:custGeom>
              <a:avLst/>
              <a:gdLst>
                <a:gd name="T0" fmla="*/ 0 w 51"/>
                <a:gd name="T1" fmla="*/ 0 h 128"/>
                <a:gd name="T2" fmla="*/ 0 w 51"/>
                <a:gd name="T3" fmla="*/ 1 h 128"/>
                <a:gd name="T4" fmla="*/ 0 w 51"/>
                <a:gd name="T5" fmla="*/ 1 h 128"/>
                <a:gd name="T6" fmla="*/ 0 w 51"/>
                <a:gd name="T7" fmla="*/ 1 h 128"/>
                <a:gd name="T8" fmla="*/ 0 w 51"/>
                <a:gd name="T9" fmla="*/ 1 h 128"/>
                <a:gd name="T10" fmla="*/ 0 w 51"/>
                <a:gd name="T11" fmla="*/ 1 h 128"/>
                <a:gd name="T12" fmla="*/ 0 w 51"/>
                <a:gd name="T13" fmla="*/ 1 h 128"/>
                <a:gd name="T14" fmla="*/ 0 w 51"/>
                <a:gd name="T15" fmla="*/ 1 h 128"/>
                <a:gd name="T16" fmla="*/ 0 w 51"/>
                <a:gd name="T17" fmla="*/ 1 h 128"/>
                <a:gd name="T18" fmla="*/ 0 w 51"/>
                <a:gd name="T19" fmla="*/ 1 h 128"/>
                <a:gd name="T20" fmla="*/ 0 w 51"/>
                <a:gd name="T21" fmla="*/ 1 h 128"/>
                <a:gd name="T22" fmla="*/ 0 w 51"/>
                <a:gd name="T23" fmla="*/ 1 h 128"/>
                <a:gd name="T24" fmla="*/ 0 w 51"/>
                <a:gd name="T25" fmla="*/ 1 h 128"/>
                <a:gd name="T26" fmla="*/ 0 w 51"/>
                <a:gd name="T27" fmla="*/ 1 h 128"/>
                <a:gd name="T28" fmla="*/ 0 w 51"/>
                <a:gd name="T29" fmla="*/ 1 h 128"/>
                <a:gd name="T30" fmla="*/ 0 w 51"/>
                <a:gd name="T31" fmla="*/ 1 h 128"/>
                <a:gd name="T32" fmla="*/ 0 w 51"/>
                <a:gd name="T33" fmla="*/ 1 h 128"/>
                <a:gd name="T34" fmla="*/ 0 w 51"/>
                <a:gd name="T35" fmla="*/ 1 h 128"/>
                <a:gd name="T36" fmla="*/ 0 w 51"/>
                <a:gd name="T37" fmla="*/ 1 h 128"/>
                <a:gd name="T38" fmla="*/ 0 w 51"/>
                <a:gd name="T39" fmla="*/ 1 h 128"/>
                <a:gd name="T40" fmla="*/ 0 w 51"/>
                <a:gd name="T41" fmla="*/ 1 h 128"/>
                <a:gd name="T42" fmla="*/ 0 w 51"/>
                <a:gd name="T43" fmla="*/ 1 h 128"/>
                <a:gd name="T44" fmla="*/ 0 w 51"/>
                <a:gd name="T45" fmla="*/ 1 h 128"/>
                <a:gd name="T46" fmla="*/ 0 w 51"/>
                <a:gd name="T47" fmla="*/ 1 h 128"/>
                <a:gd name="T48" fmla="*/ 0 w 51"/>
                <a:gd name="T49" fmla="*/ 0 h 12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1"/>
                <a:gd name="T76" fmla="*/ 0 h 128"/>
                <a:gd name="T77" fmla="*/ 51 w 51"/>
                <a:gd name="T78" fmla="*/ 128 h 12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1" h="128">
                  <a:moveTo>
                    <a:pt x="9" y="0"/>
                  </a:moveTo>
                  <a:lnTo>
                    <a:pt x="3" y="2"/>
                  </a:lnTo>
                  <a:lnTo>
                    <a:pt x="0" y="9"/>
                  </a:lnTo>
                  <a:lnTo>
                    <a:pt x="0" y="15"/>
                  </a:lnTo>
                  <a:lnTo>
                    <a:pt x="4" y="20"/>
                  </a:lnTo>
                  <a:lnTo>
                    <a:pt x="9" y="22"/>
                  </a:lnTo>
                  <a:lnTo>
                    <a:pt x="15" y="29"/>
                  </a:lnTo>
                  <a:lnTo>
                    <a:pt x="22" y="37"/>
                  </a:lnTo>
                  <a:lnTo>
                    <a:pt x="27" y="48"/>
                  </a:lnTo>
                  <a:lnTo>
                    <a:pt x="31" y="60"/>
                  </a:lnTo>
                  <a:lnTo>
                    <a:pt x="33" y="75"/>
                  </a:lnTo>
                  <a:lnTo>
                    <a:pt x="32" y="93"/>
                  </a:lnTo>
                  <a:lnTo>
                    <a:pt x="27" y="113"/>
                  </a:lnTo>
                  <a:lnTo>
                    <a:pt x="27" y="124"/>
                  </a:lnTo>
                  <a:lnTo>
                    <a:pt x="33" y="128"/>
                  </a:lnTo>
                  <a:lnTo>
                    <a:pt x="40" y="128"/>
                  </a:lnTo>
                  <a:lnTo>
                    <a:pt x="45" y="119"/>
                  </a:lnTo>
                  <a:lnTo>
                    <a:pt x="50" y="98"/>
                  </a:lnTo>
                  <a:lnTo>
                    <a:pt x="51" y="78"/>
                  </a:lnTo>
                  <a:lnTo>
                    <a:pt x="49" y="59"/>
                  </a:lnTo>
                  <a:lnTo>
                    <a:pt x="45" y="41"/>
                  </a:lnTo>
                  <a:lnTo>
                    <a:pt x="39" y="26"/>
                  </a:lnTo>
                  <a:lnTo>
                    <a:pt x="31" y="14"/>
                  </a:lnTo>
                  <a:lnTo>
                    <a:pt x="21" y="6"/>
                  </a:lnTo>
                  <a:lnTo>
                    <a:pt x="9" y="0"/>
                  </a:lnTo>
                  <a:close/>
                </a:path>
              </a:pathLst>
            </a:custGeom>
            <a:solidFill>
              <a:srgbClr val="000000"/>
            </a:solidFill>
            <a:ln w="9525">
              <a:noFill/>
              <a:round/>
              <a:headEnd/>
              <a:tailEnd/>
            </a:ln>
          </p:spPr>
          <p:txBody>
            <a:bodyPr/>
            <a:lstStyle/>
            <a:p>
              <a:endParaRPr lang="en-US"/>
            </a:p>
          </p:txBody>
        </p:sp>
        <p:sp>
          <p:nvSpPr>
            <p:cNvPr id="2861" name="Freeform 851"/>
            <p:cNvSpPr>
              <a:spLocks/>
            </p:cNvSpPr>
            <p:nvPr/>
          </p:nvSpPr>
          <p:spPr bwMode="auto">
            <a:xfrm>
              <a:off x="2269" y="3440"/>
              <a:ext cx="104" cy="26"/>
            </a:xfrm>
            <a:custGeom>
              <a:avLst/>
              <a:gdLst>
                <a:gd name="T0" fmla="*/ 1 w 208"/>
                <a:gd name="T1" fmla="*/ 1 h 51"/>
                <a:gd name="T2" fmla="*/ 1 w 208"/>
                <a:gd name="T3" fmla="*/ 1 h 51"/>
                <a:gd name="T4" fmla="*/ 1 w 208"/>
                <a:gd name="T5" fmla="*/ 1 h 51"/>
                <a:gd name="T6" fmla="*/ 1 w 208"/>
                <a:gd name="T7" fmla="*/ 1 h 51"/>
                <a:gd name="T8" fmla="*/ 1 w 208"/>
                <a:gd name="T9" fmla="*/ 1 h 51"/>
                <a:gd name="T10" fmla="*/ 1 w 208"/>
                <a:gd name="T11" fmla="*/ 1 h 51"/>
                <a:gd name="T12" fmla="*/ 1 w 208"/>
                <a:gd name="T13" fmla="*/ 1 h 51"/>
                <a:gd name="T14" fmla="*/ 1 w 208"/>
                <a:gd name="T15" fmla="*/ 1 h 51"/>
                <a:gd name="T16" fmla="*/ 1 w 208"/>
                <a:gd name="T17" fmla="*/ 1 h 51"/>
                <a:gd name="T18" fmla="*/ 1 w 208"/>
                <a:gd name="T19" fmla="*/ 1 h 51"/>
                <a:gd name="T20" fmla="*/ 1 w 208"/>
                <a:gd name="T21" fmla="*/ 1 h 51"/>
                <a:gd name="T22" fmla="*/ 1 w 208"/>
                <a:gd name="T23" fmla="*/ 1 h 51"/>
                <a:gd name="T24" fmla="*/ 1 w 208"/>
                <a:gd name="T25" fmla="*/ 1 h 51"/>
                <a:gd name="T26" fmla="*/ 1 w 208"/>
                <a:gd name="T27" fmla="*/ 1 h 51"/>
                <a:gd name="T28" fmla="*/ 1 w 208"/>
                <a:gd name="T29" fmla="*/ 1 h 51"/>
                <a:gd name="T30" fmla="*/ 1 w 208"/>
                <a:gd name="T31" fmla="*/ 1 h 51"/>
                <a:gd name="T32" fmla="*/ 1 w 208"/>
                <a:gd name="T33" fmla="*/ 1 h 51"/>
                <a:gd name="T34" fmla="*/ 1 w 208"/>
                <a:gd name="T35" fmla="*/ 1 h 51"/>
                <a:gd name="T36" fmla="*/ 1 w 208"/>
                <a:gd name="T37" fmla="*/ 1 h 51"/>
                <a:gd name="T38" fmla="*/ 1 w 208"/>
                <a:gd name="T39" fmla="*/ 1 h 51"/>
                <a:gd name="T40" fmla="*/ 1 w 208"/>
                <a:gd name="T41" fmla="*/ 1 h 51"/>
                <a:gd name="T42" fmla="*/ 1 w 208"/>
                <a:gd name="T43" fmla="*/ 1 h 51"/>
                <a:gd name="T44" fmla="*/ 0 w 208"/>
                <a:gd name="T45" fmla="*/ 1 h 51"/>
                <a:gd name="T46" fmla="*/ 1 w 208"/>
                <a:gd name="T47" fmla="*/ 1 h 51"/>
                <a:gd name="T48" fmla="*/ 1 w 208"/>
                <a:gd name="T49" fmla="*/ 0 h 51"/>
                <a:gd name="T50" fmla="*/ 1 w 208"/>
                <a:gd name="T51" fmla="*/ 1 h 51"/>
                <a:gd name="T52" fmla="*/ 1 w 208"/>
                <a:gd name="T53" fmla="*/ 1 h 51"/>
                <a:gd name="T54" fmla="*/ 1 w 208"/>
                <a:gd name="T55" fmla="*/ 1 h 51"/>
                <a:gd name="T56" fmla="*/ 1 w 208"/>
                <a:gd name="T57" fmla="*/ 1 h 51"/>
                <a:gd name="T58" fmla="*/ 1 w 208"/>
                <a:gd name="T59" fmla="*/ 1 h 51"/>
                <a:gd name="T60" fmla="*/ 1 w 208"/>
                <a:gd name="T61" fmla="*/ 1 h 51"/>
                <a:gd name="T62" fmla="*/ 1 w 208"/>
                <a:gd name="T63" fmla="*/ 1 h 51"/>
                <a:gd name="T64" fmla="*/ 1 w 208"/>
                <a:gd name="T65" fmla="*/ 1 h 51"/>
                <a:gd name="T66" fmla="*/ 1 w 208"/>
                <a:gd name="T67" fmla="*/ 1 h 51"/>
                <a:gd name="T68" fmla="*/ 1 w 208"/>
                <a:gd name="T69" fmla="*/ 1 h 51"/>
                <a:gd name="T70" fmla="*/ 1 w 208"/>
                <a:gd name="T71" fmla="*/ 1 h 51"/>
                <a:gd name="T72" fmla="*/ 1 w 208"/>
                <a:gd name="T73" fmla="*/ 1 h 51"/>
                <a:gd name="T74" fmla="*/ 1 w 208"/>
                <a:gd name="T75" fmla="*/ 1 h 51"/>
                <a:gd name="T76" fmla="*/ 1 w 208"/>
                <a:gd name="T77" fmla="*/ 1 h 51"/>
                <a:gd name="T78" fmla="*/ 1 w 208"/>
                <a:gd name="T79" fmla="*/ 1 h 51"/>
                <a:gd name="T80" fmla="*/ 1 w 208"/>
                <a:gd name="T81" fmla="*/ 1 h 5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8"/>
                <a:gd name="T124" fmla="*/ 0 h 51"/>
                <a:gd name="T125" fmla="*/ 208 w 208"/>
                <a:gd name="T126" fmla="*/ 51 h 5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8" h="51">
                  <a:moveTo>
                    <a:pt x="204" y="27"/>
                  </a:moveTo>
                  <a:lnTo>
                    <a:pt x="208" y="32"/>
                  </a:lnTo>
                  <a:lnTo>
                    <a:pt x="208" y="40"/>
                  </a:lnTo>
                  <a:lnTo>
                    <a:pt x="203" y="47"/>
                  </a:lnTo>
                  <a:lnTo>
                    <a:pt x="195" y="51"/>
                  </a:lnTo>
                  <a:lnTo>
                    <a:pt x="189" y="51"/>
                  </a:lnTo>
                  <a:lnTo>
                    <a:pt x="180" y="51"/>
                  </a:lnTo>
                  <a:lnTo>
                    <a:pt x="168" y="50"/>
                  </a:lnTo>
                  <a:lnTo>
                    <a:pt x="156" y="48"/>
                  </a:lnTo>
                  <a:lnTo>
                    <a:pt x="141" y="46"/>
                  </a:lnTo>
                  <a:lnTo>
                    <a:pt x="127" y="43"/>
                  </a:lnTo>
                  <a:lnTo>
                    <a:pt x="112" y="40"/>
                  </a:lnTo>
                  <a:lnTo>
                    <a:pt x="96" y="38"/>
                  </a:lnTo>
                  <a:lnTo>
                    <a:pt x="81" y="35"/>
                  </a:lnTo>
                  <a:lnTo>
                    <a:pt x="66" y="32"/>
                  </a:lnTo>
                  <a:lnTo>
                    <a:pt x="53" y="29"/>
                  </a:lnTo>
                  <a:lnTo>
                    <a:pt x="40" y="28"/>
                  </a:lnTo>
                  <a:lnTo>
                    <a:pt x="29" y="25"/>
                  </a:lnTo>
                  <a:lnTo>
                    <a:pt x="20" y="24"/>
                  </a:lnTo>
                  <a:lnTo>
                    <a:pt x="13" y="23"/>
                  </a:lnTo>
                  <a:lnTo>
                    <a:pt x="10" y="23"/>
                  </a:lnTo>
                  <a:lnTo>
                    <a:pt x="2" y="19"/>
                  </a:lnTo>
                  <a:lnTo>
                    <a:pt x="0" y="9"/>
                  </a:lnTo>
                  <a:lnTo>
                    <a:pt x="5" y="1"/>
                  </a:lnTo>
                  <a:lnTo>
                    <a:pt x="19" y="0"/>
                  </a:lnTo>
                  <a:lnTo>
                    <a:pt x="23" y="1"/>
                  </a:lnTo>
                  <a:lnTo>
                    <a:pt x="31" y="1"/>
                  </a:lnTo>
                  <a:lnTo>
                    <a:pt x="41" y="2"/>
                  </a:lnTo>
                  <a:lnTo>
                    <a:pt x="53" y="4"/>
                  </a:lnTo>
                  <a:lnTo>
                    <a:pt x="66" y="6"/>
                  </a:lnTo>
                  <a:lnTo>
                    <a:pt x="82" y="8"/>
                  </a:lnTo>
                  <a:lnTo>
                    <a:pt x="98" y="10"/>
                  </a:lnTo>
                  <a:lnTo>
                    <a:pt x="113" y="12"/>
                  </a:lnTo>
                  <a:lnTo>
                    <a:pt x="129" y="15"/>
                  </a:lnTo>
                  <a:lnTo>
                    <a:pt x="145" y="16"/>
                  </a:lnTo>
                  <a:lnTo>
                    <a:pt x="159" y="19"/>
                  </a:lnTo>
                  <a:lnTo>
                    <a:pt x="173" y="20"/>
                  </a:lnTo>
                  <a:lnTo>
                    <a:pt x="184" y="23"/>
                  </a:lnTo>
                  <a:lnTo>
                    <a:pt x="194" y="24"/>
                  </a:lnTo>
                  <a:lnTo>
                    <a:pt x="201" y="25"/>
                  </a:lnTo>
                  <a:lnTo>
                    <a:pt x="204" y="27"/>
                  </a:lnTo>
                  <a:close/>
                </a:path>
              </a:pathLst>
            </a:custGeom>
            <a:solidFill>
              <a:srgbClr val="000000"/>
            </a:solidFill>
            <a:ln w="9525">
              <a:noFill/>
              <a:round/>
              <a:headEnd/>
              <a:tailEnd/>
            </a:ln>
          </p:spPr>
          <p:txBody>
            <a:bodyPr/>
            <a:lstStyle/>
            <a:p>
              <a:endParaRPr lang="en-US"/>
            </a:p>
          </p:txBody>
        </p:sp>
        <p:sp>
          <p:nvSpPr>
            <p:cNvPr id="2862" name="Freeform 852"/>
            <p:cNvSpPr>
              <a:spLocks/>
            </p:cNvSpPr>
            <p:nvPr/>
          </p:nvSpPr>
          <p:spPr bwMode="auto">
            <a:xfrm>
              <a:off x="2292" y="3482"/>
              <a:ext cx="70" cy="15"/>
            </a:xfrm>
            <a:custGeom>
              <a:avLst/>
              <a:gdLst>
                <a:gd name="T0" fmla="*/ 1 w 140"/>
                <a:gd name="T1" fmla="*/ 1 h 30"/>
                <a:gd name="T2" fmla="*/ 1 w 140"/>
                <a:gd name="T3" fmla="*/ 1 h 30"/>
                <a:gd name="T4" fmla="*/ 1 w 140"/>
                <a:gd name="T5" fmla="*/ 1 h 30"/>
                <a:gd name="T6" fmla="*/ 1 w 140"/>
                <a:gd name="T7" fmla="*/ 1 h 30"/>
                <a:gd name="T8" fmla="*/ 1 w 140"/>
                <a:gd name="T9" fmla="*/ 1 h 30"/>
                <a:gd name="T10" fmla="*/ 1 w 140"/>
                <a:gd name="T11" fmla="*/ 1 h 30"/>
                <a:gd name="T12" fmla="*/ 1 w 140"/>
                <a:gd name="T13" fmla="*/ 1 h 30"/>
                <a:gd name="T14" fmla="*/ 1 w 140"/>
                <a:gd name="T15" fmla="*/ 1 h 30"/>
                <a:gd name="T16" fmla="*/ 1 w 140"/>
                <a:gd name="T17" fmla="*/ 1 h 30"/>
                <a:gd name="T18" fmla="*/ 1 w 140"/>
                <a:gd name="T19" fmla="*/ 1 h 30"/>
                <a:gd name="T20" fmla="*/ 1 w 140"/>
                <a:gd name="T21" fmla="*/ 1 h 30"/>
                <a:gd name="T22" fmla="*/ 1 w 140"/>
                <a:gd name="T23" fmla="*/ 1 h 30"/>
                <a:gd name="T24" fmla="*/ 1 w 140"/>
                <a:gd name="T25" fmla="*/ 1 h 30"/>
                <a:gd name="T26" fmla="*/ 1 w 140"/>
                <a:gd name="T27" fmla="*/ 1 h 30"/>
                <a:gd name="T28" fmla="*/ 0 w 140"/>
                <a:gd name="T29" fmla="*/ 1 h 30"/>
                <a:gd name="T30" fmla="*/ 1 w 140"/>
                <a:gd name="T31" fmla="*/ 1 h 30"/>
                <a:gd name="T32" fmla="*/ 1 w 140"/>
                <a:gd name="T33" fmla="*/ 0 h 30"/>
                <a:gd name="T34" fmla="*/ 1 w 140"/>
                <a:gd name="T35" fmla="*/ 0 h 30"/>
                <a:gd name="T36" fmla="*/ 1 w 140"/>
                <a:gd name="T37" fmla="*/ 1 h 30"/>
                <a:gd name="T38" fmla="*/ 1 w 140"/>
                <a:gd name="T39" fmla="*/ 1 h 30"/>
                <a:gd name="T40" fmla="*/ 1 w 140"/>
                <a:gd name="T41" fmla="*/ 1 h 30"/>
                <a:gd name="T42" fmla="*/ 1 w 140"/>
                <a:gd name="T43" fmla="*/ 1 h 30"/>
                <a:gd name="T44" fmla="*/ 1 w 140"/>
                <a:gd name="T45" fmla="*/ 1 h 30"/>
                <a:gd name="T46" fmla="*/ 1 w 140"/>
                <a:gd name="T47" fmla="*/ 1 h 30"/>
                <a:gd name="T48" fmla="*/ 1 w 140"/>
                <a:gd name="T49" fmla="*/ 1 h 3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0"/>
                <a:gd name="T76" fmla="*/ 0 h 30"/>
                <a:gd name="T77" fmla="*/ 140 w 140"/>
                <a:gd name="T78" fmla="*/ 30 h 3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0" h="30">
                  <a:moveTo>
                    <a:pt x="133" y="8"/>
                  </a:moveTo>
                  <a:lnTo>
                    <a:pt x="138" y="12"/>
                  </a:lnTo>
                  <a:lnTo>
                    <a:pt x="140" y="20"/>
                  </a:lnTo>
                  <a:lnTo>
                    <a:pt x="138" y="27"/>
                  </a:lnTo>
                  <a:lnTo>
                    <a:pt x="131" y="30"/>
                  </a:lnTo>
                  <a:lnTo>
                    <a:pt x="118" y="30"/>
                  </a:lnTo>
                  <a:lnTo>
                    <a:pt x="101" y="30"/>
                  </a:lnTo>
                  <a:lnTo>
                    <a:pt x="83" y="28"/>
                  </a:lnTo>
                  <a:lnTo>
                    <a:pt x="64" y="27"/>
                  </a:lnTo>
                  <a:lnTo>
                    <a:pt x="46" y="26"/>
                  </a:lnTo>
                  <a:lnTo>
                    <a:pt x="30" y="24"/>
                  </a:lnTo>
                  <a:lnTo>
                    <a:pt x="19" y="24"/>
                  </a:lnTo>
                  <a:lnTo>
                    <a:pt x="11" y="24"/>
                  </a:lnTo>
                  <a:lnTo>
                    <a:pt x="3" y="20"/>
                  </a:lnTo>
                  <a:lnTo>
                    <a:pt x="0" y="12"/>
                  </a:lnTo>
                  <a:lnTo>
                    <a:pt x="4" y="4"/>
                  </a:lnTo>
                  <a:lnTo>
                    <a:pt x="18" y="0"/>
                  </a:lnTo>
                  <a:lnTo>
                    <a:pt x="27" y="0"/>
                  </a:lnTo>
                  <a:lnTo>
                    <a:pt x="40" y="1"/>
                  </a:lnTo>
                  <a:lnTo>
                    <a:pt x="58" y="3"/>
                  </a:lnTo>
                  <a:lnTo>
                    <a:pt x="77" y="3"/>
                  </a:lnTo>
                  <a:lnTo>
                    <a:pt x="95" y="4"/>
                  </a:lnTo>
                  <a:lnTo>
                    <a:pt x="112" y="5"/>
                  </a:lnTo>
                  <a:lnTo>
                    <a:pt x="125" y="7"/>
                  </a:lnTo>
                  <a:lnTo>
                    <a:pt x="133" y="8"/>
                  </a:lnTo>
                  <a:close/>
                </a:path>
              </a:pathLst>
            </a:custGeom>
            <a:solidFill>
              <a:srgbClr val="000000"/>
            </a:solidFill>
            <a:ln w="9525">
              <a:noFill/>
              <a:round/>
              <a:headEnd/>
              <a:tailEnd/>
            </a:ln>
          </p:spPr>
          <p:txBody>
            <a:bodyPr/>
            <a:lstStyle/>
            <a:p>
              <a:endParaRPr lang="en-US"/>
            </a:p>
          </p:txBody>
        </p:sp>
        <p:sp>
          <p:nvSpPr>
            <p:cNvPr id="2863" name="Freeform 853"/>
            <p:cNvSpPr>
              <a:spLocks/>
            </p:cNvSpPr>
            <p:nvPr/>
          </p:nvSpPr>
          <p:spPr bwMode="auto">
            <a:xfrm>
              <a:off x="2242" y="3508"/>
              <a:ext cx="125" cy="26"/>
            </a:xfrm>
            <a:custGeom>
              <a:avLst/>
              <a:gdLst>
                <a:gd name="T0" fmla="*/ 1 w 250"/>
                <a:gd name="T1" fmla="*/ 0 h 53"/>
                <a:gd name="T2" fmla="*/ 1 w 250"/>
                <a:gd name="T3" fmla="*/ 0 h 53"/>
                <a:gd name="T4" fmla="*/ 1 w 250"/>
                <a:gd name="T5" fmla="*/ 0 h 53"/>
                <a:gd name="T6" fmla="*/ 1 w 250"/>
                <a:gd name="T7" fmla="*/ 0 h 53"/>
                <a:gd name="T8" fmla="*/ 1 w 250"/>
                <a:gd name="T9" fmla="*/ 0 h 53"/>
                <a:gd name="T10" fmla="*/ 1 w 250"/>
                <a:gd name="T11" fmla="*/ 0 h 53"/>
                <a:gd name="T12" fmla="*/ 1 w 250"/>
                <a:gd name="T13" fmla="*/ 0 h 53"/>
                <a:gd name="T14" fmla="*/ 1 w 250"/>
                <a:gd name="T15" fmla="*/ 0 h 53"/>
                <a:gd name="T16" fmla="*/ 1 w 250"/>
                <a:gd name="T17" fmla="*/ 0 h 53"/>
                <a:gd name="T18" fmla="*/ 1 w 250"/>
                <a:gd name="T19" fmla="*/ 0 h 53"/>
                <a:gd name="T20" fmla="*/ 1 w 250"/>
                <a:gd name="T21" fmla="*/ 0 h 53"/>
                <a:gd name="T22" fmla="*/ 1 w 250"/>
                <a:gd name="T23" fmla="*/ 0 h 53"/>
                <a:gd name="T24" fmla="*/ 1 w 250"/>
                <a:gd name="T25" fmla="*/ 0 h 53"/>
                <a:gd name="T26" fmla="*/ 1 w 250"/>
                <a:gd name="T27" fmla="*/ 0 h 53"/>
                <a:gd name="T28" fmla="*/ 1 w 250"/>
                <a:gd name="T29" fmla="*/ 0 h 53"/>
                <a:gd name="T30" fmla="*/ 1 w 250"/>
                <a:gd name="T31" fmla="*/ 0 h 53"/>
                <a:gd name="T32" fmla="*/ 1 w 250"/>
                <a:gd name="T33" fmla="*/ 0 h 53"/>
                <a:gd name="T34" fmla="*/ 1 w 250"/>
                <a:gd name="T35" fmla="*/ 0 h 53"/>
                <a:gd name="T36" fmla="*/ 1 w 250"/>
                <a:gd name="T37" fmla="*/ 0 h 53"/>
                <a:gd name="T38" fmla="*/ 1 w 250"/>
                <a:gd name="T39" fmla="*/ 0 h 53"/>
                <a:gd name="T40" fmla="*/ 1 w 250"/>
                <a:gd name="T41" fmla="*/ 0 h 53"/>
                <a:gd name="T42" fmla="*/ 1 w 250"/>
                <a:gd name="T43" fmla="*/ 0 h 53"/>
                <a:gd name="T44" fmla="*/ 0 w 250"/>
                <a:gd name="T45" fmla="*/ 0 h 53"/>
                <a:gd name="T46" fmla="*/ 1 w 250"/>
                <a:gd name="T47" fmla="*/ 0 h 53"/>
                <a:gd name="T48" fmla="*/ 1 w 250"/>
                <a:gd name="T49" fmla="*/ 0 h 53"/>
                <a:gd name="T50" fmla="*/ 1 w 250"/>
                <a:gd name="T51" fmla="*/ 0 h 53"/>
                <a:gd name="T52" fmla="*/ 1 w 250"/>
                <a:gd name="T53" fmla="*/ 0 h 53"/>
                <a:gd name="T54" fmla="*/ 1 w 250"/>
                <a:gd name="T55" fmla="*/ 0 h 53"/>
                <a:gd name="T56" fmla="*/ 1 w 250"/>
                <a:gd name="T57" fmla="*/ 0 h 53"/>
                <a:gd name="T58" fmla="*/ 1 w 250"/>
                <a:gd name="T59" fmla="*/ 0 h 53"/>
                <a:gd name="T60" fmla="*/ 1 w 250"/>
                <a:gd name="T61" fmla="*/ 0 h 53"/>
                <a:gd name="T62" fmla="*/ 1 w 250"/>
                <a:gd name="T63" fmla="*/ 0 h 53"/>
                <a:gd name="T64" fmla="*/ 1 w 250"/>
                <a:gd name="T65" fmla="*/ 0 h 53"/>
                <a:gd name="T66" fmla="*/ 1 w 250"/>
                <a:gd name="T67" fmla="*/ 0 h 53"/>
                <a:gd name="T68" fmla="*/ 1 w 250"/>
                <a:gd name="T69" fmla="*/ 0 h 53"/>
                <a:gd name="T70" fmla="*/ 1 w 250"/>
                <a:gd name="T71" fmla="*/ 0 h 53"/>
                <a:gd name="T72" fmla="*/ 1 w 250"/>
                <a:gd name="T73" fmla="*/ 0 h 53"/>
                <a:gd name="T74" fmla="*/ 1 w 250"/>
                <a:gd name="T75" fmla="*/ 0 h 53"/>
                <a:gd name="T76" fmla="*/ 1 w 250"/>
                <a:gd name="T77" fmla="*/ 0 h 53"/>
                <a:gd name="T78" fmla="*/ 1 w 250"/>
                <a:gd name="T79" fmla="*/ 0 h 53"/>
                <a:gd name="T80" fmla="*/ 1 w 250"/>
                <a:gd name="T81" fmla="*/ 0 h 53"/>
                <a:gd name="T82" fmla="*/ 1 w 250"/>
                <a:gd name="T83" fmla="*/ 0 h 53"/>
                <a:gd name="T84" fmla="*/ 1 w 250"/>
                <a:gd name="T85" fmla="*/ 0 h 53"/>
                <a:gd name="T86" fmla="*/ 1 w 250"/>
                <a:gd name="T87" fmla="*/ 0 h 53"/>
                <a:gd name="T88" fmla="*/ 1 w 250"/>
                <a:gd name="T89" fmla="*/ 0 h 5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50"/>
                <a:gd name="T136" fmla="*/ 0 h 53"/>
                <a:gd name="T137" fmla="*/ 250 w 250"/>
                <a:gd name="T138" fmla="*/ 53 h 5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50" h="53">
                  <a:moveTo>
                    <a:pt x="242" y="0"/>
                  </a:moveTo>
                  <a:lnTo>
                    <a:pt x="247" y="6"/>
                  </a:lnTo>
                  <a:lnTo>
                    <a:pt x="250" y="15"/>
                  </a:lnTo>
                  <a:lnTo>
                    <a:pt x="244" y="25"/>
                  </a:lnTo>
                  <a:lnTo>
                    <a:pt x="229" y="29"/>
                  </a:lnTo>
                  <a:lnTo>
                    <a:pt x="223" y="30"/>
                  </a:lnTo>
                  <a:lnTo>
                    <a:pt x="211" y="30"/>
                  </a:lnTo>
                  <a:lnTo>
                    <a:pt x="199" y="31"/>
                  </a:lnTo>
                  <a:lnTo>
                    <a:pt x="183" y="33"/>
                  </a:lnTo>
                  <a:lnTo>
                    <a:pt x="166" y="35"/>
                  </a:lnTo>
                  <a:lnTo>
                    <a:pt x="148" y="37"/>
                  </a:lnTo>
                  <a:lnTo>
                    <a:pt x="129" y="40"/>
                  </a:lnTo>
                  <a:lnTo>
                    <a:pt x="111" y="41"/>
                  </a:lnTo>
                  <a:lnTo>
                    <a:pt x="92" y="42"/>
                  </a:lnTo>
                  <a:lnTo>
                    <a:pt x="74" y="45"/>
                  </a:lnTo>
                  <a:lnTo>
                    <a:pt x="56" y="46"/>
                  </a:lnTo>
                  <a:lnTo>
                    <a:pt x="42" y="49"/>
                  </a:lnTo>
                  <a:lnTo>
                    <a:pt x="28" y="50"/>
                  </a:lnTo>
                  <a:lnTo>
                    <a:pt x="17" y="52"/>
                  </a:lnTo>
                  <a:lnTo>
                    <a:pt x="10" y="52"/>
                  </a:lnTo>
                  <a:lnTo>
                    <a:pt x="6" y="53"/>
                  </a:lnTo>
                  <a:lnTo>
                    <a:pt x="2" y="52"/>
                  </a:lnTo>
                  <a:lnTo>
                    <a:pt x="0" y="49"/>
                  </a:lnTo>
                  <a:lnTo>
                    <a:pt x="1" y="45"/>
                  </a:lnTo>
                  <a:lnTo>
                    <a:pt x="6" y="40"/>
                  </a:lnTo>
                  <a:lnTo>
                    <a:pt x="12" y="35"/>
                  </a:lnTo>
                  <a:lnTo>
                    <a:pt x="24" y="30"/>
                  </a:lnTo>
                  <a:lnTo>
                    <a:pt x="39" y="26"/>
                  </a:lnTo>
                  <a:lnTo>
                    <a:pt x="59" y="23"/>
                  </a:lnTo>
                  <a:lnTo>
                    <a:pt x="64" y="23"/>
                  </a:lnTo>
                  <a:lnTo>
                    <a:pt x="72" y="22"/>
                  </a:lnTo>
                  <a:lnTo>
                    <a:pt x="81" y="20"/>
                  </a:lnTo>
                  <a:lnTo>
                    <a:pt x="93" y="19"/>
                  </a:lnTo>
                  <a:lnTo>
                    <a:pt x="107" y="16"/>
                  </a:lnTo>
                  <a:lnTo>
                    <a:pt x="121" y="15"/>
                  </a:lnTo>
                  <a:lnTo>
                    <a:pt x="136" y="12"/>
                  </a:lnTo>
                  <a:lnTo>
                    <a:pt x="153" y="10"/>
                  </a:lnTo>
                  <a:lnTo>
                    <a:pt x="167" y="8"/>
                  </a:lnTo>
                  <a:lnTo>
                    <a:pt x="183" y="6"/>
                  </a:lnTo>
                  <a:lnTo>
                    <a:pt x="198" y="4"/>
                  </a:lnTo>
                  <a:lnTo>
                    <a:pt x="210" y="3"/>
                  </a:lnTo>
                  <a:lnTo>
                    <a:pt x="223" y="1"/>
                  </a:lnTo>
                  <a:lnTo>
                    <a:pt x="232" y="0"/>
                  </a:lnTo>
                  <a:lnTo>
                    <a:pt x="238" y="0"/>
                  </a:lnTo>
                  <a:lnTo>
                    <a:pt x="242" y="0"/>
                  </a:lnTo>
                  <a:close/>
                </a:path>
              </a:pathLst>
            </a:custGeom>
            <a:solidFill>
              <a:srgbClr val="000000"/>
            </a:solidFill>
            <a:ln w="9525">
              <a:noFill/>
              <a:round/>
              <a:headEnd/>
              <a:tailEnd/>
            </a:ln>
          </p:spPr>
          <p:txBody>
            <a:bodyPr/>
            <a:lstStyle/>
            <a:p>
              <a:endParaRPr lang="en-US"/>
            </a:p>
          </p:txBody>
        </p:sp>
        <p:sp>
          <p:nvSpPr>
            <p:cNvPr id="2864" name="Freeform 854"/>
            <p:cNvSpPr>
              <a:spLocks/>
            </p:cNvSpPr>
            <p:nvPr/>
          </p:nvSpPr>
          <p:spPr bwMode="auto">
            <a:xfrm>
              <a:off x="2129" y="3380"/>
              <a:ext cx="138" cy="115"/>
            </a:xfrm>
            <a:custGeom>
              <a:avLst/>
              <a:gdLst>
                <a:gd name="T0" fmla="*/ 1 w 275"/>
                <a:gd name="T1" fmla="*/ 1 h 228"/>
                <a:gd name="T2" fmla="*/ 1 w 275"/>
                <a:gd name="T3" fmla="*/ 1 h 228"/>
                <a:gd name="T4" fmla="*/ 0 w 275"/>
                <a:gd name="T5" fmla="*/ 1 h 228"/>
                <a:gd name="T6" fmla="*/ 1 w 275"/>
                <a:gd name="T7" fmla="*/ 1 h 228"/>
                <a:gd name="T8" fmla="*/ 1 w 275"/>
                <a:gd name="T9" fmla="*/ 1 h 228"/>
                <a:gd name="T10" fmla="*/ 1 w 275"/>
                <a:gd name="T11" fmla="*/ 1 h 228"/>
                <a:gd name="T12" fmla="*/ 1 w 275"/>
                <a:gd name="T13" fmla="*/ 1 h 228"/>
                <a:gd name="T14" fmla="*/ 1 w 275"/>
                <a:gd name="T15" fmla="*/ 1 h 228"/>
                <a:gd name="T16" fmla="*/ 1 w 275"/>
                <a:gd name="T17" fmla="*/ 1 h 228"/>
                <a:gd name="T18" fmla="*/ 1 w 275"/>
                <a:gd name="T19" fmla="*/ 1 h 228"/>
                <a:gd name="T20" fmla="*/ 1 w 275"/>
                <a:gd name="T21" fmla="*/ 1 h 228"/>
                <a:gd name="T22" fmla="*/ 1 w 275"/>
                <a:gd name="T23" fmla="*/ 1 h 228"/>
                <a:gd name="T24" fmla="*/ 1 w 275"/>
                <a:gd name="T25" fmla="*/ 1 h 228"/>
                <a:gd name="T26" fmla="*/ 1 w 275"/>
                <a:gd name="T27" fmla="*/ 1 h 228"/>
                <a:gd name="T28" fmla="*/ 1 w 275"/>
                <a:gd name="T29" fmla="*/ 1 h 228"/>
                <a:gd name="T30" fmla="*/ 1 w 275"/>
                <a:gd name="T31" fmla="*/ 1 h 228"/>
                <a:gd name="T32" fmla="*/ 1 w 275"/>
                <a:gd name="T33" fmla="*/ 1 h 228"/>
                <a:gd name="T34" fmla="*/ 1 w 275"/>
                <a:gd name="T35" fmla="*/ 1 h 228"/>
                <a:gd name="T36" fmla="*/ 1 w 275"/>
                <a:gd name="T37" fmla="*/ 1 h 228"/>
                <a:gd name="T38" fmla="*/ 1 w 275"/>
                <a:gd name="T39" fmla="*/ 1 h 228"/>
                <a:gd name="T40" fmla="*/ 1 w 275"/>
                <a:gd name="T41" fmla="*/ 1 h 228"/>
                <a:gd name="T42" fmla="*/ 1 w 275"/>
                <a:gd name="T43" fmla="*/ 1 h 228"/>
                <a:gd name="T44" fmla="*/ 1 w 275"/>
                <a:gd name="T45" fmla="*/ 1 h 228"/>
                <a:gd name="T46" fmla="*/ 1 w 275"/>
                <a:gd name="T47" fmla="*/ 1 h 228"/>
                <a:gd name="T48" fmla="*/ 1 w 275"/>
                <a:gd name="T49" fmla="*/ 1 h 228"/>
                <a:gd name="T50" fmla="*/ 1 w 275"/>
                <a:gd name="T51" fmla="*/ 1 h 228"/>
                <a:gd name="T52" fmla="*/ 1 w 275"/>
                <a:gd name="T53" fmla="*/ 1 h 228"/>
                <a:gd name="T54" fmla="*/ 1 w 275"/>
                <a:gd name="T55" fmla="*/ 1 h 228"/>
                <a:gd name="T56" fmla="*/ 1 w 275"/>
                <a:gd name="T57" fmla="*/ 1 h 228"/>
                <a:gd name="T58" fmla="*/ 1 w 275"/>
                <a:gd name="T59" fmla="*/ 0 h 228"/>
                <a:gd name="T60" fmla="*/ 1 w 275"/>
                <a:gd name="T61" fmla="*/ 1 h 228"/>
                <a:gd name="T62" fmla="*/ 1 w 275"/>
                <a:gd name="T63" fmla="*/ 1 h 22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75"/>
                <a:gd name="T97" fmla="*/ 0 h 228"/>
                <a:gd name="T98" fmla="*/ 275 w 275"/>
                <a:gd name="T99" fmla="*/ 228 h 22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75" h="228">
                  <a:moveTo>
                    <a:pt x="93" y="96"/>
                  </a:moveTo>
                  <a:lnTo>
                    <a:pt x="64" y="92"/>
                  </a:lnTo>
                  <a:lnTo>
                    <a:pt x="39" y="99"/>
                  </a:lnTo>
                  <a:lnTo>
                    <a:pt x="20" y="115"/>
                  </a:lnTo>
                  <a:lnTo>
                    <a:pt x="7" y="137"/>
                  </a:lnTo>
                  <a:lnTo>
                    <a:pt x="0" y="162"/>
                  </a:lnTo>
                  <a:lnTo>
                    <a:pt x="1" y="188"/>
                  </a:lnTo>
                  <a:lnTo>
                    <a:pt x="11" y="209"/>
                  </a:lnTo>
                  <a:lnTo>
                    <a:pt x="31" y="227"/>
                  </a:lnTo>
                  <a:lnTo>
                    <a:pt x="39" y="228"/>
                  </a:lnTo>
                  <a:lnTo>
                    <a:pt x="44" y="224"/>
                  </a:lnTo>
                  <a:lnTo>
                    <a:pt x="43" y="217"/>
                  </a:lnTo>
                  <a:lnTo>
                    <a:pt x="38" y="212"/>
                  </a:lnTo>
                  <a:lnTo>
                    <a:pt x="23" y="197"/>
                  </a:lnTo>
                  <a:lnTo>
                    <a:pt x="18" y="178"/>
                  </a:lnTo>
                  <a:lnTo>
                    <a:pt x="19" y="159"/>
                  </a:lnTo>
                  <a:lnTo>
                    <a:pt x="28" y="140"/>
                  </a:lnTo>
                  <a:lnTo>
                    <a:pt x="41" y="126"/>
                  </a:lnTo>
                  <a:lnTo>
                    <a:pt x="59" y="118"/>
                  </a:lnTo>
                  <a:lnTo>
                    <a:pt x="80" y="120"/>
                  </a:lnTo>
                  <a:lnTo>
                    <a:pt x="101" y="133"/>
                  </a:lnTo>
                  <a:lnTo>
                    <a:pt x="107" y="135"/>
                  </a:lnTo>
                  <a:lnTo>
                    <a:pt x="111" y="130"/>
                  </a:lnTo>
                  <a:lnTo>
                    <a:pt x="112" y="124"/>
                  </a:lnTo>
                  <a:lnTo>
                    <a:pt x="112" y="115"/>
                  </a:lnTo>
                  <a:lnTo>
                    <a:pt x="112" y="88"/>
                  </a:lnTo>
                  <a:lnTo>
                    <a:pt x="119" y="67"/>
                  </a:lnTo>
                  <a:lnTo>
                    <a:pt x="131" y="50"/>
                  </a:lnTo>
                  <a:lnTo>
                    <a:pt x="148" y="41"/>
                  </a:lnTo>
                  <a:lnTo>
                    <a:pt x="166" y="39"/>
                  </a:lnTo>
                  <a:lnTo>
                    <a:pt x="184" y="45"/>
                  </a:lnTo>
                  <a:lnTo>
                    <a:pt x="199" y="60"/>
                  </a:lnTo>
                  <a:lnTo>
                    <a:pt x="210" y="84"/>
                  </a:lnTo>
                  <a:lnTo>
                    <a:pt x="214" y="91"/>
                  </a:lnTo>
                  <a:lnTo>
                    <a:pt x="219" y="90"/>
                  </a:lnTo>
                  <a:lnTo>
                    <a:pt x="224" y="84"/>
                  </a:lnTo>
                  <a:lnTo>
                    <a:pt x="227" y="76"/>
                  </a:lnTo>
                  <a:lnTo>
                    <a:pt x="232" y="60"/>
                  </a:lnTo>
                  <a:lnTo>
                    <a:pt x="238" y="52"/>
                  </a:lnTo>
                  <a:lnTo>
                    <a:pt x="244" y="50"/>
                  </a:lnTo>
                  <a:lnTo>
                    <a:pt x="250" y="53"/>
                  </a:lnTo>
                  <a:lnTo>
                    <a:pt x="254" y="61"/>
                  </a:lnTo>
                  <a:lnTo>
                    <a:pt x="256" y="71"/>
                  </a:lnTo>
                  <a:lnTo>
                    <a:pt x="255" y="82"/>
                  </a:lnTo>
                  <a:lnTo>
                    <a:pt x="252" y="92"/>
                  </a:lnTo>
                  <a:lnTo>
                    <a:pt x="251" y="98"/>
                  </a:lnTo>
                  <a:lnTo>
                    <a:pt x="255" y="102"/>
                  </a:lnTo>
                  <a:lnTo>
                    <a:pt x="263" y="96"/>
                  </a:lnTo>
                  <a:lnTo>
                    <a:pt x="273" y="76"/>
                  </a:lnTo>
                  <a:lnTo>
                    <a:pt x="275" y="65"/>
                  </a:lnTo>
                  <a:lnTo>
                    <a:pt x="273" y="54"/>
                  </a:lnTo>
                  <a:lnTo>
                    <a:pt x="270" y="42"/>
                  </a:lnTo>
                  <a:lnTo>
                    <a:pt x="263" y="33"/>
                  </a:lnTo>
                  <a:lnTo>
                    <a:pt x="255" y="27"/>
                  </a:lnTo>
                  <a:lnTo>
                    <a:pt x="245" y="24"/>
                  </a:lnTo>
                  <a:lnTo>
                    <a:pt x="234" y="29"/>
                  </a:lnTo>
                  <a:lnTo>
                    <a:pt x="221" y="39"/>
                  </a:lnTo>
                  <a:lnTo>
                    <a:pt x="211" y="22"/>
                  </a:lnTo>
                  <a:lnTo>
                    <a:pt x="196" y="8"/>
                  </a:lnTo>
                  <a:lnTo>
                    <a:pt x="175" y="0"/>
                  </a:lnTo>
                  <a:lnTo>
                    <a:pt x="153" y="0"/>
                  </a:lnTo>
                  <a:lnTo>
                    <a:pt x="131" y="9"/>
                  </a:lnTo>
                  <a:lnTo>
                    <a:pt x="112" y="27"/>
                  </a:lnTo>
                  <a:lnTo>
                    <a:pt x="99" y="56"/>
                  </a:lnTo>
                  <a:lnTo>
                    <a:pt x="93" y="96"/>
                  </a:lnTo>
                  <a:close/>
                </a:path>
              </a:pathLst>
            </a:custGeom>
            <a:solidFill>
              <a:srgbClr val="000000"/>
            </a:solidFill>
            <a:ln w="9525">
              <a:noFill/>
              <a:round/>
              <a:headEnd/>
              <a:tailEnd/>
            </a:ln>
          </p:spPr>
          <p:txBody>
            <a:bodyPr/>
            <a:lstStyle/>
            <a:p>
              <a:endParaRPr lang="en-US"/>
            </a:p>
          </p:txBody>
        </p:sp>
        <p:sp>
          <p:nvSpPr>
            <p:cNvPr id="2865" name="Freeform 855"/>
            <p:cNvSpPr>
              <a:spLocks/>
            </p:cNvSpPr>
            <p:nvPr/>
          </p:nvSpPr>
          <p:spPr bwMode="auto">
            <a:xfrm>
              <a:off x="2175" y="3458"/>
              <a:ext cx="69" cy="111"/>
            </a:xfrm>
            <a:custGeom>
              <a:avLst/>
              <a:gdLst>
                <a:gd name="T0" fmla="*/ 1 w 138"/>
                <a:gd name="T1" fmla="*/ 0 h 223"/>
                <a:gd name="T2" fmla="*/ 1 w 138"/>
                <a:gd name="T3" fmla="*/ 0 h 223"/>
                <a:gd name="T4" fmla="*/ 1 w 138"/>
                <a:gd name="T5" fmla="*/ 0 h 223"/>
                <a:gd name="T6" fmla="*/ 1 w 138"/>
                <a:gd name="T7" fmla="*/ 0 h 223"/>
                <a:gd name="T8" fmla="*/ 1 w 138"/>
                <a:gd name="T9" fmla="*/ 0 h 223"/>
                <a:gd name="T10" fmla="*/ 1 w 138"/>
                <a:gd name="T11" fmla="*/ 0 h 223"/>
                <a:gd name="T12" fmla="*/ 1 w 138"/>
                <a:gd name="T13" fmla="*/ 0 h 223"/>
                <a:gd name="T14" fmla="*/ 1 w 138"/>
                <a:gd name="T15" fmla="*/ 0 h 223"/>
                <a:gd name="T16" fmla="*/ 1 w 138"/>
                <a:gd name="T17" fmla="*/ 0 h 223"/>
                <a:gd name="T18" fmla="*/ 1 w 138"/>
                <a:gd name="T19" fmla="*/ 0 h 223"/>
                <a:gd name="T20" fmla="*/ 1 w 138"/>
                <a:gd name="T21" fmla="*/ 0 h 223"/>
                <a:gd name="T22" fmla="*/ 1 w 138"/>
                <a:gd name="T23" fmla="*/ 0 h 223"/>
                <a:gd name="T24" fmla="*/ 1 w 138"/>
                <a:gd name="T25" fmla="*/ 0 h 223"/>
                <a:gd name="T26" fmla="*/ 1 w 138"/>
                <a:gd name="T27" fmla="*/ 0 h 223"/>
                <a:gd name="T28" fmla="*/ 1 w 138"/>
                <a:gd name="T29" fmla="*/ 0 h 223"/>
                <a:gd name="T30" fmla="*/ 1 w 138"/>
                <a:gd name="T31" fmla="*/ 0 h 223"/>
                <a:gd name="T32" fmla="*/ 1 w 138"/>
                <a:gd name="T33" fmla="*/ 0 h 223"/>
                <a:gd name="T34" fmla="*/ 1 w 138"/>
                <a:gd name="T35" fmla="*/ 0 h 223"/>
                <a:gd name="T36" fmla="*/ 1 w 138"/>
                <a:gd name="T37" fmla="*/ 0 h 223"/>
                <a:gd name="T38" fmla="*/ 1 w 138"/>
                <a:gd name="T39" fmla="*/ 0 h 223"/>
                <a:gd name="T40" fmla="*/ 1 w 138"/>
                <a:gd name="T41" fmla="*/ 0 h 223"/>
                <a:gd name="T42" fmla="*/ 1 w 138"/>
                <a:gd name="T43" fmla="*/ 0 h 223"/>
                <a:gd name="T44" fmla="*/ 1 w 138"/>
                <a:gd name="T45" fmla="*/ 0 h 223"/>
                <a:gd name="T46" fmla="*/ 1 w 138"/>
                <a:gd name="T47" fmla="*/ 0 h 223"/>
                <a:gd name="T48" fmla="*/ 1 w 138"/>
                <a:gd name="T49" fmla="*/ 0 h 223"/>
                <a:gd name="T50" fmla="*/ 1 w 138"/>
                <a:gd name="T51" fmla="*/ 0 h 223"/>
                <a:gd name="T52" fmla="*/ 1 w 138"/>
                <a:gd name="T53" fmla="*/ 0 h 223"/>
                <a:gd name="T54" fmla="*/ 1 w 138"/>
                <a:gd name="T55" fmla="*/ 0 h 223"/>
                <a:gd name="T56" fmla="*/ 1 w 138"/>
                <a:gd name="T57" fmla="*/ 0 h 223"/>
                <a:gd name="T58" fmla="*/ 1 w 138"/>
                <a:gd name="T59" fmla="*/ 0 h 223"/>
                <a:gd name="T60" fmla="*/ 1 w 138"/>
                <a:gd name="T61" fmla="*/ 0 h 223"/>
                <a:gd name="T62" fmla="*/ 1 w 138"/>
                <a:gd name="T63" fmla="*/ 0 h 223"/>
                <a:gd name="T64" fmla="*/ 1 w 138"/>
                <a:gd name="T65" fmla="*/ 0 h 223"/>
                <a:gd name="T66" fmla="*/ 1 w 138"/>
                <a:gd name="T67" fmla="*/ 0 h 223"/>
                <a:gd name="T68" fmla="*/ 1 w 138"/>
                <a:gd name="T69" fmla="*/ 0 h 223"/>
                <a:gd name="T70" fmla="*/ 1 w 138"/>
                <a:gd name="T71" fmla="*/ 0 h 223"/>
                <a:gd name="T72" fmla="*/ 1 w 138"/>
                <a:gd name="T73" fmla="*/ 0 h 223"/>
                <a:gd name="T74" fmla="*/ 1 w 138"/>
                <a:gd name="T75" fmla="*/ 0 h 223"/>
                <a:gd name="T76" fmla="*/ 1 w 138"/>
                <a:gd name="T77" fmla="*/ 0 h 223"/>
                <a:gd name="T78" fmla="*/ 1 w 138"/>
                <a:gd name="T79" fmla="*/ 0 h 223"/>
                <a:gd name="T80" fmla="*/ 1 w 138"/>
                <a:gd name="T81" fmla="*/ 0 h 223"/>
                <a:gd name="T82" fmla="*/ 1 w 138"/>
                <a:gd name="T83" fmla="*/ 0 h 223"/>
                <a:gd name="T84" fmla="*/ 1 w 138"/>
                <a:gd name="T85" fmla="*/ 0 h 223"/>
                <a:gd name="T86" fmla="*/ 1 w 138"/>
                <a:gd name="T87" fmla="*/ 0 h 223"/>
                <a:gd name="T88" fmla="*/ 1 w 138"/>
                <a:gd name="T89" fmla="*/ 0 h 223"/>
                <a:gd name="T90" fmla="*/ 1 w 138"/>
                <a:gd name="T91" fmla="*/ 0 h 223"/>
                <a:gd name="T92" fmla="*/ 1 w 138"/>
                <a:gd name="T93" fmla="*/ 0 h 223"/>
                <a:gd name="T94" fmla="*/ 1 w 138"/>
                <a:gd name="T95" fmla="*/ 0 h 223"/>
                <a:gd name="T96" fmla="*/ 1 w 138"/>
                <a:gd name="T97" fmla="*/ 0 h 223"/>
                <a:gd name="T98" fmla="*/ 1 w 138"/>
                <a:gd name="T99" fmla="*/ 0 h 223"/>
                <a:gd name="T100" fmla="*/ 0 w 138"/>
                <a:gd name="T101" fmla="*/ 0 h 223"/>
                <a:gd name="T102" fmla="*/ 0 w 138"/>
                <a:gd name="T103" fmla="*/ 0 h 223"/>
                <a:gd name="T104" fmla="*/ 1 w 138"/>
                <a:gd name="T105" fmla="*/ 0 h 223"/>
                <a:gd name="T106" fmla="*/ 1 w 138"/>
                <a:gd name="T107" fmla="*/ 0 h 223"/>
                <a:gd name="T108" fmla="*/ 1 w 138"/>
                <a:gd name="T109" fmla="*/ 0 h 223"/>
                <a:gd name="T110" fmla="*/ 1 w 138"/>
                <a:gd name="T111" fmla="*/ 0 h 223"/>
                <a:gd name="T112" fmla="*/ 1 w 138"/>
                <a:gd name="T113" fmla="*/ 0 h 22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38"/>
                <a:gd name="T172" fmla="*/ 0 h 223"/>
                <a:gd name="T173" fmla="*/ 138 w 138"/>
                <a:gd name="T174" fmla="*/ 223 h 22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38" h="223">
                  <a:moveTo>
                    <a:pt x="132" y="197"/>
                  </a:moveTo>
                  <a:lnTo>
                    <a:pt x="136" y="193"/>
                  </a:lnTo>
                  <a:lnTo>
                    <a:pt x="138" y="187"/>
                  </a:lnTo>
                  <a:lnTo>
                    <a:pt x="137" y="183"/>
                  </a:lnTo>
                  <a:lnTo>
                    <a:pt x="135" y="179"/>
                  </a:lnTo>
                  <a:lnTo>
                    <a:pt x="130" y="178"/>
                  </a:lnTo>
                  <a:lnTo>
                    <a:pt x="126" y="177"/>
                  </a:lnTo>
                  <a:lnTo>
                    <a:pt x="120" y="177"/>
                  </a:lnTo>
                  <a:lnTo>
                    <a:pt x="115" y="179"/>
                  </a:lnTo>
                  <a:lnTo>
                    <a:pt x="91" y="189"/>
                  </a:lnTo>
                  <a:lnTo>
                    <a:pt x="71" y="189"/>
                  </a:lnTo>
                  <a:lnTo>
                    <a:pt x="54" y="182"/>
                  </a:lnTo>
                  <a:lnTo>
                    <a:pt x="42" y="168"/>
                  </a:lnTo>
                  <a:lnTo>
                    <a:pt x="34" y="153"/>
                  </a:lnTo>
                  <a:lnTo>
                    <a:pt x="31" y="136"/>
                  </a:lnTo>
                  <a:lnTo>
                    <a:pt x="36" y="119"/>
                  </a:lnTo>
                  <a:lnTo>
                    <a:pt x="46" y="106"/>
                  </a:lnTo>
                  <a:lnTo>
                    <a:pt x="54" y="98"/>
                  </a:lnTo>
                  <a:lnTo>
                    <a:pt x="54" y="92"/>
                  </a:lnTo>
                  <a:lnTo>
                    <a:pt x="49" y="88"/>
                  </a:lnTo>
                  <a:lnTo>
                    <a:pt x="44" y="84"/>
                  </a:lnTo>
                  <a:lnTo>
                    <a:pt x="28" y="65"/>
                  </a:lnTo>
                  <a:lnTo>
                    <a:pt x="24" y="49"/>
                  </a:lnTo>
                  <a:lnTo>
                    <a:pt x="27" y="38"/>
                  </a:lnTo>
                  <a:lnTo>
                    <a:pt x="35" y="30"/>
                  </a:lnTo>
                  <a:lnTo>
                    <a:pt x="47" y="27"/>
                  </a:lnTo>
                  <a:lnTo>
                    <a:pt x="60" y="30"/>
                  </a:lnTo>
                  <a:lnTo>
                    <a:pt x="70" y="37"/>
                  </a:lnTo>
                  <a:lnTo>
                    <a:pt x="75" y="49"/>
                  </a:lnTo>
                  <a:lnTo>
                    <a:pt x="81" y="60"/>
                  </a:lnTo>
                  <a:lnTo>
                    <a:pt x="90" y="64"/>
                  </a:lnTo>
                  <a:lnTo>
                    <a:pt x="97" y="60"/>
                  </a:lnTo>
                  <a:lnTo>
                    <a:pt x="99" y="49"/>
                  </a:lnTo>
                  <a:lnTo>
                    <a:pt x="96" y="38"/>
                  </a:lnTo>
                  <a:lnTo>
                    <a:pt x="91" y="27"/>
                  </a:lnTo>
                  <a:lnTo>
                    <a:pt x="83" y="18"/>
                  </a:lnTo>
                  <a:lnTo>
                    <a:pt x="74" y="8"/>
                  </a:lnTo>
                  <a:lnTo>
                    <a:pt x="62" y="3"/>
                  </a:lnTo>
                  <a:lnTo>
                    <a:pt x="48" y="0"/>
                  </a:lnTo>
                  <a:lnTo>
                    <a:pt x="33" y="4"/>
                  </a:lnTo>
                  <a:lnTo>
                    <a:pt x="15" y="13"/>
                  </a:lnTo>
                  <a:lnTo>
                    <a:pt x="9" y="20"/>
                  </a:lnTo>
                  <a:lnTo>
                    <a:pt x="4" y="28"/>
                  </a:lnTo>
                  <a:lnTo>
                    <a:pt x="2" y="39"/>
                  </a:lnTo>
                  <a:lnTo>
                    <a:pt x="1" y="50"/>
                  </a:lnTo>
                  <a:lnTo>
                    <a:pt x="3" y="62"/>
                  </a:lnTo>
                  <a:lnTo>
                    <a:pt x="8" y="72"/>
                  </a:lnTo>
                  <a:lnTo>
                    <a:pt x="15" y="81"/>
                  </a:lnTo>
                  <a:lnTo>
                    <a:pt x="26" y="88"/>
                  </a:lnTo>
                  <a:lnTo>
                    <a:pt x="8" y="107"/>
                  </a:lnTo>
                  <a:lnTo>
                    <a:pt x="0" y="133"/>
                  </a:lnTo>
                  <a:lnTo>
                    <a:pt x="0" y="162"/>
                  </a:lnTo>
                  <a:lnTo>
                    <a:pt x="10" y="190"/>
                  </a:lnTo>
                  <a:lnTo>
                    <a:pt x="28" y="212"/>
                  </a:lnTo>
                  <a:lnTo>
                    <a:pt x="54" y="223"/>
                  </a:lnTo>
                  <a:lnTo>
                    <a:pt x="89" y="220"/>
                  </a:lnTo>
                  <a:lnTo>
                    <a:pt x="132" y="197"/>
                  </a:lnTo>
                  <a:close/>
                </a:path>
              </a:pathLst>
            </a:custGeom>
            <a:solidFill>
              <a:srgbClr val="000000"/>
            </a:solidFill>
            <a:ln w="9525">
              <a:noFill/>
              <a:round/>
              <a:headEnd/>
              <a:tailEnd/>
            </a:ln>
          </p:spPr>
          <p:txBody>
            <a:bodyPr/>
            <a:lstStyle/>
            <a:p>
              <a:endParaRPr lang="en-US"/>
            </a:p>
          </p:txBody>
        </p:sp>
        <p:sp>
          <p:nvSpPr>
            <p:cNvPr id="2866" name="Freeform 856"/>
            <p:cNvSpPr>
              <a:spLocks/>
            </p:cNvSpPr>
            <p:nvPr/>
          </p:nvSpPr>
          <p:spPr bwMode="auto">
            <a:xfrm>
              <a:off x="2407" y="3249"/>
              <a:ext cx="611" cy="274"/>
            </a:xfrm>
            <a:custGeom>
              <a:avLst/>
              <a:gdLst>
                <a:gd name="T0" fmla="*/ 0 w 1223"/>
                <a:gd name="T1" fmla="*/ 1 h 546"/>
                <a:gd name="T2" fmla="*/ 0 w 1223"/>
                <a:gd name="T3" fmla="*/ 1 h 546"/>
                <a:gd name="T4" fmla="*/ 0 w 1223"/>
                <a:gd name="T5" fmla="*/ 1 h 546"/>
                <a:gd name="T6" fmla="*/ 0 w 1223"/>
                <a:gd name="T7" fmla="*/ 1 h 546"/>
                <a:gd name="T8" fmla="*/ 0 w 1223"/>
                <a:gd name="T9" fmla="*/ 1 h 546"/>
                <a:gd name="T10" fmla="*/ 1 w 1223"/>
                <a:gd name="T11" fmla="*/ 1 h 546"/>
                <a:gd name="T12" fmla="*/ 1 w 1223"/>
                <a:gd name="T13" fmla="*/ 1 h 546"/>
                <a:gd name="T14" fmla="*/ 1 w 1223"/>
                <a:gd name="T15" fmla="*/ 1 h 546"/>
                <a:gd name="T16" fmla="*/ 1 w 1223"/>
                <a:gd name="T17" fmla="*/ 1 h 546"/>
                <a:gd name="T18" fmla="*/ 1 w 1223"/>
                <a:gd name="T19" fmla="*/ 1 h 546"/>
                <a:gd name="T20" fmla="*/ 1 w 1223"/>
                <a:gd name="T21" fmla="*/ 1 h 546"/>
                <a:gd name="T22" fmla="*/ 1 w 1223"/>
                <a:gd name="T23" fmla="*/ 1 h 546"/>
                <a:gd name="T24" fmla="*/ 1 w 1223"/>
                <a:gd name="T25" fmla="*/ 1 h 546"/>
                <a:gd name="T26" fmla="*/ 1 w 1223"/>
                <a:gd name="T27" fmla="*/ 1 h 546"/>
                <a:gd name="T28" fmla="*/ 1 w 1223"/>
                <a:gd name="T29" fmla="*/ 1 h 546"/>
                <a:gd name="T30" fmla="*/ 1 w 1223"/>
                <a:gd name="T31" fmla="*/ 1 h 546"/>
                <a:gd name="T32" fmla="*/ 1 w 1223"/>
                <a:gd name="T33" fmla="*/ 1 h 546"/>
                <a:gd name="T34" fmla="*/ 1 w 1223"/>
                <a:gd name="T35" fmla="*/ 1 h 546"/>
                <a:gd name="T36" fmla="*/ 0 w 1223"/>
                <a:gd name="T37" fmla="*/ 1 h 546"/>
                <a:gd name="T38" fmla="*/ 0 w 1223"/>
                <a:gd name="T39" fmla="*/ 1 h 546"/>
                <a:gd name="T40" fmla="*/ 0 w 1223"/>
                <a:gd name="T41" fmla="*/ 1 h 546"/>
                <a:gd name="T42" fmla="*/ 0 w 1223"/>
                <a:gd name="T43" fmla="*/ 1 h 546"/>
                <a:gd name="T44" fmla="*/ 0 w 1223"/>
                <a:gd name="T45" fmla="*/ 1 h 546"/>
                <a:gd name="T46" fmla="*/ 0 w 1223"/>
                <a:gd name="T47" fmla="*/ 1 h 546"/>
                <a:gd name="T48" fmla="*/ 0 w 1223"/>
                <a:gd name="T49" fmla="*/ 1 h 546"/>
                <a:gd name="T50" fmla="*/ 0 w 1223"/>
                <a:gd name="T51" fmla="*/ 1 h 546"/>
                <a:gd name="T52" fmla="*/ 0 w 1223"/>
                <a:gd name="T53" fmla="*/ 1 h 546"/>
                <a:gd name="T54" fmla="*/ 0 w 1223"/>
                <a:gd name="T55" fmla="*/ 1 h 546"/>
                <a:gd name="T56" fmla="*/ 0 w 1223"/>
                <a:gd name="T57" fmla="*/ 1 h 546"/>
                <a:gd name="T58" fmla="*/ 0 w 1223"/>
                <a:gd name="T59" fmla="*/ 1 h 546"/>
                <a:gd name="T60" fmla="*/ 0 w 1223"/>
                <a:gd name="T61" fmla="*/ 1 h 546"/>
                <a:gd name="T62" fmla="*/ 0 w 1223"/>
                <a:gd name="T63" fmla="*/ 1 h 546"/>
                <a:gd name="T64" fmla="*/ 0 w 1223"/>
                <a:gd name="T65" fmla="*/ 1 h 546"/>
                <a:gd name="T66" fmla="*/ 0 w 1223"/>
                <a:gd name="T67" fmla="*/ 1 h 546"/>
                <a:gd name="T68" fmla="*/ 0 w 1223"/>
                <a:gd name="T69" fmla="*/ 1 h 546"/>
                <a:gd name="T70" fmla="*/ 0 w 1223"/>
                <a:gd name="T71" fmla="*/ 1 h 546"/>
                <a:gd name="T72" fmla="*/ 0 w 1223"/>
                <a:gd name="T73" fmla="*/ 1 h 546"/>
                <a:gd name="T74" fmla="*/ 0 w 1223"/>
                <a:gd name="T75" fmla="*/ 1 h 546"/>
                <a:gd name="T76" fmla="*/ 0 w 1223"/>
                <a:gd name="T77" fmla="*/ 1 h 546"/>
                <a:gd name="T78" fmla="*/ 0 w 1223"/>
                <a:gd name="T79" fmla="*/ 1 h 546"/>
                <a:gd name="T80" fmla="*/ 0 w 1223"/>
                <a:gd name="T81" fmla="*/ 1 h 546"/>
                <a:gd name="T82" fmla="*/ 0 w 1223"/>
                <a:gd name="T83" fmla="*/ 1 h 546"/>
                <a:gd name="T84" fmla="*/ 0 w 1223"/>
                <a:gd name="T85" fmla="*/ 1 h 546"/>
                <a:gd name="T86" fmla="*/ 0 w 1223"/>
                <a:gd name="T87" fmla="*/ 1 h 546"/>
                <a:gd name="T88" fmla="*/ 0 w 1223"/>
                <a:gd name="T89" fmla="*/ 1 h 546"/>
                <a:gd name="T90" fmla="*/ 0 w 1223"/>
                <a:gd name="T91" fmla="*/ 1 h 546"/>
                <a:gd name="T92" fmla="*/ 0 w 1223"/>
                <a:gd name="T93" fmla="*/ 1 h 546"/>
                <a:gd name="T94" fmla="*/ 0 w 1223"/>
                <a:gd name="T95" fmla="*/ 1 h 546"/>
                <a:gd name="T96" fmla="*/ 0 w 1223"/>
                <a:gd name="T97" fmla="*/ 1 h 546"/>
                <a:gd name="T98" fmla="*/ 0 w 1223"/>
                <a:gd name="T99" fmla="*/ 1 h 546"/>
                <a:gd name="T100" fmla="*/ 0 w 1223"/>
                <a:gd name="T101" fmla="*/ 1 h 546"/>
                <a:gd name="T102" fmla="*/ 0 w 1223"/>
                <a:gd name="T103" fmla="*/ 1 h 546"/>
                <a:gd name="T104" fmla="*/ 0 w 1223"/>
                <a:gd name="T105" fmla="*/ 1 h 546"/>
                <a:gd name="T106" fmla="*/ 0 w 1223"/>
                <a:gd name="T107" fmla="*/ 1 h 546"/>
                <a:gd name="T108" fmla="*/ 0 w 1223"/>
                <a:gd name="T109" fmla="*/ 1 h 546"/>
                <a:gd name="T110" fmla="*/ 0 w 1223"/>
                <a:gd name="T111" fmla="*/ 1 h 546"/>
                <a:gd name="T112" fmla="*/ 0 w 1223"/>
                <a:gd name="T113" fmla="*/ 1 h 546"/>
                <a:gd name="T114" fmla="*/ 0 w 1223"/>
                <a:gd name="T115" fmla="*/ 0 h 546"/>
                <a:gd name="T116" fmla="*/ 0 w 1223"/>
                <a:gd name="T117" fmla="*/ 1 h 546"/>
                <a:gd name="T118" fmla="*/ 0 w 1223"/>
                <a:gd name="T119" fmla="*/ 1 h 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23"/>
                <a:gd name="T181" fmla="*/ 0 h 546"/>
                <a:gd name="T182" fmla="*/ 1223 w 1223"/>
                <a:gd name="T183" fmla="*/ 546 h 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23" h="546">
                  <a:moveTo>
                    <a:pt x="773" y="34"/>
                  </a:moveTo>
                  <a:lnTo>
                    <a:pt x="784" y="46"/>
                  </a:lnTo>
                  <a:lnTo>
                    <a:pt x="800" y="68"/>
                  </a:lnTo>
                  <a:lnTo>
                    <a:pt x="818" y="99"/>
                  </a:lnTo>
                  <a:lnTo>
                    <a:pt x="837" y="132"/>
                  </a:lnTo>
                  <a:lnTo>
                    <a:pt x="855" y="167"/>
                  </a:lnTo>
                  <a:lnTo>
                    <a:pt x="872" y="197"/>
                  </a:lnTo>
                  <a:lnTo>
                    <a:pt x="885" y="221"/>
                  </a:lnTo>
                  <a:lnTo>
                    <a:pt x="894" y="235"/>
                  </a:lnTo>
                  <a:lnTo>
                    <a:pt x="901" y="238"/>
                  </a:lnTo>
                  <a:lnTo>
                    <a:pt x="912" y="242"/>
                  </a:lnTo>
                  <a:lnTo>
                    <a:pt x="929" y="246"/>
                  </a:lnTo>
                  <a:lnTo>
                    <a:pt x="949" y="248"/>
                  </a:lnTo>
                  <a:lnTo>
                    <a:pt x="974" y="254"/>
                  </a:lnTo>
                  <a:lnTo>
                    <a:pt x="1000" y="258"/>
                  </a:lnTo>
                  <a:lnTo>
                    <a:pt x="1028" y="262"/>
                  </a:lnTo>
                  <a:lnTo>
                    <a:pt x="1056" y="267"/>
                  </a:lnTo>
                  <a:lnTo>
                    <a:pt x="1084" y="274"/>
                  </a:lnTo>
                  <a:lnTo>
                    <a:pt x="1113" y="281"/>
                  </a:lnTo>
                  <a:lnTo>
                    <a:pt x="1138" y="288"/>
                  </a:lnTo>
                  <a:lnTo>
                    <a:pt x="1162" y="296"/>
                  </a:lnTo>
                  <a:lnTo>
                    <a:pt x="1182" y="305"/>
                  </a:lnTo>
                  <a:lnTo>
                    <a:pt x="1199" y="315"/>
                  </a:lnTo>
                  <a:lnTo>
                    <a:pt x="1210" y="326"/>
                  </a:lnTo>
                  <a:lnTo>
                    <a:pt x="1217" y="338"/>
                  </a:lnTo>
                  <a:lnTo>
                    <a:pt x="1222" y="360"/>
                  </a:lnTo>
                  <a:lnTo>
                    <a:pt x="1223" y="379"/>
                  </a:lnTo>
                  <a:lnTo>
                    <a:pt x="1221" y="392"/>
                  </a:lnTo>
                  <a:lnTo>
                    <a:pt x="1217" y="405"/>
                  </a:lnTo>
                  <a:lnTo>
                    <a:pt x="1212" y="413"/>
                  </a:lnTo>
                  <a:lnTo>
                    <a:pt x="1205" y="420"/>
                  </a:lnTo>
                  <a:lnTo>
                    <a:pt x="1198" y="425"/>
                  </a:lnTo>
                  <a:lnTo>
                    <a:pt x="1192" y="430"/>
                  </a:lnTo>
                  <a:lnTo>
                    <a:pt x="1198" y="452"/>
                  </a:lnTo>
                  <a:lnTo>
                    <a:pt x="1199" y="475"/>
                  </a:lnTo>
                  <a:lnTo>
                    <a:pt x="1194" y="500"/>
                  </a:lnTo>
                  <a:lnTo>
                    <a:pt x="1183" y="522"/>
                  </a:lnTo>
                  <a:lnTo>
                    <a:pt x="1168" y="538"/>
                  </a:lnTo>
                  <a:lnTo>
                    <a:pt x="1147" y="546"/>
                  </a:lnTo>
                  <a:lnTo>
                    <a:pt x="1124" y="546"/>
                  </a:lnTo>
                  <a:lnTo>
                    <a:pt x="1096" y="532"/>
                  </a:lnTo>
                  <a:lnTo>
                    <a:pt x="1088" y="532"/>
                  </a:lnTo>
                  <a:lnTo>
                    <a:pt x="1079" y="534"/>
                  </a:lnTo>
                  <a:lnTo>
                    <a:pt x="1070" y="532"/>
                  </a:lnTo>
                  <a:lnTo>
                    <a:pt x="1061" y="532"/>
                  </a:lnTo>
                  <a:lnTo>
                    <a:pt x="1051" y="531"/>
                  </a:lnTo>
                  <a:lnTo>
                    <a:pt x="1043" y="531"/>
                  </a:lnTo>
                  <a:lnTo>
                    <a:pt x="1036" y="530"/>
                  </a:lnTo>
                  <a:lnTo>
                    <a:pt x="1032" y="530"/>
                  </a:lnTo>
                  <a:lnTo>
                    <a:pt x="1030" y="517"/>
                  </a:lnTo>
                  <a:lnTo>
                    <a:pt x="1030" y="503"/>
                  </a:lnTo>
                  <a:lnTo>
                    <a:pt x="1030" y="486"/>
                  </a:lnTo>
                  <a:lnTo>
                    <a:pt x="1029" y="470"/>
                  </a:lnTo>
                  <a:lnTo>
                    <a:pt x="1026" y="454"/>
                  </a:lnTo>
                  <a:lnTo>
                    <a:pt x="1020" y="439"/>
                  </a:lnTo>
                  <a:lnTo>
                    <a:pt x="1011" y="425"/>
                  </a:lnTo>
                  <a:lnTo>
                    <a:pt x="999" y="413"/>
                  </a:lnTo>
                  <a:lnTo>
                    <a:pt x="988" y="406"/>
                  </a:lnTo>
                  <a:lnTo>
                    <a:pt x="976" y="402"/>
                  </a:lnTo>
                  <a:lnTo>
                    <a:pt x="964" y="399"/>
                  </a:lnTo>
                  <a:lnTo>
                    <a:pt x="951" y="399"/>
                  </a:lnTo>
                  <a:lnTo>
                    <a:pt x="938" y="401"/>
                  </a:lnTo>
                  <a:lnTo>
                    <a:pt x="925" y="403"/>
                  </a:lnTo>
                  <a:lnTo>
                    <a:pt x="911" y="409"/>
                  </a:lnTo>
                  <a:lnTo>
                    <a:pt x="898" y="416"/>
                  </a:lnTo>
                  <a:lnTo>
                    <a:pt x="884" y="425"/>
                  </a:lnTo>
                  <a:lnTo>
                    <a:pt x="872" y="435"/>
                  </a:lnTo>
                  <a:lnTo>
                    <a:pt x="860" y="447"/>
                  </a:lnTo>
                  <a:lnTo>
                    <a:pt x="847" y="462"/>
                  </a:lnTo>
                  <a:lnTo>
                    <a:pt x="836" y="477"/>
                  </a:lnTo>
                  <a:lnTo>
                    <a:pt x="826" y="493"/>
                  </a:lnTo>
                  <a:lnTo>
                    <a:pt x="817" y="512"/>
                  </a:lnTo>
                  <a:lnTo>
                    <a:pt x="808" y="532"/>
                  </a:lnTo>
                  <a:lnTo>
                    <a:pt x="801" y="534"/>
                  </a:lnTo>
                  <a:lnTo>
                    <a:pt x="789" y="534"/>
                  </a:lnTo>
                  <a:lnTo>
                    <a:pt x="772" y="535"/>
                  </a:lnTo>
                  <a:lnTo>
                    <a:pt x="750" y="535"/>
                  </a:lnTo>
                  <a:lnTo>
                    <a:pt x="727" y="535"/>
                  </a:lnTo>
                  <a:lnTo>
                    <a:pt x="700" y="535"/>
                  </a:lnTo>
                  <a:lnTo>
                    <a:pt x="673" y="534"/>
                  </a:lnTo>
                  <a:lnTo>
                    <a:pt x="644" y="534"/>
                  </a:lnTo>
                  <a:lnTo>
                    <a:pt x="616" y="532"/>
                  </a:lnTo>
                  <a:lnTo>
                    <a:pt x="587" y="532"/>
                  </a:lnTo>
                  <a:lnTo>
                    <a:pt x="560" y="531"/>
                  </a:lnTo>
                  <a:lnTo>
                    <a:pt x="537" y="531"/>
                  </a:lnTo>
                  <a:lnTo>
                    <a:pt x="517" y="531"/>
                  </a:lnTo>
                  <a:lnTo>
                    <a:pt x="500" y="530"/>
                  </a:lnTo>
                  <a:lnTo>
                    <a:pt x="487" y="530"/>
                  </a:lnTo>
                  <a:lnTo>
                    <a:pt x="481" y="530"/>
                  </a:lnTo>
                  <a:lnTo>
                    <a:pt x="483" y="517"/>
                  </a:lnTo>
                  <a:lnTo>
                    <a:pt x="484" y="504"/>
                  </a:lnTo>
                  <a:lnTo>
                    <a:pt x="482" y="490"/>
                  </a:lnTo>
                  <a:lnTo>
                    <a:pt x="479" y="475"/>
                  </a:lnTo>
                  <a:lnTo>
                    <a:pt x="474" y="462"/>
                  </a:lnTo>
                  <a:lnTo>
                    <a:pt x="468" y="448"/>
                  </a:lnTo>
                  <a:lnTo>
                    <a:pt x="461" y="437"/>
                  </a:lnTo>
                  <a:lnTo>
                    <a:pt x="454" y="428"/>
                  </a:lnTo>
                  <a:lnTo>
                    <a:pt x="447" y="422"/>
                  </a:lnTo>
                  <a:lnTo>
                    <a:pt x="439" y="417"/>
                  </a:lnTo>
                  <a:lnTo>
                    <a:pt x="431" y="411"/>
                  </a:lnTo>
                  <a:lnTo>
                    <a:pt x="422" y="407"/>
                  </a:lnTo>
                  <a:lnTo>
                    <a:pt x="412" y="405"/>
                  </a:lnTo>
                  <a:lnTo>
                    <a:pt x="402" y="403"/>
                  </a:lnTo>
                  <a:lnTo>
                    <a:pt x="389" y="403"/>
                  </a:lnTo>
                  <a:lnTo>
                    <a:pt x="378" y="406"/>
                  </a:lnTo>
                  <a:lnTo>
                    <a:pt x="366" y="410"/>
                  </a:lnTo>
                  <a:lnTo>
                    <a:pt x="352" y="417"/>
                  </a:lnTo>
                  <a:lnTo>
                    <a:pt x="339" y="428"/>
                  </a:lnTo>
                  <a:lnTo>
                    <a:pt x="324" y="440"/>
                  </a:lnTo>
                  <a:lnTo>
                    <a:pt x="310" y="456"/>
                  </a:lnTo>
                  <a:lnTo>
                    <a:pt x="295" y="475"/>
                  </a:lnTo>
                  <a:lnTo>
                    <a:pt x="279" y="500"/>
                  </a:lnTo>
                  <a:lnTo>
                    <a:pt x="264" y="527"/>
                  </a:lnTo>
                  <a:lnTo>
                    <a:pt x="252" y="528"/>
                  </a:lnTo>
                  <a:lnTo>
                    <a:pt x="232" y="528"/>
                  </a:lnTo>
                  <a:lnTo>
                    <a:pt x="207" y="528"/>
                  </a:lnTo>
                  <a:lnTo>
                    <a:pt x="180" y="527"/>
                  </a:lnTo>
                  <a:lnTo>
                    <a:pt x="153" y="526"/>
                  </a:lnTo>
                  <a:lnTo>
                    <a:pt x="131" y="524"/>
                  </a:lnTo>
                  <a:lnTo>
                    <a:pt x="114" y="523"/>
                  </a:lnTo>
                  <a:lnTo>
                    <a:pt x="107" y="523"/>
                  </a:lnTo>
                  <a:lnTo>
                    <a:pt x="103" y="531"/>
                  </a:lnTo>
                  <a:lnTo>
                    <a:pt x="91" y="536"/>
                  </a:lnTo>
                  <a:lnTo>
                    <a:pt x="76" y="542"/>
                  </a:lnTo>
                  <a:lnTo>
                    <a:pt x="58" y="545"/>
                  </a:lnTo>
                  <a:lnTo>
                    <a:pt x="40" y="546"/>
                  </a:lnTo>
                  <a:lnTo>
                    <a:pt x="23" y="545"/>
                  </a:lnTo>
                  <a:lnTo>
                    <a:pt x="9" y="541"/>
                  </a:lnTo>
                  <a:lnTo>
                    <a:pt x="3" y="532"/>
                  </a:lnTo>
                  <a:lnTo>
                    <a:pt x="0" y="515"/>
                  </a:lnTo>
                  <a:lnTo>
                    <a:pt x="2" y="485"/>
                  </a:lnTo>
                  <a:lnTo>
                    <a:pt x="5" y="455"/>
                  </a:lnTo>
                  <a:lnTo>
                    <a:pt x="11" y="437"/>
                  </a:lnTo>
                  <a:lnTo>
                    <a:pt x="14" y="435"/>
                  </a:lnTo>
                  <a:lnTo>
                    <a:pt x="19" y="432"/>
                  </a:lnTo>
                  <a:lnTo>
                    <a:pt x="25" y="430"/>
                  </a:lnTo>
                  <a:lnTo>
                    <a:pt x="32" y="430"/>
                  </a:lnTo>
                  <a:lnTo>
                    <a:pt x="40" y="430"/>
                  </a:lnTo>
                  <a:lnTo>
                    <a:pt x="46" y="432"/>
                  </a:lnTo>
                  <a:lnTo>
                    <a:pt x="54" y="432"/>
                  </a:lnTo>
                  <a:lnTo>
                    <a:pt x="60" y="433"/>
                  </a:lnTo>
                  <a:lnTo>
                    <a:pt x="75" y="395"/>
                  </a:lnTo>
                  <a:lnTo>
                    <a:pt x="90" y="360"/>
                  </a:lnTo>
                  <a:lnTo>
                    <a:pt x="107" y="329"/>
                  </a:lnTo>
                  <a:lnTo>
                    <a:pt x="126" y="301"/>
                  </a:lnTo>
                  <a:lnTo>
                    <a:pt x="147" y="278"/>
                  </a:lnTo>
                  <a:lnTo>
                    <a:pt x="169" y="261"/>
                  </a:lnTo>
                  <a:lnTo>
                    <a:pt x="193" y="248"/>
                  </a:lnTo>
                  <a:lnTo>
                    <a:pt x="219" y="243"/>
                  </a:lnTo>
                  <a:lnTo>
                    <a:pt x="244" y="242"/>
                  </a:lnTo>
                  <a:lnTo>
                    <a:pt x="268" y="242"/>
                  </a:lnTo>
                  <a:lnTo>
                    <a:pt x="291" y="242"/>
                  </a:lnTo>
                  <a:lnTo>
                    <a:pt x="311" y="239"/>
                  </a:lnTo>
                  <a:lnTo>
                    <a:pt x="329" y="236"/>
                  </a:lnTo>
                  <a:lnTo>
                    <a:pt x="344" y="229"/>
                  </a:lnTo>
                  <a:lnTo>
                    <a:pt x="359" y="218"/>
                  </a:lnTo>
                  <a:lnTo>
                    <a:pt x="371" y="204"/>
                  </a:lnTo>
                  <a:lnTo>
                    <a:pt x="383" y="185"/>
                  </a:lnTo>
                  <a:lnTo>
                    <a:pt x="394" y="163"/>
                  </a:lnTo>
                  <a:lnTo>
                    <a:pt x="405" y="140"/>
                  </a:lnTo>
                  <a:lnTo>
                    <a:pt x="415" y="117"/>
                  </a:lnTo>
                  <a:lnTo>
                    <a:pt x="427" y="93"/>
                  </a:lnTo>
                  <a:lnTo>
                    <a:pt x="437" y="73"/>
                  </a:lnTo>
                  <a:lnTo>
                    <a:pt x="448" y="54"/>
                  </a:lnTo>
                  <a:lnTo>
                    <a:pt x="460" y="39"/>
                  </a:lnTo>
                  <a:lnTo>
                    <a:pt x="469" y="32"/>
                  </a:lnTo>
                  <a:lnTo>
                    <a:pt x="481" y="26"/>
                  </a:lnTo>
                  <a:lnTo>
                    <a:pt x="494" y="19"/>
                  </a:lnTo>
                  <a:lnTo>
                    <a:pt x="511" y="13"/>
                  </a:lnTo>
                  <a:lnTo>
                    <a:pt x="529" y="9"/>
                  </a:lnTo>
                  <a:lnTo>
                    <a:pt x="549" y="5"/>
                  </a:lnTo>
                  <a:lnTo>
                    <a:pt x="571" y="2"/>
                  </a:lnTo>
                  <a:lnTo>
                    <a:pt x="593" y="0"/>
                  </a:lnTo>
                  <a:lnTo>
                    <a:pt x="616" y="0"/>
                  </a:lnTo>
                  <a:lnTo>
                    <a:pt x="639" y="0"/>
                  </a:lnTo>
                  <a:lnTo>
                    <a:pt x="663" y="1"/>
                  </a:lnTo>
                  <a:lnTo>
                    <a:pt x="686" y="5"/>
                  </a:lnTo>
                  <a:lnTo>
                    <a:pt x="710" y="9"/>
                  </a:lnTo>
                  <a:lnTo>
                    <a:pt x="732" y="16"/>
                  </a:lnTo>
                  <a:lnTo>
                    <a:pt x="753" y="24"/>
                  </a:lnTo>
                  <a:lnTo>
                    <a:pt x="773" y="34"/>
                  </a:lnTo>
                  <a:close/>
                </a:path>
              </a:pathLst>
            </a:custGeom>
            <a:solidFill>
              <a:srgbClr val="000000"/>
            </a:solidFill>
            <a:ln w="9525">
              <a:noFill/>
              <a:round/>
              <a:headEnd/>
              <a:tailEnd/>
            </a:ln>
          </p:spPr>
          <p:txBody>
            <a:bodyPr/>
            <a:lstStyle/>
            <a:p>
              <a:endParaRPr lang="en-US"/>
            </a:p>
          </p:txBody>
        </p:sp>
        <p:sp>
          <p:nvSpPr>
            <p:cNvPr id="2867" name="Freeform 857"/>
            <p:cNvSpPr>
              <a:spLocks/>
            </p:cNvSpPr>
            <p:nvPr/>
          </p:nvSpPr>
          <p:spPr bwMode="auto">
            <a:xfrm>
              <a:off x="2992" y="3417"/>
              <a:ext cx="15" cy="38"/>
            </a:xfrm>
            <a:custGeom>
              <a:avLst/>
              <a:gdLst>
                <a:gd name="T0" fmla="*/ 1 w 30"/>
                <a:gd name="T1" fmla="*/ 1 h 75"/>
                <a:gd name="T2" fmla="*/ 1 w 30"/>
                <a:gd name="T3" fmla="*/ 1 h 75"/>
                <a:gd name="T4" fmla="*/ 1 w 30"/>
                <a:gd name="T5" fmla="*/ 1 h 75"/>
                <a:gd name="T6" fmla="*/ 1 w 30"/>
                <a:gd name="T7" fmla="*/ 1 h 75"/>
                <a:gd name="T8" fmla="*/ 1 w 30"/>
                <a:gd name="T9" fmla="*/ 1 h 75"/>
                <a:gd name="T10" fmla="*/ 1 w 30"/>
                <a:gd name="T11" fmla="*/ 1 h 75"/>
                <a:gd name="T12" fmla="*/ 1 w 30"/>
                <a:gd name="T13" fmla="*/ 1 h 75"/>
                <a:gd name="T14" fmla="*/ 1 w 30"/>
                <a:gd name="T15" fmla="*/ 1 h 75"/>
                <a:gd name="T16" fmla="*/ 1 w 30"/>
                <a:gd name="T17" fmla="*/ 0 h 75"/>
                <a:gd name="T18" fmla="*/ 1 w 30"/>
                <a:gd name="T19" fmla="*/ 1 h 75"/>
                <a:gd name="T20" fmla="*/ 1 w 30"/>
                <a:gd name="T21" fmla="*/ 1 h 75"/>
                <a:gd name="T22" fmla="*/ 1 w 30"/>
                <a:gd name="T23" fmla="*/ 1 h 75"/>
                <a:gd name="T24" fmla="*/ 1 w 30"/>
                <a:gd name="T25" fmla="*/ 1 h 75"/>
                <a:gd name="T26" fmla="*/ 0 w 30"/>
                <a:gd name="T27" fmla="*/ 1 h 75"/>
                <a:gd name="T28" fmla="*/ 1 w 30"/>
                <a:gd name="T29" fmla="*/ 1 h 75"/>
                <a:gd name="T30" fmla="*/ 1 w 30"/>
                <a:gd name="T31" fmla="*/ 1 h 75"/>
                <a:gd name="T32" fmla="*/ 1 w 30"/>
                <a:gd name="T33" fmla="*/ 1 h 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0"/>
                <a:gd name="T52" fmla="*/ 0 h 75"/>
                <a:gd name="T53" fmla="*/ 30 w 30"/>
                <a:gd name="T54" fmla="*/ 75 h 7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0" h="75">
                  <a:moveTo>
                    <a:pt x="10" y="75"/>
                  </a:moveTo>
                  <a:lnTo>
                    <a:pt x="16" y="74"/>
                  </a:lnTo>
                  <a:lnTo>
                    <a:pt x="21" y="67"/>
                  </a:lnTo>
                  <a:lnTo>
                    <a:pt x="26" y="56"/>
                  </a:lnTo>
                  <a:lnTo>
                    <a:pt x="29" y="42"/>
                  </a:lnTo>
                  <a:lnTo>
                    <a:pt x="30" y="28"/>
                  </a:lnTo>
                  <a:lnTo>
                    <a:pt x="28" y="15"/>
                  </a:lnTo>
                  <a:lnTo>
                    <a:pt x="25" y="6"/>
                  </a:lnTo>
                  <a:lnTo>
                    <a:pt x="20" y="0"/>
                  </a:lnTo>
                  <a:lnTo>
                    <a:pt x="15" y="2"/>
                  </a:lnTo>
                  <a:lnTo>
                    <a:pt x="9" y="9"/>
                  </a:lnTo>
                  <a:lnTo>
                    <a:pt x="4" y="19"/>
                  </a:lnTo>
                  <a:lnTo>
                    <a:pt x="1" y="33"/>
                  </a:lnTo>
                  <a:lnTo>
                    <a:pt x="0" y="48"/>
                  </a:lnTo>
                  <a:lnTo>
                    <a:pt x="1" y="60"/>
                  </a:lnTo>
                  <a:lnTo>
                    <a:pt x="4" y="70"/>
                  </a:lnTo>
                  <a:lnTo>
                    <a:pt x="10" y="75"/>
                  </a:lnTo>
                  <a:close/>
                </a:path>
              </a:pathLst>
            </a:custGeom>
            <a:solidFill>
              <a:srgbClr val="FFFFFF"/>
            </a:solidFill>
            <a:ln w="9525">
              <a:noFill/>
              <a:round/>
              <a:headEnd/>
              <a:tailEnd/>
            </a:ln>
          </p:spPr>
          <p:txBody>
            <a:bodyPr/>
            <a:lstStyle/>
            <a:p>
              <a:endParaRPr lang="en-US"/>
            </a:p>
          </p:txBody>
        </p:sp>
        <p:sp>
          <p:nvSpPr>
            <p:cNvPr id="2868" name="Freeform 858"/>
            <p:cNvSpPr>
              <a:spLocks/>
            </p:cNvSpPr>
            <p:nvPr/>
          </p:nvSpPr>
          <p:spPr bwMode="auto">
            <a:xfrm>
              <a:off x="2420" y="3476"/>
              <a:ext cx="27" cy="34"/>
            </a:xfrm>
            <a:custGeom>
              <a:avLst/>
              <a:gdLst>
                <a:gd name="T0" fmla="*/ 1 w 54"/>
                <a:gd name="T1" fmla="*/ 1 h 68"/>
                <a:gd name="T2" fmla="*/ 1 w 54"/>
                <a:gd name="T3" fmla="*/ 1 h 68"/>
                <a:gd name="T4" fmla="*/ 1 w 54"/>
                <a:gd name="T5" fmla="*/ 1 h 68"/>
                <a:gd name="T6" fmla="*/ 1 w 54"/>
                <a:gd name="T7" fmla="*/ 0 h 68"/>
                <a:gd name="T8" fmla="*/ 1 w 54"/>
                <a:gd name="T9" fmla="*/ 0 h 68"/>
                <a:gd name="T10" fmla="*/ 1 w 54"/>
                <a:gd name="T11" fmla="*/ 1 h 68"/>
                <a:gd name="T12" fmla="*/ 1 w 54"/>
                <a:gd name="T13" fmla="*/ 1 h 68"/>
                <a:gd name="T14" fmla="*/ 1 w 54"/>
                <a:gd name="T15" fmla="*/ 1 h 68"/>
                <a:gd name="T16" fmla="*/ 1 w 54"/>
                <a:gd name="T17" fmla="*/ 1 h 68"/>
                <a:gd name="T18" fmla="*/ 1 w 54"/>
                <a:gd name="T19" fmla="*/ 1 h 68"/>
                <a:gd name="T20" fmla="*/ 1 w 54"/>
                <a:gd name="T21" fmla="*/ 1 h 68"/>
                <a:gd name="T22" fmla="*/ 1 w 54"/>
                <a:gd name="T23" fmla="*/ 1 h 68"/>
                <a:gd name="T24" fmla="*/ 1 w 54"/>
                <a:gd name="T25" fmla="*/ 1 h 68"/>
                <a:gd name="T26" fmla="*/ 1 w 54"/>
                <a:gd name="T27" fmla="*/ 1 h 68"/>
                <a:gd name="T28" fmla="*/ 1 w 54"/>
                <a:gd name="T29" fmla="*/ 1 h 68"/>
                <a:gd name="T30" fmla="*/ 1 w 54"/>
                <a:gd name="T31" fmla="*/ 1 h 68"/>
                <a:gd name="T32" fmla="*/ 1 w 54"/>
                <a:gd name="T33" fmla="*/ 1 h 68"/>
                <a:gd name="T34" fmla="*/ 1 w 54"/>
                <a:gd name="T35" fmla="*/ 1 h 68"/>
                <a:gd name="T36" fmla="*/ 1 w 54"/>
                <a:gd name="T37" fmla="*/ 1 h 68"/>
                <a:gd name="T38" fmla="*/ 1 w 54"/>
                <a:gd name="T39" fmla="*/ 1 h 68"/>
                <a:gd name="T40" fmla="*/ 1 w 54"/>
                <a:gd name="T41" fmla="*/ 1 h 68"/>
                <a:gd name="T42" fmla="*/ 1 w 54"/>
                <a:gd name="T43" fmla="*/ 1 h 68"/>
                <a:gd name="T44" fmla="*/ 0 w 54"/>
                <a:gd name="T45" fmla="*/ 1 h 68"/>
                <a:gd name="T46" fmla="*/ 1 w 54"/>
                <a:gd name="T47" fmla="*/ 1 h 68"/>
                <a:gd name="T48" fmla="*/ 1 w 54"/>
                <a:gd name="T49" fmla="*/ 1 h 6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4"/>
                <a:gd name="T76" fmla="*/ 0 h 68"/>
                <a:gd name="T77" fmla="*/ 54 w 54"/>
                <a:gd name="T78" fmla="*/ 68 h 6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4" h="68">
                  <a:moveTo>
                    <a:pt x="2" y="13"/>
                  </a:moveTo>
                  <a:lnTo>
                    <a:pt x="3" y="5"/>
                  </a:lnTo>
                  <a:lnTo>
                    <a:pt x="8" y="1"/>
                  </a:lnTo>
                  <a:lnTo>
                    <a:pt x="14" y="0"/>
                  </a:lnTo>
                  <a:lnTo>
                    <a:pt x="20" y="0"/>
                  </a:lnTo>
                  <a:lnTo>
                    <a:pt x="28" y="2"/>
                  </a:lnTo>
                  <a:lnTo>
                    <a:pt x="37" y="4"/>
                  </a:lnTo>
                  <a:lnTo>
                    <a:pt x="45" y="5"/>
                  </a:lnTo>
                  <a:lnTo>
                    <a:pt x="53" y="4"/>
                  </a:lnTo>
                  <a:lnTo>
                    <a:pt x="53" y="16"/>
                  </a:lnTo>
                  <a:lnTo>
                    <a:pt x="54" y="28"/>
                  </a:lnTo>
                  <a:lnTo>
                    <a:pt x="54" y="40"/>
                  </a:lnTo>
                  <a:lnTo>
                    <a:pt x="53" y="54"/>
                  </a:lnTo>
                  <a:lnTo>
                    <a:pt x="48" y="59"/>
                  </a:lnTo>
                  <a:lnTo>
                    <a:pt x="43" y="65"/>
                  </a:lnTo>
                  <a:lnTo>
                    <a:pt x="36" y="66"/>
                  </a:lnTo>
                  <a:lnTo>
                    <a:pt x="28" y="68"/>
                  </a:lnTo>
                  <a:lnTo>
                    <a:pt x="21" y="68"/>
                  </a:lnTo>
                  <a:lnTo>
                    <a:pt x="15" y="68"/>
                  </a:lnTo>
                  <a:lnTo>
                    <a:pt x="9" y="65"/>
                  </a:lnTo>
                  <a:lnTo>
                    <a:pt x="5" y="63"/>
                  </a:lnTo>
                  <a:lnTo>
                    <a:pt x="1" y="55"/>
                  </a:lnTo>
                  <a:lnTo>
                    <a:pt x="0" y="42"/>
                  </a:lnTo>
                  <a:lnTo>
                    <a:pt x="1" y="27"/>
                  </a:lnTo>
                  <a:lnTo>
                    <a:pt x="2" y="13"/>
                  </a:lnTo>
                  <a:close/>
                </a:path>
              </a:pathLst>
            </a:custGeom>
            <a:solidFill>
              <a:srgbClr val="FFFFFF"/>
            </a:solidFill>
            <a:ln w="9525">
              <a:noFill/>
              <a:round/>
              <a:headEnd/>
              <a:tailEnd/>
            </a:ln>
          </p:spPr>
          <p:txBody>
            <a:bodyPr/>
            <a:lstStyle/>
            <a:p>
              <a:endParaRPr lang="en-US"/>
            </a:p>
          </p:txBody>
        </p:sp>
        <p:sp>
          <p:nvSpPr>
            <p:cNvPr id="2869" name="Freeform 859"/>
            <p:cNvSpPr>
              <a:spLocks/>
            </p:cNvSpPr>
            <p:nvPr/>
          </p:nvSpPr>
          <p:spPr bwMode="auto">
            <a:xfrm>
              <a:off x="2961" y="3478"/>
              <a:ext cx="37" cy="31"/>
            </a:xfrm>
            <a:custGeom>
              <a:avLst/>
              <a:gdLst>
                <a:gd name="T0" fmla="*/ 1 w 74"/>
                <a:gd name="T1" fmla="*/ 0 h 61"/>
                <a:gd name="T2" fmla="*/ 1 w 74"/>
                <a:gd name="T3" fmla="*/ 1 h 61"/>
                <a:gd name="T4" fmla="*/ 1 w 74"/>
                <a:gd name="T5" fmla="*/ 1 h 61"/>
                <a:gd name="T6" fmla="*/ 1 w 74"/>
                <a:gd name="T7" fmla="*/ 1 h 61"/>
                <a:gd name="T8" fmla="*/ 1 w 74"/>
                <a:gd name="T9" fmla="*/ 1 h 61"/>
                <a:gd name="T10" fmla="*/ 1 w 74"/>
                <a:gd name="T11" fmla="*/ 1 h 61"/>
                <a:gd name="T12" fmla="*/ 1 w 74"/>
                <a:gd name="T13" fmla="*/ 1 h 61"/>
                <a:gd name="T14" fmla="*/ 1 w 74"/>
                <a:gd name="T15" fmla="*/ 1 h 61"/>
                <a:gd name="T16" fmla="*/ 1 w 74"/>
                <a:gd name="T17" fmla="*/ 1 h 61"/>
                <a:gd name="T18" fmla="*/ 1 w 74"/>
                <a:gd name="T19" fmla="*/ 1 h 61"/>
                <a:gd name="T20" fmla="*/ 0 w 74"/>
                <a:gd name="T21" fmla="*/ 1 h 61"/>
                <a:gd name="T22" fmla="*/ 1 w 74"/>
                <a:gd name="T23" fmla="*/ 1 h 61"/>
                <a:gd name="T24" fmla="*/ 1 w 74"/>
                <a:gd name="T25" fmla="*/ 1 h 61"/>
                <a:gd name="T26" fmla="*/ 1 w 74"/>
                <a:gd name="T27" fmla="*/ 1 h 61"/>
                <a:gd name="T28" fmla="*/ 1 w 74"/>
                <a:gd name="T29" fmla="*/ 1 h 61"/>
                <a:gd name="T30" fmla="*/ 1 w 74"/>
                <a:gd name="T31" fmla="*/ 1 h 61"/>
                <a:gd name="T32" fmla="*/ 1 w 74"/>
                <a:gd name="T33" fmla="*/ 1 h 61"/>
                <a:gd name="T34" fmla="*/ 1 w 74"/>
                <a:gd name="T35" fmla="*/ 1 h 61"/>
                <a:gd name="T36" fmla="*/ 1 w 74"/>
                <a:gd name="T37" fmla="*/ 1 h 61"/>
                <a:gd name="T38" fmla="*/ 1 w 74"/>
                <a:gd name="T39" fmla="*/ 1 h 61"/>
                <a:gd name="T40" fmla="*/ 1 w 74"/>
                <a:gd name="T41" fmla="*/ 0 h 6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4"/>
                <a:gd name="T64" fmla="*/ 0 h 61"/>
                <a:gd name="T65" fmla="*/ 74 w 74"/>
                <a:gd name="T66" fmla="*/ 61 h 6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4" h="61">
                  <a:moveTo>
                    <a:pt x="74" y="0"/>
                  </a:moveTo>
                  <a:lnTo>
                    <a:pt x="73" y="15"/>
                  </a:lnTo>
                  <a:lnTo>
                    <a:pt x="70" y="28"/>
                  </a:lnTo>
                  <a:lnTo>
                    <a:pt x="64" y="40"/>
                  </a:lnTo>
                  <a:lnTo>
                    <a:pt x="57" y="49"/>
                  </a:lnTo>
                  <a:lnTo>
                    <a:pt x="47" y="57"/>
                  </a:lnTo>
                  <a:lnTo>
                    <a:pt x="37" y="59"/>
                  </a:lnTo>
                  <a:lnTo>
                    <a:pt x="25" y="61"/>
                  </a:lnTo>
                  <a:lnTo>
                    <a:pt x="12" y="58"/>
                  </a:lnTo>
                  <a:lnTo>
                    <a:pt x="2" y="49"/>
                  </a:lnTo>
                  <a:lnTo>
                    <a:pt x="0" y="35"/>
                  </a:lnTo>
                  <a:lnTo>
                    <a:pt x="5" y="20"/>
                  </a:lnTo>
                  <a:lnTo>
                    <a:pt x="14" y="12"/>
                  </a:lnTo>
                  <a:lnTo>
                    <a:pt x="18" y="11"/>
                  </a:lnTo>
                  <a:lnTo>
                    <a:pt x="21" y="11"/>
                  </a:lnTo>
                  <a:lnTo>
                    <a:pt x="25" y="12"/>
                  </a:lnTo>
                  <a:lnTo>
                    <a:pt x="29" y="13"/>
                  </a:lnTo>
                  <a:lnTo>
                    <a:pt x="35" y="13"/>
                  </a:lnTo>
                  <a:lnTo>
                    <a:pt x="44" y="12"/>
                  </a:lnTo>
                  <a:lnTo>
                    <a:pt x="56" y="8"/>
                  </a:lnTo>
                  <a:lnTo>
                    <a:pt x="74" y="0"/>
                  </a:lnTo>
                  <a:close/>
                </a:path>
              </a:pathLst>
            </a:custGeom>
            <a:solidFill>
              <a:srgbClr val="FFFFFF"/>
            </a:solidFill>
            <a:ln w="9525">
              <a:noFill/>
              <a:round/>
              <a:headEnd/>
              <a:tailEnd/>
            </a:ln>
          </p:spPr>
          <p:txBody>
            <a:bodyPr/>
            <a:lstStyle/>
            <a:p>
              <a:endParaRPr lang="en-US"/>
            </a:p>
          </p:txBody>
        </p:sp>
        <p:sp>
          <p:nvSpPr>
            <p:cNvPr id="2870" name="Freeform 860"/>
            <p:cNvSpPr>
              <a:spLocks/>
            </p:cNvSpPr>
            <p:nvPr/>
          </p:nvSpPr>
          <p:spPr bwMode="auto">
            <a:xfrm>
              <a:off x="2617" y="3374"/>
              <a:ext cx="226" cy="127"/>
            </a:xfrm>
            <a:custGeom>
              <a:avLst/>
              <a:gdLst>
                <a:gd name="T0" fmla="*/ 1 w 452"/>
                <a:gd name="T1" fmla="*/ 1 h 254"/>
                <a:gd name="T2" fmla="*/ 1 w 452"/>
                <a:gd name="T3" fmla="*/ 1 h 254"/>
                <a:gd name="T4" fmla="*/ 1 w 452"/>
                <a:gd name="T5" fmla="*/ 1 h 254"/>
                <a:gd name="T6" fmla="*/ 1 w 452"/>
                <a:gd name="T7" fmla="*/ 1 h 254"/>
                <a:gd name="T8" fmla="*/ 1 w 452"/>
                <a:gd name="T9" fmla="*/ 1 h 254"/>
                <a:gd name="T10" fmla="*/ 1 w 452"/>
                <a:gd name="T11" fmla="*/ 1 h 254"/>
                <a:gd name="T12" fmla="*/ 1 w 452"/>
                <a:gd name="T13" fmla="*/ 1 h 254"/>
                <a:gd name="T14" fmla="*/ 1 w 452"/>
                <a:gd name="T15" fmla="*/ 1 h 254"/>
                <a:gd name="T16" fmla="*/ 1 w 452"/>
                <a:gd name="T17" fmla="*/ 1 h 254"/>
                <a:gd name="T18" fmla="*/ 1 w 452"/>
                <a:gd name="T19" fmla="*/ 1 h 254"/>
                <a:gd name="T20" fmla="*/ 1 w 452"/>
                <a:gd name="T21" fmla="*/ 0 h 254"/>
                <a:gd name="T22" fmla="*/ 1 w 452"/>
                <a:gd name="T23" fmla="*/ 1 h 254"/>
                <a:gd name="T24" fmla="*/ 1 w 452"/>
                <a:gd name="T25" fmla="*/ 1 h 254"/>
                <a:gd name="T26" fmla="*/ 1 w 452"/>
                <a:gd name="T27" fmla="*/ 1 h 254"/>
                <a:gd name="T28" fmla="*/ 1 w 452"/>
                <a:gd name="T29" fmla="*/ 1 h 254"/>
                <a:gd name="T30" fmla="*/ 1 w 452"/>
                <a:gd name="T31" fmla="*/ 1 h 254"/>
                <a:gd name="T32" fmla="*/ 1 w 452"/>
                <a:gd name="T33" fmla="*/ 1 h 254"/>
                <a:gd name="T34" fmla="*/ 0 w 452"/>
                <a:gd name="T35" fmla="*/ 1 h 254"/>
                <a:gd name="T36" fmla="*/ 1 w 452"/>
                <a:gd name="T37" fmla="*/ 1 h 254"/>
                <a:gd name="T38" fmla="*/ 1 w 452"/>
                <a:gd name="T39" fmla="*/ 1 h 254"/>
                <a:gd name="T40" fmla="*/ 1 w 452"/>
                <a:gd name="T41" fmla="*/ 1 h 254"/>
                <a:gd name="T42" fmla="*/ 1 w 452"/>
                <a:gd name="T43" fmla="*/ 1 h 254"/>
                <a:gd name="T44" fmla="*/ 1 w 452"/>
                <a:gd name="T45" fmla="*/ 1 h 254"/>
                <a:gd name="T46" fmla="*/ 1 w 452"/>
                <a:gd name="T47" fmla="*/ 1 h 254"/>
                <a:gd name="T48" fmla="*/ 1 w 452"/>
                <a:gd name="T49" fmla="*/ 1 h 254"/>
                <a:gd name="T50" fmla="*/ 1 w 452"/>
                <a:gd name="T51" fmla="*/ 1 h 254"/>
                <a:gd name="T52" fmla="*/ 1 w 452"/>
                <a:gd name="T53" fmla="*/ 1 h 254"/>
                <a:gd name="T54" fmla="*/ 1 w 452"/>
                <a:gd name="T55" fmla="*/ 1 h 254"/>
                <a:gd name="T56" fmla="*/ 1 w 452"/>
                <a:gd name="T57" fmla="*/ 1 h 254"/>
                <a:gd name="T58" fmla="*/ 1 w 452"/>
                <a:gd name="T59" fmla="*/ 1 h 254"/>
                <a:gd name="T60" fmla="*/ 1 w 452"/>
                <a:gd name="T61" fmla="*/ 1 h 254"/>
                <a:gd name="T62" fmla="*/ 1 w 452"/>
                <a:gd name="T63" fmla="*/ 1 h 254"/>
                <a:gd name="T64" fmla="*/ 1 w 452"/>
                <a:gd name="T65" fmla="*/ 1 h 254"/>
                <a:gd name="T66" fmla="*/ 1 w 452"/>
                <a:gd name="T67" fmla="*/ 1 h 254"/>
                <a:gd name="T68" fmla="*/ 1 w 452"/>
                <a:gd name="T69" fmla="*/ 1 h 254"/>
                <a:gd name="T70" fmla="*/ 1 w 452"/>
                <a:gd name="T71" fmla="*/ 1 h 254"/>
                <a:gd name="T72" fmla="*/ 1 w 452"/>
                <a:gd name="T73" fmla="*/ 1 h 254"/>
                <a:gd name="T74" fmla="*/ 1 w 452"/>
                <a:gd name="T75" fmla="*/ 1 h 25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52"/>
                <a:gd name="T115" fmla="*/ 0 h 254"/>
                <a:gd name="T116" fmla="*/ 452 w 452"/>
                <a:gd name="T117" fmla="*/ 254 h 25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52" h="254">
                  <a:moveTo>
                    <a:pt x="425" y="13"/>
                  </a:moveTo>
                  <a:lnTo>
                    <a:pt x="420" y="12"/>
                  </a:lnTo>
                  <a:lnTo>
                    <a:pt x="413" y="11"/>
                  </a:lnTo>
                  <a:lnTo>
                    <a:pt x="404" y="11"/>
                  </a:lnTo>
                  <a:lnTo>
                    <a:pt x="392" y="11"/>
                  </a:lnTo>
                  <a:lnTo>
                    <a:pt x="380" y="11"/>
                  </a:lnTo>
                  <a:lnTo>
                    <a:pt x="365" y="11"/>
                  </a:lnTo>
                  <a:lnTo>
                    <a:pt x="351" y="11"/>
                  </a:lnTo>
                  <a:lnTo>
                    <a:pt x="336" y="11"/>
                  </a:lnTo>
                  <a:lnTo>
                    <a:pt x="321" y="12"/>
                  </a:lnTo>
                  <a:lnTo>
                    <a:pt x="306" y="12"/>
                  </a:lnTo>
                  <a:lnTo>
                    <a:pt x="292" y="12"/>
                  </a:lnTo>
                  <a:lnTo>
                    <a:pt x="279" y="11"/>
                  </a:lnTo>
                  <a:lnTo>
                    <a:pt x="266" y="11"/>
                  </a:lnTo>
                  <a:lnTo>
                    <a:pt x="256" y="9"/>
                  </a:lnTo>
                  <a:lnTo>
                    <a:pt x="247" y="8"/>
                  </a:lnTo>
                  <a:lnTo>
                    <a:pt x="242" y="5"/>
                  </a:lnTo>
                  <a:lnTo>
                    <a:pt x="235" y="2"/>
                  </a:lnTo>
                  <a:lnTo>
                    <a:pt x="225" y="1"/>
                  </a:lnTo>
                  <a:lnTo>
                    <a:pt x="213" y="1"/>
                  </a:lnTo>
                  <a:lnTo>
                    <a:pt x="199" y="0"/>
                  </a:lnTo>
                  <a:lnTo>
                    <a:pt x="183" y="0"/>
                  </a:lnTo>
                  <a:lnTo>
                    <a:pt x="165" y="0"/>
                  </a:lnTo>
                  <a:lnTo>
                    <a:pt x="147" y="1"/>
                  </a:lnTo>
                  <a:lnTo>
                    <a:pt x="129" y="1"/>
                  </a:lnTo>
                  <a:lnTo>
                    <a:pt x="110" y="2"/>
                  </a:lnTo>
                  <a:lnTo>
                    <a:pt x="93" y="2"/>
                  </a:lnTo>
                  <a:lnTo>
                    <a:pt x="76" y="4"/>
                  </a:lnTo>
                  <a:lnTo>
                    <a:pt x="61" y="4"/>
                  </a:lnTo>
                  <a:lnTo>
                    <a:pt x="47" y="4"/>
                  </a:lnTo>
                  <a:lnTo>
                    <a:pt x="36" y="4"/>
                  </a:lnTo>
                  <a:lnTo>
                    <a:pt x="27" y="4"/>
                  </a:lnTo>
                  <a:lnTo>
                    <a:pt x="21" y="2"/>
                  </a:lnTo>
                  <a:lnTo>
                    <a:pt x="9" y="19"/>
                  </a:lnTo>
                  <a:lnTo>
                    <a:pt x="1" y="62"/>
                  </a:lnTo>
                  <a:lnTo>
                    <a:pt x="0" y="107"/>
                  </a:lnTo>
                  <a:lnTo>
                    <a:pt x="8" y="132"/>
                  </a:lnTo>
                  <a:lnTo>
                    <a:pt x="16" y="136"/>
                  </a:lnTo>
                  <a:lnTo>
                    <a:pt x="26" y="142"/>
                  </a:lnTo>
                  <a:lnTo>
                    <a:pt x="36" y="151"/>
                  </a:lnTo>
                  <a:lnTo>
                    <a:pt x="46" y="163"/>
                  </a:lnTo>
                  <a:lnTo>
                    <a:pt x="56" y="178"/>
                  </a:lnTo>
                  <a:lnTo>
                    <a:pt x="65" y="197"/>
                  </a:lnTo>
                  <a:lnTo>
                    <a:pt x="72" y="219"/>
                  </a:lnTo>
                  <a:lnTo>
                    <a:pt x="77" y="246"/>
                  </a:lnTo>
                  <a:lnTo>
                    <a:pt x="83" y="250"/>
                  </a:lnTo>
                  <a:lnTo>
                    <a:pt x="95" y="251"/>
                  </a:lnTo>
                  <a:lnTo>
                    <a:pt x="113" y="250"/>
                  </a:lnTo>
                  <a:lnTo>
                    <a:pt x="135" y="248"/>
                  </a:lnTo>
                  <a:lnTo>
                    <a:pt x="157" y="247"/>
                  </a:lnTo>
                  <a:lnTo>
                    <a:pt x="178" y="244"/>
                  </a:lnTo>
                  <a:lnTo>
                    <a:pt x="194" y="243"/>
                  </a:lnTo>
                  <a:lnTo>
                    <a:pt x="206" y="243"/>
                  </a:lnTo>
                  <a:lnTo>
                    <a:pt x="216" y="244"/>
                  </a:lnTo>
                  <a:lnTo>
                    <a:pt x="231" y="247"/>
                  </a:lnTo>
                  <a:lnTo>
                    <a:pt x="249" y="250"/>
                  </a:lnTo>
                  <a:lnTo>
                    <a:pt x="270" y="253"/>
                  </a:lnTo>
                  <a:lnTo>
                    <a:pt x="289" y="254"/>
                  </a:lnTo>
                  <a:lnTo>
                    <a:pt x="306" y="254"/>
                  </a:lnTo>
                  <a:lnTo>
                    <a:pt x="318" y="253"/>
                  </a:lnTo>
                  <a:lnTo>
                    <a:pt x="324" y="250"/>
                  </a:lnTo>
                  <a:lnTo>
                    <a:pt x="337" y="221"/>
                  </a:lnTo>
                  <a:lnTo>
                    <a:pt x="353" y="198"/>
                  </a:lnTo>
                  <a:lnTo>
                    <a:pt x="369" y="179"/>
                  </a:lnTo>
                  <a:lnTo>
                    <a:pt x="386" y="163"/>
                  </a:lnTo>
                  <a:lnTo>
                    <a:pt x="401" y="151"/>
                  </a:lnTo>
                  <a:lnTo>
                    <a:pt x="416" y="142"/>
                  </a:lnTo>
                  <a:lnTo>
                    <a:pt x="431" y="136"/>
                  </a:lnTo>
                  <a:lnTo>
                    <a:pt x="442" y="132"/>
                  </a:lnTo>
                  <a:lnTo>
                    <a:pt x="449" y="125"/>
                  </a:lnTo>
                  <a:lnTo>
                    <a:pt x="451" y="113"/>
                  </a:lnTo>
                  <a:lnTo>
                    <a:pt x="452" y="94"/>
                  </a:lnTo>
                  <a:lnTo>
                    <a:pt x="450" y="73"/>
                  </a:lnTo>
                  <a:lnTo>
                    <a:pt x="445" y="53"/>
                  </a:lnTo>
                  <a:lnTo>
                    <a:pt x="440" y="35"/>
                  </a:lnTo>
                  <a:lnTo>
                    <a:pt x="433" y="20"/>
                  </a:lnTo>
                  <a:lnTo>
                    <a:pt x="425" y="13"/>
                  </a:lnTo>
                  <a:close/>
                </a:path>
              </a:pathLst>
            </a:custGeom>
            <a:solidFill>
              <a:srgbClr val="FFFFFF"/>
            </a:solidFill>
            <a:ln w="9525">
              <a:noFill/>
              <a:round/>
              <a:headEnd/>
              <a:tailEnd/>
            </a:ln>
          </p:spPr>
          <p:txBody>
            <a:bodyPr/>
            <a:lstStyle/>
            <a:p>
              <a:endParaRPr lang="en-US"/>
            </a:p>
          </p:txBody>
        </p:sp>
        <p:sp>
          <p:nvSpPr>
            <p:cNvPr id="2871" name="Freeform 861"/>
            <p:cNvSpPr>
              <a:spLocks/>
            </p:cNvSpPr>
            <p:nvPr/>
          </p:nvSpPr>
          <p:spPr bwMode="auto">
            <a:xfrm>
              <a:off x="2737" y="3285"/>
              <a:ext cx="85" cy="78"/>
            </a:xfrm>
            <a:custGeom>
              <a:avLst/>
              <a:gdLst>
                <a:gd name="T0" fmla="*/ 0 w 171"/>
                <a:gd name="T1" fmla="*/ 1 h 155"/>
                <a:gd name="T2" fmla="*/ 0 w 171"/>
                <a:gd name="T3" fmla="*/ 1 h 155"/>
                <a:gd name="T4" fmla="*/ 0 w 171"/>
                <a:gd name="T5" fmla="*/ 1 h 155"/>
                <a:gd name="T6" fmla="*/ 0 w 171"/>
                <a:gd name="T7" fmla="*/ 1 h 155"/>
                <a:gd name="T8" fmla="*/ 0 w 171"/>
                <a:gd name="T9" fmla="*/ 1 h 155"/>
                <a:gd name="T10" fmla="*/ 0 w 171"/>
                <a:gd name="T11" fmla="*/ 1 h 155"/>
                <a:gd name="T12" fmla="*/ 0 w 171"/>
                <a:gd name="T13" fmla="*/ 1 h 155"/>
                <a:gd name="T14" fmla="*/ 0 w 171"/>
                <a:gd name="T15" fmla="*/ 1 h 155"/>
                <a:gd name="T16" fmla="*/ 0 w 171"/>
                <a:gd name="T17" fmla="*/ 1 h 155"/>
                <a:gd name="T18" fmla="*/ 0 w 171"/>
                <a:gd name="T19" fmla="*/ 1 h 155"/>
                <a:gd name="T20" fmla="*/ 0 w 171"/>
                <a:gd name="T21" fmla="*/ 1 h 155"/>
                <a:gd name="T22" fmla="*/ 0 w 171"/>
                <a:gd name="T23" fmla="*/ 1 h 155"/>
                <a:gd name="T24" fmla="*/ 0 w 171"/>
                <a:gd name="T25" fmla="*/ 1 h 155"/>
                <a:gd name="T26" fmla="*/ 0 w 171"/>
                <a:gd name="T27" fmla="*/ 1 h 155"/>
                <a:gd name="T28" fmla="*/ 0 w 171"/>
                <a:gd name="T29" fmla="*/ 1 h 155"/>
                <a:gd name="T30" fmla="*/ 0 w 171"/>
                <a:gd name="T31" fmla="*/ 1 h 155"/>
                <a:gd name="T32" fmla="*/ 0 w 171"/>
                <a:gd name="T33" fmla="*/ 1 h 155"/>
                <a:gd name="T34" fmla="*/ 0 w 171"/>
                <a:gd name="T35" fmla="*/ 1 h 155"/>
                <a:gd name="T36" fmla="*/ 0 w 171"/>
                <a:gd name="T37" fmla="*/ 1 h 155"/>
                <a:gd name="T38" fmla="*/ 0 w 171"/>
                <a:gd name="T39" fmla="*/ 1 h 155"/>
                <a:gd name="T40" fmla="*/ 0 w 171"/>
                <a:gd name="T41" fmla="*/ 1 h 155"/>
                <a:gd name="T42" fmla="*/ 0 w 171"/>
                <a:gd name="T43" fmla="*/ 1 h 155"/>
                <a:gd name="T44" fmla="*/ 0 w 171"/>
                <a:gd name="T45" fmla="*/ 1 h 155"/>
                <a:gd name="T46" fmla="*/ 0 w 171"/>
                <a:gd name="T47" fmla="*/ 0 h 155"/>
                <a:gd name="T48" fmla="*/ 0 w 171"/>
                <a:gd name="T49" fmla="*/ 0 h 155"/>
                <a:gd name="T50" fmla="*/ 0 w 171"/>
                <a:gd name="T51" fmla="*/ 1 h 155"/>
                <a:gd name="T52" fmla="*/ 0 w 171"/>
                <a:gd name="T53" fmla="*/ 1 h 155"/>
                <a:gd name="T54" fmla="*/ 0 w 171"/>
                <a:gd name="T55" fmla="*/ 1 h 155"/>
                <a:gd name="T56" fmla="*/ 0 w 171"/>
                <a:gd name="T57" fmla="*/ 1 h 155"/>
                <a:gd name="T58" fmla="*/ 0 w 171"/>
                <a:gd name="T59" fmla="*/ 1 h 155"/>
                <a:gd name="T60" fmla="*/ 0 w 171"/>
                <a:gd name="T61" fmla="*/ 1 h 155"/>
                <a:gd name="T62" fmla="*/ 0 w 171"/>
                <a:gd name="T63" fmla="*/ 1 h 155"/>
                <a:gd name="T64" fmla="*/ 0 w 171"/>
                <a:gd name="T65" fmla="*/ 1 h 155"/>
                <a:gd name="T66" fmla="*/ 0 w 171"/>
                <a:gd name="T67" fmla="*/ 1 h 155"/>
                <a:gd name="T68" fmla="*/ 0 w 171"/>
                <a:gd name="T69" fmla="*/ 1 h 155"/>
                <a:gd name="T70" fmla="*/ 0 w 171"/>
                <a:gd name="T71" fmla="*/ 1 h 155"/>
                <a:gd name="T72" fmla="*/ 0 w 171"/>
                <a:gd name="T73" fmla="*/ 1 h 15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1"/>
                <a:gd name="T112" fmla="*/ 0 h 155"/>
                <a:gd name="T113" fmla="*/ 171 w 171"/>
                <a:gd name="T114" fmla="*/ 155 h 15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1" h="155">
                  <a:moveTo>
                    <a:pt x="171" y="153"/>
                  </a:moveTo>
                  <a:lnTo>
                    <a:pt x="167" y="155"/>
                  </a:lnTo>
                  <a:lnTo>
                    <a:pt x="159" y="155"/>
                  </a:lnTo>
                  <a:lnTo>
                    <a:pt x="148" y="153"/>
                  </a:lnTo>
                  <a:lnTo>
                    <a:pt x="134" y="151"/>
                  </a:lnTo>
                  <a:lnTo>
                    <a:pt x="121" y="149"/>
                  </a:lnTo>
                  <a:lnTo>
                    <a:pt x="108" y="146"/>
                  </a:lnTo>
                  <a:lnTo>
                    <a:pt x="97" y="145"/>
                  </a:lnTo>
                  <a:lnTo>
                    <a:pt x="90" y="145"/>
                  </a:lnTo>
                  <a:lnTo>
                    <a:pt x="82" y="145"/>
                  </a:lnTo>
                  <a:lnTo>
                    <a:pt x="72" y="145"/>
                  </a:lnTo>
                  <a:lnTo>
                    <a:pt x="59" y="144"/>
                  </a:lnTo>
                  <a:lnTo>
                    <a:pt x="45" y="142"/>
                  </a:lnTo>
                  <a:lnTo>
                    <a:pt x="31" y="140"/>
                  </a:lnTo>
                  <a:lnTo>
                    <a:pt x="19" y="137"/>
                  </a:lnTo>
                  <a:lnTo>
                    <a:pt x="10" y="134"/>
                  </a:lnTo>
                  <a:lnTo>
                    <a:pt x="6" y="132"/>
                  </a:lnTo>
                  <a:lnTo>
                    <a:pt x="3" y="108"/>
                  </a:lnTo>
                  <a:lnTo>
                    <a:pt x="0" y="66"/>
                  </a:lnTo>
                  <a:lnTo>
                    <a:pt x="0" y="26"/>
                  </a:lnTo>
                  <a:lnTo>
                    <a:pt x="4" y="4"/>
                  </a:lnTo>
                  <a:lnTo>
                    <a:pt x="9" y="1"/>
                  </a:lnTo>
                  <a:lnTo>
                    <a:pt x="21" y="1"/>
                  </a:lnTo>
                  <a:lnTo>
                    <a:pt x="34" y="0"/>
                  </a:lnTo>
                  <a:lnTo>
                    <a:pt x="51" y="0"/>
                  </a:lnTo>
                  <a:lnTo>
                    <a:pt x="67" y="1"/>
                  </a:lnTo>
                  <a:lnTo>
                    <a:pt x="81" y="2"/>
                  </a:lnTo>
                  <a:lnTo>
                    <a:pt x="93" y="4"/>
                  </a:lnTo>
                  <a:lnTo>
                    <a:pt x="98" y="5"/>
                  </a:lnTo>
                  <a:lnTo>
                    <a:pt x="104" y="12"/>
                  </a:lnTo>
                  <a:lnTo>
                    <a:pt x="114" y="28"/>
                  </a:lnTo>
                  <a:lnTo>
                    <a:pt x="127" y="50"/>
                  </a:lnTo>
                  <a:lnTo>
                    <a:pt x="141" y="76"/>
                  </a:lnTo>
                  <a:lnTo>
                    <a:pt x="153" y="102"/>
                  </a:lnTo>
                  <a:lnTo>
                    <a:pt x="165" y="126"/>
                  </a:lnTo>
                  <a:lnTo>
                    <a:pt x="170" y="144"/>
                  </a:lnTo>
                  <a:lnTo>
                    <a:pt x="171" y="153"/>
                  </a:lnTo>
                  <a:close/>
                </a:path>
              </a:pathLst>
            </a:custGeom>
            <a:solidFill>
              <a:srgbClr val="FFFFFF"/>
            </a:solidFill>
            <a:ln w="9525">
              <a:noFill/>
              <a:round/>
              <a:headEnd/>
              <a:tailEnd/>
            </a:ln>
          </p:spPr>
          <p:txBody>
            <a:bodyPr/>
            <a:lstStyle/>
            <a:p>
              <a:endParaRPr lang="en-US"/>
            </a:p>
          </p:txBody>
        </p:sp>
        <p:sp>
          <p:nvSpPr>
            <p:cNvPr id="2872" name="Freeform 862"/>
            <p:cNvSpPr>
              <a:spLocks/>
            </p:cNvSpPr>
            <p:nvPr/>
          </p:nvSpPr>
          <p:spPr bwMode="auto">
            <a:xfrm>
              <a:off x="2624" y="3291"/>
              <a:ext cx="89" cy="64"/>
            </a:xfrm>
            <a:custGeom>
              <a:avLst/>
              <a:gdLst>
                <a:gd name="T0" fmla="*/ 0 w 179"/>
                <a:gd name="T1" fmla="*/ 0 h 129"/>
                <a:gd name="T2" fmla="*/ 0 w 179"/>
                <a:gd name="T3" fmla="*/ 0 h 129"/>
                <a:gd name="T4" fmla="*/ 0 w 179"/>
                <a:gd name="T5" fmla="*/ 0 h 129"/>
                <a:gd name="T6" fmla="*/ 0 w 179"/>
                <a:gd name="T7" fmla="*/ 0 h 129"/>
                <a:gd name="T8" fmla="*/ 0 w 179"/>
                <a:gd name="T9" fmla="*/ 0 h 129"/>
                <a:gd name="T10" fmla="*/ 0 w 179"/>
                <a:gd name="T11" fmla="*/ 0 h 129"/>
                <a:gd name="T12" fmla="*/ 0 w 179"/>
                <a:gd name="T13" fmla="*/ 0 h 129"/>
                <a:gd name="T14" fmla="*/ 0 w 179"/>
                <a:gd name="T15" fmla="*/ 0 h 129"/>
                <a:gd name="T16" fmla="*/ 0 w 179"/>
                <a:gd name="T17" fmla="*/ 0 h 129"/>
                <a:gd name="T18" fmla="*/ 0 w 179"/>
                <a:gd name="T19" fmla="*/ 0 h 129"/>
                <a:gd name="T20" fmla="*/ 0 w 179"/>
                <a:gd name="T21" fmla="*/ 0 h 129"/>
                <a:gd name="T22" fmla="*/ 0 w 179"/>
                <a:gd name="T23" fmla="*/ 0 h 129"/>
                <a:gd name="T24" fmla="*/ 0 w 179"/>
                <a:gd name="T25" fmla="*/ 0 h 129"/>
                <a:gd name="T26" fmla="*/ 0 w 179"/>
                <a:gd name="T27" fmla="*/ 0 h 129"/>
                <a:gd name="T28" fmla="*/ 0 w 179"/>
                <a:gd name="T29" fmla="*/ 0 h 129"/>
                <a:gd name="T30" fmla="*/ 0 w 179"/>
                <a:gd name="T31" fmla="*/ 0 h 129"/>
                <a:gd name="T32" fmla="*/ 0 w 179"/>
                <a:gd name="T33" fmla="*/ 0 h 129"/>
                <a:gd name="T34" fmla="*/ 0 w 179"/>
                <a:gd name="T35" fmla="*/ 0 h 129"/>
                <a:gd name="T36" fmla="*/ 0 w 179"/>
                <a:gd name="T37" fmla="*/ 0 h 129"/>
                <a:gd name="T38" fmla="*/ 0 w 179"/>
                <a:gd name="T39" fmla="*/ 0 h 129"/>
                <a:gd name="T40" fmla="*/ 0 w 179"/>
                <a:gd name="T41" fmla="*/ 0 h 129"/>
                <a:gd name="T42" fmla="*/ 0 w 179"/>
                <a:gd name="T43" fmla="*/ 0 h 129"/>
                <a:gd name="T44" fmla="*/ 0 w 179"/>
                <a:gd name="T45" fmla="*/ 0 h 129"/>
                <a:gd name="T46" fmla="*/ 0 w 179"/>
                <a:gd name="T47" fmla="*/ 0 h 129"/>
                <a:gd name="T48" fmla="*/ 0 w 179"/>
                <a:gd name="T49" fmla="*/ 0 h 129"/>
                <a:gd name="T50" fmla="*/ 0 w 179"/>
                <a:gd name="T51" fmla="*/ 0 h 129"/>
                <a:gd name="T52" fmla="*/ 0 w 179"/>
                <a:gd name="T53" fmla="*/ 0 h 129"/>
                <a:gd name="T54" fmla="*/ 0 w 179"/>
                <a:gd name="T55" fmla="*/ 0 h 129"/>
                <a:gd name="T56" fmla="*/ 0 w 179"/>
                <a:gd name="T57" fmla="*/ 0 h 129"/>
                <a:gd name="T58" fmla="*/ 0 w 179"/>
                <a:gd name="T59" fmla="*/ 0 h 129"/>
                <a:gd name="T60" fmla="*/ 0 w 179"/>
                <a:gd name="T61" fmla="*/ 0 h 129"/>
                <a:gd name="T62" fmla="*/ 0 w 179"/>
                <a:gd name="T63" fmla="*/ 0 h 129"/>
                <a:gd name="T64" fmla="*/ 0 w 179"/>
                <a:gd name="T65" fmla="*/ 0 h 129"/>
                <a:gd name="T66" fmla="*/ 0 w 179"/>
                <a:gd name="T67" fmla="*/ 0 h 129"/>
                <a:gd name="T68" fmla="*/ 0 w 179"/>
                <a:gd name="T69" fmla="*/ 0 h 129"/>
                <a:gd name="T70" fmla="*/ 0 w 179"/>
                <a:gd name="T71" fmla="*/ 0 h 129"/>
                <a:gd name="T72" fmla="*/ 0 w 179"/>
                <a:gd name="T73" fmla="*/ 0 h 12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9"/>
                <a:gd name="T112" fmla="*/ 0 h 129"/>
                <a:gd name="T113" fmla="*/ 179 w 179"/>
                <a:gd name="T114" fmla="*/ 129 h 12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9" h="129">
                  <a:moveTo>
                    <a:pt x="170" y="2"/>
                  </a:moveTo>
                  <a:lnTo>
                    <a:pt x="175" y="21"/>
                  </a:lnTo>
                  <a:lnTo>
                    <a:pt x="177" y="58"/>
                  </a:lnTo>
                  <a:lnTo>
                    <a:pt x="177" y="95"/>
                  </a:lnTo>
                  <a:lnTo>
                    <a:pt x="179" y="118"/>
                  </a:lnTo>
                  <a:lnTo>
                    <a:pt x="178" y="121"/>
                  </a:lnTo>
                  <a:lnTo>
                    <a:pt x="172" y="123"/>
                  </a:lnTo>
                  <a:lnTo>
                    <a:pt x="165" y="125"/>
                  </a:lnTo>
                  <a:lnTo>
                    <a:pt x="153" y="126"/>
                  </a:lnTo>
                  <a:lnTo>
                    <a:pt x="140" y="127"/>
                  </a:lnTo>
                  <a:lnTo>
                    <a:pt x="125" y="129"/>
                  </a:lnTo>
                  <a:lnTo>
                    <a:pt x="109" y="129"/>
                  </a:lnTo>
                  <a:lnTo>
                    <a:pt x="93" y="129"/>
                  </a:lnTo>
                  <a:lnTo>
                    <a:pt x="76" y="129"/>
                  </a:lnTo>
                  <a:lnTo>
                    <a:pt x="59" y="129"/>
                  </a:lnTo>
                  <a:lnTo>
                    <a:pt x="44" y="127"/>
                  </a:lnTo>
                  <a:lnTo>
                    <a:pt x="31" y="126"/>
                  </a:lnTo>
                  <a:lnTo>
                    <a:pt x="18" y="125"/>
                  </a:lnTo>
                  <a:lnTo>
                    <a:pt x="9" y="123"/>
                  </a:lnTo>
                  <a:lnTo>
                    <a:pt x="3" y="121"/>
                  </a:lnTo>
                  <a:lnTo>
                    <a:pt x="0" y="118"/>
                  </a:lnTo>
                  <a:lnTo>
                    <a:pt x="1" y="110"/>
                  </a:lnTo>
                  <a:lnTo>
                    <a:pt x="7" y="95"/>
                  </a:lnTo>
                  <a:lnTo>
                    <a:pt x="15" y="76"/>
                  </a:lnTo>
                  <a:lnTo>
                    <a:pt x="26" y="55"/>
                  </a:lnTo>
                  <a:lnTo>
                    <a:pt x="37" y="36"/>
                  </a:lnTo>
                  <a:lnTo>
                    <a:pt x="51" y="20"/>
                  </a:lnTo>
                  <a:lnTo>
                    <a:pt x="63" y="8"/>
                  </a:lnTo>
                  <a:lnTo>
                    <a:pt x="75" y="4"/>
                  </a:lnTo>
                  <a:lnTo>
                    <a:pt x="87" y="4"/>
                  </a:lnTo>
                  <a:lnTo>
                    <a:pt x="100" y="2"/>
                  </a:lnTo>
                  <a:lnTo>
                    <a:pt x="115" y="1"/>
                  </a:lnTo>
                  <a:lnTo>
                    <a:pt x="130" y="0"/>
                  </a:lnTo>
                  <a:lnTo>
                    <a:pt x="143" y="0"/>
                  </a:lnTo>
                  <a:lnTo>
                    <a:pt x="156" y="0"/>
                  </a:lnTo>
                  <a:lnTo>
                    <a:pt x="165" y="0"/>
                  </a:lnTo>
                  <a:lnTo>
                    <a:pt x="170" y="2"/>
                  </a:lnTo>
                  <a:close/>
                </a:path>
              </a:pathLst>
            </a:custGeom>
            <a:solidFill>
              <a:srgbClr val="FFFFFF"/>
            </a:solidFill>
            <a:ln w="9525">
              <a:noFill/>
              <a:round/>
              <a:headEnd/>
              <a:tailEnd/>
            </a:ln>
          </p:spPr>
          <p:txBody>
            <a:bodyPr/>
            <a:lstStyle/>
            <a:p>
              <a:endParaRPr lang="en-US"/>
            </a:p>
          </p:txBody>
        </p:sp>
        <p:sp>
          <p:nvSpPr>
            <p:cNvPr id="2873" name="Freeform 863"/>
            <p:cNvSpPr>
              <a:spLocks/>
            </p:cNvSpPr>
            <p:nvPr/>
          </p:nvSpPr>
          <p:spPr bwMode="auto">
            <a:xfrm>
              <a:off x="2686" y="3388"/>
              <a:ext cx="78" cy="93"/>
            </a:xfrm>
            <a:custGeom>
              <a:avLst/>
              <a:gdLst>
                <a:gd name="T0" fmla="*/ 1 w 155"/>
                <a:gd name="T1" fmla="*/ 1 h 186"/>
                <a:gd name="T2" fmla="*/ 1 w 155"/>
                <a:gd name="T3" fmla="*/ 1 h 186"/>
                <a:gd name="T4" fmla="*/ 1 w 155"/>
                <a:gd name="T5" fmla="*/ 1 h 186"/>
                <a:gd name="T6" fmla="*/ 1 w 155"/>
                <a:gd name="T7" fmla="*/ 1 h 186"/>
                <a:gd name="T8" fmla="*/ 1 w 155"/>
                <a:gd name="T9" fmla="*/ 1 h 186"/>
                <a:gd name="T10" fmla="*/ 1 w 155"/>
                <a:gd name="T11" fmla="*/ 1 h 186"/>
                <a:gd name="T12" fmla="*/ 1 w 155"/>
                <a:gd name="T13" fmla="*/ 1 h 186"/>
                <a:gd name="T14" fmla="*/ 1 w 155"/>
                <a:gd name="T15" fmla="*/ 1 h 186"/>
                <a:gd name="T16" fmla="*/ 1 w 155"/>
                <a:gd name="T17" fmla="*/ 1 h 186"/>
                <a:gd name="T18" fmla="*/ 1 w 155"/>
                <a:gd name="T19" fmla="*/ 1 h 186"/>
                <a:gd name="T20" fmla="*/ 1 w 155"/>
                <a:gd name="T21" fmla="*/ 1 h 186"/>
                <a:gd name="T22" fmla="*/ 1 w 155"/>
                <a:gd name="T23" fmla="*/ 1 h 186"/>
                <a:gd name="T24" fmla="*/ 1 w 155"/>
                <a:gd name="T25" fmla="*/ 1 h 186"/>
                <a:gd name="T26" fmla="*/ 1 w 155"/>
                <a:gd name="T27" fmla="*/ 1 h 186"/>
                <a:gd name="T28" fmla="*/ 1 w 155"/>
                <a:gd name="T29" fmla="*/ 1 h 186"/>
                <a:gd name="T30" fmla="*/ 1 w 155"/>
                <a:gd name="T31" fmla="*/ 1 h 186"/>
                <a:gd name="T32" fmla="*/ 0 w 155"/>
                <a:gd name="T33" fmla="*/ 1 h 186"/>
                <a:gd name="T34" fmla="*/ 1 w 155"/>
                <a:gd name="T35" fmla="*/ 1 h 186"/>
                <a:gd name="T36" fmla="*/ 1 w 155"/>
                <a:gd name="T37" fmla="*/ 1 h 186"/>
                <a:gd name="T38" fmla="*/ 1 w 155"/>
                <a:gd name="T39" fmla="*/ 1 h 186"/>
                <a:gd name="T40" fmla="*/ 1 w 155"/>
                <a:gd name="T41" fmla="*/ 1 h 186"/>
                <a:gd name="T42" fmla="*/ 1 w 155"/>
                <a:gd name="T43" fmla="*/ 1 h 186"/>
                <a:gd name="T44" fmla="*/ 1 w 155"/>
                <a:gd name="T45" fmla="*/ 1 h 186"/>
                <a:gd name="T46" fmla="*/ 1 w 155"/>
                <a:gd name="T47" fmla="*/ 1 h 186"/>
                <a:gd name="T48" fmla="*/ 1 w 155"/>
                <a:gd name="T49" fmla="*/ 1 h 186"/>
                <a:gd name="T50" fmla="*/ 1 w 155"/>
                <a:gd name="T51" fmla="*/ 1 h 186"/>
                <a:gd name="T52" fmla="*/ 1 w 155"/>
                <a:gd name="T53" fmla="*/ 1 h 186"/>
                <a:gd name="T54" fmla="*/ 1 w 155"/>
                <a:gd name="T55" fmla="*/ 1 h 186"/>
                <a:gd name="T56" fmla="*/ 1 w 155"/>
                <a:gd name="T57" fmla="*/ 1 h 186"/>
                <a:gd name="T58" fmla="*/ 1 w 155"/>
                <a:gd name="T59" fmla="*/ 1 h 186"/>
                <a:gd name="T60" fmla="*/ 1 w 155"/>
                <a:gd name="T61" fmla="*/ 0 h 186"/>
                <a:gd name="T62" fmla="*/ 1 w 155"/>
                <a:gd name="T63" fmla="*/ 1 h 186"/>
                <a:gd name="T64" fmla="*/ 1 w 155"/>
                <a:gd name="T65" fmla="*/ 1 h 186"/>
                <a:gd name="T66" fmla="*/ 1 w 155"/>
                <a:gd name="T67" fmla="*/ 1 h 186"/>
                <a:gd name="T68" fmla="*/ 1 w 155"/>
                <a:gd name="T69" fmla="*/ 1 h 186"/>
                <a:gd name="T70" fmla="*/ 1 w 155"/>
                <a:gd name="T71" fmla="*/ 1 h 186"/>
                <a:gd name="T72" fmla="*/ 1 w 155"/>
                <a:gd name="T73" fmla="*/ 1 h 186"/>
                <a:gd name="T74" fmla="*/ 1 w 155"/>
                <a:gd name="T75" fmla="*/ 1 h 186"/>
                <a:gd name="T76" fmla="*/ 1 w 155"/>
                <a:gd name="T77" fmla="*/ 1 h 186"/>
                <a:gd name="T78" fmla="*/ 1 w 155"/>
                <a:gd name="T79" fmla="*/ 1 h 186"/>
                <a:gd name="T80" fmla="*/ 1 w 155"/>
                <a:gd name="T81" fmla="*/ 1 h 186"/>
                <a:gd name="T82" fmla="*/ 1 w 155"/>
                <a:gd name="T83" fmla="*/ 1 h 186"/>
                <a:gd name="T84" fmla="*/ 1 w 155"/>
                <a:gd name="T85" fmla="*/ 1 h 186"/>
                <a:gd name="T86" fmla="*/ 1 w 155"/>
                <a:gd name="T87" fmla="*/ 1 h 186"/>
                <a:gd name="T88" fmla="*/ 1 w 155"/>
                <a:gd name="T89" fmla="*/ 1 h 186"/>
                <a:gd name="T90" fmla="*/ 1 w 155"/>
                <a:gd name="T91" fmla="*/ 1 h 186"/>
                <a:gd name="T92" fmla="*/ 1 w 155"/>
                <a:gd name="T93" fmla="*/ 1 h 186"/>
                <a:gd name="T94" fmla="*/ 1 w 155"/>
                <a:gd name="T95" fmla="*/ 1 h 186"/>
                <a:gd name="T96" fmla="*/ 1 w 155"/>
                <a:gd name="T97" fmla="*/ 1 h 186"/>
                <a:gd name="T98" fmla="*/ 1 w 155"/>
                <a:gd name="T99" fmla="*/ 1 h 186"/>
                <a:gd name="T100" fmla="*/ 1 w 155"/>
                <a:gd name="T101" fmla="*/ 1 h 186"/>
                <a:gd name="T102" fmla="*/ 1 w 155"/>
                <a:gd name="T103" fmla="*/ 1 h 186"/>
                <a:gd name="T104" fmla="*/ 1 w 155"/>
                <a:gd name="T105" fmla="*/ 1 h 186"/>
                <a:gd name="T106" fmla="*/ 1 w 155"/>
                <a:gd name="T107" fmla="*/ 1 h 186"/>
                <a:gd name="T108" fmla="*/ 1 w 155"/>
                <a:gd name="T109" fmla="*/ 1 h 186"/>
                <a:gd name="T110" fmla="*/ 1 w 155"/>
                <a:gd name="T111" fmla="*/ 1 h 186"/>
                <a:gd name="T112" fmla="*/ 1 w 155"/>
                <a:gd name="T113" fmla="*/ 1 h 186"/>
                <a:gd name="T114" fmla="*/ 1 w 155"/>
                <a:gd name="T115" fmla="*/ 1 h 186"/>
                <a:gd name="T116" fmla="*/ 1 w 155"/>
                <a:gd name="T117" fmla="*/ 1 h 186"/>
                <a:gd name="T118" fmla="*/ 1 w 155"/>
                <a:gd name="T119" fmla="*/ 1 h 186"/>
                <a:gd name="T120" fmla="*/ 1 w 155"/>
                <a:gd name="T121" fmla="*/ 1 h 18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5"/>
                <a:gd name="T184" fmla="*/ 0 h 186"/>
                <a:gd name="T185" fmla="*/ 155 w 155"/>
                <a:gd name="T186" fmla="*/ 186 h 18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5" h="186">
                  <a:moveTo>
                    <a:pt x="90" y="186"/>
                  </a:moveTo>
                  <a:lnTo>
                    <a:pt x="86" y="179"/>
                  </a:lnTo>
                  <a:lnTo>
                    <a:pt x="79" y="174"/>
                  </a:lnTo>
                  <a:lnTo>
                    <a:pt x="70" y="170"/>
                  </a:lnTo>
                  <a:lnTo>
                    <a:pt x="61" y="166"/>
                  </a:lnTo>
                  <a:lnTo>
                    <a:pt x="51" y="163"/>
                  </a:lnTo>
                  <a:lnTo>
                    <a:pt x="42" y="160"/>
                  </a:lnTo>
                  <a:lnTo>
                    <a:pt x="35" y="159"/>
                  </a:lnTo>
                  <a:lnTo>
                    <a:pt x="29" y="159"/>
                  </a:lnTo>
                  <a:lnTo>
                    <a:pt x="19" y="153"/>
                  </a:lnTo>
                  <a:lnTo>
                    <a:pt x="13" y="139"/>
                  </a:lnTo>
                  <a:lnTo>
                    <a:pt x="10" y="120"/>
                  </a:lnTo>
                  <a:lnTo>
                    <a:pt x="16" y="103"/>
                  </a:lnTo>
                  <a:lnTo>
                    <a:pt x="20" y="92"/>
                  </a:lnTo>
                  <a:lnTo>
                    <a:pt x="22" y="80"/>
                  </a:lnTo>
                  <a:lnTo>
                    <a:pt x="16" y="64"/>
                  </a:lnTo>
                  <a:lnTo>
                    <a:pt x="0" y="46"/>
                  </a:lnTo>
                  <a:lnTo>
                    <a:pt x="1" y="39"/>
                  </a:lnTo>
                  <a:lnTo>
                    <a:pt x="10" y="28"/>
                  </a:lnTo>
                  <a:lnTo>
                    <a:pt x="20" y="19"/>
                  </a:lnTo>
                  <a:lnTo>
                    <a:pt x="26" y="16"/>
                  </a:lnTo>
                  <a:lnTo>
                    <a:pt x="34" y="23"/>
                  </a:lnTo>
                  <a:lnTo>
                    <a:pt x="42" y="26"/>
                  </a:lnTo>
                  <a:lnTo>
                    <a:pt x="50" y="27"/>
                  </a:lnTo>
                  <a:lnTo>
                    <a:pt x="58" y="24"/>
                  </a:lnTo>
                  <a:lnTo>
                    <a:pt x="63" y="22"/>
                  </a:lnTo>
                  <a:lnTo>
                    <a:pt x="69" y="18"/>
                  </a:lnTo>
                  <a:lnTo>
                    <a:pt x="72" y="12"/>
                  </a:lnTo>
                  <a:lnTo>
                    <a:pt x="73" y="8"/>
                  </a:lnTo>
                  <a:lnTo>
                    <a:pt x="75" y="1"/>
                  </a:lnTo>
                  <a:lnTo>
                    <a:pt x="80" y="0"/>
                  </a:lnTo>
                  <a:lnTo>
                    <a:pt x="84" y="1"/>
                  </a:lnTo>
                  <a:lnTo>
                    <a:pt x="87" y="8"/>
                  </a:lnTo>
                  <a:lnTo>
                    <a:pt x="88" y="12"/>
                  </a:lnTo>
                  <a:lnTo>
                    <a:pt x="91" y="18"/>
                  </a:lnTo>
                  <a:lnTo>
                    <a:pt x="96" y="22"/>
                  </a:lnTo>
                  <a:lnTo>
                    <a:pt x="101" y="26"/>
                  </a:lnTo>
                  <a:lnTo>
                    <a:pt x="108" y="28"/>
                  </a:lnTo>
                  <a:lnTo>
                    <a:pt x="116" y="28"/>
                  </a:lnTo>
                  <a:lnTo>
                    <a:pt x="125" y="26"/>
                  </a:lnTo>
                  <a:lnTo>
                    <a:pt x="134" y="19"/>
                  </a:lnTo>
                  <a:lnTo>
                    <a:pt x="140" y="22"/>
                  </a:lnTo>
                  <a:lnTo>
                    <a:pt x="147" y="31"/>
                  </a:lnTo>
                  <a:lnTo>
                    <a:pt x="154" y="43"/>
                  </a:lnTo>
                  <a:lnTo>
                    <a:pt x="155" y="52"/>
                  </a:lnTo>
                  <a:lnTo>
                    <a:pt x="145" y="67"/>
                  </a:lnTo>
                  <a:lnTo>
                    <a:pt x="142" y="81"/>
                  </a:lnTo>
                  <a:lnTo>
                    <a:pt x="143" y="95"/>
                  </a:lnTo>
                  <a:lnTo>
                    <a:pt x="147" y="105"/>
                  </a:lnTo>
                  <a:lnTo>
                    <a:pt x="152" y="117"/>
                  </a:lnTo>
                  <a:lnTo>
                    <a:pt x="152" y="136"/>
                  </a:lnTo>
                  <a:lnTo>
                    <a:pt x="145" y="153"/>
                  </a:lnTo>
                  <a:lnTo>
                    <a:pt x="129" y="162"/>
                  </a:lnTo>
                  <a:lnTo>
                    <a:pt x="123" y="162"/>
                  </a:lnTo>
                  <a:lnTo>
                    <a:pt x="116" y="163"/>
                  </a:lnTo>
                  <a:lnTo>
                    <a:pt x="110" y="164"/>
                  </a:lnTo>
                  <a:lnTo>
                    <a:pt x="105" y="167"/>
                  </a:lnTo>
                  <a:lnTo>
                    <a:pt x="99" y="171"/>
                  </a:lnTo>
                  <a:lnTo>
                    <a:pt x="96" y="175"/>
                  </a:lnTo>
                  <a:lnTo>
                    <a:pt x="92" y="179"/>
                  </a:lnTo>
                  <a:lnTo>
                    <a:pt x="90" y="186"/>
                  </a:lnTo>
                  <a:close/>
                </a:path>
              </a:pathLst>
            </a:custGeom>
            <a:solidFill>
              <a:srgbClr val="000000"/>
            </a:solidFill>
            <a:ln w="9525">
              <a:noFill/>
              <a:round/>
              <a:headEnd/>
              <a:tailEnd/>
            </a:ln>
          </p:spPr>
          <p:txBody>
            <a:bodyPr/>
            <a:lstStyle/>
            <a:p>
              <a:endParaRPr lang="en-US"/>
            </a:p>
          </p:txBody>
        </p:sp>
        <p:sp>
          <p:nvSpPr>
            <p:cNvPr id="2874" name="Freeform 864"/>
            <p:cNvSpPr>
              <a:spLocks/>
            </p:cNvSpPr>
            <p:nvPr/>
          </p:nvSpPr>
          <p:spPr bwMode="auto">
            <a:xfrm>
              <a:off x="2698" y="3401"/>
              <a:ext cx="55" cy="65"/>
            </a:xfrm>
            <a:custGeom>
              <a:avLst/>
              <a:gdLst>
                <a:gd name="T0" fmla="*/ 1 w 109"/>
                <a:gd name="T1" fmla="*/ 1 h 130"/>
                <a:gd name="T2" fmla="*/ 1 w 109"/>
                <a:gd name="T3" fmla="*/ 1 h 130"/>
                <a:gd name="T4" fmla="*/ 1 w 109"/>
                <a:gd name="T5" fmla="*/ 1 h 130"/>
                <a:gd name="T6" fmla="*/ 1 w 109"/>
                <a:gd name="T7" fmla="*/ 1 h 130"/>
                <a:gd name="T8" fmla="*/ 1 w 109"/>
                <a:gd name="T9" fmla="*/ 1 h 130"/>
                <a:gd name="T10" fmla="*/ 1 w 109"/>
                <a:gd name="T11" fmla="*/ 1 h 130"/>
                <a:gd name="T12" fmla="*/ 1 w 109"/>
                <a:gd name="T13" fmla="*/ 1 h 130"/>
                <a:gd name="T14" fmla="*/ 1 w 109"/>
                <a:gd name="T15" fmla="*/ 1 h 130"/>
                <a:gd name="T16" fmla="*/ 1 w 109"/>
                <a:gd name="T17" fmla="*/ 1 h 130"/>
                <a:gd name="T18" fmla="*/ 1 w 109"/>
                <a:gd name="T19" fmla="*/ 1 h 130"/>
                <a:gd name="T20" fmla="*/ 1 w 109"/>
                <a:gd name="T21" fmla="*/ 1 h 130"/>
                <a:gd name="T22" fmla="*/ 1 w 109"/>
                <a:gd name="T23" fmla="*/ 1 h 130"/>
                <a:gd name="T24" fmla="*/ 1 w 109"/>
                <a:gd name="T25" fmla="*/ 1 h 130"/>
                <a:gd name="T26" fmla="*/ 1 w 109"/>
                <a:gd name="T27" fmla="*/ 1 h 130"/>
                <a:gd name="T28" fmla="*/ 1 w 109"/>
                <a:gd name="T29" fmla="*/ 1 h 130"/>
                <a:gd name="T30" fmla="*/ 1 w 109"/>
                <a:gd name="T31" fmla="*/ 1 h 130"/>
                <a:gd name="T32" fmla="*/ 0 w 109"/>
                <a:gd name="T33" fmla="*/ 1 h 130"/>
                <a:gd name="T34" fmla="*/ 1 w 109"/>
                <a:gd name="T35" fmla="*/ 1 h 130"/>
                <a:gd name="T36" fmla="*/ 1 w 109"/>
                <a:gd name="T37" fmla="*/ 1 h 130"/>
                <a:gd name="T38" fmla="*/ 1 w 109"/>
                <a:gd name="T39" fmla="*/ 1 h 130"/>
                <a:gd name="T40" fmla="*/ 1 w 109"/>
                <a:gd name="T41" fmla="*/ 1 h 130"/>
                <a:gd name="T42" fmla="*/ 1 w 109"/>
                <a:gd name="T43" fmla="*/ 1 h 130"/>
                <a:gd name="T44" fmla="*/ 1 w 109"/>
                <a:gd name="T45" fmla="*/ 1 h 130"/>
                <a:gd name="T46" fmla="*/ 1 w 109"/>
                <a:gd name="T47" fmla="*/ 1 h 130"/>
                <a:gd name="T48" fmla="*/ 1 w 109"/>
                <a:gd name="T49" fmla="*/ 1 h 130"/>
                <a:gd name="T50" fmla="*/ 1 w 109"/>
                <a:gd name="T51" fmla="*/ 1 h 130"/>
                <a:gd name="T52" fmla="*/ 1 w 109"/>
                <a:gd name="T53" fmla="*/ 0 h 130"/>
                <a:gd name="T54" fmla="*/ 1 w 109"/>
                <a:gd name="T55" fmla="*/ 1 h 130"/>
                <a:gd name="T56" fmla="*/ 1 w 109"/>
                <a:gd name="T57" fmla="*/ 1 h 130"/>
                <a:gd name="T58" fmla="*/ 1 w 109"/>
                <a:gd name="T59" fmla="*/ 1 h 130"/>
                <a:gd name="T60" fmla="*/ 1 w 109"/>
                <a:gd name="T61" fmla="*/ 1 h 130"/>
                <a:gd name="T62" fmla="*/ 1 w 109"/>
                <a:gd name="T63" fmla="*/ 1 h 130"/>
                <a:gd name="T64" fmla="*/ 1 w 109"/>
                <a:gd name="T65" fmla="*/ 1 h 130"/>
                <a:gd name="T66" fmla="*/ 1 w 109"/>
                <a:gd name="T67" fmla="*/ 1 h 130"/>
                <a:gd name="T68" fmla="*/ 1 w 109"/>
                <a:gd name="T69" fmla="*/ 1 h 130"/>
                <a:gd name="T70" fmla="*/ 1 w 109"/>
                <a:gd name="T71" fmla="*/ 1 h 130"/>
                <a:gd name="T72" fmla="*/ 1 w 109"/>
                <a:gd name="T73" fmla="*/ 1 h 130"/>
                <a:gd name="T74" fmla="*/ 1 w 109"/>
                <a:gd name="T75" fmla="*/ 1 h 130"/>
                <a:gd name="T76" fmla="*/ 1 w 109"/>
                <a:gd name="T77" fmla="*/ 1 h 130"/>
                <a:gd name="T78" fmla="*/ 1 w 109"/>
                <a:gd name="T79" fmla="*/ 1 h 130"/>
                <a:gd name="T80" fmla="*/ 1 w 109"/>
                <a:gd name="T81" fmla="*/ 1 h 130"/>
                <a:gd name="T82" fmla="*/ 1 w 109"/>
                <a:gd name="T83" fmla="*/ 1 h 130"/>
                <a:gd name="T84" fmla="*/ 1 w 109"/>
                <a:gd name="T85" fmla="*/ 1 h 130"/>
                <a:gd name="T86" fmla="*/ 1 w 109"/>
                <a:gd name="T87" fmla="*/ 1 h 130"/>
                <a:gd name="T88" fmla="*/ 1 w 109"/>
                <a:gd name="T89" fmla="*/ 1 h 130"/>
                <a:gd name="T90" fmla="*/ 1 w 109"/>
                <a:gd name="T91" fmla="*/ 1 h 130"/>
                <a:gd name="T92" fmla="*/ 1 w 109"/>
                <a:gd name="T93" fmla="*/ 1 h 130"/>
                <a:gd name="T94" fmla="*/ 1 w 109"/>
                <a:gd name="T95" fmla="*/ 1 h 130"/>
                <a:gd name="T96" fmla="*/ 1 w 109"/>
                <a:gd name="T97" fmla="*/ 1 h 130"/>
                <a:gd name="T98" fmla="*/ 1 w 109"/>
                <a:gd name="T99" fmla="*/ 1 h 130"/>
                <a:gd name="T100" fmla="*/ 1 w 109"/>
                <a:gd name="T101" fmla="*/ 1 h 130"/>
                <a:gd name="T102" fmla="*/ 1 w 109"/>
                <a:gd name="T103" fmla="*/ 1 h 130"/>
                <a:gd name="T104" fmla="*/ 1 w 109"/>
                <a:gd name="T105" fmla="*/ 1 h 13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09"/>
                <a:gd name="T160" fmla="*/ 0 h 130"/>
                <a:gd name="T161" fmla="*/ 109 w 109"/>
                <a:gd name="T162" fmla="*/ 130 h 13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09" h="130">
                  <a:moveTo>
                    <a:pt x="63" y="130"/>
                  </a:moveTo>
                  <a:lnTo>
                    <a:pt x="59" y="126"/>
                  </a:lnTo>
                  <a:lnTo>
                    <a:pt x="55" y="122"/>
                  </a:lnTo>
                  <a:lnTo>
                    <a:pt x="49" y="119"/>
                  </a:lnTo>
                  <a:lnTo>
                    <a:pt x="43" y="117"/>
                  </a:lnTo>
                  <a:lnTo>
                    <a:pt x="36" y="114"/>
                  </a:lnTo>
                  <a:lnTo>
                    <a:pt x="29" y="113"/>
                  </a:lnTo>
                  <a:lnTo>
                    <a:pt x="25" y="111"/>
                  </a:lnTo>
                  <a:lnTo>
                    <a:pt x="21" y="111"/>
                  </a:lnTo>
                  <a:lnTo>
                    <a:pt x="13" y="107"/>
                  </a:lnTo>
                  <a:lnTo>
                    <a:pt x="9" y="96"/>
                  </a:lnTo>
                  <a:lnTo>
                    <a:pt x="8" y="84"/>
                  </a:lnTo>
                  <a:lnTo>
                    <a:pt x="11" y="73"/>
                  </a:lnTo>
                  <a:lnTo>
                    <a:pt x="15" y="65"/>
                  </a:lnTo>
                  <a:lnTo>
                    <a:pt x="16" y="57"/>
                  </a:lnTo>
                  <a:lnTo>
                    <a:pt x="11" y="46"/>
                  </a:lnTo>
                  <a:lnTo>
                    <a:pt x="0" y="34"/>
                  </a:lnTo>
                  <a:lnTo>
                    <a:pt x="1" y="28"/>
                  </a:lnTo>
                  <a:lnTo>
                    <a:pt x="7" y="20"/>
                  </a:lnTo>
                  <a:lnTo>
                    <a:pt x="15" y="13"/>
                  </a:lnTo>
                  <a:lnTo>
                    <a:pt x="19" y="12"/>
                  </a:lnTo>
                  <a:lnTo>
                    <a:pt x="30" y="19"/>
                  </a:lnTo>
                  <a:lnTo>
                    <a:pt x="40" y="17"/>
                  </a:lnTo>
                  <a:lnTo>
                    <a:pt x="48" y="13"/>
                  </a:lnTo>
                  <a:lnTo>
                    <a:pt x="52" y="7"/>
                  </a:lnTo>
                  <a:lnTo>
                    <a:pt x="53" y="2"/>
                  </a:lnTo>
                  <a:lnTo>
                    <a:pt x="56" y="0"/>
                  </a:lnTo>
                  <a:lnTo>
                    <a:pt x="58" y="2"/>
                  </a:lnTo>
                  <a:lnTo>
                    <a:pt x="61" y="7"/>
                  </a:lnTo>
                  <a:lnTo>
                    <a:pt x="62" y="9"/>
                  </a:lnTo>
                  <a:lnTo>
                    <a:pt x="64" y="13"/>
                  </a:lnTo>
                  <a:lnTo>
                    <a:pt x="67" y="16"/>
                  </a:lnTo>
                  <a:lnTo>
                    <a:pt x="71" y="19"/>
                  </a:lnTo>
                  <a:lnTo>
                    <a:pt x="76" y="20"/>
                  </a:lnTo>
                  <a:lnTo>
                    <a:pt x="82" y="20"/>
                  </a:lnTo>
                  <a:lnTo>
                    <a:pt x="88" y="17"/>
                  </a:lnTo>
                  <a:lnTo>
                    <a:pt x="94" y="13"/>
                  </a:lnTo>
                  <a:lnTo>
                    <a:pt x="98" y="16"/>
                  </a:lnTo>
                  <a:lnTo>
                    <a:pt x="103" y="23"/>
                  </a:lnTo>
                  <a:lnTo>
                    <a:pt x="109" y="31"/>
                  </a:lnTo>
                  <a:lnTo>
                    <a:pt x="109" y="36"/>
                  </a:lnTo>
                  <a:lnTo>
                    <a:pt x="102" y="47"/>
                  </a:lnTo>
                  <a:lnTo>
                    <a:pt x="99" y="58"/>
                  </a:lnTo>
                  <a:lnTo>
                    <a:pt x="100" y="68"/>
                  </a:lnTo>
                  <a:lnTo>
                    <a:pt x="103" y="74"/>
                  </a:lnTo>
                  <a:lnTo>
                    <a:pt x="107" y="83"/>
                  </a:lnTo>
                  <a:lnTo>
                    <a:pt x="107" y="96"/>
                  </a:lnTo>
                  <a:lnTo>
                    <a:pt x="102" y="108"/>
                  </a:lnTo>
                  <a:lnTo>
                    <a:pt x="91" y="114"/>
                  </a:lnTo>
                  <a:lnTo>
                    <a:pt x="81" y="115"/>
                  </a:lnTo>
                  <a:lnTo>
                    <a:pt x="73" y="118"/>
                  </a:lnTo>
                  <a:lnTo>
                    <a:pt x="66" y="122"/>
                  </a:lnTo>
                  <a:lnTo>
                    <a:pt x="63" y="130"/>
                  </a:lnTo>
                  <a:close/>
                </a:path>
              </a:pathLst>
            </a:custGeom>
            <a:solidFill>
              <a:srgbClr val="FFFFFF"/>
            </a:solidFill>
            <a:ln w="9525">
              <a:noFill/>
              <a:round/>
              <a:headEnd/>
              <a:tailEnd/>
            </a:ln>
          </p:spPr>
          <p:txBody>
            <a:bodyPr/>
            <a:lstStyle/>
            <a:p>
              <a:endParaRPr lang="en-US"/>
            </a:p>
          </p:txBody>
        </p:sp>
      </p:grpSp>
      <p:sp>
        <p:nvSpPr>
          <p:cNvPr id="2358" name="Text Box 300"/>
          <p:cNvSpPr txBox="1">
            <a:spLocks noChangeArrowheads="1"/>
          </p:cNvSpPr>
          <p:nvPr/>
        </p:nvSpPr>
        <p:spPr bwMode="auto">
          <a:xfrm>
            <a:off x="5538788" y="4975225"/>
            <a:ext cx="3149600" cy="1190625"/>
          </a:xfrm>
          <a:prstGeom prst="rect">
            <a:avLst/>
          </a:prstGeom>
          <a:noFill/>
          <a:ln w="9525">
            <a:noFill/>
            <a:miter lim="800000"/>
            <a:headEnd/>
            <a:tailEnd/>
          </a:ln>
        </p:spPr>
        <p:txBody>
          <a:bodyPr wrap="none">
            <a:spAutoFit/>
          </a:bodyPr>
          <a:lstStyle/>
          <a:p>
            <a:pPr eaLnBrk="0" hangingPunct="0"/>
            <a:r>
              <a:rPr lang="de-DE"/>
              <a:t>Personal Travel Assistant,</a:t>
            </a:r>
          </a:p>
          <a:p>
            <a:pPr eaLnBrk="0" hangingPunct="0"/>
            <a:r>
              <a:rPr lang="de-DE"/>
              <a:t>PDA, Laptop, </a:t>
            </a:r>
          </a:p>
          <a:p>
            <a:pPr eaLnBrk="0" hangingPunct="0"/>
            <a:r>
              <a:rPr lang="de-DE"/>
              <a:t>GSM, UMTS, WLAN, </a:t>
            </a:r>
          </a:p>
          <a:p>
            <a:pPr eaLnBrk="0" hangingPunct="0"/>
            <a:r>
              <a:rPr lang="de-DE"/>
              <a:t>Bluetooth, ...</a:t>
            </a:r>
          </a:p>
        </p:txBody>
      </p:sp>
      <p:sp>
        <p:nvSpPr>
          <p:cNvPr id="2359" name="AutoShape 301"/>
          <p:cNvSpPr>
            <a:spLocks noChangeArrowheads="1"/>
          </p:cNvSpPr>
          <p:nvPr/>
        </p:nvSpPr>
        <p:spPr bwMode="auto">
          <a:xfrm>
            <a:off x="6834188" y="3025775"/>
            <a:ext cx="1905000" cy="1736725"/>
          </a:xfrm>
          <a:prstGeom prst="wedgeEllipseCallout">
            <a:avLst>
              <a:gd name="adj1" fmla="val -88667"/>
              <a:gd name="adj2" fmla="val -20227"/>
            </a:avLst>
          </a:prstGeom>
          <a:solidFill>
            <a:srgbClr val="99CCFF"/>
          </a:solidFill>
          <a:ln w="9525">
            <a:noFill/>
            <a:miter lim="800000"/>
            <a:headEnd/>
            <a:tailEnd/>
          </a:ln>
        </p:spPr>
        <p:txBody>
          <a:bodyPr wrap="none" anchor="ctr"/>
          <a:lstStyle/>
          <a:p>
            <a:pPr algn="ctr" eaLnBrk="0" hangingPunct="0"/>
            <a:endParaRPr lang="en-US" sz="2000"/>
          </a:p>
        </p:txBody>
      </p:sp>
      <p:grpSp>
        <p:nvGrpSpPr>
          <p:cNvPr id="2360" name="Group 2250"/>
          <p:cNvGrpSpPr>
            <a:grpSpLocks/>
          </p:cNvGrpSpPr>
          <p:nvPr/>
        </p:nvGrpSpPr>
        <p:grpSpPr bwMode="auto">
          <a:xfrm>
            <a:off x="6910388" y="3605213"/>
            <a:ext cx="609600" cy="577850"/>
            <a:chOff x="4368" y="2352"/>
            <a:chExt cx="384" cy="384"/>
          </a:xfrm>
        </p:grpSpPr>
        <p:sp>
          <p:nvSpPr>
            <p:cNvPr id="2674" name="Freeform 918"/>
            <p:cNvSpPr>
              <a:spLocks/>
            </p:cNvSpPr>
            <p:nvPr/>
          </p:nvSpPr>
          <p:spPr bwMode="auto">
            <a:xfrm>
              <a:off x="4469" y="2352"/>
              <a:ext cx="283" cy="256"/>
            </a:xfrm>
            <a:custGeom>
              <a:avLst/>
              <a:gdLst>
                <a:gd name="T0" fmla="*/ 0 w 14158"/>
                <a:gd name="T1" fmla="*/ 0 h 10511"/>
                <a:gd name="T2" fmla="*/ 0 w 14158"/>
                <a:gd name="T3" fmla="*/ 0 h 10511"/>
                <a:gd name="T4" fmla="*/ 0 w 14158"/>
                <a:gd name="T5" fmla="*/ 0 h 10511"/>
                <a:gd name="T6" fmla="*/ 0 w 14158"/>
                <a:gd name="T7" fmla="*/ 0 h 10511"/>
                <a:gd name="T8" fmla="*/ 0 w 14158"/>
                <a:gd name="T9" fmla="*/ 0 h 10511"/>
                <a:gd name="T10" fmla="*/ 0 w 14158"/>
                <a:gd name="T11" fmla="*/ 0 h 10511"/>
                <a:gd name="T12" fmla="*/ 0 w 14158"/>
                <a:gd name="T13" fmla="*/ 0 h 10511"/>
                <a:gd name="T14" fmla="*/ 0 w 14158"/>
                <a:gd name="T15" fmla="*/ 0 h 10511"/>
                <a:gd name="T16" fmla="*/ 0 60000 65536"/>
                <a:gd name="T17" fmla="*/ 0 60000 65536"/>
                <a:gd name="T18" fmla="*/ 0 60000 65536"/>
                <a:gd name="T19" fmla="*/ 0 60000 65536"/>
                <a:gd name="T20" fmla="*/ 0 60000 65536"/>
                <a:gd name="T21" fmla="*/ 0 60000 65536"/>
                <a:gd name="T22" fmla="*/ 0 60000 65536"/>
                <a:gd name="T23" fmla="*/ 0 60000 65536"/>
                <a:gd name="T24" fmla="*/ 0 w 14158"/>
                <a:gd name="T25" fmla="*/ 0 h 10511"/>
                <a:gd name="T26" fmla="*/ 14158 w 14158"/>
                <a:gd name="T27" fmla="*/ 10511 h 105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158" h="10511">
                  <a:moveTo>
                    <a:pt x="12785" y="10511"/>
                  </a:moveTo>
                  <a:lnTo>
                    <a:pt x="13141" y="10288"/>
                  </a:lnTo>
                  <a:lnTo>
                    <a:pt x="14158" y="2771"/>
                  </a:lnTo>
                  <a:lnTo>
                    <a:pt x="486" y="0"/>
                  </a:lnTo>
                  <a:lnTo>
                    <a:pt x="0" y="0"/>
                  </a:lnTo>
                  <a:lnTo>
                    <a:pt x="41" y="265"/>
                  </a:lnTo>
                  <a:lnTo>
                    <a:pt x="11104" y="8141"/>
                  </a:lnTo>
                  <a:lnTo>
                    <a:pt x="12785" y="10511"/>
                  </a:lnTo>
                  <a:close/>
                </a:path>
              </a:pathLst>
            </a:custGeom>
            <a:solidFill>
              <a:srgbClr val="000000"/>
            </a:solidFill>
            <a:ln w="9525">
              <a:noFill/>
              <a:round/>
              <a:headEnd/>
              <a:tailEnd/>
            </a:ln>
          </p:spPr>
          <p:txBody>
            <a:bodyPr/>
            <a:lstStyle/>
            <a:p>
              <a:endParaRPr lang="en-US"/>
            </a:p>
          </p:txBody>
        </p:sp>
        <p:sp>
          <p:nvSpPr>
            <p:cNvPr id="2675" name="Freeform 919"/>
            <p:cNvSpPr>
              <a:spLocks/>
            </p:cNvSpPr>
            <p:nvPr/>
          </p:nvSpPr>
          <p:spPr bwMode="auto">
            <a:xfrm>
              <a:off x="4469" y="2352"/>
              <a:ext cx="283" cy="256"/>
            </a:xfrm>
            <a:custGeom>
              <a:avLst/>
              <a:gdLst>
                <a:gd name="T0" fmla="*/ 0 w 14158"/>
                <a:gd name="T1" fmla="*/ 0 h 10511"/>
                <a:gd name="T2" fmla="*/ 0 w 14158"/>
                <a:gd name="T3" fmla="*/ 0 h 10511"/>
                <a:gd name="T4" fmla="*/ 0 w 14158"/>
                <a:gd name="T5" fmla="*/ 0 h 10511"/>
                <a:gd name="T6" fmla="*/ 0 w 14158"/>
                <a:gd name="T7" fmla="*/ 0 h 10511"/>
                <a:gd name="T8" fmla="*/ 0 w 14158"/>
                <a:gd name="T9" fmla="*/ 0 h 10511"/>
                <a:gd name="T10" fmla="*/ 0 w 14158"/>
                <a:gd name="T11" fmla="*/ 0 h 10511"/>
                <a:gd name="T12" fmla="*/ 0 w 14158"/>
                <a:gd name="T13" fmla="*/ 0 h 10511"/>
                <a:gd name="T14" fmla="*/ 0 w 14158"/>
                <a:gd name="T15" fmla="*/ 0 h 10511"/>
                <a:gd name="T16" fmla="*/ 0 60000 65536"/>
                <a:gd name="T17" fmla="*/ 0 60000 65536"/>
                <a:gd name="T18" fmla="*/ 0 60000 65536"/>
                <a:gd name="T19" fmla="*/ 0 60000 65536"/>
                <a:gd name="T20" fmla="*/ 0 60000 65536"/>
                <a:gd name="T21" fmla="*/ 0 60000 65536"/>
                <a:gd name="T22" fmla="*/ 0 60000 65536"/>
                <a:gd name="T23" fmla="*/ 0 60000 65536"/>
                <a:gd name="T24" fmla="*/ 0 w 14158"/>
                <a:gd name="T25" fmla="*/ 0 h 10511"/>
                <a:gd name="T26" fmla="*/ 14158 w 14158"/>
                <a:gd name="T27" fmla="*/ 10511 h 105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158" h="10511">
                  <a:moveTo>
                    <a:pt x="12785" y="10511"/>
                  </a:moveTo>
                  <a:lnTo>
                    <a:pt x="13141" y="10288"/>
                  </a:lnTo>
                  <a:lnTo>
                    <a:pt x="14158" y="2771"/>
                  </a:lnTo>
                  <a:lnTo>
                    <a:pt x="486" y="0"/>
                  </a:lnTo>
                  <a:lnTo>
                    <a:pt x="0" y="0"/>
                  </a:lnTo>
                  <a:lnTo>
                    <a:pt x="41" y="265"/>
                  </a:lnTo>
                  <a:lnTo>
                    <a:pt x="11104" y="8141"/>
                  </a:lnTo>
                  <a:lnTo>
                    <a:pt x="12785" y="10511"/>
                  </a:lnTo>
                </a:path>
              </a:pathLst>
            </a:custGeom>
            <a:noFill/>
            <a:ln w="0">
              <a:solidFill>
                <a:srgbClr val="000000"/>
              </a:solidFill>
              <a:round/>
              <a:headEnd/>
              <a:tailEnd/>
            </a:ln>
          </p:spPr>
          <p:txBody>
            <a:bodyPr/>
            <a:lstStyle/>
            <a:p>
              <a:endParaRPr lang="en-US"/>
            </a:p>
          </p:txBody>
        </p:sp>
        <p:sp>
          <p:nvSpPr>
            <p:cNvPr id="2676" name="Freeform 920"/>
            <p:cNvSpPr>
              <a:spLocks/>
            </p:cNvSpPr>
            <p:nvPr/>
          </p:nvSpPr>
          <p:spPr bwMode="auto">
            <a:xfrm>
              <a:off x="4506" y="2515"/>
              <a:ext cx="159" cy="54"/>
            </a:xfrm>
            <a:custGeom>
              <a:avLst/>
              <a:gdLst>
                <a:gd name="T0" fmla="*/ 0 w 7961"/>
                <a:gd name="T1" fmla="*/ 0 h 2236"/>
                <a:gd name="T2" fmla="*/ 0 w 7961"/>
                <a:gd name="T3" fmla="*/ 0 h 2236"/>
                <a:gd name="T4" fmla="*/ 0 w 7961"/>
                <a:gd name="T5" fmla="*/ 0 h 2236"/>
                <a:gd name="T6" fmla="*/ 0 w 7961"/>
                <a:gd name="T7" fmla="*/ 0 h 2236"/>
                <a:gd name="T8" fmla="*/ 0 w 7961"/>
                <a:gd name="T9" fmla="*/ 0 h 2236"/>
                <a:gd name="T10" fmla="*/ 0 w 7961"/>
                <a:gd name="T11" fmla="*/ 0 h 2236"/>
                <a:gd name="T12" fmla="*/ 0 w 7961"/>
                <a:gd name="T13" fmla="*/ 0 h 2236"/>
                <a:gd name="T14" fmla="*/ 0 w 7961"/>
                <a:gd name="T15" fmla="*/ 0 h 2236"/>
                <a:gd name="T16" fmla="*/ 0 60000 65536"/>
                <a:gd name="T17" fmla="*/ 0 60000 65536"/>
                <a:gd name="T18" fmla="*/ 0 60000 65536"/>
                <a:gd name="T19" fmla="*/ 0 60000 65536"/>
                <a:gd name="T20" fmla="*/ 0 60000 65536"/>
                <a:gd name="T21" fmla="*/ 0 60000 65536"/>
                <a:gd name="T22" fmla="*/ 0 60000 65536"/>
                <a:gd name="T23" fmla="*/ 0 60000 65536"/>
                <a:gd name="T24" fmla="*/ 0 w 7961"/>
                <a:gd name="T25" fmla="*/ 0 h 2236"/>
                <a:gd name="T26" fmla="*/ 7961 w 7961"/>
                <a:gd name="T27" fmla="*/ 2236 h 22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61" h="2236">
                  <a:moveTo>
                    <a:pt x="575" y="1208"/>
                  </a:moveTo>
                  <a:lnTo>
                    <a:pt x="705" y="581"/>
                  </a:lnTo>
                  <a:lnTo>
                    <a:pt x="7920" y="2236"/>
                  </a:lnTo>
                  <a:lnTo>
                    <a:pt x="7961" y="1744"/>
                  </a:lnTo>
                  <a:lnTo>
                    <a:pt x="397" y="0"/>
                  </a:lnTo>
                  <a:lnTo>
                    <a:pt x="0" y="940"/>
                  </a:lnTo>
                  <a:lnTo>
                    <a:pt x="178" y="1254"/>
                  </a:lnTo>
                  <a:lnTo>
                    <a:pt x="575" y="1208"/>
                  </a:lnTo>
                  <a:close/>
                </a:path>
              </a:pathLst>
            </a:custGeom>
            <a:solidFill>
              <a:srgbClr val="000000"/>
            </a:solidFill>
            <a:ln w="9525">
              <a:noFill/>
              <a:round/>
              <a:headEnd/>
              <a:tailEnd/>
            </a:ln>
          </p:spPr>
          <p:txBody>
            <a:bodyPr/>
            <a:lstStyle/>
            <a:p>
              <a:endParaRPr lang="en-US"/>
            </a:p>
          </p:txBody>
        </p:sp>
        <p:sp>
          <p:nvSpPr>
            <p:cNvPr id="2677" name="Freeform 921"/>
            <p:cNvSpPr>
              <a:spLocks/>
            </p:cNvSpPr>
            <p:nvPr/>
          </p:nvSpPr>
          <p:spPr bwMode="auto">
            <a:xfrm>
              <a:off x="4506" y="2515"/>
              <a:ext cx="159" cy="54"/>
            </a:xfrm>
            <a:custGeom>
              <a:avLst/>
              <a:gdLst>
                <a:gd name="T0" fmla="*/ 0 w 7961"/>
                <a:gd name="T1" fmla="*/ 0 h 2236"/>
                <a:gd name="T2" fmla="*/ 0 w 7961"/>
                <a:gd name="T3" fmla="*/ 0 h 2236"/>
                <a:gd name="T4" fmla="*/ 0 w 7961"/>
                <a:gd name="T5" fmla="*/ 0 h 2236"/>
                <a:gd name="T6" fmla="*/ 0 w 7961"/>
                <a:gd name="T7" fmla="*/ 0 h 2236"/>
                <a:gd name="T8" fmla="*/ 0 w 7961"/>
                <a:gd name="T9" fmla="*/ 0 h 2236"/>
                <a:gd name="T10" fmla="*/ 0 w 7961"/>
                <a:gd name="T11" fmla="*/ 0 h 2236"/>
                <a:gd name="T12" fmla="*/ 0 w 7961"/>
                <a:gd name="T13" fmla="*/ 0 h 2236"/>
                <a:gd name="T14" fmla="*/ 0 w 7961"/>
                <a:gd name="T15" fmla="*/ 0 h 2236"/>
                <a:gd name="T16" fmla="*/ 0 60000 65536"/>
                <a:gd name="T17" fmla="*/ 0 60000 65536"/>
                <a:gd name="T18" fmla="*/ 0 60000 65536"/>
                <a:gd name="T19" fmla="*/ 0 60000 65536"/>
                <a:gd name="T20" fmla="*/ 0 60000 65536"/>
                <a:gd name="T21" fmla="*/ 0 60000 65536"/>
                <a:gd name="T22" fmla="*/ 0 60000 65536"/>
                <a:gd name="T23" fmla="*/ 0 60000 65536"/>
                <a:gd name="T24" fmla="*/ 0 w 7961"/>
                <a:gd name="T25" fmla="*/ 0 h 2236"/>
                <a:gd name="T26" fmla="*/ 7961 w 7961"/>
                <a:gd name="T27" fmla="*/ 2236 h 22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61" h="2236">
                  <a:moveTo>
                    <a:pt x="575" y="1208"/>
                  </a:moveTo>
                  <a:lnTo>
                    <a:pt x="705" y="581"/>
                  </a:lnTo>
                  <a:lnTo>
                    <a:pt x="7920" y="2236"/>
                  </a:lnTo>
                  <a:lnTo>
                    <a:pt x="7961" y="1744"/>
                  </a:lnTo>
                  <a:lnTo>
                    <a:pt x="397" y="0"/>
                  </a:lnTo>
                  <a:lnTo>
                    <a:pt x="0" y="940"/>
                  </a:lnTo>
                  <a:lnTo>
                    <a:pt x="178" y="1254"/>
                  </a:lnTo>
                  <a:lnTo>
                    <a:pt x="575" y="1208"/>
                  </a:lnTo>
                </a:path>
              </a:pathLst>
            </a:custGeom>
            <a:noFill/>
            <a:ln w="0">
              <a:solidFill>
                <a:srgbClr val="000000"/>
              </a:solidFill>
              <a:round/>
              <a:headEnd/>
              <a:tailEnd/>
            </a:ln>
          </p:spPr>
          <p:txBody>
            <a:bodyPr/>
            <a:lstStyle/>
            <a:p>
              <a:endParaRPr lang="en-US"/>
            </a:p>
          </p:txBody>
        </p:sp>
        <p:sp>
          <p:nvSpPr>
            <p:cNvPr id="2678" name="Freeform 922"/>
            <p:cNvSpPr>
              <a:spLocks/>
            </p:cNvSpPr>
            <p:nvPr/>
          </p:nvSpPr>
          <p:spPr bwMode="auto">
            <a:xfrm>
              <a:off x="4619" y="2552"/>
              <a:ext cx="9" cy="25"/>
            </a:xfrm>
            <a:custGeom>
              <a:avLst/>
              <a:gdLst>
                <a:gd name="T0" fmla="*/ 0 w 441"/>
                <a:gd name="T1" fmla="*/ 0 h 1028"/>
                <a:gd name="T2" fmla="*/ 0 w 441"/>
                <a:gd name="T3" fmla="*/ 0 h 1028"/>
                <a:gd name="T4" fmla="*/ 0 w 441"/>
                <a:gd name="T5" fmla="*/ 0 h 1028"/>
                <a:gd name="T6" fmla="*/ 0 w 441"/>
                <a:gd name="T7" fmla="*/ 0 h 1028"/>
                <a:gd name="T8" fmla="*/ 0 w 441"/>
                <a:gd name="T9" fmla="*/ 0 h 1028"/>
                <a:gd name="T10" fmla="*/ 0 60000 65536"/>
                <a:gd name="T11" fmla="*/ 0 60000 65536"/>
                <a:gd name="T12" fmla="*/ 0 60000 65536"/>
                <a:gd name="T13" fmla="*/ 0 60000 65536"/>
                <a:gd name="T14" fmla="*/ 0 60000 65536"/>
                <a:gd name="T15" fmla="*/ 0 w 441"/>
                <a:gd name="T16" fmla="*/ 0 h 1028"/>
                <a:gd name="T17" fmla="*/ 441 w 441"/>
                <a:gd name="T18" fmla="*/ 1028 h 1028"/>
              </a:gdLst>
              <a:ahLst/>
              <a:cxnLst>
                <a:cxn ang="T10">
                  <a:pos x="T0" y="T1"/>
                </a:cxn>
                <a:cxn ang="T11">
                  <a:pos x="T2" y="T3"/>
                </a:cxn>
                <a:cxn ang="T12">
                  <a:pos x="T4" y="T5"/>
                </a:cxn>
                <a:cxn ang="T13">
                  <a:pos x="T6" y="T7"/>
                </a:cxn>
                <a:cxn ang="T14">
                  <a:pos x="T8" y="T9"/>
                </a:cxn>
              </a:cxnLst>
              <a:rect l="T15" t="T16" r="T17" b="T18"/>
              <a:pathLst>
                <a:path w="441" h="1028">
                  <a:moveTo>
                    <a:pt x="222" y="0"/>
                  </a:moveTo>
                  <a:lnTo>
                    <a:pt x="441" y="223"/>
                  </a:lnTo>
                  <a:lnTo>
                    <a:pt x="263" y="1028"/>
                  </a:lnTo>
                  <a:lnTo>
                    <a:pt x="0" y="986"/>
                  </a:lnTo>
                  <a:lnTo>
                    <a:pt x="222" y="0"/>
                  </a:lnTo>
                  <a:close/>
                </a:path>
              </a:pathLst>
            </a:custGeom>
            <a:solidFill>
              <a:srgbClr val="000000"/>
            </a:solidFill>
            <a:ln w="9525">
              <a:noFill/>
              <a:round/>
              <a:headEnd/>
              <a:tailEnd/>
            </a:ln>
          </p:spPr>
          <p:txBody>
            <a:bodyPr/>
            <a:lstStyle/>
            <a:p>
              <a:endParaRPr lang="en-US"/>
            </a:p>
          </p:txBody>
        </p:sp>
        <p:sp>
          <p:nvSpPr>
            <p:cNvPr id="2679" name="Freeform 923"/>
            <p:cNvSpPr>
              <a:spLocks/>
            </p:cNvSpPr>
            <p:nvPr/>
          </p:nvSpPr>
          <p:spPr bwMode="auto">
            <a:xfrm>
              <a:off x="4619" y="2552"/>
              <a:ext cx="9" cy="25"/>
            </a:xfrm>
            <a:custGeom>
              <a:avLst/>
              <a:gdLst>
                <a:gd name="T0" fmla="*/ 0 w 441"/>
                <a:gd name="T1" fmla="*/ 0 h 1028"/>
                <a:gd name="T2" fmla="*/ 0 w 441"/>
                <a:gd name="T3" fmla="*/ 0 h 1028"/>
                <a:gd name="T4" fmla="*/ 0 w 441"/>
                <a:gd name="T5" fmla="*/ 0 h 1028"/>
                <a:gd name="T6" fmla="*/ 0 w 441"/>
                <a:gd name="T7" fmla="*/ 0 h 1028"/>
                <a:gd name="T8" fmla="*/ 0 w 441"/>
                <a:gd name="T9" fmla="*/ 0 h 1028"/>
                <a:gd name="T10" fmla="*/ 0 60000 65536"/>
                <a:gd name="T11" fmla="*/ 0 60000 65536"/>
                <a:gd name="T12" fmla="*/ 0 60000 65536"/>
                <a:gd name="T13" fmla="*/ 0 60000 65536"/>
                <a:gd name="T14" fmla="*/ 0 60000 65536"/>
                <a:gd name="T15" fmla="*/ 0 w 441"/>
                <a:gd name="T16" fmla="*/ 0 h 1028"/>
                <a:gd name="T17" fmla="*/ 441 w 441"/>
                <a:gd name="T18" fmla="*/ 1028 h 1028"/>
              </a:gdLst>
              <a:ahLst/>
              <a:cxnLst>
                <a:cxn ang="T10">
                  <a:pos x="T0" y="T1"/>
                </a:cxn>
                <a:cxn ang="T11">
                  <a:pos x="T2" y="T3"/>
                </a:cxn>
                <a:cxn ang="T12">
                  <a:pos x="T4" y="T5"/>
                </a:cxn>
                <a:cxn ang="T13">
                  <a:pos x="T6" y="T7"/>
                </a:cxn>
                <a:cxn ang="T14">
                  <a:pos x="T8" y="T9"/>
                </a:cxn>
              </a:cxnLst>
              <a:rect l="T15" t="T16" r="T17" b="T18"/>
              <a:pathLst>
                <a:path w="441" h="1028">
                  <a:moveTo>
                    <a:pt x="222" y="0"/>
                  </a:moveTo>
                  <a:lnTo>
                    <a:pt x="441" y="223"/>
                  </a:lnTo>
                  <a:lnTo>
                    <a:pt x="263" y="1028"/>
                  </a:lnTo>
                  <a:lnTo>
                    <a:pt x="0" y="986"/>
                  </a:lnTo>
                  <a:lnTo>
                    <a:pt x="222" y="0"/>
                  </a:lnTo>
                </a:path>
              </a:pathLst>
            </a:custGeom>
            <a:noFill/>
            <a:ln w="0">
              <a:solidFill>
                <a:srgbClr val="000000"/>
              </a:solidFill>
              <a:round/>
              <a:headEnd/>
              <a:tailEnd/>
            </a:ln>
          </p:spPr>
          <p:txBody>
            <a:bodyPr/>
            <a:lstStyle/>
            <a:p>
              <a:endParaRPr lang="en-US"/>
            </a:p>
          </p:txBody>
        </p:sp>
        <p:sp>
          <p:nvSpPr>
            <p:cNvPr id="2680" name="Freeform 924"/>
            <p:cNvSpPr>
              <a:spLocks/>
            </p:cNvSpPr>
            <p:nvPr/>
          </p:nvSpPr>
          <p:spPr bwMode="auto">
            <a:xfrm>
              <a:off x="4390" y="2582"/>
              <a:ext cx="9" cy="19"/>
            </a:xfrm>
            <a:custGeom>
              <a:avLst/>
              <a:gdLst>
                <a:gd name="T0" fmla="*/ 0 w 439"/>
                <a:gd name="T1" fmla="*/ 0 h 759"/>
                <a:gd name="T2" fmla="*/ 0 w 439"/>
                <a:gd name="T3" fmla="*/ 0 h 759"/>
                <a:gd name="T4" fmla="*/ 0 w 439"/>
                <a:gd name="T5" fmla="*/ 0 h 759"/>
                <a:gd name="T6" fmla="*/ 0 w 439"/>
                <a:gd name="T7" fmla="*/ 0 h 759"/>
                <a:gd name="T8" fmla="*/ 0 w 439"/>
                <a:gd name="T9" fmla="*/ 0 h 759"/>
                <a:gd name="T10" fmla="*/ 0 60000 65536"/>
                <a:gd name="T11" fmla="*/ 0 60000 65536"/>
                <a:gd name="T12" fmla="*/ 0 60000 65536"/>
                <a:gd name="T13" fmla="*/ 0 60000 65536"/>
                <a:gd name="T14" fmla="*/ 0 60000 65536"/>
                <a:gd name="T15" fmla="*/ 0 w 439"/>
                <a:gd name="T16" fmla="*/ 0 h 759"/>
                <a:gd name="T17" fmla="*/ 439 w 439"/>
                <a:gd name="T18" fmla="*/ 759 h 759"/>
              </a:gdLst>
              <a:ahLst/>
              <a:cxnLst>
                <a:cxn ang="T10">
                  <a:pos x="T0" y="T1"/>
                </a:cxn>
                <a:cxn ang="T11">
                  <a:pos x="T2" y="T3"/>
                </a:cxn>
                <a:cxn ang="T12">
                  <a:pos x="T4" y="T5"/>
                </a:cxn>
                <a:cxn ang="T13">
                  <a:pos x="T6" y="T7"/>
                </a:cxn>
                <a:cxn ang="T14">
                  <a:pos x="T8" y="T9"/>
                </a:cxn>
              </a:cxnLst>
              <a:rect l="T15" t="T16" r="T17" b="T18"/>
              <a:pathLst>
                <a:path w="439" h="759">
                  <a:moveTo>
                    <a:pt x="0" y="0"/>
                  </a:moveTo>
                  <a:lnTo>
                    <a:pt x="0" y="759"/>
                  </a:lnTo>
                  <a:lnTo>
                    <a:pt x="439" y="492"/>
                  </a:lnTo>
                  <a:lnTo>
                    <a:pt x="220" y="132"/>
                  </a:lnTo>
                  <a:lnTo>
                    <a:pt x="0" y="0"/>
                  </a:lnTo>
                  <a:close/>
                </a:path>
              </a:pathLst>
            </a:custGeom>
            <a:solidFill>
              <a:srgbClr val="666666"/>
            </a:solidFill>
            <a:ln w="9525">
              <a:noFill/>
              <a:round/>
              <a:headEnd/>
              <a:tailEnd/>
            </a:ln>
          </p:spPr>
          <p:txBody>
            <a:bodyPr/>
            <a:lstStyle/>
            <a:p>
              <a:endParaRPr lang="en-US"/>
            </a:p>
          </p:txBody>
        </p:sp>
        <p:sp>
          <p:nvSpPr>
            <p:cNvPr id="2681" name="Freeform 925"/>
            <p:cNvSpPr>
              <a:spLocks/>
            </p:cNvSpPr>
            <p:nvPr/>
          </p:nvSpPr>
          <p:spPr bwMode="auto">
            <a:xfrm>
              <a:off x="4390" y="2582"/>
              <a:ext cx="9" cy="19"/>
            </a:xfrm>
            <a:custGeom>
              <a:avLst/>
              <a:gdLst>
                <a:gd name="T0" fmla="*/ 0 w 439"/>
                <a:gd name="T1" fmla="*/ 0 h 759"/>
                <a:gd name="T2" fmla="*/ 0 w 439"/>
                <a:gd name="T3" fmla="*/ 0 h 759"/>
                <a:gd name="T4" fmla="*/ 0 w 439"/>
                <a:gd name="T5" fmla="*/ 0 h 759"/>
                <a:gd name="T6" fmla="*/ 0 w 439"/>
                <a:gd name="T7" fmla="*/ 0 h 759"/>
                <a:gd name="T8" fmla="*/ 0 w 439"/>
                <a:gd name="T9" fmla="*/ 0 h 759"/>
                <a:gd name="T10" fmla="*/ 0 60000 65536"/>
                <a:gd name="T11" fmla="*/ 0 60000 65536"/>
                <a:gd name="T12" fmla="*/ 0 60000 65536"/>
                <a:gd name="T13" fmla="*/ 0 60000 65536"/>
                <a:gd name="T14" fmla="*/ 0 60000 65536"/>
                <a:gd name="T15" fmla="*/ 0 w 439"/>
                <a:gd name="T16" fmla="*/ 0 h 759"/>
                <a:gd name="T17" fmla="*/ 439 w 439"/>
                <a:gd name="T18" fmla="*/ 759 h 759"/>
              </a:gdLst>
              <a:ahLst/>
              <a:cxnLst>
                <a:cxn ang="T10">
                  <a:pos x="T0" y="T1"/>
                </a:cxn>
                <a:cxn ang="T11">
                  <a:pos x="T2" y="T3"/>
                </a:cxn>
                <a:cxn ang="T12">
                  <a:pos x="T4" y="T5"/>
                </a:cxn>
                <a:cxn ang="T13">
                  <a:pos x="T6" y="T7"/>
                </a:cxn>
                <a:cxn ang="T14">
                  <a:pos x="T8" y="T9"/>
                </a:cxn>
              </a:cxnLst>
              <a:rect l="T15" t="T16" r="T17" b="T18"/>
              <a:pathLst>
                <a:path w="439" h="759">
                  <a:moveTo>
                    <a:pt x="0" y="0"/>
                  </a:moveTo>
                  <a:lnTo>
                    <a:pt x="0" y="759"/>
                  </a:lnTo>
                  <a:lnTo>
                    <a:pt x="439" y="492"/>
                  </a:lnTo>
                  <a:lnTo>
                    <a:pt x="220" y="132"/>
                  </a:lnTo>
                  <a:lnTo>
                    <a:pt x="0" y="0"/>
                  </a:lnTo>
                </a:path>
              </a:pathLst>
            </a:custGeom>
            <a:noFill/>
            <a:ln w="0">
              <a:solidFill>
                <a:srgbClr val="000000"/>
              </a:solidFill>
              <a:round/>
              <a:headEnd/>
              <a:tailEnd/>
            </a:ln>
          </p:spPr>
          <p:txBody>
            <a:bodyPr/>
            <a:lstStyle/>
            <a:p>
              <a:endParaRPr lang="en-US"/>
            </a:p>
          </p:txBody>
        </p:sp>
        <p:sp>
          <p:nvSpPr>
            <p:cNvPr id="2682" name="Freeform 926"/>
            <p:cNvSpPr>
              <a:spLocks/>
            </p:cNvSpPr>
            <p:nvPr/>
          </p:nvSpPr>
          <p:spPr bwMode="auto">
            <a:xfrm>
              <a:off x="4368" y="2537"/>
              <a:ext cx="357" cy="199"/>
            </a:xfrm>
            <a:custGeom>
              <a:avLst/>
              <a:gdLst>
                <a:gd name="T0" fmla="*/ 0 w 17827"/>
                <a:gd name="T1" fmla="*/ 0 h 8140"/>
                <a:gd name="T2" fmla="*/ 0 w 17827"/>
                <a:gd name="T3" fmla="*/ 0 h 8140"/>
                <a:gd name="T4" fmla="*/ 0 w 17827"/>
                <a:gd name="T5" fmla="*/ 0 h 8140"/>
                <a:gd name="T6" fmla="*/ 0 w 17827"/>
                <a:gd name="T7" fmla="*/ 0 h 8140"/>
                <a:gd name="T8" fmla="*/ 0 w 17827"/>
                <a:gd name="T9" fmla="*/ 0 h 8140"/>
                <a:gd name="T10" fmla="*/ 0 w 17827"/>
                <a:gd name="T11" fmla="*/ 0 h 8140"/>
                <a:gd name="T12" fmla="*/ 0 w 17827"/>
                <a:gd name="T13" fmla="*/ 0 h 8140"/>
                <a:gd name="T14" fmla="*/ 0 w 17827"/>
                <a:gd name="T15" fmla="*/ 0 h 8140"/>
                <a:gd name="T16" fmla="*/ 0 w 17827"/>
                <a:gd name="T17" fmla="*/ 0 h 8140"/>
                <a:gd name="T18" fmla="*/ 0 w 17827"/>
                <a:gd name="T19" fmla="*/ 0 h 8140"/>
                <a:gd name="T20" fmla="*/ 0 w 17827"/>
                <a:gd name="T21" fmla="*/ 0 h 8140"/>
                <a:gd name="T22" fmla="*/ 0 w 17827"/>
                <a:gd name="T23" fmla="*/ 0 h 8140"/>
                <a:gd name="T24" fmla="*/ 0 w 17827"/>
                <a:gd name="T25" fmla="*/ 0 h 8140"/>
                <a:gd name="T26" fmla="*/ 0 w 17827"/>
                <a:gd name="T27" fmla="*/ 0 h 8140"/>
                <a:gd name="T28" fmla="*/ 0 w 17827"/>
                <a:gd name="T29" fmla="*/ 0 h 8140"/>
                <a:gd name="T30" fmla="*/ 0 w 17827"/>
                <a:gd name="T31" fmla="*/ 0 h 8140"/>
                <a:gd name="T32" fmla="*/ 0 w 17827"/>
                <a:gd name="T33" fmla="*/ 0 h 8140"/>
                <a:gd name="T34" fmla="*/ 0 w 17827"/>
                <a:gd name="T35" fmla="*/ 0 h 81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827"/>
                <a:gd name="T55" fmla="*/ 0 h 8140"/>
                <a:gd name="T56" fmla="*/ 17827 w 17827"/>
                <a:gd name="T57" fmla="*/ 8140 h 81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827" h="8140">
                  <a:moveTo>
                    <a:pt x="41" y="4560"/>
                  </a:moveTo>
                  <a:lnTo>
                    <a:pt x="0" y="3578"/>
                  </a:lnTo>
                  <a:lnTo>
                    <a:pt x="89" y="3311"/>
                  </a:lnTo>
                  <a:lnTo>
                    <a:pt x="1325" y="2235"/>
                  </a:lnTo>
                  <a:lnTo>
                    <a:pt x="1105" y="1834"/>
                  </a:lnTo>
                  <a:lnTo>
                    <a:pt x="3139" y="177"/>
                  </a:lnTo>
                  <a:lnTo>
                    <a:pt x="3361" y="42"/>
                  </a:lnTo>
                  <a:lnTo>
                    <a:pt x="3580" y="42"/>
                  </a:lnTo>
                  <a:lnTo>
                    <a:pt x="3848" y="0"/>
                  </a:lnTo>
                  <a:lnTo>
                    <a:pt x="4115" y="42"/>
                  </a:lnTo>
                  <a:lnTo>
                    <a:pt x="4378" y="42"/>
                  </a:lnTo>
                  <a:lnTo>
                    <a:pt x="17827" y="3220"/>
                  </a:lnTo>
                  <a:lnTo>
                    <a:pt x="17827" y="4428"/>
                  </a:lnTo>
                  <a:lnTo>
                    <a:pt x="14332" y="8098"/>
                  </a:lnTo>
                  <a:lnTo>
                    <a:pt x="14243" y="8140"/>
                  </a:lnTo>
                  <a:lnTo>
                    <a:pt x="14068" y="8140"/>
                  </a:lnTo>
                  <a:lnTo>
                    <a:pt x="89" y="4741"/>
                  </a:lnTo>
                  <a:lnTo>
                    <a:pt x="41" y="4560"/>
                  </a:lnTo>
                  <a:close/>
                </a:path>
              </a:pathLst>
            </a:custGeom>
            <a:solidFill>
              <a:srgbClr val="7A7A7A"/>
            </a:solidFill>
            <a:ln w="9525">
              <a:noFill/>
              <a:round/>
              <a:headEnd/>
              <a:tailEnd/>
            </a:ln>
          </p:spPr>
          <p:txBody>
            <a:bodyPr/>
            <a:lstStyle/>
            <a:p>
              <a:endParaRPr lang="en-US"/>
            </a:p>
          </p:txBody>
        </p:sp>
        <p:sp>
          <p:nvSpPr>
            <p:cNvPr id="2683" name="Freeform 927"/>
            <p:cNvSpPr>
              <a:spLocks/>
            </p:cNvSpPr>
            <p:nvPr/>
          </p:nvSpPr>
          <p:spPr bwMode="auto">
            <a:xfrm>
              <a:off x="4368" y="2537"/>
              <a:ext cx="357" cy="199"/>
            </a:xfrm>
            <a:custGeom>
              <a:avLst/>
              <a:gdLst>
                <a:gd name="T0" fmla="*/ 0 w 17827"/>
                <a:gd name="T1" fmla="*/ 0 h 8140"/>
                <a:gd name="T2" fmla="*/ 0 w 17827"/>
                <a:gd name="T3" fmla="*/ 0 h 8140"/>
                <a:gd name="T4" fmla="*/ 0 w 17827"/>
                <a:gd name="T5" fmla="*/ 0 h 8140"/>
                <a:gd name="T6" fmla="*/ 0 w 17827"/>
                <a:gd name="T7" fmla="*/ 0 h 8140"/>
                <a:gd name="T8" fmla="*/ 0 w 17827"/>
                <a:gd name="T9" fmla="*/ 0 h 8140"/>
                <a:gd name="T10" fmla="*/ 0 w 17827"/>
                <a:gd name="T11" fmla="*/ 0 h 8140"/>
                <a:gd name="T12" fmla="*/ 0 w 17827"/>
                <a:gd name="T13" fmla="*/ 0 h 8140"/>
                <a:gd name="T14" fmla="*/ 0 w 17827"/>
                <a:gd name="T15" fmla="*/ 0 h 8140"/>
                <a:gd name="T16" fmla="*/ 0 w 17827"/>
                <a:gd name="T17" fmla="*/ 0 h 8140"/>
                <a:gd name="T18" fmla="*/ 0 w 17827"/>
                <a:gd name="T19" fmla="*/ 0 h 8140"/>
                <a:gd name="T20" fmla="*/ 0 w 17827"/>
                <a:gd name="T21" fmla="*/ 0 h 8140"/>
                <a:gd name="T22" fmla="*/ 0 w 17827"/>
                <a:gd name="T23" fmla="*/ 0 h 8140"/>
                <a:gd name="T24" fmla="*/ 0 w 17827"/>
                <a:gd name="T25" fmla="*/ 0 h 8140"/>
                <a:gd name="T26" fmla="*/ 0 w 17827"/>
                <a:gd name="T27" fmla="*/ 0 h 8140"/>
                <a:gd name="T28" fmla="*/ 0 w 17827"/>
                <a:gd name="T29" fmla="*/ 0 h 8140"/>
                <a:gd name="T30" fmla="*/ 0 w 17827"/>
                <a:gd name="T31" fmla="*/ 0 h 8140"/>
                <a:gd name="T32" fmla="*/ 0 w 17827"/>
                <a:gd name="T33" fmla="*/ 0 h 8140"/>
                <a:gd name="T34" fmla="*/ 0 w 17827"/>
                <a:gd name="T35" fmla="*/ 0 h 81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827"/>
                <a:gd name="T55" fmla="*/ 0 h 8140"/>
                <a:gd name="T56" fmla="*/ 17827 w 17827"/>
                <a:gd name="T57" fmla="*/ 8140 h 81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827" h="8140">
                  <a:moveTo>
                    <a:pt x="41" y="4560"/>
                  </a:moveTo>
                  <a:lnTo>
                    <a:pt x="0" y="3578"/>
                  </a:lnTo>
                  <a:lnTo>
                    <a:pt x="89" y="3311"/>
                  </a:lnTo>
                  <a:lnTo>
                    <a:pt x="1325" y="2235"/>
                  </a:lnTo>
                  <a:lnTo>
                    <a:pt x="1105" y="1834"/>
                  </a:lnTo>
                  <a:lnTo>
                    <a:pt x="3139" y="177"/>
                  </a:lnTo>
                  <a:lnTo>
                    <a:pt x="3361" y="42"/>
                  </a:lnTo>
                  <a:lnTo>
                    <a:pt x="3580" y="42"/>
                  </a:lnTo>
                  <a:lnTo>
                    <a:pt x="3848" y="0"/>
                  </a:lnTo>
                  <a:lnTo>
                    <a:pt x="4115" y="42"/>
                  </a:lnTo>
                  <a:lnTo>
                    <a:pt x="4378" y="42"/>
                  </a:lnTo>
                  <a:lnTo>
                    <a:pt x="17827" y="3220"/>
                  </a:lnTo>
                  <a:lnTo>
                    <a:pt x="17827" y="4428"/>
                  </a:lnTo>
                  <a:lnTo>
                    <a:pt x="14332" y="8098"/>
                  </a:lnTo>
                  <a:lnTo>
                    <a:pt x="14243" y="8140"/>
                  </a:lnTo>
                  <a:lnTo>
                    <a:pt x="14068" y="8140"/>
                  </a:lnTo>
                  <a:lnTo>
                    <a:pt x="89" y="4741"/>
                  </a:lnTo>
                  <a:lnTo>
                    <a:pt x="41" y="4560"/>
                  </a:lnTo>
                </a:path>
              </a:pathLst>
            </a:custGeom>
            <a:noFill/>
            <a:ln w="0">
              <a:solidFill>
                <a:srgbClr val="000000"/>
              </a:solidFill>
              <a:round/>
              <a:headEnd/>
              <a:tailEnd/>
            </a:ln>
          </p:spPr>
          <p:txBody>
            <a:bodyPr/>
            <a:lstStyle/>
            <a:p>
              <a:endParaRPr lang="en-US"/>
            </a:p>
          </p:txBody>
        </p:sp>
        <p:sp>
          <p:nvSpPr>
            <p:cNvPr id="2684" name="Freeform 928"/>
            <p:cNvSpPr>
              <a:spLocks/>
            </p:cNvSpPr>
            <p:nvPr/>
          </p:nvSpPr>
          <p:spPr bwMode="auto">
            <a:xfrm>
              <a:off x="4369" y="2619"/>
              <a:ext cx="285" cy="93"/>
            </a:xfrm>
            <a:custGeom>
              <a:avLst/>
              <a:gdLst>
                <a:gd name="T0" fmla="*/ 0 w 14246"/>
                <a:gd name="T1" fmla="*/ 0 h 3803"/>
                <a:gd name="T2" fmla="*/ 0 w 14246"/>
                <a:gd name="T3" fmla="*/ 0 h 3803"/>
                <a:gd name="T4" fmla="*/ 0 w 14246"/>
                <a:gd name="T5" fmla="*/ 0 h 3803"/>
                <a:gd name="T6" fmla="*/ 0 w 14246"/>
                <a:gd name="T7" fmla="*/ 0 h 3803"/>
                <a:gd name="T8" fmla="*/ 0 w 14246"/>
                <a:gd name="T9" fmla="*/ 0 h 3803"/>
                <a:gd name="T10" fmla="*/ 0 60000 65536"/>
                <a:gd name="T11" fmla="*/ 0 60000 65536"/>
                <a:gd name="T12" fmla="*/ 0 60000 65536"/>
                <a:gd name="T13" fmla="*/ 0 60000 65536"/>
                <a:gd name="T14" fmla="*/ 0 60000 65536"/>
                <a:gd name="T15" fmla="*/ 0 w 14246"/>
                <a:gd name="T16" fmla="*/ 0 h 3803"/>
                <a:gd name="T17" fmla="*/ 14246 w 14246"/>
                <a:gd name="T18" fmla="*/ 3803 h 3803"/>
              </a:gdLst>
              <a:ahLst/>
              <a:cxnLst>
                <a:cxn ang="T10">
                  <a:pos x="T0" y="T1"/>
                </a:cxn>
                <a:cxn ang="T11">
                  <a:pos x="T2" y="T3"/>
                </a:cxn>
                <a:cxn ang="T12">
                  <a:pos x="T4" y="T5"/>
                </a:cxn>
                <a:cxn ang="T13">
                  <a:pos x="T6" y="T7"/>
                </a:cxn>
                <a:cxn ang="T14">
                  <a:pos x="T8" y="T9"/>
                </a:cxn>
              </a:cxnLst>
              <a:rect l="T15" t="T16" r="T17" b="T18"/>
              <a:pathLst>
                <a:path w="14246" h="3803">
                  <a:moveTo>
                    <a:pt x="14246" y="3580"/>
                  </a:moveTo>
                  <a:lnTo>
                    <a:pt x="89" y="0"/>
                  </a:lnTo>
                  <a:lnTo>
                    <a:pt x="0" y="265"/>
                  </a:lnTo>
                  <a:lnTo>
                    <a:pt x="14027" y="3803"/>
                  </a:lnTo>
                  <a:lnTo>
                    <a:pt x="14246" y="3580"/>
                  </a:lnTo>
                  <a:close/>
                </a:path>
              </a:pathLst>
            </a:custGeom>
            <a:solidFill>
              <a:srgbClr val="B5B5B5"/>
            </a:solidFill>
            <a:ln w="9525">
              <a:noFill/>
              <a:round/>
              <a:headEnd/>
              <a:tailEnd/>
            </a:ln>
          </p:spPr>
          <p:txBody>
            <a:bodyPr/>
            <a:lstStyle/>
            <a:p>
              <a:endParaRPr lang="en-US"/>
            </a:p>
          </p:txBody>
        </p:sp>
        <p:sp>
          <p:nvSpPr>
            <p:cNvPr id="2685" name="Freeform 929"/>
            <p:cNvSpPr>
              <a:spLocks/>
            </p:cNvSpPr>
            <p:nvPr/>
          </p:nvSpPr>
          <p:spPr bwMode="auto">
            <a:xfrm>
              <a:off x="4369" y="2619"/>
              <a:ext cx="285" cy="93"/>
            </a:xfrm>
            <a:custGeom>
              <a:avLst/>
              <a:gdLst>
                <a:gd name="T0" fmla="*/ 0 w 14246"/>
                <a:gd name="T1" fmla="*/ 0 h 3803"/>
                <a:gd name="T2" fmla="*/ 0 w 14246"/>
                <a:gd name="T3" fmla="*/ 0 h 3803"/>
                <a:gd name="T4" fmla="*/ 0 w 14246"/>
                <a:gd name="T5" fmla="*/ 0 h 3803"/>
                <a:gd name="T6" fmla="*/ 0 w 14246"/>
                <a:gd name="T7" fmla="*/ 0 h 3803"/>
                <a:gd name="T8" fmla="*/ 0 w 14246"/>
                <a:gd name="T9" fmla="*/ 0 h 3803"/>
                <a:gd name="T10" fmla="*/ 0 60000 65536"/>
                <a:gd name="T11" fmla="*/ 0 60000 65536"/>
                <a:gd name="T12" fmla="*/ 0 60000 65536"/>
                <a:gd name="T13" fmla="*/ 0 60000 65536"/>
                <a:gd name="T14" fmla="*/ 0 60000 65536"/>
                <a:gd name="T15" fmla="*/ 0 w 14246"/>
                <a:gd name="T16" fmla="*/ 0 h 3803"/>
                <a:gd name="T17" fmla="*/ 14246 w 14246"/>
                <a:gd name="T18" fmla="*/ 3803 h 3803"/>
              </a:gdLst>
              <a:ahLst/>
              <a:cxnLst>
                <a:cxn ang="T10">
                  <a:pos x="T0" y="T1"/>
                </a:cxn>
                <a:cxn ang="T11">
                  <a:pos x="T2" y="T3"/>
                </a:cxn>
                <a:cxn ang="T12">
                  <a:pos x="T4" y="T5"/>
                </a:cxn>
                <a:cxn ang="T13">
                  <a:pos x="T6" y="T7"/>
                </a:cxn>
                <a:cxn ang="T14">
                  <a:pos x="T8" y="T9"/>
                </a:cxn>
              </a:cxnLst>
              <a:rect l="T15" t="T16" r="T17" b="T18"/>
              <a:pathLst>
                <a:path w="14246" h="3803">
                  <a:moveTo>
                    <a:pt x="14246" y="3580"/>
                  </a:moveTo>
                  <a:lnTo>
                    <a:pt x="89" y="0"/>
                  </a:lnTo>
                  <a:lnTo>
                    <a:pt x="0" y="265"/>
                  </a:lnTo>
                  <a:lnTo>
                    <a:pt x="14027" y="3803"/>
                  </a:lnTo>
                  <a:lnTo>
                    <a:pt x="14246" y="3580"/>
                  </a:lnTo>
                </a:path>
              </a:pathLst>
            </a:custGeom>
            <a:noFill/>
            <a:ln w="0">
              <a:solidFill>
                <a:srgbClr val="B5B5B5"/>
              </a:solidFill>
              <a:round/>
              <a:headEnd/>
              <a:tailEnd/>
            </a:ln>
          </p:spPr>
          <p:txBody>
            <a:bodyPr/>
            <a:lstStyle/>
            <a:p>
              <a:endParaRPr lang="en-US"/>
            </a:p>
          </p:txBody>
        </p:sp>
        <p:sp>
          <p:nvSpPr>
            <p:cNvPr id="2686" name="Freeform 930"/>
            <p:cNvSpPr>
              <a:spLocks/>
            </p:cNvSpPr>
            <p:nvPr/>
          </p:nvSpPr>
          <p:spPr bwMode="auto">
            <a:xfrm>
              <a:off x="4384" y="2553"/>
              <a:ext cx="322" cy="145"/>
            </a:xfrm>
            <a:custGeom>
              <a:avLst/>
              <a:gdLst>
                <a:gd name="T0" fmla="*/ 0 w 16105"/>
                <a:gd name="T1" fmla="*/ 0 h 5954"/>
                <a:gd name="T2" fmla="*/ 0 w 16105"/>
                <a:gd name="T3" fmla="*/ 0 h 5954"/>
                <a:gd name="T4" fmla="*/ 0 w 16105"/>
                <a:gd name="T5" fmla="*/ 0 h 5954"/>
                <a:gd name="T6" fmla="*/ 0 w 16105"/>
                <a:gd name="T7" fmla="*/ 0 h 5954"/>
                <a:gd name="T8" fmla="*/ 0 w 16105"/>
                <a:gd name="T9" fmla="*/ 0 h 5954"/>
                <a:gd name="T10" fmla="*/ 0 60000 65536"/>
                <a:gd name="T11" fmla="*/ 0 60000 65536"/>
                <a:gd name="T12" fmla="*/ 0 60000 65536"/>
                <a:gd name="T13" fmla="*/ 0 60000 65536"/>
                <a:gd name="T14" fmla="*/ 0 60000 65536"/>
                <a:gd name="T15" fmla="*/ 0 w 16105"/>
                <a:gd name="T16" fmla="*/ 0 h 5954"/>
                <a:gd name="T17" fmla="*/ 16105 w 16105"/>
                <a:gd name="T18" fmla="*/ 5954 h 5954"/>
              </a:gdLst>
              <a:ahLst/>
              <a:cxnLst>
                <a:cxn ang="T10">
                  <a:pos x="T0" y="T1"/>
                </a:cxn>
                <a:cxn ang="T11">
                  <a:pos x="T2" y="T3"/>
                </a:cxn>
                <a:cxn ang="T12">
                  <a:pos x="T4" y="T5"/>
                </a:cxn>
                <a:cxn ang="T13">
                  <a:pos x="T6" y="T7"/>
                </a:cxn>
                <a:cxn ang="T14">
                  <a:pos x="T8" y="T9"/>
                </a:cxn>
              </a:cxnLst>
              <a:rect l="T15" t="T16" r="T17" b="T18"/>
              <a:pathLst>
                <a:path w="16105" h="5954">
                  <a:moveTo>
                    <a:pt x="0" y="2597"/>
                  </a:moveTo>
                  <a:lnTo>
                    <a:pt x="3143" y="0"/>
                  </a:lnTo>
                  <a:lnTo>
                    <a:pt x="16105" y="3046"/>
                  </a:lnTo>
                  <a:lnTo>
                    <a:pt x="13363" y="5954"/>
                  </a:lnTo>
                  <a:lnTo>
                    <a:pt x="0" y="2597"/>
                  </a:lnTo>
                  <a:close/>
                </a:path>
              </a:pathLst>
            </a:custGeom>
            <a:solidFill>
              <a:srgbClr val="666666"/>
            </a:solidFill>
            <a:ln w="9525">
              <a:noFill/>
              <a:round/>
              <a:headEnd/>
              <a:tailEnd/>
            </a:ln>
          </p:spPr>
          <p:txBody>
            <a:bodyPr/>
            <a:lstStyle/>
            <a:p>
              <a:endParaRPr lang="en-US"/>
            </a:p>
          </p:txBody>
        </p:sp>
        <p:sp>
          <p:nvSpPr>
            <p:cNvPr id="2687" name="Freeform 931"/>
            <p:cNvSpPr>
              <a:spLocks/>
            </p:cNvSpPr>
            <p:nvPr/>
          </p:nvSpPr>
          <p:spPr bwMode="auto">
            <a:xfrm>
              <a:off x="4384" y="2553"/>
              <a:ext cx="322" cy="145"/>
            </a:xfrm>
            <a:custGeom>
              <a:avLst/>
              <a:gdLst>
                <a:gd name="T0" fmla="*/ 0 w 16105"/>
                <a:gd name="T1" fmla="*/ 0 h 5954"/>
                <a:gd name="T2" fmla="*/ 0 w 16105"/>
                <a:gd name="T3" fmla="*/ 0 h 5954"/>
                <a:gd name="T4" fmla="*/ 0 w 16105"/>
                <a:gd name="T5" fmla="*/ 0 h 5954"/>
                <a:gd name="T6" fmla="*/ 0 w 16105"/>
                <a:gd name="T7" fmla="*/ 0 h 5954"/>
                <a:gd name="T8" fmla="*/ 0 w 16105"/>
                <a:gd name="T9" fmla="*/ 0 h 5954"/>
                <a:gd name="T10" fmla="*/ 0 60000 65536"/>
                <a:gd name="T11" fmla="*/ 0 60000 65536"/>
                <a:gd name="T12" fmla="*/ 0 60000 65536"/>
                <a:gd name="T13" fmla="*/ 0 60000 65536"/>
                <a:gd name="T14" fmla="*/ 0 60000 65536"/>
                <a:gd name="T15" fmla="*/ 0 w 16105"/>
                <a:gd name="T16" fmla="*/ 0 h 5954"/>
                <a:gd name="T17" fmla="*/ 16105 w 16105"/>
                <a:gd name="T18" fmla="*/ 5954 h 5954"/>
              </a:gdLst>
              <a:ahLst/>
              <a:cxnLst>
                <a:cxn ang="T10">
                  <a:pos x="T0" y="T1"/>
                </a:cxn>
                <a:cxn ang="T11">
                  <a:pos x="T2" y="T3"/>
                </a:cxn>
                <a:cxn ang="T12">
                  <a:pos x="T4" y="T5"/>
                </a:cxn>
                <a:cxn ang="T13">
                  <a:pos x="T6" y="T7"/>
                </a:cxn>
                <a:cxn ang="T14">
                  <a:pos x="T8" y="T9"/>
                </a:cxn>
              </a:cxnLst>
              <a:rect l="T15" t="T16" r="T17" b="T18"/>
              <a:pathLst>
                <a:path w="16105" h="5954">
                  <a:moveTo>
                    <a:pt x="0" y="2597"/>
                  </a:moveTo>
                  <a:lnTo>
                    <a:pt x="3143" y="0"/>
                  </a:lnTo>
                  <a:lnTo>
                    <a:pt x="16105" y="3046"/>
                  </a:lnTo>
                  <a:lnTo>
                    <a:pt x="13363" y="5954"/>
                  </a:lnTo>
                  <a:lnTo>
                    <a:pt x="0" y="2597"/>
                  </a:lnTo>
                </a:path>
              </a:pathLst>
            </a:custGeom>
            <a:noFill/>
            <a:ln w="0">
              <a:solidFill>
                <a:srgbClr val="000000"/>
              </a:solidFill>
              <a:round/>
              <a:headEnd/>
              <a:tailEnd/>
            </a:ln>
          </p:spPr>
          <p:txBody>
            <a:bodyPr/>
            <a:lstStyle/>
            <a:p>
              <a:endParaRPr lang="en-US"/>
            </a:p>
          </p:txBody>
        </p:sp>
        <p:sp>
          <p:nvSpPr>
            <p:cNvPr id="2688" name="Freeform 932"/>
            <p:cNvSpPr>
              <a:spLocks/>
            </p:cNvSpPr>
            <p:nvPr/>
          </p:nvSpPr>
          <p:spPr bwMode="auto">
            <a:xfrm>
              <a:off x="4507" y="2542"/>
              <a:ext cx="155" cy="67"/>
            </a:xfrm>
            <a:custGeom>
              <a:avLst/>
              <a:gdLst>
                <a:gd name="T0" fmla="*/ 0 w 7742"/>
                <a:gd name="T1" fmla="*/ 0 h 2774"/>
                <a:gd name="T2" fmla="*/ 0 w 7742"/>
                <a:gd name="T3" fmla="*/ 0 h 2774"/>
                <a:gd name="T4" fmla="*/ 0 w 7742"/>
                <a:gd name="T5" fmla="*/ 0 h 2774"/>
                <a:gd name="T6" fmla="*/ 0 w 7742"/>
                <a:gd name="T7" fmla="*/ 0 h 2774"/>
                <a:gd name="T8" fmla="*/ 0 w 7742"/>
                <a:gd name="T9" fmla="*/ 0 h 2774"/>
                <a:gd name="T10" fmla="*/ 0 w 7742"/>
                <a:gd name="T11" fmla="*/ 0 h 2774"/>
                <a:gd name="T12" fmla="*/ 0 w 7742"/>
                <a:gd name="T13" fmla="*/ 0 h 2774"/>
                <a:gd name="T14" fmla="*/ 0 w 7742"/>
                <a:gd name="T15" fmla="*/ 0 h 2774"/>
                <a:gd name="T16" fmla="*/ 0 w 7742"/>
                <a:gd name="T17" fmla="*/ 0 h 2774"/>
                <a:gd name="T18" fmla="*/ 0 w 7742"/>
                <a:gd name="T19" fmla="*/ 0 h 2774"/>
                <a:gd name="T20" fmla="*/ 0 w 7742"/>
                <a:gd name="T21" fmla="*/ 0 h 277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742"/>
                <a:gd name="T34" fmla="*/ 0 h 2774"/>
                <a:gd name="T35" fmla="*/ 7742 w 7742"/>
                <a:gd name="T36" fmla="*/ 2774 h 277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742" h="2774">
                  <a:moveTo>
                    <a:pt x="0" y="314"/>
                  </a:moveTo>
                  <a:lnTo>
                    <a:pt x="401" y="0"/>
                  </a:lnTo>
                  <a:lnTo>
                    <a:pt x="2170" y="404"/>
                  </a:lnTo>
                  <a:lnTo>
                    <a:pt x="2170" y="850"/>
                  </a:lnTo>
                  <a:lnTo>
                    <a:pt x="5445" y="1608"/>
                  </a:lnTo>
                  <a:lnTo>
                    <a:pt x="5931" y="1209"/>
                  </a:lnTo>
                  <a:lnTo>
                    <a:pt x="7742" y="1608"/>
                  </a:lnTo>
                  <a:lnTo>
                    <a:pt x="7742" y="2281"/>
                  </a:lnTo>
                  <a:lnTo>
                    <a:pt x="7082" y="2774"/>
                  </a:lnTo>
                  <a:lnTo>
                    <a:pt x="137" y="896"/>
                  </a:lnTo>
                  <a:lnTo>
                    <a:pt x="0" y="314"/>
                  </a:lnTo>
                  <a:close/>
                </a:path>
              </a:pathLst>
            </a:custGeom>
            <a:solidFill>
              <a:srgbClr val="7A7A7A"/>
            </a:solidFill>
            <a:ln w="9525">
              <a:noFill/>
              <a:round/>
              <a:headEnd/>
              <a:tailEnd/>
            </a:ln>
          </p:spPr>
          <p:txBody>
            <a:bodyPr/>
            <a:lstStyle/>
            <a:p>
              <a:endParaRPr lang="en-US"/>
            </a:p>
          </p:txBody>
        </p:sp>
        <p:sp>
          <p:nvSpPr>
            <p:cNvPr id="2689" name="Freeform 933"/>
            <p:cNvSpPr>
              <a:spLocks/>
            </p:cNvSpPr>
            <p:nvPr/>
          </p:nvSpPr>
          <p:spPr bwMode="auto">
            <a:xfrm>
              <a:off x="4507" y="2542"/>
              <a:ext cx="155" cy="67"/>
            </a:xfrm>
            <a:custGeom>
              <a:avLst/>
              <a:gdLst>
                <a:gd name="T0" fmla="*/ 0 w 7742"/>
                <a:gd name="T1" fmla="*/ 0 h 2774"/>
                <a:gd name="T2" fmla="*/ 0 w 7742"/>
                <a:gd name="T3" fmla="*/ 0 h 2774"/>
                <a:gd name="T4" fmla="*/ 0 w 7742"/>
                <a:gd name="T5" fmla="*/ 0 h 2774"/>
                <a:gd name="T6" fmla="*/ 0 w 7742"/>
                <a:gd name="T7" fmla="*/ 0 h 2774"/>
                <a:gd name="T8" fmla="*/ 0 w 7742"/>
                <a:gd name="T9" fmla="*/ 0 h 2774"/>
                <a:gd name="T10" fmla="*/ 0 w 7742"/>
                <a:gd name="T11" fmla="*/ 0 h 2774"/>
                <a:gd name="T12" fmla="*/ 0 w 7742"/>
                <a:gd name="T13" fmla="*/ 0 h 2774"/>
                <a:gd name="T14" fmla="*/ 0 w 7742"/>
                <a:gd name="T15" fmla="*/ 0 h 2774"/>
                <a:gd name="T16" fmla="*/ 0 w 7742"/>
                <a:gd name="T17" fmla="*/ 0 h 2774"/>
                <a:gd name="T18" fmla="*/ 0 w 7742"/>
                <a:gd name="T19" fmla="*/ 0 h 2774"/>
                <a:gd name="T20" fmla="*/ 0 w 7742"/>
                <a:gd name="T21" fmla="*/ 0 h 277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742"/>
                <a:gd name="T34" fmla="*/ 0 h 2774"/>
                <a:gd name="T35" fmla="*/ 7742 w 7742"/>
                <a:gd name="T36" fmla="*/ 2774 h 277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742" h="2774">
                  <a:moveTo>
                    <a:pt x="0" y="314"/>
                  </a:moveTo>
                  <a:lnTo>
                    <a:pt x="401" y="0"/>
                  </a:lnTo>
                  <a:lnTo>
                    <a:pt x="2170" y="404"/>
                  </a:lnTo>
                  <a:lnTo>
                    <a:pt x="2170" y="850"/>
                  </a:lnTo>
                  <a:lnTo>
                    <a:pt x="5445" y="1608"/>
                  </a:lnTo>
                  <a:lnTo>
                    <a:pt x="5931" y="1209"/>
                  </a:lnTo>
                  <a:lnTo>
                    <a:pt x="7742" y="1608"/>
                  </a:lnTo>
                  <a:lnTo>
                    <a:pt x="7742" y="2281"/>
                  </a:lnTo>
                  <a:lnTo>
                    <a:pt x="7082" y="2774"/>
                  </a:lnTo>
                  <a:lnTo>
                    <a:pt x="137" y="896"/>
                  </a:lnTo>
                  <a:lnTo>
                    <a:pt x="0" y="314"/>
                  </a:lnTo>
                </a:path>
              </a:pathLst>
            </a:custGeom>
            <a:noFill/>
            <a:ln w="0">
              <a:solidFill>
                <a:srgbClr val="000000"/>
              </a:solidFill>
              <a:round/>
              <a:headEnd/>
              <a:tailEnd/>
            </a:ln>
          </p:spPr>
          <p:txBody>
            <a:bodyPr/>
            <a:lstStyle/>
            <a:p>
              <a:endParaRPr lang="en-US"/>
            </a:p>
          </p:txBody>
        </p:sp>
        <p:sp>
          <p:nvSpPr>
            <p:cNvPr id="2690" name="Freeform 934"/>
            <p:cNvSpPr>
              <a:spLocks/>
            </p:cNvSpPr>
            <p:nvPr/>
          </p:nvSpPr>
          <p:spPr bwMode="auto">
            <a:xfrm>
              <a:off x="4502" y="2549"/>
              <a:ext cx="151" cy="62"/>
            </a:xfrm>
            <a:custGeom>
              <a:avLst/>
              <a:gdLst>
                <a:gd name="T0" fmla="*/ 0 w 7564"/>
                <a:gd name="T1" fmla="*/ 0 h 2506"/>
                <a:gd name="T2" fmla="*/ 0 w 7564"/>
                <a:gd name="T3" fmla="*/ 0 h 2506"/>
                <a:gd name="T4" fmla="*/ 0 w 7564"/>
                <a:gd name="T5" fmla="*/ 0 h 2506"/>
                <a:gd name="T6" fmla="*/ 0 w 7564"/>
                <a:gd name="T7" fmla="*/ 0 h 2506"/>
                <a:gd name="T8" fmla="*/ 0 w 7564"/>
                <a:gd name="T9" fmla="*/ 0 h 2506"/>
                <a:gd name="T10" fmla="*/ 0 w 7564"/>
                <a:gd name="T11" fmla="*/ 0 h 2506"/>
                <a:gd name="T12" fmla="*/ 0 w 7564"/>
                <a:gd name="T13" fmla="*/ 0 h 2506"/>
                <a:gd name="T14" fmla="*/ 0 w 7564"/>
                <a:gd name="T15" fmla="*/ 0 h 2506"/>
                <a:gd name="T16" fmla="*/ 0 w 7564"/>
                <a:gd name="T17" fmla="*/ 0 h 25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564"/>
                <a:gd name="T28" fmla="*/ 0 h 2506"/>
                <a:gd name="T29" fmla="*/ 7564 w 7564"/>
                <a:gd name="T30" fmla="*/ 2506 h 250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564" h="2506">
                  <a:moveTo>
                    <a:pt x="0" y="805"/>
                  </a:moveTo>
                  <a:lnTo>
                    <a:pt x="263" y="0"/>
                  </a:lnTo>
                  <a:lnTo>
                    <a:pt x="2032" y="404"/>
                  </a:lnTo>
                  <a:lnTo>
                    <a:pt x="1948" y="805"/>
                  </a:lnTo>
                  <a:lnTo>
                    <a:pt x="5660" y="1698"/>
                  </a:lnTo>
                  <a:lnTo>
                    <a:pt x="5749" y="1294"/>
                  </a:lnTo>
                  <a:lnTo>
                    <a:pt x="7564" y="1698"/>
                  </a:lnTo>
                  <a:lnTo>
                    <a:pt x="7345" y="2506"/>
                  </a:lnTo>
                  <a:lnTo>
                    <a:pt x="0" y="805"/>
                  </a:lnTo>
                  <a:close/>
                </a:path>
              </a:pathLst>
            </a:custGeom>
            <a:solidFill>
              <a:srgbClr val="B5B5B5"/>
            </a:solidFill>
            <a:ln w="9525">
              <a:noFill/>
              <a:round/>
              <a:headEnd/>
              <a:tailEnd/>
            </a:ln>
          </p:spPr>
          <p:txBody>
            <a:bodyPr/>
            <a:lstStyle/>
            <a:p>
              <a:endParaRPr lang="en-US"/>
            </a:p>
          </p:txBody>
        </p:sp>
        <p:sp>
          <p:nvSpPr>
            <p:cNvPr id="2691" name="Freeform 935"/>
            <p:cNvSpPr>
              <a:spLocks/>
            </p:cNvSpPr>
            <p:nvPr/>
          </p:nvSpPr>
          <p:spPr bwMode="auto">
            <a:xfrm>
              <a:off x="4502" y="2549"/>
              <a:ext cx="151" cy="62"/>
            </a:xfrm>
            <a:custGeom>
              <a:avLst/>
              <a:gdLst>
                <a:gd name="T0" fmla="*/ 0 w 7564"/>
                <a:gd name="T1" fmla="*/ 0 h 2506"/>
                <a:gd name="T2" fmla="*/ 0 w 7564"/>
                <a:gd name="T3" fmla="*/ 0 h 2506"/>
                <a:gd name="T4" fmla="*/ 0 w 7564"/>
                <a:gd name="T5" fmla="*/ 0 h 2506"/>
                <a:gd name="T6" fmla="*/ 0 w 7564"/>
                <a:gd name="T7" fmla="*/ 0 h 2506"/>
                <a:gd name="T8" fmla="*/ 0 w 7564"/>
                <a:gd name="T9" fmla="*/ 0 h 2506"/>
                <a:gd name="T10" fmla="*/ 0 w 7564"/>
                <a:gd name="T11" fmla="*/ 0 h 2506"/>
                <a:gd name="T12" fmla="*/ 0 w 7564"/>
                <a:gd name="T13" fmla="*/ 0 h 2506"/>
                <a:gd name="T14" fmla="*/ 0 w 7564"/>
                <a:gd name="T15" fmla="*/ 0 h 2506"/>
                <a:gd name="T16" fmla="*/ 0 w 7564"/>
                <a:gd name="T17" fmla="*/ 0 h 25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564"/>
                <a:gd name="T28" fmla="*/ 0 h 2506"/>
                <a:gd name="T29" fmla="*/ 7564 w 7564"/>
                <a:gd name="T30" fmla="*/ 2506 h 250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564" h="2506">
                  <a:moveTo>
                    <a:pt x="0" y="805"/>
                  </a:moveTo>
                  <a:lnTo>
                    <a:pt x="263" y="0"/>
                  </a:lnTo>
                  <a:lnTo>
                    <a:pt x="2032" y="404"/>
                  </a:lnTo>
                  <a:lnTo>
                    <a:pt x="1948" y="805"/>
                  </a:lnTo>
                  <a:lnTo>
                    <a:pt x="5660" y="1698"/>
                  </a:lnTo>
                  <a:lnTo>
                    <a:pt x="5749" y="1294"/>
                  </a:lnTo>
                  <a:lnTo>
                    <a:pt x="7564" y="1698"/>
                  </a:lnTo>
                  <a:lnTo>
                    <a:pt x="7345" y="2506"/>
                  </a:lnTo>
                  <a:lnTo>
                    <a:pt x="0" y="805"/>
                  </a:lnTo>
                </a:path>
              </a:pathLst>
            </a:custGeom>
            <a:noFill/>
            <a:ln w="0">
              <a:solidFill>
                <a:srgbClr val="000000"/>
              </a:solidFill>
              <a:round/>
              <a:headEnd/>
              <a:tailEnd/>
            </a:ln>
          </p:spPr>
          <p:txBody>
            <a:bodyPr/>
            <a:lstStyle/>
            <a:p>
              <a:endParaRPr lang="en-US"/>
            </a:p>
          </p:txBody>
        </p:sp>
        <p:sp>
          <p:nvSpPr>
            <p:cNvPr id="2692" name="Freeform 936"/>
            <p:cNvSpPr>
              <a:spLocks/>
            </p:cNvSpPr>
            <p:nvPr/>
          </p:nvSpPr>
          <p:spPr bwMode="auto">
            <a:xfrm>
              <a:off x="4648" y="2581"/>
              <a:ext cx="14" cy="30"/>
            </a:xfrm>
            <a:custGeom>
              <a:avLst/>
              <a:gdLst>
                <a:gd name="T0" fmla="*/ 0 w 660"/>
                <a:gd name="T1" fmla="*/ 0 h 1212"/>
                <a:gd name="T2" fmla="*/ 0 w 660"/>
                <a:gd name="T3" fmla="*/ 0 h 1212"/>
                <a:gd name="T4" fmla="*/ 0 w 660"/>
                <a:gd name="T5" fmla="*/ 0 h 1212"/>
                <a:gd name="T6" fmla="*/ 0 w 660"/>
                <a:gd name="T7" fmla="*/ 0 h 1212"/>
                <a:gd name="T8" fmla="*/ 0 w 660"/>
                <a:gd name="T9" fmla="*/ 0 h 1212"/>
                <a:gd name="T10" fmla="*/ 0 60000 65536"/>
                <a:gd name="T11" fmla="*/ 0 60000 65536"/>
                <a:gd name="T12" fmla="*/ 0 60000 65536"/>
                <a:gd name="T13" fmla="*/ 0 60000 65536"/>
                <a:gd name="T14" fmla="*/ 0 60000 65536"/>
                <a:gd name="T15" fmla="*/ 0 w 660"/>
                <a:gd name="T16" fmla="*/ 0 h 1212"/>
                <a:gd name="T17" fmla="*/ 660 w 660"/>
                <a:gd name="T18" fmla="*/ 1212 h 1212"/>
              </a:gdLst>
              <a:ahLst/>
              <a:cxnLst>
                <a:cxn ang="T10">
                  <a:pos x="T0" y="T1"/>
                </a:cxn>
                <a:cxn ang="T11">
                  <a:pos x="T2" y="T3"/>
                </a:cxn>
                <a:cxn ang="T12">
                  <a:pos x="T4" y="T5"/>
                </a:cxn>
                <a:cxn ang="T13">
                  <a:pos x="T6" y="T7"/>
                </a:cxn>
                <a:cxn ang="T14">
                  <a:pos x="T8" y="T9"/>
                </a:cxn>
              </a:cxnLst>
              <a:rect l="T15" t="T16" r="T17" b="T18"/>
              <a:pathLst>
                <a:path w="660" h="1212">
                  <a:moveTo>
                    <a:pt x="0" y="1212"/>
                  </a:moveTo>
                  <a:lnTo>
                    <a:pt x="174" y="404"/>
                  </a:lnTo>
                  <a:lnTo>
                    <a:pt x="660" y="0"/>
                  </a:lnTo>
                  <a:lnTo>
                    <a:pt x="660" y="721"/>
                  </a:lnTo>
                  <a:lnTo>
                    <a:pt x="0" y="1212"/>
                  </a:lnTo>
                  <a:close/>
                </a:path>
              </a:pathLst>
            </a:custGeom>
            <a:solidFill>
              <a:srgbClr val="666666"/>
            </a:solidFill>
            <a:ln w="9525">
              <a:noFill/>
              <a:round/>
              <a:headEnd/>
              <a:tailEnd/>
            </a:ln>
          </p:spPr>
          <p:txBody>
            <a:bodyPr/>
            <a:lstStyle/>
            <a:p>
              <a:endParaRPr lang="en-US"/>
            </a:p>
          </p:txBody>
        </p:sp>
        <p:sp>
          <p:nvSpPr>
            <p:cNvPr id="2693" name="Freeform 937"/>
            <p:cNvSpPr>
              <a:spLocks/>
            </p:cNvSpPr>
            <p:nvPr/>
          </p:nvSpPr>
          <p:spPr bwMode="auto">
            <a:xfrm>
              <a:off x="4648" y="2581"/>
              <a:ext cx="14" cy="30"/>
            </a:xfrm>
            <a:custGeom>
              <a:avLst/>
              <a:gdLst>
                <a:gd name="T0" fmla="*/ 0 w 660"/>
                <a:gd name="T1" fmla="*/ 0 h 1212"/>
                <a:gd name="T2" fmla="*/ 0 w 660"/>
                <a:gd name="T3" fmla="*/ 0 h 1212"/>
                <a:gd name="T4" fmla="*/ 0 w 660"/>
                <a:gd name="T5" fmla="*/ 0 h 1212"/>
                <a:gd name="T6" fmla="*/ 0 w 660"/>
                <a:gd name="T7" fmla="*/ 0 h 1212"/>
                <a:gd name="T8" fmla="*/ 0 w 660"/>
                <a:gd name="T9" fmla="*/ 0 h 1212"/>
                <a:gd name="T10" fmla="*/ 0 60000 65536"/>
                <a:gd name="T11" fmla="*/ 0 60000 65536"/>
                <a:gd name="T12" fmla="*/ 0 60000 65536"/>
                <a:gd name="T13" fmla="*/ 0 60000 65536"/>
                <a:gd name="T14" fmla="*/ 0 60000 65536"/>
                <a:gd name="T15" fmla="*/ 0 w 660"/>
                <a:gd name="T16" fmla="*/ 0 h 1212"/>
                <a:gd name="T17" fmla="*/ 660 w 660"/>
                <a:gd name="T18" fmla="*/ 1212 h 1212"/>
              </a:gdLst>
              <a:ahLst/>
              <a:cxnLst>
                <a:cxn ang="T10">
                  <a:pos x="T0" y="T1"/>
                </a:cxn>
                <a:cxn ang="T11">
                  <a:pos x="T2" y="T3"/>
                </a:cxn>
                <a:cxn ang="T12">
                  <a:pos x="T4" y="T5"/>
                </a:cxn>
                <a:cxn ang="T13">
                  <a:pos x="T6" y="T7"/>
                </a:cxn>
                <a:cxn ang="T14">
                  <a:pos x="T8" y="T9"/>
                </a:cxn>
              </a:cxnLst>
              <a:rect l="T15" t="T16" r="T17" b="T18"/>
              <a:pathLst>
                <a:path w="660" h="1212">
                  <a:moveTo>
                    <a:pt x="0" y="1212"/>
                  </a:moveTo>
                  <a:lnTo>
                    <a:pt x="174" y="404"/>
                  </a:lnTo>
                  <a:lnTo>
                    <a:pt x="660" y="0"/>
                  </a:lnTo>
                  <a:lnTo>
                    <a:pt x="660" y="721"/>
                  </a:lnTo>
                  <a:lnTo>
                    <a:pt x="0" y="1212"/>
                  </a:lnTo>
                </a:path>
              </a:pathLst>
            </a:custGeom>
            <a:noFill/>
            <a:ln w="0">
              <a:solidFill>
                <a:srgbClr val="000000"/>
              </a:solidFill>
              <a:round/>
              <a:headEnd/>
              <a:tailEnd/>
            </a:ln>
          </p:spPr>
          <p:txBody>
            <a:bodyPr/>
            <a:lstStyle/>
            <a:p>
              <a:endParaRPr lang="en-US"/>
            </a:p>
          </p:txBody>
        </p:sp>
        <p:sp>
          <p:nvSpPr>
            <p:cNvPr id="2694" name="Freeform 938"/>
            <p:cNvSpPr>
              <a:spLocks/>
            </p:cNvSpPr>
            <p:nvPr/>
          </p:nvSpPr>
          <p:spPr bwMode="auto">
            <a:xfrm>
              <a:off x="4540" y="2552"/>
              <a:ext cx="10" cy="17"/>
            </a:xfrm>
            <a:custGeom>
              <a:avLst/>
              <a:gdLst>
                <a:gd name="T0" fmla="*/ 0 w 530"/>
                <a:gd name="T1" fmla="*/ 0 h 715"/>
                <a:gd name="T2" fmla="*/ 0 w 530"/>
                <a:gd name="T3" fmla="*/ 0 h 715"/>
                <a:gd name="T4" fmla="*/ 0 w 530"/>
                <a:gd name="T5" fmla="*/ 0 h 715"/>
                <a:gd name="T6" fmla="*/ 0 w 530"/>
                <a:gd name="T7" fmla="*/ 0 h 715"/>
                <a:gd name="T8" fmla="*/ 0 w 530"/>
                <a:gd name="T9" fmla="*/ 0 h 715"/>
                <a:gd name="T10" fmla="*/ 0 60000 65536"/>
                <a:gd name="T11" fmla="*/ 0 60000 65536"/>
                <a:gd name="T12" fmla="*/ 0 60000 65536"/>
                <a:gd name="T13" fmla="*/ 0 60000 65536"/>
                <a:gd name="T14" fmla="*/ 0 60000 65536"/>
                <a:gd name="T15" fmla="*/ 0 w 530"/>
                <a:gd name="T16" fmla="*/ 0 h 715"/>
                <a:gd name="T17" fmla="*/ 530 w 530"/>
                <a:gd name="T18" fmla="*/ 715 h 715"/>
              </a:gdLst>
              <a:ahLst/>
              <a:cxnLst>
                <a:cxn ang="T10">
                  <a:pos x="T0" y="T1"/>
                </a:cxn>
                <a:cxn ang="T11">
                  <a:pos x="T2" y="T3"/>
                </a:cxn>
                <a:cxn ang="T12">
                  <a:pos x="T4" y="T5"/>
                </a:cxn>
                <a:cxn ang="T13">
                  <a:pos x="T6" y="T7"/>
                </a:cxn>
                <a:cxn ang="T14">
                  <a:pos x="T8" y="T9"/>
                </a:cxn>
              </a:cxnLst>
              <a:rect l="T15" t="T16" r="T17" b="T18"/>
              <a:pathLst>
                <a:path w="530" h="715">
                  <a:moveTo>
                    <a:pt x="0" y="715"/>
                  </a:moveTo>
                  <a:lnTo>
                    <a:pt x="89" y="314"/>
                  </a:lnTo>
                  <a:lnTo>
                    <a:pt x="530" y="0"/>
                  </a:lnTo>
                  <a:lnTo>
                    <a:pt x="530" y="446"/>
                  </a:lnTo>
                  <a:lnTo>
                    <a:pt x="0" y="715"/>
                  </a:lnTo>
                  <a:close/>
                </a:path>
              </a:pathLst>
            </a:custGeom>
            <a:solidFill>
              <a:srgbClr val="666666"/>
            </a:solidFill>
            <a:ln w="9525">
              <a:noFill/>
              <a:round/>
              <a:headEnd/>
              <a:tailEnd/>
            </a:ln>
          </p:spPr>
          <p:txBody>
            <a:bodyPr/>
            <a:lstStyle/>
            <a:p>
              <a:endParaRPr lang="en-US"/>
            </a:p>
          </p:txBody>
        </p:sp>
        <p:sp>
          <p:nvSpPr>
            <p:cNvPr id="2695" name="Freeform 939"/>
            <p:cNvSpPr>
              <a:spLocks/>
            </p:cNvSpPr>
            <p:nvPr/>
          </p:nvSpPr>
          <p:spPr bwMode="auto">
            <a:xfrm>
              <a:off x="4540" y="2552"/>
              <a:ext cx="10" cy="17"/>
            </a:xfrm>
            <a:custGeom>
              <a:avLst/>
              <a:gdLst>
                <a:gd name="T0" fmla="*/ 0 w 530"/>
                <a:gd name="T1" fmla="*/ 0 h 715"/>
                <a:gd name="T2" fmla="*/ 0 w 530"/>
                <a:gd name="T3" fmla="*/ 0 h 715"/>
                <a:gd name="T4" fmla="*/ 0 w 530"/>
                <a:gd name="T5" fmla="*/ 0 h 715"/>
                <a:gd name="T6" fmla="*/ 0 w 530"/>
                <a:gd name="T7" fmla="*/ 0 h 715"/>
                <a:gd name="T8" fmla="*/ 0 w 530"/>
                <a:gd name="T9" fmla="*/ 0 h 715"/>
                <a:gd name="T10" fmla="*/ 0 60000 65536"/>
                <a:gd name="T11" fmla="*/ 0 60000 65536"/>
                <a:gd name="T12" fmla="*/ 0 60000 65536"/>
                <a:gd name="T13" fmla="*/ 0 60000 65536"/>
                <a:gd name="T14" fmla="*/ 0 60000 65536"/>
                <a:gd name="T15" fmla="*/ 0 w 530"/>
                <a:gd name="T16" fmla="*/ 0 h 715"/>
                <a:gd name="T17" fmla="*/ 530 w 530"/>
                <a:gd name="T18" fmla="*/ 715 h 715"/>
              </a:gdLst>
              <a:ahLst/>
              <a:cxnLst>
                <a:cxn ang="T10">
                  <a:pos x="T0" y="T1"/>
                </a:cxn>
                <a:cxn ang="T11">
                  <a:pos x="T2" y="T3"/>
                </a:cxn>
                <a:cxn ang="T12">
                  <a:pos x="T4" y="T5"/>
                </a:cxn>
                <a:cxn ang="T13">
                  <a:pos x="T6" y="T7"/>
                </a:cxn>
                <a:cxn ang="T14">
                  <a:pos x="T8" y="T9"/>
                </a:cxn>
              </a:cxnLst>
              <a:rect l="T15" t="T16" r="T17" b="T18"/>
              <a:pathLst>
                <a:path w="530" h="715">
                  <a:moveTo>
                    <a:pt x="0" y="715"/>
                  </a:moveTo>
                  <a:lnTo>
                    <a:pt x="89" y="314"/>
                  </a:lnTo>
                  <a:lnTo>
                    <a:pt x="530" y="0"/>
                  </a:lnTo>
                  <a:lnTo>
                    <a:pt x="530" y="446"/>
                  </a:lnTo>
                  <a:lnTo>
                    <a:pt x="0" y="715"/>
                  </a:lnTo>
                </a:path>
              </a:pathLst>
            </a:custGeom>
            <a:noFill/>
            <a:ln w="0">
              <a:solidFill>
                <a:srgbClr val="000000"/>
              </a:solidFill>
              <a:round/>
              <a:headEnd/>
              <a:tailEnd/>
            </a:ln>
          </p:spPr>
          <p:txBody>
            <a:bodyPr/>
            <a:lstStyle/>
            <a:p>
              <a:endParaRPr lang="en-US"/>
            </a:p>
          </p:txBody>
        </p:sp>
        <p:sp>
          <p:nvSpPr>
            <p:cNvPr id="2696" name="Freeform 940"/>
            <p:cNvSpPr>
              <a:spLocks/>
            </p:cNvSpPr>
            <p:nvPr/>
          </p:nvSpPr>
          <p:spPr bwMode="auto">
            <a:xfrm>
              <a:off x="4548" y="2555"/>
              <a:ext cx="73" cy="26"/>
            </a:xfrm>
            <a:custGeom>
              <a:avLst/>
              <a:gdLst>
                <a:gd name="T0" fmla="*/ 0 w 3673"/>
                <a:gd name="T1" fmla="*/ 0 h 1071"/>
                <a:gd name="T2" fmla="*/ 0 w 3673"/>
                <a:gd name="T3" fmla="*/ 0 h 1071"/>
                <a:gd name="T4" fmla="*/ 0 w 3673"/>
                <a:gd name="T5" fmla="*/ 0 h 1071"/>
                <a:gd name="T6" fmla="*/ 0 w 3673"/>
                <a:gd name="T7" fmla="*/ 0 h 1071"/>
                <a:gd name="T8" fmla="*/ 0 w 3673"/>
                <a:gd name="T9" fmla="*/ 0 h 1071"/>
                <a:gd name="T10" fmla="*/ 0 w 3673"/>
                <a:gd name="T11" fmla="*/ 0 h 1071"/>
                <a:gd name="T12" fmla="*/ 0 w 3673"/>
                <a:gd name="T13" fmla="*/ 0 h 1071"/>
                <a:gd name="T14" fmla="*/ 0 60000 65536"/>
                <a:gd name="T15" fmla="*/ 0 60000 65536"/>
                <a:gd name="T16" fmla="*/ 0 60000 65536"/>
                <a:gd name="T17" fmla="*/ 0 60000 65536"/>
                <a:gd name="T18" fmla="*/ 0 60000 65536"/>
                <a:gd name="T19" fmla="*/ 0 60000 65536"/>
                <a:gd name="T20" fmla="*/ 0 60000 65536"/>
                <a:gd name="T21" fmla="*/ 0 w 3673"/>
                <a:gd name="T22" fmla="*/ 0 h 1071"/>
                <a:gd name="T23" fmla="*/ 3673 w 3673"/>
                <a:gd name="T24" fmla="*/ 1071 h 10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73" h="1071">
                  <a:moveTo>
                    <a:pt x="3450" y="1071"/>
                  </a:moveTo>
                  <a:lnTo>
                    <a:pt x="45" y="313"/>
                  </a:lnTo>
                  <a:lnTo>
                    <a:pt x="0" y="227"/>
                  </a:lnTo>
                  <a:lnTo>
                    <a:pt x="45" y="90"/>
                  </a:lnTo>
                  <a:lnTo>
                    <a:pt x="134" y="0"/>
                  </a:lnTo>
                  <a:lnTo>
                    <a:pt x="3673" y="808"/>
                  </a:lnTo>
                  <a:lnTo>
                    <a:pt x="3450" y="1071"/>
                  </a:lnTo>
                  <a:close/>
                </a:path>
              </a:pathLst>
            </a:custGeom>
            <a:solidFill>
              <a:srgbClr val="B5B5B5"/>
            </a:solidFill>
            <a:ln w="9525">
              <a:noFill/>
              <a:round/>
              <a:headEnd/>
              <a:tailEnd/>
            </a:ln>
          </p:spPr>
          <p:txBody>
            <a:bodyPr/>
            <a:lstStyle/>
            <a:p>
              <a:endParaRPr lang="en-US"/>
            </a:p>
          </p:txBody>
        </p:sp>
        <p:sp>
          <p:nvSpPr>
            <p:cNvPr id="2697" name="Freeform 941"/>
            <p:cNvSpPr>
              <a:spLocks/>
            </p:cNvSpPr>
            <p:nvPr/>
          </p:nvSpPr>
          <p:spPr bwMode="auto">
            <a:xfrm>
              <a:off x="4548" y="2555"/>
              <a:ext cx="73" cy="26"/>
            </a:xfrm>
            <a:custGeom>
              <a:avLst/>
              <a:gdLst>
                <a:gd name="T0" fmla="*/ 0 w 3673"/>
                <a:gd name="T1" fmla="*/ 0 h 1071"/>
                <a:gd name="T2" fmla="*/ 0 w 3673"/>
                <a:gd name="T3" fmla="*/ 0 h 1071"/>
                <a:gd name="T4" fmla="*/ 0 w 3673"/>
                <a:gd name="T5" fmla="*/ 0 h 1071"/>
                <a:gd name="T6" fmla="*/ 0 w 3673"/>
                <a:gd name="T7" fmla="*/ 0 h 1071"/>
                <a:gd name="T8" fmla="*/ 0 w 3673"/>
                <a:gd name="T9" fmla="*/ 0 h 1071"/>
                <a:gd name="T10" fmla="*/ 0 w 3673"/>
                <a:gd name="T11" fmla="*/ 0 h 1071"/>
                <a:gd name="T12" fmla="*/ 0 w 3673"/>
                <a:gd name="T13" fmla="*/ 0 h 1071"/>
                <a:gd name="T14" fmla="*/ 0 60000 65536"/>
                <a:gd name="T15" fmla="*/ 0 60000 65536"/>
                <a:gd name="T16" fmla="*/ 0 60000 65536"/>
                <a:gd name="T17" fmla="*/ 0 60000 65536"/>
                <a:gd name="T18" fmla="*/ 0 60000 65536"/>
                <a:gd name="T19" fmla="*/ 0 60000 65536"/>
                <a:gd name="T20" fmla="*/ 0 60000 65536"/>
                <a:gd name="T21" fmla="*/ 0 w 3673"/>
                <a:gd name="T22" fmla="*/ 0 h 1071"/>
                <a:gd name="T23" fmla="*/ 3673 w 3673"/>
                <a:gd name="T24" fmla="*/ 1071 h 10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73" h="1071">
                  <a:moveTo>
                    <a:pt x="3450" y="1071"/>
                  </a:moveTo>
                  <a:lnTo>
                    <a:pt x="45" y="313"/>
                  </a:lnTo>
                  <a:lnTo>
                    <a:pt x="0" y="227"/>
                  </a:lnTo>
                  <a:lnTo>
                    <a:pt x="45" y="90"/>
                  </a:lnTo>
                  <a:lnTo>
                    <a:pt x="134" y="0"/>
                  </a:lnTo>
                  <a:lnTo>
                    <a:pt x="3673" y="808"/>
                  </a:lnTo>
                  <a:lnTo>
                    <a:pt x="3450" y="1071"/>
                  </a:lnTo>
                </a:path>
              </a:pathLst>
            </a:custGeom>
            <a:noFill/>
            <a:ln w="0">
              <a:solidFill>
                <a:srgbClr val="000000"/>
              </a:solidFill>
              <a:round/>
              <a:headEnd/>
              <a:tailEnd/>
            </a:ln>
          </p:spPr>
          <p:txBody>
            <a:bodyPr/>
            <a:lstStyle/>
            <a:p>
              <a:endParaRPr lang="en-US"/>
            </a:p>
          </p:txBody>
        </p:sp>
        <p:sp>
          <p:nvSpPr>
            <p:cNvPr id="2698" name="Freeform 942"/>
            <p:cNvSpPr>
              <a:spLocks/>
            </p:cNvSpPr>
            <p:nvPr/>
          </p:nvSpPr>
          <p:spPr bwMode="auto">
            <a:xfrm>
              <a:off x="4550" y="2533"/>
              <a:ext cx="74" cy="42"/>
            </a:xfrm>
            <a:custGeom>
              <a:avLst/>
              <a:gdLst>
                <a:gd name="T0" fmla="*/ 0 w 3672"/>
                <a:gd name="T1" fmla="*/ 0 h 1700"/>
                <a:gd name="T2" fmla="*/ 0 w 3672"/>
                <a:gd name="T3" fmla="*/ 0 h 1700"/>
                <a:gd name="T4" fmla="*/ 0 w 3672"/>
                <a:gd name="T5" fmla="*/ 0 h 1700"/>
                <a:gd name="T6" fmla="*/ 0 w 3672"/>
                <a:gd name="T7" fmla="*/ 0 h 1700"/>
                <a:gd name="T8" fmla="*/ 0 w 3672"/>
                <a:gd name="T9" fmla="*/ 0 h 1700"/>
                <a:gd name="T10" fmla="*/ 0 60000 65536"/>
                <a:gd name="T11" fmla="*/ 0 60000 65536"/>
                <a:gd name="T12" fmla="*/ 0 60000 65536"/>
                <a:gd name="T13" fmla="*/ 0 60000 65536"/>
                <a:gd name="T14" fmla="*/ 0 60000 65536"/>
                <a:gd name="T15" fmla="*/ 0 w 3672"/>
                <a:gd name="T16" fmla="*/ 0 h 1700"/>
                <a:gd name="T17" fmla="*/ 3672 w 3672"/>
                <a:gd name="T18" fmla="*/ 1700 h 1700"/>
              </a:gdLst>
              <a:ahLst/>
              <a:cxnLst>
                <a:cxn ang="T10">
                  <a:pos x="T0" y="T1"/>
                </a:cxn>
                <a:cxn ang="T11">
                  <a:pos x="T2" y="T3"/>
                </a:cxn>
                <a:cxn ang="T12">
                  <a:pos x="T4" y="T5"/>
                </a:cxn>
                <a:cxn ang="T13">
                  <a:pos x="T6" y="T7"/>
                </a:cxn>
                <a:cxn ang="T14">
                  <a:pos x="T8" y="T9"/>
                </a:cxn>
              </a:cxnLst>
              <a:rect l="T15" t="T16" r="T17" b="T18"/>
              <a:pathLst>
                <a:path w="3672" h="1700">
                  <a:moveTo>
                    <a:pt x="0" y="892"/>
                  </a:moveTo>
                  <a:lnTo>
                    <a:pt x="133" y="0"/>
                  </a:lnTo>
                  <a:lnTo>
                    <a:pt x="3672" y="759"/>
                  </a:lnTo>
                  <a:lnTo>
                    <a:pt x="3583" y="1700"/>
                  </a:lnTo>
                  <a:lnTo>
                    <a:pt x="0" y="892"/>
                  </a:lnTo>
                  <a:close/>
                </a:path>
              </a:pathLst>
            </a:custGeom>
            <a:solidFill>
              <a:srgbClr val="7A7A7A"/>
            </a:solidFill>
            <a:ln w="9525">
              <a:noFill/>
              <a:round/>
              <a:headEnd/>
              <a:tailEnd/>
            </a:ln>
          </p:spPr>
          <p:txBody>
            <a:bodyPr/>
            <a:lstStyle/>
            <a:p>
              <a:endParaRPr lang="en-US"/>
            </a:p>
          </p:txBody>
        </p:sp>
        <p:sp>
          <p:nvSpPr>
            <p:cNvPr id="2699" name="Freeform 943"/>
            <p:cNvSpPr>
              <a:spLocks/>
            </p:cNvSpPr>
            <p:nvPr/>
          </p:nvSpPr>
          <p:spPr bwMode="auto">
            <a:xfrm>
              <a:off x="4550" y="2533"/>
              <a:ext cx="74" cy="42"/>
            </a:xfrm>
            <a:custGeom>
              <a:avLst/>
              <a:gdLst>
                <a:gd name="T0" fmla="*/ 0 w 3672"/>
                <a:gd name="T1" fmla="*/ 0 h 1700"/>
                <a:gd name="T2" fmla="*/ 0 w 3672"/>
                <a:gd name="T3" fmla="*/ 0 h 1700"/>
                <a:gd name="T4" fmla="*/ 0 w 3672"/>
                <a:gd name="T5" fmla="*/ 0 h 1700"/>
                <a:gd name="T6" fmla="*/ 0 w 3672"/>
                <a:gd name="T7" fmla="*/ 0 h 1700"/>
                <a:gd name="T8" fmla="*/ 0 w 3672"/>
                <a:gd name="T9" fmla="*/ 0 h 1700"/>
                <a:gd name="T10" fmla="*/ 0 60000 65536"/>
                <a:gd name="T11" fmla="*/ 0 60000 65536"/>
                <a:gd name="T12" fmla="*/ 0 60000 65536"/>
                <a:gd name="T13" fmla="*/ 0 60000 65536"/>
                <a:gd name="T14" fmla="*/ 0 60000 65536"/>
                <a:gd name="T15" fmla="*/ 0 w 3672"/>
                <a:gd name="T16" fmla="*/ 0 h 1700"/>
                <a:gd name="T17" fmla="*/ 3672 w 3672"/>
                <a:gd name="T18" fmla="*/ 1700 h 1700"/>
              </a:gdLst>
              <a:ahLst/>
              <a:cxnLst>
                <a:cxn ang="T10">
                  <a:pos x="T0" y="T1"/>
                </a:cxn>
                <a:cxn ang="T11">
                  <a:pos x="T2" y="T3"/>
                </a:cxn>
                <a:cxn ang="T12">
                  <a:pos x="T4" y="T5"/>
                </a:cxn>
                <a:cxn ang="T13">
                  <a:pos x="T6" y="T7"/>
                </a:cxn>
                <a:cxn ang="T14">
                  <a:pos x="T8" y="T9"/>
                </a:cxn>
              </a:cxnLst>
              <a:rect l="T15" t="T16" r="T17" b="T18"/>
              <a:pathLst>
                <a:path w="3672" h="1700">
                  <a:moveTo>
                    <a:pt x="0" y="892"/>
                  </a:moveTo>
                  <a:lnTo>
                    <a:pt x="133" y="0"/>
                  </a:lnTo>
                  <a:lnTo>
                    <a:pt x="3672" y="759"/>
                  </a:lnTo>
                  <a:lnTo>
                    <a:pt x="3583" y="1700"/>
                  </a:lnTo>
                  <a:lnTo>
                    <a:pt x="0" y="892"/>
                  </a:lnTo>
                </a:path>
              </a:pathLst>
            </a:custGeom>
            <a:noFill/>
            <a:ln w="0">
              <a:solidFill>
                <a:srgbClr val="000000"/>
              </a:solidFill>
              <a:round/>
              <a:headEnd/>
              <a:tailEnd/>
            </a:ln>
          </p:spPr>
          <p:txBody>
            <a:bodyPr/>
            <a:lstStyle/>
            <a:p>
              <a:endParaRPr lang="en-US"/>
            </a:p>
          </p:txBody>
        </p:sp>
        <p:sp>
          <p:nvSpPr>
            <p:cNvPr id="2700" name="Freeform 944"/>
            <p:cNvSpPr>
              <a:spLocks/>
            </p:cNvSpPr>
            <p:nvPr/>
          </p:nvSpPr>
          <p:spPr bwMode="auto">
            <a:xfrm>
              <a:off x="4555" y="2539"/>
              <a:ext cx="64" cy="29"/>
            </a:xfrm>
            <a:custGeom>
              <a:avLst/>
              <a:gdLst>
                <a:gd name="T0" fmla="*/ 0 w 3204"/>
                <a:gd name="T1" fmla="*/ 0 h 1194"/>
                <a:gd name="T2" fmla="*/ 0 w 3204"/>
                <a:gd name="T3" fmla="*/ 0 h 1194"/>
                <a:gd name="T4" fmla="*/ 0 w 3204"/>
                <a:gd name="T5" fmla="*/ 0 h 1194"/>
                <a:gd name="T6" fmla="*/ 0 w 3204"/>
                <a:gd name="T7" fmla="*/ 0 h 1194"/>
                <a:gd name="T8" fmla="*/ 0 w 3204"/>
                <a:gd name="T9" fmla="*/ 0 h 1194"/>
                <a:gd name="T10" fmla="*/ 0 60000 65536"/>
                <a:gd name="T11" fmla="*/ 0 60000 65536"/>
                <a:gd name="T12" fmla="*/ 0 60000 65536"/>
                <a:gd name="T13" fmla="*/ 0 60000 65536"/>
                <a:gd name="T14" fmla="*/ 0 60000 65536"/>
                <a:gd name="T15" fmla="*/ 0 w 3204"/>
                <a:gd name="T16" fmla="*/ 0 h 1194"/>
                <a:gd name="T17" fmla="*/ 3204 w 3204"/>
                <a:gd name="T18" fmla="*/ 1194 h 1194"/>
              </a:gdLst>
              <a:ahLst/>
              <a:cxnLst>
                <a:cxn ang="T10">
                  <a:pos x="T0" y="T1"/>
                </a:cxn>
                <a:cxn ang="T11">
                  <a:pos x="T2" y="T3"/>
                </a:cxn>
                <a:cxn ang="T12">
                  <a:pos x="T4" y="T5"/>
                </a:cxn>
                <a:cxn ang="T13">
                  <a:pos x="T6" y="T7"/>
                </a:cxn>
                <a:cxn ang="T14">
                  <a:pos x="T8" y="T9"/>
                </a:cxn>
              </a:cxnLst>
              <a:rect l="T15" t="T16" r="T17" b="T18"/>
              <a:pathLst>
                <a:path w="3204" h="1194">
                  <a:moveTo>
                    <a:pt x="76" y="0"/>
                  </a:moveTo>
                  <a:lnTo>
                    <a:pt x="3204" y="675"/>
                  </a:lnTo>
                  <a:lnTo>
                    <a:pt x="3153" y="1194"/>
                  </a:lnTo>
                  <a:lnTo>
                    <a:pt x="0" y="494"/>
                  </a:lnTo>
                  <a:lnTo>
                    <a:pt x="76" y="0"/>
                  </a:lnTo>
                  <a:close/>
                </a:path>
              </a:pathLst>
            </a:custGeom>
            <a:solidFill>
              <a:srgbClr val="FF3D3D"/>
            </a:solidFill>
            <a:ln w="9525">
              <a:noFill/>
              <a:round/>
              <a:headEnd/>
              <a:tailEnd/>
            </a:ln>
          </p:spPr>
          <p:txBody>
            <a:bodyPr/>
            <a:lstStyle/>
            <a:p>
              <a:endParaRPr lang="en-US"/>
            </a:p>
          </p:txBody>
        </p:sp>
        <p:sp>
          <p:nvSpPr>
            <p:cNvPr id="2701" name="Freeform 945"/>
            <p:cNvSpPr>
              <a:spLocks/>
            </p:cNvSpPr>
            <p:nvPr/>
          </p:nvSpPr>
          <p:spPr bwMode="auto">
            <a:xfrm>
              <a:off x="4555" y="2539"/>
              <a:ext cx="64" cy="29"/>
            </a:xfrm>
            <a:custGeom>
              <a:avLst/>
              <a:gdLst>
                <a:gd name="T0" fmla="*/ 0 w 3204"/>
                <a:gd name="T1" fmla="*/ 0 h 1194"/>
                <a:gd name="T2" fmla="*/ 0 w 3204"/>
                <a:gd name="T3" fmla="*/ 0 h 1194"/>
                <a:gd name="T4" fmla="*/ 0 w 3204"/>
                <a:gd name="T5" fmla="*/ 0 h 1194"/>
                <a:gd name="T6" fmla="*/ 0 w 3204"/>
                <a:gd name="T7" fmla="*/ 0 h 1194"/>
                <a:gd name="T8" fmla="*/ 0 w 3204"/>
                <a:gd name="T9" fmla="*/ 0 h 1194"/>
                <a:gd name="T10" fmla="*/ 0 60000 65536"/>
                <a:gd name="T11" fmla="*/ 0 60000 65536"/>
                <a:gd name="T12" fmla="*/ 0 60000 65536"/>
                <a:gd name="T13" fmla="*/ 0 60000 65536"/>
                <a:gd name="T14" fmla="*/ 0 60000 65536"/>
                <a:gd name="T15" fmla="*/ 0 w 3204"/>
                <a:gd name="T16" fmla="*/ 0 h 1194"/>
                <a:gd name="T17" fmla="*/ 3204 w 3204"/>
                <a:gd name="T18" fmla="*/ 1194 h 1194"/>
              </a:gdLst>
              <a:ahLst/>
              <a:cxnLst>
                <a:cxn ang="T10">
                  <a:pos x="T0" y="T1"/>
                </a:cxn>
                <a:cxn ang="T11">
                  <a:pos x="T2" y="T3"/>
                </a:cxn>
                <a:cxn ang="T12">
                  <a:pos x="T4" y="T5"/>
                </a:cxn>
                <a:cxn ang="T13">
                  <a:pos x="T6" y="T7"/>
                </a:cxn>
                <a:cxn ang="T14">
                  <a:pos x="T8" y="T9"/>
                </a:cxn>
              </a:cxnLst>
              <a:rect l="T15" t="T16" r="T17" b="T18"/>
              <a:pathLst>
                <a:path w="3204" h="1194">
                  <a:moveTo>
                    <a:pt x="76" y="0"/>
                  </a:moveTo>
                  <a:lnTo>
                    <a:pt x="3204" y="675"/>
                  </a:lnTo>
                  <a:lnTo>
                    <a:pt x="3153" y="1194"/>
                  </a:lnTo>
                  <a:lnTo>
                    <a:pt x="0" y="494"/>
                  </a:lnTo>
                  <a:lnTo>
                    <a:pt x="76" y="0"/>
                  </a:lnTo>
                </a:path>
              </a:pathLst>
            </a:custGeom>
            <a:noFill/>
            <a:ln w="0">
              <a:solidFill>
                <a:srgbClr val="000000"/>
              </a:solidFill>
              <a:round/>
              <a:headEnd/>
              <a:tailEnd/>
            </a:ln>
          </p:spPr>
          <p:txBody>
            <a:bodyPr/>
            <a:lstStyle/>
            <a:p>
              <a:endParaRPr lang="en-US"/>
            </a:p>
          </p:txBody>
        </p:sp>
        <p:sp>
          <p:nvSpPr>
            <p:cNvPr id="2702" name="Freeform 946"/>
            <p:cNvSpPr>
              <a:spLocks/>
            </p:cNvSpPr>
            <p:nvPr/>
          </p:nvSpPr>
          <p:spPr bwMode="auto">
            <a:xfrm>
              <a:off x="4450" y="2353"/>
              <a:ext cx="296" cy="255"/>
            </a:xfrm>
            <a:custGeom>
              <a:avLst/>
              <a:gdLst>
                <a:gd name="T0" fmla="*/ 0 w 14773"/>
                <a:gd name="T1" fmla="*/ 0 h 10469"/>
                <a:gd name="T2" fmla="*/ 0 w 14773"/>
                <a:gd name="T3" fmla="*/ 0 h 10469"/>
                <a:gd name="T4" fmla="*/ 0 w 14773"/>
                <a:gd name="T5" fmla="*/ 0 h 10469"/>
                <a:gd name="T6" fmla="*/ 0 w 14773"/>
                <a:gd name="T7" fmla="*/ 0 h 10469"/>
                <a:gd name="T8" fmla="*/ 0 w 14773"/>
                <a:gd name="T9" fmla="*/ 0 h 10469"/>
                <a:gd name="T10" fmla="*/ 0 w 14773"/>
                <a:gd name="T11" fmla="*/ 0 h 10469"/>
                <a:gd name="T12" fmla="*/ 0 w 14773"/>
                <a:gd name="T13" fmla="*/ 0 h 10469"/>
                <a:gd name="T14" fmla="*/ 0 w 14773"/>
                <a:gd name="T15" fmla="*/ 0 h 10469"/>
                <a:gd name="T16" fmla="*/ 0 w 14773"/>
                <a:gd name="T17" fmla="*/ 0 h 10469"/>
                <a:gd name="T18" fmla="*/ 0 w 14773"/>
                <a:gd name="T19" fmla="*/ 0 h 10469"/>
                <a:gd name="T20" fmla="*/ 0 w 14773"/>
                <a:gd name="T21" fmla="*/ 0 h 10469"/>
                <a:gd name="T22" fmla="*/ 0 w 14773"/>
                <a:gd name="T23" fmla="*/ 0 h 10469"/>
                <a:gd name="T24" fmla="*/ 0 w 14773"/>
                <a:gd name="T25" fmla="*/ 0 h 10469"/>
                <a:gd name="T26" fmla="*/ 0 w 14773"/>
                <a:gd name="T27" fmla="*/ 0 h 10469"/>
                <a:gd name="T28" fmla="*/ 0 w 14773"/>
                <a:gd name="T29" fmla="*/ 0 h 104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773"/>
                <a:gd name="T46" fmla="*/ 0 h 10469"/>
                <a:gd name="T47" fmla="*/ 14773 w 14773"/>
                <a:gd name="T48" fmla="*/ 10469 h 104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773" h="10469">
                  <a:moveTo>
                    <a:pt x="2786" y="8143"/>
                  </a:moveTo>
                  <a:lnTo>
                    <a:pt x="1413" y="7830"/>
                  </a:lnTo>
                  <a:lnTo>
                    <a:pt x="0" y="7249"/>
                  </a:lnTo>
                  <a:lnTo>
                    <a:pt x="927" y="0"/>
                  </a:lnTo>
                  <a:lnTo>
                    <a:pt x="14773" y="2819"/>
                  </a:lnTo>
                  <a:lnTo>
                    <a:pt x="13712" y="10469"/>
                  </a:lnTo>
                  <a:lnTo>
                    <a:pt x="12298" y="10378"/>
                  </a:lnTo>
                  <a:lnTo>
                    <a:pt x="10569" y="10068"/>
                  </a:lnTo>
                  <a:lnTo>
                    <a:pt x="10439" y="9438"/>
                  </a:lnTo>
                  <a:lnTo>
                    <a:pt x="10569" y="8412"/>
                  </a:lnTo>
                  <a:lnTo>
                    <a:pt x="3228" y="6754"/>
                  </a:lnTo>
                  <a:lnTo>
                    <a:pt x="3050" y="7604"/>
                  </a:lnTo>
                  <a:lnTo>
                    <a:pt x="3050" y="7876"/>
                  </a:lnTo>
                  <a:lnTo>
                    <a:pt x="2827" y="8099"/>
                  </a:lnTo>
                  <a:lnTo>
                    <a:pt x="2786" y="8143"/>
                  </a:lnTo>
                  <a:close/>
                </a:path>
              </a:pathLst>
            </a:custGeom>
            <a:solidFill>
              <a:srgbClr val="666666"/>
            </a:solidFill>
            <a:ln w="9525">
              <a:noFill/>
              <a:round/>
              <a:headEnd/>
              <a:tailEnd/>
            </a:ln>
          </p:spPr>
          <p:txBody>
            <a:bodyPr/>
            <a:lstStyle/>
            <a:p>
              <a:endParaRPr lang="en-US"/>
            </a:p>
          </p:txBody>
        </p:sp>
        <p:sp>
          <p:nvSpPr>
            <p:cNvPr id="2703" name="Freeform 947"/>
            <p:cNvSpPr>
              <a:spLocks/>
            </p:cNvSpPr>
            <p:nvPr/>
          </p:nvSpPr>
          <p:spPr bwMode="auto">
            <a:xfrm>
              <a:off x="4450" y="2353"/>
              <a:ext cx="296" cy="255"/>
            </a:xfrm>
            <a:custGeom>
              <a:avLst/>
              <a:gdLst>
                <a:gd name="T0" fmla="*/ 0 w 14773"/>
                <a:gd name="T1" fmla="*/ 0 h 10469"/>
                <a:gd name="T2" fmla="*/ 0 w 14773"/>
                <a:gd name="T3" fmla="*/ 0 h 10469"/>
                <a:gd name="T4" fmla="*/ 0 w 14773"/>
                <a:gd name="T5" fmla="*/ 0 h 10469"/>
                <a:gd name="T6" fmla="*/ 0 w 14773"/>
                <a:gd name="T7" fmla="*/ 0 h 10469"/>
                <a:gd name="T8" fmla="*/ 0 w 14773"/>
                <a:gd name="T9" fmla="*/ 0 h 10469"/>
                <a:gd name="T10" fmla="*/ 0 w 14773"/>
                <a:gd name="T11" fmla="*/ 0 h 10469"/>
                <a:gd name="T12" fmla="*/ 0 w 14773"/>
                <a:gd name="T13" fmla="*/ 0 h 10469"/>
                <a:gd name="T14" fmla="*/ 0 w 14773"/>
                <a:gd name="T15" fmla="*/ 0 h 10469"/>
                <a:gd name="T16" fmla="*/ 0 w 14773"/>
                <a:gd name="T17" fmla="*/ 0 h 10469"/>
                <a:gd name="T18" fmla="*/ 0 w 14773"/>
                <a:gd name="T19" fmla="*/ 0 h 10469"/>
                <a:gd name="T20" fmla="*/ 0 w 14773"/>
                <a:gd name="T21" fmla="*/ 0 h 10469"/>
                <a:gd name="T22" fmla="*/ 0 w 14773"/>
                <a:gd name="T23" fmla="*/ 0 h 10469"/>
                <a:gd name="T24" fmla="*/ 0 w 14773"/>
                <a:gd name="T25" fmla="*/ 0 h 10469"/>
                <a:gd name="T26" fmla="*/ 0 w 14773"/>
                <a:gd name="T27" fmla="*/ 0 h 10469"/>
                <a:gd name="T28" fmla="*/ 0 w 14773"/>
                <a:gd name="T29" fmla="*/ 0 h 104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773"/>
                <a:gd name="T46" fmla="*/ 0 h 10469"/>
                <a:gd name="T47" fmla="*/ 14773 w 14773"/>
                <a:gd name="T48" fmla="*/ 10469 h 104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773" h="10469">
                  <a:moveTo>
                    <a:pt x="2786" y="8143"/>
                  </a:moveTo>
                  <a:lnTo>
                    <a:pt x="1413" y="7830"/>
                  </a:lnTo>
                  <a:lnTo>
                    <a:pt x="0" y="7249"/>
                  </a:lnTo>
                  <a:lnTo>
                    <a:pt x="927" y="0"/>
                  </a:lnTo>
                  <a:lnTo>
                    <a:pt x="14773" y="2819"/>
                  </a:lnTo>
                  <a:lnTo>
                    <a:pt x="13712" y="10469"/>
                  </a:lnTo>
                  <a:lnTo>
                    <a:pt x="12298" y="10378"/>
                  </a:lnTo>
                  <a:lnTo>
                    <a:pt x="10569" y="10068"/>
                  </a:lnTo>
                  <a:lnTo>
                    <a:pt x="10439" y="9438"/>
                  </a:lnTo>
                  <a:lnTo>
                    <a:pt x="10569" y="8412"/>
                  </a:lnTo>
                  <a:lnTo>
                    <a:pt x="3228" y="6754"/>
                  </a:lnTo>
                  <a:lnTo>
                    <a:pt x="3050" y="7604"/>
                  </a:lnTo>
                  <a:lnTo>
                    <a:pt x="3050" y="7876"/>
                  </a:lnTo>
                  <a:lnTo>
                    <a:pt x="2827" y="8099"/>
                  </a:lnTo>
                  <a:lnTo>
                    <a:pt x="2786" y="8143"/>
                  </a:lnTo>
                </a:path>
              </a:pathLst>
            </a:custGeom>
            <a:noFill/>
            <a:ln w="0">
              <a:solidFill>
                <a:srgbClr val="000000"/>
              </a:solidFill>
              <a:round/>
              <a:headEnd/>
              <a:tailEnd/>
            </a:ln>
          </p:spPr>
          <p:txBody>
            <a:bodyPr/>
            <a:lstStyle/>
            <a:p>
              <a:endParaRPr lang="en-US"/>
            </a:p>
          </p:txBody>
        </p:sp>
        <p:sp>
          <p:nvSpPr>
            <p:cNvPr id="2704" name="Freeform 948"/>
            <p:cNvSpPr>
              <a:spLocks/>
            </p:cNvSpPr>
            <p:nvPr/>
          </p:nvSpPr>
          <p:spPr bwMode="auto">
            <a:xfrm>
              <a:off x="4461" y="2509"/>
              <a:ext cx="53" cy="29"/>
            </a:xfrm>
            <a:custGeom>
              <a:avLst/>
              <a:gdLst>
                <a:gd name="T0" fmla="*/ 0 w 2657"/>
                <a:gd name="T1" fmla="*/ 0 h 1198"/>
                <a:gd name="T2" fmla="*/ 0 w 2657"/>
                <a:gd name="T3" fmla="*/ 0 h 1198"/>
                <a:gd name="T4" fmla="*/ 0 w 2657"/>
                <a:gd name="T5" fmla="*/ 0 h 1198"/>
                <a:gd name="T6" fmla="*/ 0 w 2657"/>
                <a:gd name="T7" fmla="*/ 0 h 1198"/>
                <a:gd name="T8" fmla="*/ 0 w 2657"/>
                <a:gd name="T9" fmla="*/ 0 h 1198"/>
                <a:gd name="T10" fmla="*/ 0 60000 65536"/>
                <a:gd name="T11" fmla="*/ 0 60000 65536"/>
                <a:gd name="T12" fmla="*/ 0 60000 65536"/>
                <a:gd name="T13" fmla="*/ 0 60000 65536"/>
                <a:gd name="T14" fmla="*/ 0 60000 65536"/>
                <a:gd name="T15" fmla="*/ 0 w 2657"/>
                <a:gd name="T16" fmla="*/ 0 h 1198"/>
                <a:gd name="T17" fmla="*/ 2657 w 2657"/>
                <a:gd name="T18" fmla="*/ 1198 h 1198"/>
              </a:gdLst>
              <a:ahLst/>
              <a:cxnLst>
                <a:cxn ang="T10">
                  <a:pos x="T0" y="T1"/>
                </a:cxn>
                <a:cxn ang="T11">
                  <a:pos x="T2" y="T3"/>
                </a:cxn>
                <a:cxn ang="T12">
                  <a:pos x="T4" y="T5"/>
                </a:cxn>
                <a:cxn ang="T13">
                  <a:pos x="T6" y="T7"/>
                </a:cxn>
                <a:cxn ang="T14">
                  <a:pos x="T8" y="T9"/>
                </a:cxn>
              </a:cxnLst>
              <a:rect l="T15" t="T16" r="T17" b="T18"/>
              <a:pathLst>
                <a:path w="2657" h="1198">
                  <a:moveTo>
                    <a:pt x="86" y="0"/>
                  </a:moveTo>
                  <a:lnTo>
                    <a:pt x="2657" y="547"/>
                  </a:lnTo>
                  <a:lnTo>
                    <a:pt x="2530" y="1198"/>
                  </a:lnTo>
                  <a:lnTo>
                    <a:pt x="0" y="672"/>
                  </a:lnTo>
                  <a:lnTo>
                    <a:pt x="86" y="0"/>
                  </a:lnTo>
                  <a:close/>
                </a:path>
              </a:pathLst>
            </a:custGeom>
            <a:solidFill>
              <a:srgbClr val="000000"/>
            </a:solidFill>
            <a:ln w="9525">
              <a:noFill/>
              <a:round/>
              <a:headEnd/>
              <a:tailEnd/>
            </a:ln>
          </p:spPr>
          <p:txBody>
            <a:bodyPr/>
            <a:lstStyle/>
            <a:p>
              <a:endParaRPr lang="en-US"/>
            </a:p>
          </p:txBody>
        </p:sp>
        <p:sp>
          <p:nvSpPr>
            <p:cNvPr id="2705" name="Freeform 949"/>
            <p:cNvSpPr>
              <a:spLocks/>
            </p:cNvSpPr>
            <p:nvPr/>
          </p:nvSpPr>
          <p:spPr bwMode="auto">
            <a:xfrm>
              <a:off x="4461" y="2509"/>
              <a:ext cx="53" cy="29"/>
            </a:xfrm>
            <a:custGeom>
              <a:avLst/>
              <a:gdLst>
                <a:gd name="T0" fmla="*/ 0 w 2657"/>
                <a:gd name="T1" fmla="*/ 0 h 1198"/>
                <a:gd name="T2" fmla="*/ 0 w 2657"/>
                <a:gd name="T3" fmla="*/ 0 h 1198"/>
                <a:gd name="T4" fmla="*/ 0 w 2657"/>
                <a:gd name="T5" fmla="*/ 0 h 1198"/>
                <a:gd name="T6" fmla="*/ 0 w 2657"/>
                <a:gd name="T7" fmla="*/ 0 h 1198"/>
                <a:gd name="T8" fmla="*/ 0 w 2657"/>
                <a:gd name="T9" fmla="*/ 0 h 1198"/>
                <a:gd name="T10" fmla="*/ 0 60000 65536"/>
                <a:gd name="T11" fmla="*/ 0 60000 65536"/>
                <a:gd name="T12" fmla="*/ 0 60000 65536"/>
                <a:gd name="T13" fmla="*/ 0 60000 65536"/>
                <a:gd name="T14" fmla="*/ 0 60000 65536"/>
                <a:gd name="T15" fmla="*/ 0 w 2657"/>
                <a:gd name="T16" fmla="*/ 0 h 1198"/>
                <a:gd name="T17" fmla="*/ 2657 w 2657"/>
                <a:gd name="T18" fmla="*/ 1198 h 1198"/>
              </a:gdLst>
              <a:ahLst/>
              <a:cxnLst>
                <a:cxn ang="T10">
                  <a:pos x="T0" y="T1"/>
                </a:cxn>
                <a:cxn ang="T11">
                  <a:pos x="T2" y="T3"/>
                </a:cxn>
                <a:cxn ang="T12">
                  <a:pos x="T4" y="T5"/>
                </a:cxn>
                <a:cxn ang="T13">
                  <a:pos x="T6" y="T7"/>
                </a:cxn>
                <a:cxn ang="T14">
                  <a:pos x="T8" y="T9"/>
                </a:cxn>
              </a:cxnLst>
              <a:rect l="T15" t="T16" r="T17" b="T18"/>
              <a:pathLst>
                <a:path w="2657" h="1198">
                  <a:moveTo>
                    <a:pt x="86" y="0"/>
                  </a:moveTo>
                  <a:lnTo>
                    <a:pt x="2657" y="547"/>
                  </a:lnTo>
                  <a:lnTo>
                    <a:pt x="2530" y="1198"/>
                  </a:lnTo>
                  <a:lnTo>
                    <a:pt x="0" y="672"/>
                  </a:lnTo>
                  <a:lnTo>
                    <a:pt x="86" y="0"/>
                  </a:lnTo>
                </a:path>
              </a:pathLst>
            </a:custGeom>
            <a:noFill/>
            <a:ln w="0">
              <a:solidFill>
                <a:srgbClr val="000000"/>
              </a:solidFill>
              <a:round/>
              <a:headEnd/>
              <a:tailEnd/>
            </a:ln>
          </p:spPr>
          <p:txBody>
            <a:bodyPr/>
            <a:lstStyle/>
            <a:p>
              <a:endParaRPr lang="en-US"/>
            </a:p>
          </p:txBody>
        </p:sp>
        <p:sp>
          <p:nvSpPr>
            <p:cNvPr id="2706" name="Freeform 950"/>
            <p:cNvSpPr>
              <a:spLocks/>
            </p:cNvSpPr>
            <p:nvPr/>
          </p:nvSpPr>
          <p:spPr bwMode="auto">
            <a:xfrm>
              <a:off x="4659" y="2564"/>
              <a:ext cx="57" cy="32"/>
            </a:xfrm>
            <a:custGeom>
              <a:avLst/>
              <a:gdLst>
                <a:gd name="T0" fmla="*/ 0 w 2831"/>
                <a:gd name="T1" fmla="*/ 0 h 1347"/>
                <a:gd name="T2" fmla="*/ 0 w 2831"/>
                <a:gd name="T3" fmla="*/ 0 h 1347"/>
                <a:gd name="T4" fmla="*/ 0 w 2831"/>
                <a:gd name="T5" fmla="*/ 0 h 1347"/>
                <a:gd name="T6" fmla="*/ 0 w 2831"/>
                <a:gd name="T7" fmla="*/ 0 h 1347"/>
                <a:gd name="T8" fmla="*/ 0 w 2831"/>
                <a:gd name="T9" fmla="*/ 0 h 1347"/>
                <a:gd name="T10" fmla="*/ 0 60000 65536"/>
                <a:gd name="T11" fmla="*/ 0 60000 65536"/>
                <a:gd name="T12" fmla="*/ 0 60000 65536"/>
                <a:gd name="T13" fmla="*/ 0 60000 65536"/>
                <a:gd name="T14" fmla="*/ 0 60000 65536"/>
                <a:gd name="T15" fmla="*/ 0 w 2831"/>
                <a:gd name="T16" fmla="*/ 0 h 1347"/>
                <a:gd name="T17" fmla="*/ 2831 w 2831"/>
                <a:gd name="T18" fmla="*/ 1347 h 1347"/>
              </a:gdLst>
              <a:ahLst/>
              <a:cxnLst>
                <a:cxn ang="T10">
                  <a:pos x="T0" y="T1"/>
                </a:cxn>
                <a:cxn ang="T11">
                  <a:pos x="T2" y="T3"/>
                </a:cxn>
                <a:cxn ang="T12">
                  <a:pos x="T4" y="T5"/>
                </a:cxn>
                <a:cxn ang="T13">
                  <a:pos x="T6" y="T7"/>
                </a:cxn>
                <a:cxn ang="T14">
                  <a:pos x="T8" y="T9"/>
                </a:cxn>
              </a:cxnLst>
              <a:rect l="T15" t="T16" r="T17" b="T18"/>
              <a:pathLst>
                <a:path w="2831" h="1347">
                  <a:moveTo>
                    <a:pt x="106" y="0"/>
                  </a:moveTo>
                  <a:lnTo>
                    <a:pt x="2831" y="585"/>
                  </a:lnTo>
                  <a:lnTo>
                    <a:pt x="2742" y="1347"/>
                  </a:lnTo>
                  <a:lnTo>
                    <a:pt x="0" y="775"/>
                  </a:lnTo>
                  <a:lnTo>
                    <a:pt x="106" y="0"/>
                  </a:lnTo>
                  <a:close/>
                </a:path>
              </a:pathLst>
            </a:custGeom>
            <a:solidFill>
              <a:srgbClr val="000000"/>
            </a:solidFill>
            <a:ln w="9525">
              <a:noFill/>
              <a:round/>
              <a:headEnd/>
              <a:tailEnd/>
            </a:ln>
          </p:spPr>
          <p:txBody>
            <a:bodyPr/>
            <a:lstStyle/>
            <a:p>
              <a:endParaRPr lang="en-US"/>
            </a:p>
          </p:txBody>
        </p:sp>
        <p:sp>
          <p:nvSpPr>
            <p:cNvPr id="2707" name="Freeform 951"/>
            <p:cNvSpPr>
              <a:spLocks/>
            </p:cNvSpPr>
            <p:nvPr/>
          </p:nvSpPr>
          <p:spPr bwMode="auto">
            <a:xfrm>
              <a:off x="4659" y="2564"/>
              <a:ext cx="57" cy="32"/>
            </a:xfrm>
            <a:custGeom>
              <a:avLst/>
              <a:gdLst>
                <a:gd name="T0" fmla="*/ 0 w 2831"/>
                <a:gd name="T1" fmla="*/ 0 h 1347"/>
                <a:gd name="T2" fmla="*/ 0 w 2831"/>
                <a:gd name="T3" fmla="*/ 0 h 1347"/>
                <a:gd name="T4" fmla="*/ 0 w 2831"/>
                <a:gd name="T5" fmla="*/ 0 h 1347"/>
                <a:gd name="T6" fmla="*/ 0 w 2831"/>
                <a:gd name="T7" fmla="*/ 0 h 1347"/>
                <a:gd name="T8" fmla="*/ 0 w 2831"/>
                <a:gd name="T9" fmla="*/ 0 h 1347"/>
                <a:gd name="T10" fmla="*/ 0 60000 65536"/>
                <a:gd name="T11" fmla="*/ 0 60000 65536"/>
                <a:gd name="T12" fmla="*/ 0 60000 65536"/>
                <a:gd name="T13" fmla="*/ 0 60000 65536"/>
                <a:gd name="T14" fmla="*/ 0 60000 65536"/>
                <a:gd name="T15" fmla="*/ 0 w 2831"/>
                <a:gd name="T16" fmla="*/ 0 h 1347"/>
                <a:gd name="T17" fmla="*/ 2831 w 2831"/>
                <a:gd name="T18" fmla="*/ 1347 h 1347"/>
              </a:gdLst>
              <a:ahLst/>
              <a:cxnLst>
                <a:cxn ang="T10">
                  <a:pos x="T0" y="T1"/>
                </a:cxn>
                <a:cxn ang="T11">
                  <a:pos x="T2" y="T3"/>
                </a:cxn>
                <a:cxn ang="T12">
                  <a:pos x="T4" y="T5"/>
                </a:cxn>
                <a:cxn ang="T13">
                  <a:pos x="T6" y="T7"/>
                </a:cxn>
                <a:cxn ang="T14">
                  <a:pos x="T8" y="T9"/>
                </a:cxn>
              </a:cxnLst>
              <a:rect l="T15" t="T16" r="T17" b="T18"/>
              <a:pathLst>
                <a:path w="2831" h="1347">
                  <a:moveTo>
                    <a:pt x="106" y="0"/>
                  </a:moveTo>
                  <a:lnTo>
                    <a:pt x="2831" y="585"/>
                  </a:lnTo>
                  <a:lnTo>
                    <a:pt x="2742" y="1347"/>
                  </a:lnTo>
                  <a:lnTo>
                    <a:pt x="0" y="775"/>
                  </a:lnTo>
                  <a:lnTo>
                    <a:pt x="106" y="0"/>
                  </a:lnTo>
                </a:path>
              </a:pathLst>
            </a:custGeom>
            <a:noFill/>
            <a:ln w="0">
              <a:solidFill>
                <a:srgbClr val="000000"/>
              </a:solidFill>
              <a:round/>
              <a:headEnd/>
              <a:tailEnd/>
            </a:ln>
          </p:spPr>
          <p:txBody>
            <a:bodyPr/>
            <a:lstStyle/>
            <a:p>
              <a:endParaRPr lang="en-US"/>
            </a:p>
          </p:txBody>
        </p:sp>
        <p:sp>
          <p:nvSpPr>
            <p:cNvPr id="2708" name="Freeform 952"/>
            <p:cNvSpPr>
              <a:spLocks/>
            </p:cNvSpPr>
            <p:nvPr/>
          </p:nvSpPr>
          <p:spPr bwMode="auto">
            <a:xfrm>
              <a:off x="4463" y="2368"/>
              <a:ext cx="269" cy="198"/>
            </a:xfrm>
            <a:custGeom>
              <a:avLst/>
              <a:gdLst>
                <a:gd name="T0" fmla="*/ 0 w 13445"/>
                <a:gd name="T1" fmla="*/ 0 h 8130"/>
                <a:gd name="T2" fmla="*/ 0 w 13445"/>
                <a:gd name="T3" fmla="*/ 0 h 8130"/>
                <a:gd name="T4" fmla="*/ 0 w 13445"/>
                <a:gd name="T5" fmla="*/ 0 h 8130"/>
                <a:gd name="T6" fmla="*/ 0 w 13445"/>
                <a:gd name="T7" fmla="*/ 0 h 8130"/>
                <a:gd name="T8" fmla="*/ 0 w 13445"/>
                <a:gd name="T9" fmla="*/ 0 h 8130"/>
                <a:gd name="T10" fmla="*/ 0 w 13445"/>
                <a:gd name="T11" fmla="*/ 0 h 8130"/>
                <a:gd name="T12" fmla="*/ 0 w 13445"/>
                <a:gd name="T13" fmla="*/ 0 h 8130"/>
                <a:gd name="T14" fmla="*/ 0 w 13445"/>
                <a:gd name="T15" fmla="*/ 0 h 8130"/>
                <a:gd name="T16" fmla="*/ 0 w 13445"/>
                <a:gd name="T17" fmla="*/ 0 h 8130"/>
                <a:gd name="T18" fmla="*/ 0 w 13445"/>
                <a:gd name="T19" fmla="*/ 0 h 8130"/>
                <a:gd name="T20" fmla="*/ 0 w 13445"/>
                <a:gd name="T21" fmla="*/ 0 h 8130"/>
                <a:gd name="T22" fmla="*/ 0 w 13445"/>
                <a:gd name="T23" fmla="*/ 0 h 8130"/>
                <a:gd name="T24" fmla="*/ 0 w 13445"/>
                <a:gd name="T25" fmla="*/ 0 h 8130"/>
                <a:gd name="T26" fmla="*/ 0 w 13445"/>
                <a:gd name="T27" fmla="*/ 0 h 8130"/>
                <a:gd name="T28" fmla="*/ 0 w 13445"/>
                <a:gd name="T29" fmla="*/ 0 h 8130"/>
                <a:gd name="T30" fmla="*/ 0 w 13445"/>
                <a:gd name="T31" fmla="*/ 0 h 8130"/>
                <a:gd name="T32" fmla="*/ 0 w 13445"/>
                <a:gd name="T33" fmla="*/ 0 h 8130"/>
                <a:gd name="T34" fmla="*/ 0 w 13445"/>
                <a:gd name="T35" fmla="*/ 0 h 8130"/>
                <a:gd name="T36" fmla="*/ 0 w 13445"/>
                <a:gd name="T37" fmla="*/ 0 h 8130"/>
                <a:gd name="T38" fmla="*/ 0 w 13445"/>
                <a:gd name="T39" fmla="*/ 0 h 8130"/>
                <a:gd name="T40" fmla="*/ 0 w 13445"/>
                <a:gd name="T41" fmla="*/ 0 h 8130"/>
                <a:gd name="T42" fmla="*/ 0 w 13445"/>
                <a:gd name="T43" fmla="*/ 0 h 81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3445"/>
                <a:gd name="T67" fmla="*/ 0 h 8130"/>
                <a:gd name="T68" fmla="*/ 13445 w 13445"/>
                <a:gd name="T69" fmla="*/ 8130 h 813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3445" h="8130">
                  <a:moveTo>
                    <a:pt x="1232" y="2513"/>
                  </a:moveTo>
                  <a:lnTo>
                    <a:pt x="1462" y="2538"/>
                  </a:lnTo>
                  <a:lnTo>
                    <a:pt x="1691" y="2513"/>
                  </a:lnTo>
                  <a:lnTo>
                    <a:pt x="1948" y="2462"/>
                  </a:lnTo>
                  <a:lnTo>
                    <a:pt x="2153" y="2305"/>
                  </a:lnTo>
                  <a:lnTo>
                    <a:pt x="2283" y="2128"/>
                  </a:lnTo>
                  <a:lnTo>
                    <a:pt x="2307" y="1999"/>
                  </a:lnTo>
                  <a:lnTo>
                    <a:pt x="2358" y="1814"/>
                  </a:lnTo>
                  <a:lnTo>
                    <a:pt x="2331" y="1452"/>
                  </a:lnTo>
                  <a:lnTo>
                    <a:pt x="2256" y="1191"/>
                  </a:lnTo>
                  <a:lnTo>
                    <a:pt x="2129" y="1009"/>
                  </a:lnTo>
                  <a:lnTo>
                    <a:pt x="1999" y="881"/>
                  </a:lnTo>
                  <a:lnTo>
                    <a:pt x="1872" y="804"/>
                  </a:lnTo>
                  <a:lnTo>
                    <a:pt x="1718" y="752"/>
                  </a:lnTo>
                  <a:lnTo>
                    <a:pt x="1486" y="672"/>
                  </a:lnTo>
                  <a:lnTo>
                    <a:pt x="616" y="495"/>
                  </a:lnTo>
                  <a:lnTo>
                    <a:pt x="667" y="0"/>
                  </a:lnTo>
                  <a:lnTo>
                    <a:pt x="13445" y="2580"/>
                  </a:lnTo>
                  <a:lnTo>
                    <a:pt x="12736" y="8130"/>
                  </a:lnTo>
                  <a:lnTo>
                    <a:pt x="0" y="5341"/>
                  </a:lnTo>
                  <a:lnTo>
                    <a:pt x="359" y="2361"/>
                  </a:lnTo>
                  <a:lnTo>
                    <a:pt x="1232" y="2513"/>
                  </a:lnTo>
                  <a:close/>
                </a:path>
              </a:pathLst>
            </a:custGeom>
            <a:solidFill>
              <a:srgbClr val="7A7A7A"/>
            </a:solidFill>
            <a:ln w="9525">
              <a:noFill/>
              <a:round/>
              <a:headEnd/>
              <a:tailEnd/>
            </a:ln>
          </p:spPr>
          <p:txBody>
            <a:bodyPr/>
            <a:lstStyle/>
            <a:p>
              <a:endParaRPr lang="en-US"/>
            </a:p>
          </p:txBody>
        </p:sp>
        <p:sp>
          <p:nvSpPr>
            <p:cNvPr id="2709" name="Freeform 953"/>
            <p:cNvSpPr>
              <a:spLocks/>
            </p:cNvSpPr>
            <p:nvPr/>
          </p:nvSpPr>
          <p:spPr bwMode="auto">
            <a:xfrm>
              <a:off x="4463" y="2368"/>
              <a:ext cx="269" cy="198"/>
            </a:xfrm>
            <a:custGeom>
              <a:avLst/>
              <a:gdLst>
                <a:gd name="T0" fmla="*/ 0 w 13445"/>
                <a:gd name="T1" fmla="*/ 0 h 8130"/>
                <a:gd name="T2" fmla="*/ 0 w 13445"/>
                <a:gd name="T3" fmla="*/ 0 h 8130"/>
                <a:gd name="T4" fmla="*/ 0 w 13445"/>
                <a:gd name="T5" fmla="*/ 0 h 8130"/>
                <a:gd name="T6" fmla="*/ 0 w 13445"/>
                <a:gd name="T7" fmla="*/ 0 h 8130"/>
                <a:gd name="T8" fmla="*/ 0 w 13445"/>
                <a:gd name="T9" fmla="*/ 0 h 8130"/>
                <a:gd name="T10" fmla="*/ 0 w 13445"/>
                <a:gd name="T11" fmla="*/ 0 h 8130"/>
                <a:gd name="T12" fmla="*/ 0 w 13445"/>
                <a:gd name="T13" fmla="*/ 0 h 8130"/>
                <a:gd name="T14" fmla="*/ 0 w 13445"/>
                <a:gd name="T15" fmla="*/ 0 h 8130"/>
                <a:gd name="T16" fmla="*/ 0 w 13445"/>
                <a:gd name="T17" fmla="*/ 0 h 8130"/>
                <a:gd name="T18" fmla="*/ 0 w 13445"/>
                <a:gd name="T19" fmla="*/ 0 h 8130"/>
                <a:gd name="T20" fmla="*/ 0 w 13445"/>
                <a:gd name="T21" fmla="*/ 0 h 8130"/>
                <a:gd name="T22" fmla="*/ 0 w 13445"/>
                <a:gd name="T23" fmla="*/ 0 h 8130"/>
                <a:gd name="T24" fmla="*/ 0 w 13445"/>
                <a:gd name="T25" fmla="*/ 0 h 8130"/>
                <a:gd name="T26" fmla="*/ 0 w 13445"/>
                <a:gd name="T27" fmla="*/ 0 h 8130"/>
                <a:gd name="T28" fmla="*/ 0 w 13445"/>
                <a:gd name="T29" fmla="*/ 0 h 8130"/>
                <a:gd name="T30" fmla="*/ 0 w 13445"/>
                <a:gd name="T31" fmla="*/ 0 h 8130"/>
                <a:gd name="T32" fmla="*/ 0 w 13445"/>
                <a:gd name="T33" fmla="*/ 0 h 8130"/>
                <a:gd name="T34" fmla="*/ 0 w 13445"/>
                <a:gd name="T35" fmla="*/ 0 h 8130"/>
                <a:gd name="T36" fmla="*/ 0 w 13445"/>
                <a:gd name="T37" fmla="*/ 0 h 8130"/>
                <a:gd name="T38" fmla="*/ 0 w 13445"/>
                <a:gd name="T39" fmla="*/ 0 h 8130"/>
                <a:gd name="T40" fmla="*/ 0 w 13445"/>
                <a:gd name="T41" fmla="*/ 0 h 8130"/>
                <a:gd name="T42" fmla="*/ 0 w 13445"/>
                <a:gd name="T43" fmla="*/ 0 h 81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3445"/>
                <a:gd name="T67" fmla="*/ 0 h 8130"/>
                <a:gd name="T68" fmla="*/ 13445 w 13445"/>
                <a:gd name="T69" fmla="*/ 8130 h 813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3445" h="8130">
                  <a:moveTo>
                    <a:pt x="1232" y="2513"/>
                  </a:moveTo>
                  <a:lnTo>
                    <a:pt x="1462" y="2538"/>
                  </a:lnTo>
                  <a:lnTo>
                    <a:pt x="1691" y="2513"/>
                  </a:lnTo>
                  <a:lnTo>
                    <a:pt x="1948" y="2462"/>
                  </a:lnTo>
                  <a:lnTo>
                    <a:pt x="2153" y="2305"/>
                  </a:lnTo>
                  <a:lnTo>
                    <a:pt x="2283" y="2128"/>
                  </a:lnTo>
                  <a:lnTo>
                    <a:pt x="2307" y="1999"/>
                  </a:lnTo>
                  <a:lnTo>
                    <a:pt x="2358" y="1814"/>
                  </a:lnTo>
                  <a:lnTo>
                    <a:pt x="2331" y="1452"/>
                  </a:lnTo>
                  <a:lnTo>
                    <a:pt x="2256" y="1191"/>
                  </a:lnTo>
                  <a:lnTo>
                    <a:pt x="2129" y="1009"/>
                  </a:lnTo>
                  <a:lnTo>
                    <a:pt x="1999" y="881"/>
                  </a:lnTo>
                  <a:lnTo>
                    <a:pt x="1872" y="804"/>
                  </a:lnTo>
                  <a:lnTo>
                    <a:pt x="1718" y="752"/>
                  </a:lnTo>
                  <a:lnTo>
                    <a:pt x="1486" y="672"/>
                  </a:lnTo>
                  <a:lnTo>
                    <a:pt x="616" y="495"/>
                  </a:lnTo>
                  <a:lnTo>
                    <a:pt x="667" y="0"/>
                  </a:lnTo>
                  <a:lnTo>
                    <a:pt x="13445" y="2580"/>
                  </a:lnTo>
                  <a:lnTo>
                    <a:pt x="12736" y="8130"/>
                  </a:lnTo>
                  <a:lnTo>
                    <a:pt x="0" y="5341"/>
                  </a:lnTo>
                  <a:lnTo>
                    <a:pt x="359" y="2361"/>
                  </a:lnTo>
                  <a:lnTo>
                    <a:pt x="1232" y="2513"/>
                  </a:lnTo>
                </a:path>
              </a:pathLst>
            </a:custGeom>
            <a:noFill/>
            <a:ln w="0">
              <a:solidFill>
                <a:srgbClr val="000000"/>
              </a:solidFill>
              <a:round/>
              <a:headEnd/>
              <a:tailEnd/>
            </a:ln>
          </p:spPr>
          <p:txBody>
            <a:bodyPr/>
            <a:lstStyle/>
            <a:p>
              <a:endParaRPr lang="en-US"/>
            </a:p>
          </p:txBody>
        </p:sp>
        <p:sp>
          <p:nvSpPr>
            <p:cNvPr id="2710" name="Freeform 954"/>
            <p:cNvSpPr>
              <a:spLocks/>
            </p:cNvSpPr>
            <p:nvPr/>
          </p:nvSpPr>
          <p:spPr bwMode="auto">
            <a:xfrm>
              <a:off x="4518" y="2401"/>
              <a:ext cx="195" cy="139"/>
            </a:xfrm>
            <a:custGeom>
              <a:avLst/>
              <a:gdLst>
                <a:gd name="T0" fmla="*/ 0 w 9776"/>
                <a:gd name="T1" fmla="*/ 0 h 5683"/>
                <a:gd name="T2" fmla="*/ 0 w 9776"/>
                <a:gd name="T3" fmla="*/ 0 h 5683"/>
                <a:gd name="T4" fmla="*/ 0 w 9776"/>
                <a:gd name="T5" fmla="*/ 0 h 5683"/>
                <a:gd name="T6" fmla="*/ 0 w 9776"/>
                <a:gd name="T7" fmla="*/ 0 h 5683"/>
                <a:gd name="T8" fmla="*/ 0 w 9776"/>
                <a:gd name="T9" fmla="*/ 0 h 5683"/>
                <a:gd name="T10" fmla="*/ 0 60000 65536"/>
                <a:gd name="T11" fmla="*/ 0 60000 65536"/>
                <a:gd name="T12" fmla="*/ 0 60000 65536"/>
                <a:gd name="T13" fmla="*/ 0 60000 65536"/>
                <a:gd name="T14" fmla="*/ 0 60000 65536"/>
                <a:gd name="T15" fmla="*/ 0 w 9776"/>
                <a:gd name="T16" fmla="*/ 0 h 5683"/>
                <a:gd name="T17" fmla="*/ 9776 w 9776"/>
                <a:gd name="T18" fmla="*/ 5683 h 5683"/>
              </a:gdLst>
              <a:ahLst/>
              <a:cxnLst>
                <a:cxn ang="T10">
                  <a:pos x="T0" y="T1"/>
                </a:cxn>
                <a:cxn ang="T11">
                  <a:pos x="T2" y="T3"/>
                </a:cxn>
                <a:cxn ang="T12">
                  <a:pos x="T4" y="T5"/>
                </a:cxn>
                <a:cxn ang="T13">
                  <a:pos x="T6" y="T7"/>
                </a:cxn>
                <a:cxn ang="T14">
                  <a:pos x="T8" y="T9"/>
                </a:cxn>
              </a:cxnLst>
              <a:rect l="T15" t="T16" r="T17" b="T18"/>
              <a:pathLst>
                <a:path w="9776" h="5683">
                  <a:moveTo>
                    <a:pt x="0" y="3667"/>
                  </a:moveTo>
                  <a:lnTo>
                    <a:pt x="530" y="0"/>
                  </a:lnTo>
                  <a:lnTo>
                    <a:pt x="9776" y="1787"/>
                  </a:lnTo>
                  <a:lnTo>
                    <a:pt x="9245" y="5683"/>
                  </a:lnTo>
                  <a:lnTo>
                    <a:pt x="0" y="3667"/>
                  </a:lnTo>
                  <a:close/>
                </a:path>
              </a:pathLst>
            </a:custGeom>
            <a:solidFill>
              <a:srgbClr val="000000"/>
            </a:solidFill>
            <a:ln w="9525">
              <a:noFill/>
              <a:round/>
              <a:headEnd/>
              <a:tailEnd/>
            </a:ln>
          </p:spPr>
          <p:txBody>
            <a:bodyPr/>
            <a:lstStyle/>
            <a:p>
              <a:endParaRPr lang="en-US"/>
            </a:p>
          </p:txBody>
        </p:sp>
        <p:sp>
          <p:nvSpPr>
            <p:cNvPr id="2711" name="Freeform 955"/>
            <p:cNvSpPr>
              <a:spLocks/>
            </p:cNvSpPr>
            <p:nvPr/>
          </p:nvSpPr>
          <p:spPr bwMode="auto">
            <a:xfrm>
              <a:off x="4518" y="2401"/>
              <a:ext cx="195" cy="139"/>
            </a:xfrm>
            <a:custGeom>
              <a:avLst/>
              <a:gdLst>
                <a:gd name="T0" fmla="*/ 0 w 9776"/>
                <a:gd name="T1" fmla="*/ 0 h 5683"/>
                <a:gd name="T2" fmla="*/ 0 w 9776"/>
                <a:gd name="T3" fmla="*/ 0 h 5683"/>
                <a:gd name="T4" fmla="*/ 0 w 9776"/>
                <a:gd name="T5" fmla="*/ 0 h 5683"/>
                <a:gd name="T6" fmla="*/ 0 w 9776"/>
                <a:gd name="T7" fmla="*/ 0 h 5683"/>
                <a:gd name="T8" fmla="*/ 0 w 9776"/>
                <a:gd name="T9" fmla="*/ 0 h 5683"/>
                <a:gd name="T10" fmla="*/ 0 60000 65536"/>
                <a:gd name="T11" fmla="*/ 0 60000 65536"/>
                <a:gd name="T12" fmla="*/ 0 60000 65536"/>
                <a:gd name="T13" fmla="*/ 0 60000 65536"/>
                <a:gd name="T14" fmla="*/ 0 60000 65536"/>
                <a:gd name="T15" fmla="*/ 0 w 9776"/>
                <a:gd name="T16" fmla="*/ 0 h 5683"/>
                <a:gd name="T17" fmla="*/ 9776 w 9776"/>
                <a:gd name="T18" fmla="*/ 5683 h 5683"/>
              </a:gdLst>
              <a:ahLst/>
              <a:cxnLst>
                <a:cxn ang="T10">
                  <a:pos x="T0" y="T1"/>
                </a:cxn>
                <a:cxn ang="T11">
                  <a:pos x="T2" y="T3"/>
                </a:cxn>
                <a:cxn ang="T12">
                  <a:pos x="T4" y="T5"/>
                </a:cxn>
                <a:cxn ang="T13">
                  <a:pos x="T6" y="T7"/>
                </a:cxn>
                <a:cxn ang="T14">
                  <a:pos x="T8" y="T9"/>
                </a:cxn>
              </a:cxnLst>
              <a:rect l="T15" t="T16" r="T17" b="T18"/>
              <a:pathLst>
                <a:path w="9776" h="5683">
                  <a:moveTo>
                    <a:pt x="0" y="3667"/>
                  </a:moveTo>
                  <a:lnTo>
                    <a:pt x="530" y="0"/>
                  </a:lnTo>
                  <a:lnTo>
                    <a:pt x="9776" y="1787"/>
                  </a:lnTo>
                  <a:lnTo>
                    <a:pt x="9245" y="5683"/>
                  </a:lnTo>
                  <a:lnTo>
                    <a:pt x="0" y="3667"/>
                  </a:lnTo>
                </a:path>
              </a:pathLst>
            </a:custGeom>
            <a:noFill/>
            <a:ln w="0">
              <a:solidFill>
                <a:srgbClr val="000000"/>
              </a:solidFill>
              <a:round/>
              <a:headEnd/>
              <a:tailEnd/>
            </a:ln>
          </p:spPr>
          <p:txBody>
            <a:bodyPr/>
            <a:lstStyle/>
            <a:p>
              <a:endParaRPr lang="en-US"/>
            </a:p>
          </p:txBody>
        </p:sp>
        <p:sp>
          <p:nvSpPr>
            <p:cNvPr id="2712" name="Freeform 956"/>
            <p:cNvSpPr>
              <a:spLocks/>
            </p:cNvSpPr>
            <p:nvPr/>
          </p:nvSpPr>
          <p:spPr bwMode="auto">
            <a:xfrm>
              <a:off x="4529" y="2413"/>
              <a:ext cx="173" cy="116"/>
            </a:xfrm>
            <a:custGeom>
              <a:avLst/>
              <a:gdLst>
                <a:gd name="T0" fmla="*/ 0 w 8670"/>
                <a:gd name="T1" fmla="*/ 0 h 4742"/>
                <a:gd name="T2" fmla="*/ 0 w 8670"/>
                <a:gd name="T3" fmla="*/ 0 h 4742"/>
                <a:gd name="T4" fmla="*/ 0 w 8670"/>
                <a:gd name="T5" fmla="*/ 0 h 4742"/>
                <a:gd name="T6" fmla="*/ 0 w 8670"/>
                <a:gd name="T7" fmla="*/ 0 h 4742"/>
                <a:gd name="T8" fmla="*/ 0 w 8670"/>
                <a:gd name="T9" fmla="*/ 0 h 4742"/>
                <a:gd name="T10" fmla="*/ 0 60000 65536"/>
                <a:gd name="T11" fmla="*/ 0 60000 65536"/>
                <a:gd name="T12" fmla="*/ 0 60000 65536"/>
                <a:gd name="T13" fmla="*/ 0 60000 65536"/>
                <a:gd name="T14" fmla="*/ 0 60000 65536"/>
                <a:gd name="T15" fmla="*/ 0 w 8670"/>
                <a:gd name="T16" fmla="*/ 0 h 4742"/>
                <a:gd name="T17" fmla="*/ 8670 w 8670"/>
                <a:gd name="T18" fmla="*/ 4742 h 4742"/>
              </a:gdLst>
              <a:ahLst/>
              <a:cxnLst>
                <a:cxn ang="T10">
                  <a:pos x="T0" y="T1"/>
                </a:cxn>
                <a:cxn ang="T11">
                  <a:pos x="T2" y="T3"/>
                </a:cxn>
                <a:cxn ang="T12">
                  <a:pos x="T4" y="T5"/>
                </a:cxn>
                <a:cxn ang="T13">
                  <a:pos x="T6" y="T7"/>
                </a:cxn>
                <a:cxn ang="T14">
                  <a:pos x="T8" y="T9"/>
                </a:cxn>
              </a:cxnLst>
              <a:rect l="T15" t="T16" r="T17" b="T18"/>
              <a:pathLst>
                <a:path w="8670" h="4742">
                  <a:moveTo>
                    <a:pt x="398" y="0"/>
                  </a:moveTo>
                  <a:lnTo>
                    <a:pt x="8670" y="1609"/>
                  </a:lnTo>
                  <a:lnTo>
                    <a:pt x="8273" y="4742"/>
                  </a:lnTo>
                  <a:lnTo>
                    <a:pt x="0" y="2953"/>
                  </a:lnTo>
                  <a:lnTo>
                    <a:pt x="398" y="0"/>
                  </a:lnTo>
                  <a:close/>
                </a:path>
              </a:pathLst>
            </a:custGeom>
            <a:solidFill>
              <a:srgbClr val="00A18F"/>
            </a:solidFill>
            <a:ln w="9525">
              <a:noFill/>
              <a:round/>
              <a:headEnd/>
              <a:tailEnd/>
            </a:ln>
          </p:spPr>
          <p:txBody>
            <a:bodyPr/>
            <a:lstStyle/>
            <a:p>
              <a:endParaRPr lang="en-US"/>
            </a:p>
          </p:txBody>
        </p:sp>
        <p:sp>
          <p:nvSpPr>
            <p:cNvPr id="2713" name="Freeform 957"/>
            <p:cNvSpPr>
              <a:spLocks/>
            </p:cNvSpPr>
            <p:nvPr/>
          </p:nvSpPr>
          <p:spPr bwMode="auto">
            <a:xfrm>
              <a:off x="4529" y="2413"/>
              <a:ext cx="173" cy="116"/>
            </a:xfrm>
            <a:custGeom>
              <a:avLst/>
              <a:gdLst>
                <a:gd name="T0" fmla="*/ 0 w 8670"/>
                <a:gd name="T1" fmla="*/ 0 h 4742"/>
                <a:gd name="T2" fmla="*/ 0 w 8670"/>
                <a:gd name="T3" fmla="*/ 0 h 4742"/>
                <a:gd name="T4" fmla="*/ 0 w 8670"/>
                <a:gd name="T5" fmla="*/ 0 h 4742"/>
                <a:gd name="T6" fmla="*/ 0 w 8670"/>
                <a:gd name="T7" fmla="*/ 0 h 4742"/>
                <a:gd name="T8" fmla="*/ 0 w 8670"/>
                <a:gd name="T9" fmla="*/ 0 h 4742"/>
                <a:gd name="T10" fmla="*/ 0 60000 65536"/>
                <a:gd name="T11" fmla="*/ 0 60000 65536"/>
                <a:gd name="T12" fmla="*/ 0 60000 65536"/>
                <a:gd name="T13" fmla="*/ 0 60000 65536"/>
                <a:gd name="T14" fmla="*/ 0 60000 65536"/>
                <a:gd name="T15" fmla="*/ 0 w 8670"/>
                <a:gd name="T16" fmla="*/ 0 h 4742"/>
                <a:gd name="T17" fmla="*/ 8670 w 8670"/>
                <a:gd name="T18" fmla="*/ 4742 h 4742"/>
              </a:gdLst>
              <a:ahLst/>
              <a:cxnLst>
                <a:cxn ang="T10">
                  <a:pos x="T0" y="T1"/>
                </a:cxn>
                <a:cxn ang="T11">
                  <a:pos x="T2" y="T3"/>
                </a:cxn>
                <a:cxn ang="T12">
                  <a:pos x="T4" y="T5"/>
                </a:cxn>
                <a:cxn ang="T13">
                  <a:pos x="T6" y="T7"/>
                </a:cxn>
                <a:cxn ang="T14">
                  <a:pos x="T8" y="T9"/>
                </a:cxn>
              </a:cxnLst>
              <a:rect l="T15" t="T16" r="T17" b="T18"/>
              <a:pathLst>
                <a:path w="8670" h="4742">
                  <a:moveTo>
                    <a:pt x="398" y="0"/>
                  </a:moveTo>
                  <a:lnTo>
                    <a:pt x="8670" y="1609"/>
                  </a:lnTo>
                  <a:lnTo>
                    <a:pt x="8273" y="4742"/>
                  </a:lnTo>
                  <a:lnTo>
                    <a:pt x="0" y="2953"/>
                  </a:lnTo>
                  <a:lnTo>
                    <a:pt x="398" y="0"/>
                  </a:lnTo>
                </a:path>
              </a:pathLst>
            </a:custGeom>
            <a:noFill/>
            <a:ln w="0">
              <a:solidFill>
                <a:srgbClr val="00A18F"/>
              </a:solidFill>
              <a:round/>
              <a:headEnd/>
              <a:tailEnd/>
            </a:ln>
          </p:spPr>
          <p:txBody>
            <a:bodyPr/>
            <a:lstStyle/>
            <a:p>
              <a:endParaRPr lang="en-US"/>
            </a:p>
          </p:txBody>
        </p:sp>
        <p:sp>
          <p:nvSpPr>
            <p:cNvPr id="2714" name="Freeform 958"/>
            <p:cNvSpPr>
              <a:spLocks/>
            </p:cNvSpPr>
            <p:nvPr/>
          </p:nvSpPr>
          <p:spPr bwMode="auto">
            <a:xfrm>
              <a:off x="4438" y="2561"/>
              <a:ext cx="20" cy="14"/>
            </a:xfrm>
            <a:custGeom>
              <a:avLst/>
              <a:gdLst>
                <a:gd name="T0" fmla="*/ 0 w 993"/>
                <a:gd name="T1" fmla="*/ 0 h 561"/>
                <a:gd name="T2" fmla="*/ 0 w 993"/>
                <a:gd name="T3" fmla="*/ 0 h 561"/>
                <a:gd name="T4" fmla="*/ 0 w 993"/>
                <a:gd name="T5" fmla="*/ 0 h 561"/>
                <a:gd name="T6" fmla="*/ 0 w 993"/>
                <a:gd name="T7" fmla="*/ 0 h 561"/>
                <a:gd name="T8" fmla="*/ 0 w 993"/>
                <a:gd name="T9" fmla="*/ 0 h 561"/>
                <a:gd name="T10" fmla="*/ 0 60000 65536"/>
                <a:gd name="T11" fmla="*/ 0 60000 65536"/>
                <a:gd name="T12" fmla="*/ 0 60000 65536"/>
                <a:gd name="T13" fmla="*/ 0 60000 65536"/>
                <a:gd name="T14" fmla="*/ 0 60000 65536"/>
                <a:gd name="T15" fmla="*/ 0 w 993"/>
                <a:gd name="T16" fmla="*/ 0 h 561"/>
                <a:gd name="T17" fmla="*/ 993 w 993"/>
                <a:gd name="T18" fmla="*/ 561 h 561"/>
              </a:gdLst>
              <a:ahLst/>
              <a:cxnLst>
                <a:cxn ang="T10">
                  <a:pos x="T0" y="T1"/>
                </a:cxn>
                <a:cxn ang="T11">
                  <a:pos x="T2" y="T3"/>
                </a:cxn>
                <a:cxn ang="T12">
                  <a:pos x="T4" y="T5"/>
                </a:cxn>
                <a:cxn ang="T13">
                  <a:pos x="T6" y="T7"/>
                </a:cxn>
                <a:cxn ang="T14">
                  <a:pos x="T8" y="T9"/>
                </a:cxn>
              </a:cxnLst>
              <a:rect l="T15" t="T16" r="T17" b="T18"/>
              <a:pathLst>
                <a:path w="993" h="561">
                  <a:moveTo>
                    <a:pt x="0" y="415"/>
                  </a:moveTo>
                  <a:lnTo>
                    <a:pt x="473" y="0"/>
                  </a:lnTo>
                  <a:lnTo>
                    <a:pt x="993" y="115"/>
                  </a:lnTo>
                  <a:lnTo>
                    <a:pt x="586" y="561"/>
                  </a:lnTo>
                  <a:lnTo>
                    <a:pt x="0" y="415"/>
                  </a:lnTo>
                  <a:close/>
                </a:path>
              </a:pathLst>
            </a:custGeom>
            <a:solidFill>
              <a:srgbClr val="B5B5B5"/>
            </a:solidFill>
            <a:ln w="9525">
              <a:noFill/>
              <a:round/>
              <a:headEnd/>
              <a:tailEnd/>
            </a:ln>
          </p:spPr>
          <p:txBody>
            <a:bodyPr/>
            <a:lstStyle/>
            <a:p>
              <a:endParaRPr lang="en-US"/>
            </a:p>
          </p:txBody>
        </p:sp>
        <p:sp>
          <p:nvSpPr>
            <p:cNvPr id="2715" name="Freeform 959"/>
            <p:cNvSpPr>
              <a:spLocks/>
            </p:cNvSpPr>
            <p:nvPr/>
          </p:nvSpPr>
          <p:spPr bwMode="auto">
            <a:xfrm>
              <a:off x="4438" y="2561"/>
              <a:ext cx="20" cy="14"/>
            </a:xfrm>
            <a:custGeom>
              <a:avLst/>
              <a:gdLst>
                <a:gd name="T0" fmla="*/ 0 w 993"/>
                <a:gd name="T1" fmla="*/ 0 h 561"/>
                <a:gd name="T2" fmla="*/ 0 w 993"/>
                <a:gd name="T3" fmla="*/ 0 h 561"/>
                <a:gd name="T4" fmla="*/ 0 w 993"/>
                <a:gd name="T5" fmla="*/ 0 h 561"/>
                <a:gd name="T6" fmla="*/ 0 w 993"/>
                <a:gd name="T7" fmla="*/ 0 h 561"/>
                <a:gd name="T8" fmla="*/ 0 w 993"/>
                <a:gd name="T9" fmla="*/ 0 h 561"/>
                <a:gd name="T10" fmla="*/ 0 60000 65536"/>
                <a:gd name="T11" fmla="*/ 0 60000 65536"/>
                <a:gd name="T12" fmla="*/ 0 60000 65536"/>
                <a:gd name="T13" fmla="*/ 0 60000 65536"/>
                <a:gd name="T14" fmla="*/ 0 60000 65536"/>
                <a:gd name="T15" fmla="*/ 0 w 993"/>
                <a:gd name="T16" fmla="*/ 0 h 561"/>
                <a:gd name="T17" fmla="*/ 993 w 993"/>
                <a:gd name="T18" fmla="*/ 561 h 561"/>
              </a:gdLst>
              <a:ahLst/>
              <a:cxnLst>
                <a:cxn ang="T10">
                  <a:pos x="T0" y="T1"/>
                </a:cxn>
                <a:cxn ang="T11">
                  <a:pos x="T2" y="T3"/>
                </a:cxn>
                <a:cxn ang="T12">
                  <a:pos x="T4" y="T5"/>
                </a:cxn>
                <a:cxn ang="T13">
                  <a:pos x="T6" y="T7"/>
                </a:cxn>
                <a:cxn ang="T14">
                  <a:pos x="T8" y="T9"/>
                </a:cxn>
              </a:cxnLst>
              <a:rect l="T15" t="T16" r="T17" b="T18"/>
              <a:pathLst>
                <a:path w="993" h="561">
                  <a:moveTo>
                    <a:pt x="0" y="415"/>
                  </a:moveTo>
                  <a:lnTo>
                    <a:pt x="473" y="0"/>
                  </a:lnTo>
                  <a:lnTo>
                    <a:pt x="993" y="115"/>
                  </a:lnTo>
                  <a:lnTo>
                    <a:pt x="586" y="561"/>
                  </a:lnTo>
                  <a:lnTo>
                    <a:pt x="0" y="415"/>
                  </a:lnTo>
                </a:path>
              </a:pathLst>
            </a:custGeom>
            <a:noFill/>
            <a:ln w="0">
              <a:solidFill>
                <a:srgbClr val="000000"/>
              </a:solidFill>
              <a:round/>
              <a:headEnd/>
              <a:tailEnd/>
            </a:ln>
          </p:spPr>
          <p:txBody>
            <a:bodyPr/>
            <a:lstStyle/>
            <a:p>
              <a:endParaRPr lang="en-US"/>
            </a:p>
          </p:txBody>
        </p:sp>
        <p:sp>
          <p:nvSpPr>
            <p:cNvPr id="2716" name="Freeform 960"/>
            <p:cNvSpPr>
              <a:spLocks/>
            </p:cNvSpPr>
            <p:nvPr/>
          </p:nvSpPr>
          <p:spPr bwMode="auto">
            <a:xfrm>
              <a:off x="4428" y="2573"/>
              <a:ext cx="23" cy="15"/>
            </a:xfrm>
            <a:custGeom>
              <a:avLst/>
              <a:gdLst>
                <a:gd name="T0" fmla="*/ 0 w 1185"/>
                <a:gd name="T1" fmla="*/ 0 h 608"/>
                <a:gd name="T2" fmla="*/ 0 w 1185"/>
                <a:gd name="T3" fmla="*/ 0 h 608"/>
                <a:gd name="T4" fmla="*/ 0 w 1185"/>
                <a:gd name="T5" fmla="*/ 0 h 608"/>
                <a:gd name="T6" fmla="*/ 0 w 1185"/>
                <a:gd name="T7" fmla="*/ 0 h 608"/>
                <a:gd name="T8" fmla="*/ 0 w 1185"/>
                <a:gd name="T9" fmla="*/ 0 h 608"/>
                <a:gd name="T10" fmla="*/ 0 60000 65536"/>
                <a:gd name="T11" fmla="*/ 0 60000 65536"/>
                <a:gd name="T12" fmla="*/ 0 60000 65536"/>
                <a:gd name="T13" fmla="*/ 0 60000 65536"/>
                <a:gd name="T14" fmla="*/ 0 60000 65536"/>
                <a:gd name="T15" fmla="*/ 0 w 1185"/>
                <a:gd name="T16" fmla="*/ 0 h 608"/>
                <a:gd name="T17" fmla="*/ 1185 w 1185"/>
                <a:gd name="T18" fmla="*/ 608 h 608"/>
              </a:gdLst>
              <a:ahLst/>
              <a:cxnLst>
                <a:cxn ang="T10">
                  <a:pos x="T0" y="T1"/>
                </a:cxn>
                <a:cxn ang="T11">
                  <a:pos x="T2" y="T3"/>
                </a:cxn>
                <a:cxn ang="T12">
                  <a:pos x="T4" y="T5"/>
                </a:cxn>
                <a:cxn ang="T13">
                  <a:pos x="T6" y="T7"/>
                </a:cxn>
                <a:cxn ang="T14">
                  <a:pos x="T8" y="T9"/>
                </a:cxn>
              </a:cxnLst>
              <a:rect l="T15" t="T16" r="T17" b="T18"/>
              <a:pathLst>
                <a:path w="1185" h="608">
                  <a:moveTo>
                    <a:pt x="458" y="0"/>
                  </a:moveTo>
                  <a:lnTo>
                    <a:pt x="1185" y="177"/>
                  </a:lnTo>
                  <a:lnTo>
                    <a:pt x="822" y="608"/>
                  </a:lnTo>
                  <a:lnTo>
                    <a:pt x="0" y="399"/>
                  </a:lnTo>
                  <a:lnTo>
                    <a:pt x="458" y="0"/>
                  </a:lnTo>
                  <a:close/>
                </a:path>
              </a:pathLst>
            </a:custGeom>
            <a:solidFill>
              <a:srgbClr val="B5B5B5"/>
            </a:solidFill>
            <a:ln w="9525">
              <a:noFill/>
              <a:round/>
              <a:headEnd/>
              <a:tailEnd/>
            </a:ln>
          </p:spPr>
          <p:txBody>
            <a:bodyPr/>
            <a:lstStyle/>
            <a:p>
              <a:endParaRPr lang="en-US"/>
            </a:p>
          </p:txBody>
        </p:sp>
        <p:sp>
          <p:nvSpPr>
            <p:cNvPr id="2717" name="Freeform 961"/>
            <p:cNvSpPr>
              <a:spLocks/>
            </p:cNvSpPr>
            <p:nvPr/>
          </p:nvSpPr>
          <p:spPr bwMode="auto">
            <a:xfrm>
              <a:off x="4428" y="2573"/>
              <a:ext cx="23" cy="15"/>
            </a:xfrm>
            <a:custGeom>
              <a:avLst/>
              <a:gdLst>
                <a:gd name="T0" fmla="*/ 0 w 1185"/>
                <a:gd name="T1" fmla="*/ 0 h 608"/>
                <a:gd name="T2" fmla="*/ 0 w 1185"/>
                <a:gd name="T3" fmla="*/ 0 h 608"/>
                <a:gd name="T4" fmla="*/ 0 w 1185"/>
                <a:gd name="T5" fmla="*/ 0 h 608"/>
                <a:gd name="T6" fmla="*/ 0 w 1185"/>
                <a:gd name="T7" fmla="*/ 0 h 608"/>
                <a:gd name="T8" fmla="*/ 0 w 1185"/>
                <a:gd name="T9" fmla="*/ 0 h 608"/>
                <a:gd name="T10" fmla="*/ 0 60000 65536"/>
                <a:gd name="T11" fmla="*/ 0 60000 65536"/>
                <a:gd name="T12" fmla="*/ 0 60000 65536"/>
                <a:gd name="T13" fmla="*/ 0 60000 65536"/>
                <a:gd name="T14" fmla="*/ 0 60000 65536"/>
                <a:gd name="T15" fmla="*/ 0 w 1185"/>
                <a:gd name="T16" fmla="*/ 0 h 608"/>
                <a:gd name="T17" fmla="*/ 1185 w 1185"/>
                <a:gd name="T18" fmla="*/ 608 h 608"/>
              </a:gdLst>
              <a:ahLst/>
              <a:cxnLst>
                <a:cxn ang="T10">
                  <a:pos x="T0" y="T1"/>
                </a:cxn>
                <a:cxn ang="T11">
                  <a:pos x="T2" y="T3"/>
                </a:cxn>
                <a:cxn ang="T12">
                  <a:pos x="T4" y="T5"/>
                </a:cxn>
                <a:cxn ang="T13">
                  <a:pos x="T6" y="T7"/>
                </a:cxn>
                <a:cxn ang="T14">
                  <a:pos x="T8" y="T9"/>
                </a:cxn>
              </a:cxnLst>
              <a:rect l="T15" t="T16" r="T17" b="T18"/>
              <a:pathLst>
                <a:path w="1185" h="608">
                  <a:moveTo>
                    <a:pt x="458" y="0"/>
                  </a:moveTo>
                  <a:lnTo>
                    <a:pt x="1185" y="177"/>
                  </a:lnTo>
                  <a:lnTo>
                    <a:pt x="822" y="608"/>
                  </a:lnTo>
                  <a:lnTo>
                    <a:pt x="0" y="399"/>
                  </a:lnTo>
                  <a:lnTo>
                    <a:pt x="458" y="0"/>
                  </a:lnTo>
                </a:path>
              </a:pathLst>
            </a:custGeom>
            <a:noFill/>
            <a:ln w="0">
              <a:solidFill>
                <a:srgbClr val="000000"/>
              </a:solidFill>
              <a:round/>
              <a:headEnd/>
              <a:tailEnd/>
            </a:ln>
          </p:spPr>
          <p:txBody>
            <a:bodyPr/>
            <a:lstStyle/>
            <a:p>
              <a:endParaRPr lang="en-US"/>
            </a:p>
          </p:txBody>
        </p:sp>
        <p:sp>
          <p:nvSpPr>
            <p:cNvPr id="2718" name="Freeform 962"/>
            <p:cNvSpPr>
              <a:spLocks/>
            </p:cNvSpPr>
            <p:nvPr/>
          </p:nvSpPr>
          <p:spPr bwMode="auto">
            <a:xfrm>
              <a:off x="4417" y="2585"/>
              <a:ext cx="31" cy="17"/>
            </a:xfrm>
            <a:custGeom>
              <a:avLst/>
              <a:gdLst>
                <a:gd name="T0" fmla="*/ 0 w 1530"/>
                <a:gd name="T1" fmla="*/ 0 h 686"/>
                <a:gd name="T2" fmla="*/ 0 w 1530"/>
                <a:gd name="T3" fmla="*/ 0 h 686"/>
                <a:gd name="T4" fmla="*/ 0 w 1530"/>
                <a:gd name="T5" fmla="*/ 0 h 686"/>
                <a:gd name="T6" fmla="*/ 0 w 1530"/>
                <a:gd name="T7" fmla="*/ 0 h 686"/>
                <a:gd name="T8" fmla="*/ 0 w 1530"/>
                <a:gd name="T9" fmla="*/ 0 h 686"/>
                <a:gd name="T10" fmla="*/ 0 60000 65536"/>
                <a:gd name="T11" fmla="*/ 0 60000 65536"/>
                <a:gd name="T12" fmla="*/ 0 60000 65536"/>
                <a:gd name="T13" fmla="*/ 0 60000 65536"/>
                <a:gd name="T14" fmla="*/ 0 60000 65536"/>
                <a:gd name="T15" fmla="*/ 0 w 1530"/>
                <a:gd name="T16" fmla="*/ 0 h 686"/>
                <a:gd name="T17" fmla="*/ 1530 w 1530"/>
                <a:gd name="T18" fmla="*/ 686 h 686"/>
              </a:gdLst>
              <a:ahLst/>
              <a:cxnLst>
                <a:cxn ang="T10">
                  <a:pos x="T0" y="T1"/>
                </a:cxn>
                <a:cxn ang="T11">
                  <a:pos x="T2" y="T3"/>
                </a:cxn>
                <a:cxn ang="T12">
                  <a:pos x="T4" y="T5"/>
                </a:cxn>
                <a:cxn ang="T13">
                  <a:pos x="T6" y="T7"/>
                </a:cxn>
                <a:cxn ang="T14">
                  <a:pos x="T8" y="T9"/>
                </a:cxn>
              </a:cxnLst>
              <a:rect l="T15" t="T16" r="T17" b="T18"/>
              <a:pathLst>
                <a:path w="1530" h="686">
                  <a:moveTo>
                    <a:pt x="441" y="0"/>
                  </a:moveTo>
                  <a:lnTo>
                    <a:pt x="1530" y="257"/>
                  </a:lnTo>
                  <a:lnTo>
                    <a:pt x="1185" y="686"/>
                  </a:lnTo>
                  <a:lnTo>
                    <a:pt x="0" y="401"/>
                  </a:lnTo>
                  <a:lnTo>
                    <a:pt x="441" y="0"/>
                  </a:lnTo>
                  <a:close/>
                </a:path>
              </a:pathLst>
            </a:custGeom>
            <a:solidFill>
              <a:srgbClr val="B5B5B5"/>
            </a:solidFill>
            <a:ln w="9525">
              <a:noFill/>
              <a:round/>
              <a:headEnd/>
              <a:tailEnd/>
            </a:ln>
          </p:spPr>
          <p:txBody>
            <a:bodyPr/>
            <a:lstStyle/>
            <a:p>
              <a:endParaRPr lang="en-US"/>
            </a:p>
          </p:txBody>
        </p:sp>
        <p:sp>
          <p:nvSpPr>
            <p:cNvPr id="2719" name="Freeform 963"/>
            <p:cNvSpPr>
              <a:spLocks/>
            </p:cNvSpPr>
            <p:nvPr/>
          </p:nvSpPr>
          <p:spPr bwMode="auto">
            <a:xfrm>
              <a:off x="4417" y="2585"/>
              <a:ext cx="31" cy="17"/>
            </a:xfrm>
            <a:custGeom>
              <a:avLst/>
              <a:gdLst>
                <a:gd name="T0" fmla="*/ 0 w 1530"/>
                <a:gd name="T1" fmla="*/ 0 h 686"/>
                <a:gd name="T2" fmla="*/ 0 w 1530"/>
                <a:gd name="T3" fmla="*/ 0 h 686"/>
                <a:gd name="T4" fmla="*/ 0 w 1530"/>
                <a:gd name="T5" fmla="*/ 0 h 686"/>
                <a:gd name="T6" fmla="*/ 0 w 1530"/>
                <a:gd name="T7" fmla="*/ 0 h 686"/>
                <a:gd name="T8" fmla="*/ 0 w 1530"/>
                <a:gd name="T9" fmla="*/ 0 h 686"/>
                <a:gd name="T10" fmla="*/ 0 60000 65536"/>
                <a:gd name="T11" fmla="*/ 0 60000 65536"/>
                <a:gd name="T12" fmla="*/ 0 60000 65536"/>
                <a:gd name="T13" fmla="*/ 0 60000 65536"/>
                <a:gd name="T14" fmla="*/ 0 60000 65536"/>
                <a:gd name="T15" fmla="*/ 0 w 1530"/>
                <a:gd name="T16" fmla="*/ 0 h 686"/>
                <a:gd name="T17" fmla="*/ 1530 w 1530"/>
                <a:gd name="T18" fmla="*/ 686 h 686"/>
              </a:gdLst>
              <a:ahLst/>
              <a:cxnLst>
                <a:cxn ang="T10">
                  <a:pos x="T0" y="T1"/>
                </a:cxn>
                <a:cxn ang="T11">
                  <a:pos x="T2" y="T3"/>
                </a:cxn>
                <a:cxn ang="T12">
                  <a:pos x="T4" y="T5"/>
                </a:cxn>
                <a:cxn ang="T13">
                  <a:pos x="T6" y="T7"/>
                </a:cxn>
                <a:cxn ang="T14">
                  <a:pos x="T8" y="T9"/>
                </a:cxn>
              </a:cxnLst>
              <a:rect l="T15" t="T16" r="T17" b="T18"/>
              <a:pathLst>
                <a:path w="1530" h="686">
                  <a:moveTo>
                    <a:pt x="441" y="0"/>
                  </a:moveTo>
                  <a:lnTo>
                    <a:pt x="1530" y="257"/>
                  </a:lnTo>
                  <a:lnTo>
                    <a:pt x="1185" y="686"/>
                  </a:lnTo>
                  <a:lnTo>
                    <a:pt x="0" y="401"/>
                  </a:lnTo>
                  <a:lnTo>
                    <a:pt x="441" y="0"/>
                  </a:lnTo>
                </a:path>
              </a:pathLst>
            </a:custGeom>
            <a:noFill/>
            <a:ln w="0">
              <a:solidFill>
                <a:srgbClr val="000000"/>
              </a:solidFill>
              <a:round/>
              <a:headEnd/>
              <a:tailEnd/>
            </a:ln>
          </p:spPr>
          <p:txBody>
            <a:bodyPr/>
            <a:lstStyle/>
            <a:p>
              <a:endParaRPr lang="en-US"/>
            </a:p>
          </p:txBody>
        </p:sp>
        <p:sp>
          <p:nvSpPr>
            <p:cNvPr id="2720" name="Freeform 964"/>
            <p:cNvSpPr>
              <a:spLocks/>
            </p:cNvSpPr>
            <p:nvPr/>
          </p:nvSpPr>
          <p:spPr bwMode="auto">
            <a:xfrm>
              <a:off x="4405" y="2596"/>
              <a:ext cx="24" cy="15"/>
            </a:xfrm>
            <a:custGeom>
              <a:avLst/>
              <a:gdLst>
                <a:gd name="T0" fmla="*/ 0 w 1184"/>
                <a:gd name="T1" fmla="*/ 0 h 610"/>
                <a:gd name="T2" fmla="*/ 0 w 1184"/>
                <a:gd name="T3" fmla="*/ 0 h 610"/>
                <a:gd name="T4" fmla="*/ 0 w 1184"/>
                <a:gd name="T5" fmla="*/ 0 h 610"/>
                <a:gd name="T6" fmla="*/ 0 w 1184"/>
                <a:gd name="T7" fmla="*/ 0 h 610"/>
                <a:gd name="T8" fmla="*/ 0 w 1184"/>
                <a:gd name="T9" fmla="*/ 0 h 610"/>
                <a:gd name="T10" fmla="*/ 0 60000 65536"/>
                <a:gd name="T11" fmla="*/ 0 60000 65536"/>
                <a:gd name="T12" fmla="*/ 0 60000 65536"/>
                <a:gd name="T13" fmla="*/ 0 60000 65536"/>
                <a:gd name="T14" fmla="*/ 0 60000 65536"/>
                <a:gd name="T15" fmla="*/ 0 w 1184"/>
                <a:gd name="T16" fmla="*/ 0 h 610"/>
                <a:gd name="T17" fmla="*/ 1184 w 1184"/>
                <a:gd name="T18" fmla="*/ 610 h 610"/>
              </a:gdLst>
              <a:ahLst/>
              <a:cxnLst>
                <a:cxn ang="T10">
                  <a:pos x="T0" y="T1"/>
                </a:cxn>
                <a:cxn ang="T11">
                  <a:pos x="T2" y="T3"/>
                </a:cxn>
                <a:cxn ang="T12">
                  <a:pos x="T4" y="T5"/>
                </a:cxn>
                <a:cxn ang="T13">
                  <a:pos x="T6" y="T7"/>
                </a:cxn>
                <a:cxn ang="T14">
                  <a:pos x="T8" y="T9"/>
                </a:cxn>
              </a:cxnLst>
              <a:rect l="T15" t="T16" r="T17" b="T18"/>
              <a:pathLst>
                <a:path w="1184" h="610">
                  <a:moveTo>
                    <a:pt x="503" y="0"/>
                  </a:moveTo>
                  <a:lnTo>
                    <a:pt x="1184" y="177"/>
                  </a:lnTo>
                  <a:lnTo>
                    <a:pt x="725" y="610"/>
                  </a:lnTo>
                  <a:lnTo>
                    <a:pt x="0" y="400"/>
                  </a:lnTo>
                  <a:lnTo>
                    <a:pt x="503" y="0"/>
                  </a:lnTo>
                  <a:close/>
                </a:path>
              </a:pathLst>
            </a:custGeom>
            <a:solidFill>
              <a:srgbClr val="B5B5B5"/>
            </a:solidFill>
            <a:ln w="9525">
              <a:noFill/>
              <a:round/>
              <a:headEnd/>
              <a:tailEnd/>
            </a:ln>
          </p:spPr>
          <p:txBody>
            <a:bodyPr/>
            <a:lstStyle/>
            <a:p>
              <a:endParaRPr lang="en-US"/>
            </a:p>
          </p:txBody>
        </p:sp>
        <p:sp>
          <p:nvSpPr>
            <p:cNvPr id="2721" name="Freeform 965"/>
            <p:cNvSpPr>
              <a:spLocks/>
            </p:cNvSpPr>
            <p:nvPr/>
          </p:nvSpPr>
          <p:spPr bwMode="auto">
            <a:xfrm>
              <a:off x="4405" y="2596"/>
              <a:ext cx="24" cy="15"/>
            </a:xfrm>
            <a:custGeom>
              <a:avLst/>
              <a:gdLst>
                <a:gd name="T0" fmla="*/ 0 w 1184"/>
                <a:gd name="T1" fmla="*/ 0 h 610"/>
                <a:gd name="T2" fmla="*/ 0 w 1184"/>
                <a:gd name="T3" fmla="*/ 0 h 610"/>
                <a:gd name="T4" fmla="*/ 0 w 1184"/>
                <a:gd name="T5" fmla="*/ 0 h 610"/>
                <a:gd name="T6" fmla="*/ 0 w 1184"/>
                <a:gd name="T7" fmla="*/ 0 h 610"/>
                <a:gd name="T8" fmla="*/ 0 w 1184"/>
                <a:gd name="T9" fmla="*/ 0 h 610"/>
                <a:gd name="T10" fmla="*/ 0 60000 65536"/>
                <a:gd name="T11" fmla="*/ 0 60000 65536"/>
                <a:gd name="T12" fmla="*/ 0 60000 65536"/>
                <a:gd name="T13" fmla="*/ 0 60000 65536"/>
                <a:gd name="T14" fmla="*/ 0 60000 65536"/>
                <a:gd name="T15" fmla="*/ 0 w 1184"/>
                <a:gd name="T16" fmla="*/ 0 h 610"/>
                <a:gd name="T17" fmla="*/ 1184 w 1184"/>
                <a:gd name="T18" fmla="*/ 610 h 610"/>
              </a:gdLst>
              <a:ahLst/>
              <a:cxnLst>
                <a:cxn ang="T10">
                  <a:pos x="T0" y="T1"/>
                </a:cxn>
                <a:cxn ang="T11">
                  <a:pos x="T2" y="T3"/>
                </a:cxn>
                <a:cxn ang="T12">
                  <a:pos x="T4" y="T5"/>
                </a:cxn>
                <a:cxn ang="T13">
                  <a:pos x="T6" y="T7"/>
                </a:cxn>
                <a:cxn ang="T14">
                  <a:pos x="T8" y="T9"/>
                </a:cxn>
              </a:cxnLst>
              <a:rect l="T15" t="T16" r="T17" b="T18"/>
              <a:pathLst>
                <a:path w="1184" h="610">
                  <a:moveTo>
                    <a:pt x="503" y="0"/>
                  </a:moveTo>
                  <a:lnTo>
                    <a:pt x="1184" y="177"/>
                  </a:lnTo>
                  <a:lnTo>
                    <a:pt x="725" y="610"/>
                  </a:lnTo>
                  <a:lnTo>
                    <a:pt x="0" y="400"/>
                  </a:lnTo>
                  <a:lnTo>
                    <a:pt x="503" y="0"/>
                  </a:lnTo>
                </a:path>
              </a:pathLst>
            </a:custGeom>
            <a:noFill/>
            <a:ln w="0">
              <a:solidFill>
                <a:srgbClr val="000000"/>
              </a:solidFill>
              <a:round/>
              <a:headEnd/>
              <a:tailEnd/>
            </a:ln>
          </p:spPr>
          <p:txBody>
            <a:bodyPr/>
            <a:lstStyle/>
            <a:p>
              <a:endParaRPr lang="en-US"/>
            </a:p>
          </p:txBody>
        </p:sp>
        <p:sp>
          <p:nvSpPr>
            <p:cNvPr id="2722" name="Freeform 966"/>
            <p:cNvSpPr>
              <a:spLocks/>
            </p:cNvSpPr>
            <p:nvPr/>
          </p:nvSpPr>
          <p:spPr bwMode="auto">
            <a:xfrm>
              <a:off x="4393" y="2607"/>
              <a:ext cx="23" cy="14"/>
            </a:xfrm>
            <a:custGeom>
              <a:avLst/>
              <a:gdLst>
                <a:gd name="T0" fmla="*/ 0 w 1150"/>
                <a:gd name="T1" fmla="*/ 0 h 575"/>
                <a:gd name="T2" fmla="*/ 0 w 1150"/>
                <a:gd name="T3" fmla="*/ 0 h 575"/>
                <a:gd name="T4" fmla="*/ 0 w 1150"/>
                <a:gd name="T5" fmla="*/ 0 h 575"/>
                <a:gd name="T6" fmla="*/ 0 w 1150"/>
                <a:gd name="T7" fmla="*/ 0 h 575"/>
                <a:gd name="T8" fmla="*/ 0 w 1150"/>
                <a:gd name="T9" fmla="*/ 0 h 575"/>
                <a:gd name="T10" fmla="*/ 0 60000 65536"/>
                <a:gd name="T11" fmla="*/ 0 60000 65536"/>
                <a:gd name="T12" fmla="*/ 0 60000 65536"/>
                <a:gd name="T13" fmla="*/ 0 60000 65536"/>
                <a:gd name="T14" fmla="*/ 0 60000 65536"/>
                <a:gd name="T15" fmla="*/ 0 w 1150"/>
                <a:gd name="T16" fmla="*/ 0 h 575"/>
                <a:gd name="T17" fmla="*/ 1150 w 1150"/>
                <a:gd name="T18" fmla="*/ 575 h 575"/>
              </a:gdLst>
              <a:ahLst/>
              <a:cxnLst>
                <a:cxn ang="T10">
                  <a:pos x="T0" y="T1"/>
                </a:cxn>
                <a:cxn ang="T11">
                  <a:pos x="T2" y="T3"/>
                </a:cxn>
                <a:cxn ang="T12">
                  <a:pos x="T4" y="T5"/>
                </a:cxn>
                <a:cxn ang="T13">
                  <a:pos x="T6" y="T7"/>
                </a:cxn>
                <a:cxn ang="T14">
                  <a:pos x="T8" y="T9"/>
                </a:cxn>
              </a:cxnLst>
              <a:rect l="T15" t="T16" r="T17" b="T18"/>
              <a:pathLst>
                <a:path w="1150" h="575">
                  <a:moveTo>
                    <a:pt x="520" y="0"/>
                  </a:moveTo>
                  <a:lnTo>
                    <a:pt x="1150" y="161"/>
                  </a:lnTo>
                  <a:lnTo>
                    <a:pt x="647" y="575"/>
                  </a:lnTo>
                  <a:lnTo>
                    <a:pt x="0" y="428"/>
                  </a:lnTo>
                  <a:lnTo>
                    <a:pt x="520" y="0"/>
                  </a:lnTo>
                  <a:close/>
                </a:path>
              </a:pathLst>
            </a:custGeom>
            <a:solidFill>
              <a:srgbClr val="B5B5B5"/>
            </a:solidFill>
            <a:ln w="9525">
              <a:noFill/>
              <a:round/>
              <a:headEnd/>
              <a:tailEnd/>
            </a:ln>
          </p:spPr>
          <p:txBody>
            <a:bodyPr/>
            <a:lstStyle/>
            <a:p>
              <a:endParaRPr lang="en-US"/>
            </a:p>
          </p:txBody>
        </p:sp>
        <p:sp>
          <p:nvSpPr>
            <p:cNvPr id="2723" name="Freeform 967"/>
            <p:cNvSpPr>
              <a:spLocks/>
            </p:cNvSpPr>
            <p:nvPr/>
          </p:nvSpPr>
          <p:spPr bwMode="auto">
            <a:xfrm>
              <a:off x="4393" y="2607"/>
              <a:ext cx="23" cy="14"/>
            </a:xfrm>
            <a:custGeom>
              <a:avLst/>
              <a:gdLst>
                <a:gd name="T0" fmla="*/ 0 w 1150"/>
                <a:gd name="T1" fmla="*/ 0 h 575"/>
                <a:gd name="T2" fmla="*/ 0 w 1150"/>
                <a:gd name="T3" fmla="*/ 0 h 575"/>
                <a:gd name="T4" fmla="*/ 0 w 1150"/>
                <a:gd name="T5" fmla="*/ 0 h 575"/>
                <a:gd name="T6" fmla="*/ 0 w 1150"/>
                <a:gd name="T7" fmla="*/ 0 h 575"/>
                <a:gd name="T8" fmla="*/ 0 w 1150"/>
                <a:gd name="T9" fmla="*/ 0 h 575"/>
                <a:gd name="T10" fmla="*/ 0 60000 65536"/>
                <a:gd name="T11" fmla="*/ 0 60000 65536"/>
                <a:gd name="T12" fmla="*/ 0 60000 65536"/>
                <a:gd name="T13" fmla="*/ 0 60000 65536"/>
                <a:gd name="T14" fmla="*/ 0 60000 65536"/>
                <a:gd name="T15" fmla="*/ 0 w 1150"/>
                <a:gd name="T16" fmla="*/ 0 h 575"/>
                <a:gd name="T17" fmla="*/ 1150 w 1150"/>
                <a:gd name="T18" fmla="*/ 575 h 575"/>
              </a:gdLst>
              <a:ahLst/>
              <a:cxnLst>
                <a:cxn ang="T10">
                  <a:pos x="T0" y="T1"/>
                </a:cxn>
                <a:cxn ang="T11">
                  <a:pos x="T2" y="T3"/>
                </a:cxn>
                <a:cxn ang="T12">
                  <a:pos x="T4" y="T5"/>
                </a:cxn>
                <a:cxn ang="T13">
                  <a:pos x="T6" y="T7"/>
                </a:cxn>
                <a:cxn ang="T14">
                  <a:pos x="T8" y="T9"/>
                </a:cxn>
              </a:cxnLst>
              <a:rect l="T15" t="T16" r="T17" b="T18"/>
              <a:pathLst>
                <a:path w="1150" h="575">
                  <a:moveTo>
                    <a:pt x="520" y="0"/>
                  </a:moveTo>
                  <a:lnTo>
                    <a:pt x="1150" y="161"/>
                  </a:lnTo>
                  <a:lnTo>
                    <a:pt x="647" y="575"/>
                  </a:lnTo>
                  <a:lnTo>
                    <a:pt x="0" y="428"/>
                  </a:lnTo>
                  <a:lnTo>
                    <a:pt x="520" y="0"/>
                  </a:lnTo>
                </a:path>
              </a:pathLst>
            </a:custGeom>
            <a:noFill/>
            <a:ln w="0">
              <a:solidFill>
                <a:srgbClr val="000000"/>
              </a:solidFill>
              <a:round/>
              <a:headEnd/>
              <a:tailEnd/>
            </a:ln>
          </p:spPr>
          <p:txBody>
            <a:bodyPr/>
            <a:lstStyle/>
            <a:p>
              <a:endParaRPr lang="en-US"/>
            </a:p>
          </p:txBody>
        </p:sp>
        <p:sp>
          <p:nvSpPr>
            <p:cNvPr id="2724" name="Freeform 968"/>
            <p:cNvSpPr>
              <a:spLocks/>
            </p:cNvSpPr>
            <p:nvPr/>
          </p:nvSpPr>
          <p:spPr bwMode="auto">
            <a:xfrm>
              <a:off x="4409" y="2612"/>
              <a:ext cx="23" cy="15"/>
            </a:xfrm>
            <a:custGeom>
              <a:avLst/>
              <a:gdLst>
                <a:gd name="T0" fmla="*/ 0 w 1163"/>
                <a:gd name="T1" fmla="*/ 0 h 606"/>
                <a:gd name="T2" fmla="*/ 0 w 1163"/>
                <a:gd name="T3" fmla="*/ 0 h 606"/>
                <a:gd name="T4" fmla="*/ 0 w 1163"/>
                <a:gd name="T5" fmla="*/ 0 h 606"/>
                <a:gd name="T6" fmla="*/ 0 w 1163"/>
                <a:gd name="T7" fmla="*/ 0 h 606"/>
                <a:gd name="T8" fmla="*/ 0 w 1163"/>
                <a:gd name="T9" fmla="*/ 0 h 606"/>
                <a:gd name="T10" fmla="*/ 0 60000 65536"/>
                <a:gd name="T11" fmla="*/ 0 60000 65536"/>
                <a:gd name="T12" fmla="*/ 0 60000 65536"/>
                <a:gd name="T13" fmla="*/ 0 60000 65536"/>
                <a:gd name="T14" fmla="*/ 0 60000 65536"/>
                <a:gd name="T15" fmla="*/ 0 w 1163"/>
                <a:gd name="T16" fmla="*/ 0 h 606"/>
                <a:gd name="T17" fmla="*/ 1163 w 1163"/>
                <a:gd name="T18" fmla="*/ 606 h 606"/>
              </a:gdLst>
              <a:ahLst/>
              <a:cxnLst>
                <a:cxn ang="T10">
                  <a:pos x="T0" y="T1"/>
                </a:cxn>
                <a:cxn ang="T11">
                  <a:pos x="T2" y="T3"/>
                </a:cxn>
                <a:cxn ang="T12">
                  <a:pos x="T4" y="T5"/>
                </a:cxn>
                <a:cxn ang="T13">
                  <a:pos x="T6" y="T7"/>
                </a:cxn>
                <a:cxn ang="T14">
                  <a:pos x="T8" y="T9"/>
                </a:cxn>
              </a:cxnLst>
              <a:rect l="T15" t="T16" r="T17" b="T18"/>
              <a:pathLst>
                <a:path w="1163" h="606">
                  <a:moveTo>
                    <a:pt x="0" y="414"/>
                  </a:moveTo>
                  <a:lnTo>
                    <a:pt x="503" y="0"/>
                  </a:lnTo>
                  <a:lnTo>
                    <a:pt x="1163" y="174"/>
                  </a:lnTo>
                  <a:lnTo>
                    <a:pt x="752" y="606"/>
                  </a:lnTo>
                  <a:lnTo>
                    <a:pt x="0" y="414"/>
                  </a:lnTo>
                  <a:close/>
                </a:path>
              </a:pathLst>
            </a:custGeom>
            <a:solidFill>
              <a:srgbClr val="B5B5B5"/>
            </a:solidFill>
            <a:ln w="9525">
              <a:noFill/>
              <a:round/>
              <a:headEnd/>
              <a:tailEnd/>
            </a:ln>
          </p:spPr>
          <p:txBody>
            <a:bodyPr/>
            <a:lstStyle/>
            <a:p>
              <a:endParaRPr lang="en-US"/>
            </a:p>
          </p:txBody>
        </p:sp>
        <p:sp>
          <p:nvSpPr>
            <p:cNvPr id="2725" name="Freeform 969"/>
            <p:cNvSpPr>
              <a:spLocks/>
            </p:cNvSpPr>
            <p:nvPr/>
          </p:nvSpPr>
          <p:spPr bwMode="auto">
            <a:xfrm>
              <a:off x="4409" y="2612"/>
              <a:ext cx="23" cy="15"/>
            </a:xfrm>
            <a:custGeom>
              <a:avLst/>
              <a:gdLst>
                <a:gd name="T0" fmla="*/ 0 w 1163"/>
                <a:gd name="T1" fmla="*/ 0 h 606"/>
                <a:gd name="T2" fmla="*/ 0 w 1163"/>
                <a:gd name="T3" fmla="*/ 0 h 606"/>
                <a:gd name="T4" fmla="*/ 0 w 1163"/>
                <a:gd name="T5" fmla="*/ 0 h 606"/>
                <a:gd name="T6" fmla="*/ 0 w 1163"/>
                <a:gd name="T7" fmla="*/ 0 h 606"/>
                <a:gd name="T8" fmla="*/ 0 w 1163"/>
                <a:gd name="T9" fmla="*/ 0 h 606"/>
                <a:gd name="T10" fmla="*/ 0 60000 65536"/>
                <a:gd name="T11" fmla="*/ 0 60000 65536"/>
                <a:gd name="T12" fmla="*/ 0 60000 65536"/>
                <a:gd name="T13" fmla="*/ 0 60000 65536"/>
                <a:gd name="T14" fmla="*/ 0 60000 65536"/>
                <a:gd name="T15" fmla="*/ 0 w 1163"/>
                <a:gd name="T16" fmla="*/ 0 h 606"/>
                <a:gd name="T17" fmla="*/ 1163 w 1163"/>
                <a:gd name="T18" fmla="*/ 606 h 606"/>
              </a:gdLst>
              <a:ahLst/>
              <a:cxnLst>
                <a:cxn ang="T10">
                  <a:pos x="T0" y="T1"/>
                </a:cxn>
                <a:cxn ang="T11">
                  <a:pos x="T2" y="T3"/>
                </a:cxn>
                <a:cxn ang="T12">
                  <a:pos x="T4" y="T5"/>
                </a:cxn>
                <a:cxn ang="T13">
                  <a:pos x="T6" y="T7"/>
                </a:cxn>
                <a:cxn ang="T14">
                  <a:pos x="T8" y="T9"/>
                </a:cxn>
              </a:cxnLst>
              <a:rect l="T15" t="T16" r="T17" b="T18"/>
              <a:pathLst>
                <a:path w="1163" h="606">
                  <a:moveTo>
                    <a:pt x="0" y="414"/>
                  </a:moveTo>
                  <a:lnTo>
                    <a:pt x="503" y="0"/>
                  </a:lnTo>
                  <a:lnTo>
                    <a:pt x="1163" y="174"/>
                  </a:lnTo>
                  <a:lnTo>
                    <a:pt x="752" y="606"/>
                  </a:lnTo>
                  <a:lnTo>
                    <a:pt x="0" y="414"/>
                  </a:lnTo>
                </a:path>
              </a:pathLst>
            </a:custGeom>
            <a:noFill/>
            <a:ln w="0">
              <a:solidFill>
                <a:srgbClr val="000000"/>
              </a:solidFill>
              <a:round/>
              <a:headEnd/>
              <a:tailEnd/>
            </a:ln>
          </p:spPr>
          <p:txBody>
            <a:bodyPr/>
            <a:lstStyle/>
            <a:p>
              <a:endParaRPr lang="en-US"/>
            </a:p>
          </p:txBody>
        </p:sp>
        <p:sp>
          <p:nvSpPr>
            <p:cNvPr id="2726" name="Freeform 970"/>
            <p:cNvSpPr>
              <a:spLocks/>
            </p:cNvSpPr>
            <p:nvPr/>
          </p:nvSpPr>
          <p:spPr bwMode="auto">
            <a:xfrm>
              <a:off x="4423" y="2602"/>
              <a:ext cx="23" cy="14"/>
            </a:xfrm>
            <a:custGeom>
              <a:avLst/>
              <a:gdLst>
                <a:gd name="T0" fmla="*/ 0 w 1150"/>
                <a:gd name="T1" fmla="*/ 0 h 606"/>
                <a:gd name="T2" fmla="*/ 0 w 1150"/>
                <a:gd name="T3" fmla="*/ 0 h 606"/>
                <a:gd name="T4" fmla="*/ 0 w 1150"/>
                <a:gd name="T5" fmla="*/ 0 h 606"/>
                <a:gd name="T6" fmla="*/ 0 w 1150"/>
                <a:gd name="T7" fmla="*/ 0 h 606"/>
                <a:gd name="T8" fmla="*/ 0 w 1150"/>
                <a:gd name="T9" fmla="*/ 0 h 606"/>
                <a:gd name="T10" fmla="*/ 0 60000 65536"/>
                <a:gd name="T11" fmla="*/ 0 60000 65536"/>
                <a:gd name="T12" fmla="*/ 0 60000 65536"/>
                <a:gd name="T13" fmla="*/ 0 60000 65536"/>
                <a:gd name="T14" fmla="*/ 0 60000 65536"/>
                <a:gd name="T15" fmla="*/ 0 w 1150"/>
                <a:gd name="T16" fmla="*/ 0 h 606"/>
                <a:gd name="T17" fmla="*/ 1150 w 1150"/>
                <a:gd name="T18" fmla="*/ 606 h 606"/>
              </a:gdLst>
              <a:ahLst/>
              <a:cxnLst>
                <a:cxn ang="T10">
                  <a:pos x="T0" y="T1"/>
                </a:cxn>
                <a:cxn ang="T11">
                  <a:pos x="T2" y="T3"/>
                </a:cxn>
                <a:cxn ang="T12">
                  <a:pos x="T4" y="T5"/>
                </a:cxn>
                <a:cxn ang="T13">
                  <a:pos x="T6" y="T7"/>
                </a:cxn>
                <a:cxn ang="T14">
                  <a:pos x="T8" y="T9"/>
                </a:cxn>
              </a:cxnLst>
              <a:rect l="T15" t="T16" r="T17" b="T18"/>
              <a:pathLst>
                <a:path w="1150" h="606">
                  <a:moveTo>
                    <a:pt x="410" y="0"/>
                  </a:moveTo>
                  <a:lnTo>
                    <a:pt x="1150" y="178"/>
                  </a:lnTo>
                  <a:lnTo>
                    <a:pt x="773" y="606"/>
                  </a:lnTo>
                  <a:lnTo>
                    <a:pt x="0" y="414"/>
                  </a:lnTo>
                  <a:lnTo>
                    <a:pt x="410" y="0"/>
                  </a:lnTo>
                  <a:close/>
                </a:path>
              </a:pathLst>
            </a:custGeom>
            <a:solidFill>
              <a:srgbClr val="B5B5B5"/>
            </a:solidFill>
            <a:ln w="9525">
              <a:noFill/>
              <a:round/>
              <a:headEnd/>
              <a:tailEnd/>
            </a:ln>
          </p:spPr>
          <p:txBody>
            <a:bodyPr/>
            <a:lstStyle/>
            <a:p>
              <a:endParaRPr lang="en-US"/>
            </a:p>
          </p:txBody>
        </p:sp>
        <p:sp>
          <p:nvSpPr>
            <p:cNvPr id="2727" name="Freeform 971"/>
            <p:cNvSpPr>
              <a:spLocks/>
            </p:cNvSpPr>
            <p:nvPr/>
          </p:nvSpPr>
          <p:spPr bwMode="auto">
            <a:xfrm>
              <a:off x="4423" y="2602"/>
              <a:ext cx="23" cy="14"/>
            </a:xfrm>
            <a:custGeom>
              <a:avLst/>
              <a:gdLst>
                <a:gd name="T0" fmla="*/ 0 w 1150"/>
                <a:gd name="T1" fmla="*/ 0 h 606"/>
                <a:gd name="T2" fmla="*/ 0 w 1150"/>
                <a:gd name="T3" fmla="*/ 0 h 606"/>
                <a:gd name="T4" fmla="*/ 0 w 1150"/>
                <a:gd name="T5" fmla="*/ 0 h 606"/>
                <a:gd name="T6" fmla="*/ 0 w 1150"/>
                <a:gd name="T7" fmla="*/ 0 h 606"/>
                <a:gd name="T8" fmla="*/ 0 w 1150"/>
                <a:gd name="T9" fmla="*/ 0 h 606"/>
                <a:gd name="T10" fmla="*/ 0 60000 65536"/>
                <a:gd name="T11" fmla="*/ 0 60000 65536"/>
                <a:gd name="T12" fmla="*/ 0 60000 65536"/>
                <a:gd name="T13" fmla="*/ 0 60000 65536"/>
                <a:gd name="T14" fmla="*/ 0 60000 65536"/>
                <a:gd name="T15" fmla="*/ 0 w 1150"/>
                <a:gd name="T16" fmla="*/ 0 h 606"/>
                <a:gd name="T17" fmla="*/ 1150 w 1150"/>
                <a:gd name="T18" fmla="*/ 606 h 606"/>
              </a:gdLst>
              <a:ahLst/>
              <a:cxnLst>
                <a:cxn ang="T10">
                  <a:pos x="T0" y="T1"/>
                </a:cxn>
                <a:cxn ang="T11">
                  <a:pos x="T2" y="T3"/>
                </a:cxn>
                <a:cxn ang="T12">
                  <a:pos x="T4" y="T5"/>
                </a:cxn>
                <a:cxn ang="T13">
                  <a:pos x="T6" y="T7"/>
                </a:cxn>
                <a:cxn ang="T14">
                  <a:pos x="T8" y="T9"/>
                </a:cxn>
              </a:cxnLst>
              <a:rect l="T15" t="T16" r="T17" b="T18"/>
              <a:pathLst>
                <a:path w="1150" h="606">
                  <a:moveTo>
                    <a:pt x="410" y="0"/>
                  </a:moveTo>
                  <a:lnTo>
                    <a:pt x="1150" y="178"/>
                  </a:lnTo>
                  <a:lnTo>
                    <a:pt x="773" y="606"/>
                  </a:lnTo>
                  <a:lnTo>
                    <a:pt x="0" y="414"/>
                  </a:lnTo>
                  <a:lnTo>
                    <a:pt x="410" y="0"/>
                  </a:lnTo>
                </a:path>
              </a:pathLst>
            </a:custGeom>
            <a:noFill/>
            <a:ln w="0">
              <a:solidFill>
                <a:srgbClr val="000000"/>
              </a:solidFill>
              <a:round/>
              <a:headEnd/>
              <a:tailEnd/>
            </a:ln>
          </p:spPr>
          <p:txBody>
            <a:bodyPr/>
            <a:lstStyle/>
            <a:p>
              <a:endParaRPr lang="en-US"/>
            </a:p>
          </p:txBody>
        </p:sp>
        <p:sp>
          <p:nvSpPr>
            <p:cNvPr id="2728" name="Freeform 972"/>
            <p:cNvSpPr>
              <a:spLocks/>
            </p:cNvSpPr>
            <p:nvPr/>
          </p:nvSpPr>
          <p:spPr bwMode="auto">
            <a:xfrm>
              <a:off x="4426" y="2617"/>
              <a:ext cx="24" cy="15"/>
            </a:xfrm>
            <a:custGeom>
              <a:avLst/>
              <a:gdLst>
                <a:gd name="T0" fmla="*/ 0 w 1168"/>
                <a:gd name="T1" fmla="*/ 0 h 606"/>
                <a:gd name="T2" fmla="*/ 0 w 1168"/>
                <a:gd name="T3" fmla="*/ 0 h 606"/>
                <a:gd name="T4" fmla="*/ 0 w 1168"/>
                <a:gd name="T5" fmla="*/ 0 h 606"/>
                <a:gd name="T6" fmla="*/ 0 w 1168"/>
                <a:gd name="T7" fmla="*/ 0 h 606"/>
                <a:gd name="T8" fmla="*/ 0 w 1168"/>
                <a:gd name="T9" fmla="*/ 0 h 606"/>
                <a:gd name="T10" fmla="*/ 0 60000 65536"/>
                <a:gd name="T11" fmla="*/ 0 60000 65536"/>
                <a:gd name="T12" fmla="*/ 0 60000 65536"/>
                <a:gd name="T13" fmla="*/ 0 60000 65536"/>
                <a:gd name="T14" fmla="*/ 0 60000 65536"/>
                <a:gd name="T15" fmla="*/ 0 w 1168"/>
                <a:gd name="T16" fmla="*/ 0 h 606"/>
                <a:gd name="T17" fmla="*/ 1168 w 1168"/>
                <a:gd name="T18" fmla="*/ 606 h 606"/>
              </a:gdLst>
              <a:ahLst/>
              <a:cxnLst>
                <a:cxn ang="T10">
                  <a:pos x="T0" y="T1"/>
                </a:cxn>
                <a:cxn ang="T11">
                  <a:pos x="T2" y="T3"/>
                </a:cxn>
                <a:cxn ang="T12">
                  <a:pos x="T4" y="T5"/>
                </a:cxn>
                <a:cxn ang="T13">
                  <a:pos x="T6" y="T7"/>
                </a:cxn>
                <a:cxn ang="T14">
                  <a:pos x="T8" y="T9"/>
                </a:cxn>
              </a:cxnLst>
              <a:rect l="T15" t="T16" r="T17" b="T18"/>
              <a:pathLst>
                <a:path w="1168" h="606">
                  <a:moveTo>
                    <a:pt x="394" y="0"/>
                  </a:moveTo>
                  <a:lnTo>
                    <a:pt x="1168" y="192"/>
                  </a:lnTo>
                  <a:lnTo>
                    <a:pt x="744" y="606"/>
                  </a:lnTo>
                  <a:lnTo>
                    <a:pt x="0" y="432"/>
                  </a:lnTo>
                  <a:lnTo>
                    <a:pt x="394" y="0"/>
                  </a:lnTo>
                  <a:close/>
                </a:path>
              </a:pathLst>
            </a:custGeom>
            <a:solidFill>
              <a:srgbClr val="B5B5B5"/>
            </a:solidFill>
            <a:ln w="9525">
              <a:noFill/>
              <a:round/>
              <a:headEnd/>
              <a:tailEnd/>
            </a:ln>
          </p:spPr>
          <p:txBody>
            <a:bodyPr/>
            <a:lstStyle/>
            <a:p>
              <a:endParaRPr lang="en-US"/>
            </a:p>
          </p:txBody>
        </p:sp>
        <p:sp>
          <p:nvSpPr>
            <p:cNvPr id="2729" name="Freeform 973"/>
            <p:cNvSpPr>
              <a:spLocks/>
            </p:cNvSpPr>
            <p:nvPr/>
          </p:nvSpPr>
          <p:spPr bwMode="auto">
            <a:xfrm>
              <a:off x="4426" y="2617"/>
              <a:ext cx="24" cy="15"/>
            </a:xfrm>
            <a:custGeom>
              <a:avLst/>
              <a:gdLst>
                <a:gd name="T0" fmla="*/ 0 w 1168"/>
                <a:gd name="T1" fmla="*/ 0 h 606"/>
                <a:gd name="T2" fmla="*/ 0 w 1168"/>
                <a:gd name="T3" fmla="*/ 0 h 606"/>
                <a:gd name="T4" fmla="*/ 0 w 1168"/>
                <a:gd name="T5" fmla="*/ 0 h 606"/>
                <a:gd name="T6" fmla="*/ 0 w 1168"/>
                <a:gd name="T7" fmla="*/ 0 h 606"/>
                <a:gd name="T8" fmla="*/ 0 w 1168"/>
                <a:gd name="T9" fmla="*/ 0 h 606"/>
                <a:gd name="T10" fmla="*/ 0 60000 65536"/>
                <a:gd name="T11" fmla="*/ 0 60000 65536"/>
                <a:gd name="T12" fmla="*/ 0 60000 65536"/>
                <a:gd name="T13" fmla="*/ 0 60000 65536"/>
                <a:gd name="T14" fmla="*/ 0 60000 65536"/>
                <a:gd name="T15" fmla="*/ 0 w 1168"/>
                <a:gd name="T16" fmla="*/ 0 h 606"/>
                <a:gd name="T17" fmla="*/ 1168 w 1168"/>
                <a:gd name="T18" fmla="*/ 606 h 606"/>
              </a:gdLst>
              <a:ahLst/>
              <a:cxnLst>
                <a:cxn ang="T10">
                  <a:pos x="T0" y="T1"/>
                </a:cxn>
                <a:cxn ang="T11">
                  <a:pos x="T2" y="T3"/>
                </a:cxn>
                <a:cxn ang="T12">
                  <a:pos x="T4" y="T5"/>
                </a:cxn>
                <a:cxn ang="T13">
                  <a:pos x="T6" y="T7"/>
                </a:cxn>
                <a:cxn ang="T14">
                  <a:pos x="T8" y="T9"/>
                </a:cxn>
              </a:cxnLst>
              <a:rect l="T15" t="T16" r="T17" b="T18"/>
              <a:pathLst>
                <a:path w="1168" h="606">
                  <a:moveTo>
                    <a:pt x="394" y="0"/>
                  </a:moveTo>
                  <a:lnTo>
                    <a:pt x="1168" y="192"/>
                  </a:lnTo>
                  <a:lnTo>
                    <a:pt x="744" y="606"/>
                  </a:lnTo>
                  <a:lnTo>
                    <a:pt x="0" y="432"/>
                  </a:lnTo>
                  <a:lnTo>
                    <a:pt x="394" y="0"/>
                  </a:lnTo>
                </a:path>
              </a:pathLst>
            </a:custGeom>
            <a:noFill/>
            <a:ln w="0">
              <a:solidFill>
                <a:srgbClr val="000000"/>
              </a:solidFill>
              <a:round/>
              <a:headEnd/>
              <a:tailEnd/>
            </a:ln>
          </p:spPr>
          <p:txBody>
            <a:bodyPr/>
            <a:lstStyle/>
            <a:p>
              <a:endParaRPr lang="en-US"/>
            </a:p>
          </p:txBody>
        </p:sp>
        <p:sp>
          <p:nvSpPr>
            <p:cNvPr id="2730" name="Freeform 974"/>
            <p:cNvSpPr>
              <a:spLocks/>
            </p:cNvSpPr>
            <p:nvPr/>
          </p:nvSpPr>
          <p:spPr bwMode="auto">
            <a:xfrm>
              <a:off x="4444" y="2623"/>
              <a:ext cx="24" cy="15"/>
            </a:xfrm>
            <a:custGeom>
              <a:avLst/>
              <a:gdLst>
                <a:gd name="T0" fmla="*/ 0 w 1197"/>
                <a:gd name="T1" fmla="*/ 0 h 619"/>
                <a:gd name="T2" fmla="*/ 0 w 1197"/>
                <a:gd name="T3" fmla="*/ 0 h 619"/>
                <a:gd name="T4" fmla="*/ 0 w 1197"/>
                <a:gd name="T5" fmla="*/ 0 h 619"/>
                <a:gd name="T6" fmla="*/ 0 w 1197"/>
                <a:gd name="T7" fmla="*/ 0 h 619"/>
                <a:gd name="T8" fmla="*/ 0 w 1197"/>
                <a:gd name="T9" fmla="*/ 0 h 619"/>
                <a:gd name="T10" fmla="*/ 0 60000 65536"/>
                <a:gd name="T11" fmla="*/ 0 60000 65536"/>
                <a:gd name="T12" fmla="*/ 0 60000 65536"/>
                <a:gd name="T13" fmla="*/ 0 60000 65536"/>
                <a:gd name="T14" fmla="*/ 0 60000 65536"/>
                <a:gd name="T15" fmla="*/ 0 w 1197"/>
                <a:gd name="T16" fmla="*/ 0 h 619"/>
                <a:gd name="T17" fmla="*/ 1197 w 1197"/>
                <a:gd name="T18" fmla="*/ 619 h 619"/>
              </a:gdLst>
              <a:ahLst/>
              <a:cxnLst>
                <a:cxn ang="T10">
                  <a:pos x="T0" y="T1"/>
                </a:cxn>
                <a:cxn ang="T11">
                  <a:pos x="T2" y="T3"/>
                </a:cxn>
                <a:cxn ang="T12">
                  <a:pos x="T4" y="T5"/>
                </a:cxn>
                <a:cxn ang="T13">
                  <a:pos x="T6" y="T7"/>
                </a:cxn>
                <a:cxn ang="T14">
                  <a:pos x="T8" y="T9"/>
                </a:cxn>
              </a:cxnLst>
              <a:rect l="T15" t="T16" r="T17" b="T18"/>
              <a:pathLst>
                <a:path w="1197" h="619">
                  <a:moveTo>
                    <a:pt x="0" y="428"/>
                  </a:moveTo>
                  <a:lnTo>
                    <a:pt x="472" y="0"/>
                  </a:lnTo>
                  <a:lnTo>
                    <a:pt x="1197" y="188"/>
                  </a:lnTo>
                  <a:lnTo>
                    <a:pt x="773" y="619"/>
                  </a:lnTo>
                  <a:lnTo>
                    <a:pt x="0" y="428"/>
                  </a:lnTo>
                  <a:close/>
                </a:path>
              </a:pathLst>
            </a:custGeom>
            <a:solidFill>
              <a:srgbClr val="B5B5B5"/>
            </a:solidFill>
            <a:ln w="9525">
              <a:noFill/>
              <a:round/>
              <a:headEnd/>
              <a:tailEnd/>
            </a:ln>
          </p:spPr>
          <p:txBody>
            <a:bodyPr/>
            <a:lstStyle/>
            <a:p>
              <a:endParaRPr lang="en-US"/>
            </a:p>
          </p:txBody>
        </p:sp>
        <p:sp>
          <p:nvSpPr>
            <p:cNvPr id="2731" name="Freeform 975"/>
            <p:cNvSpPr>
              <a:spLocks/>
            </p:cNvSpPr>
            <p:nvPr/>
          </p:nvSpPr>
          <p:spPr bwMode="auto">
            <a:xfrm>
              <a:off x="4444" y="2623"/>
              <a:ext cx="24" cy="15"/>
            </a:xfrm>
            <a:custGeom>
              <a:avLst/>
              <a:gdLst>
                <a:gd name="T0" fmla="*/ 0 w 1197"/>
                <a:gd name="T1" fmla="*/ 0 h 619"/>
                <a:gd name="T2" fmla="*/ 0 w 1197"/>
                <a:gd name="T3" fmla="*/ 0 h 619"/>
                <a:gd name="T4" fmla="*/ 0 w 1197"/>
                <a:gd name="T5" fmla="*/ 0 h 619"/>
                <a:gd name="T6" fmla="*/ 0 w 1197"/>
                <a:gd name="T7" fmla="*/ 0 h 619"/>
                <a:gd name="T8" fmla="*/ 0 w 1197"/>
                <a:gd name="T9" fmla="*/ 0 h 619"/>
                <a:gd name="T10" fmla="*/ 0 60000 65536"/>
                <a:gd name="T11" fmla="*/ 0 60000 65536"/>
                <a:gd name="T12" fmla="*/ 0 60000 65536"/>
                <a:gd name="T13" fmla="*/ 0 60000 65536"/>
                <a:gd name="T14" fmla="*/ 0 60000 65536"/>
                <a:gd name="T15" fmla="*/ 0 w 1197"/>
                <a:gd name="T16" fmla="*/ 0 h 619"/>
                <a:gd name="T17" fmla="*/ 1197 w 1197"/>
                <a:gd name="T18" fmla="*/ 619 h 619"/>
              </a:gdLst>
              <a:ahLst/>
              <a:cxnLst>
                <a:cxn ang="T10">
                  <a:pos x="T0" y="T1"/>
                </a:cxn>
                <a:cxn ang="T11">
                  <a:pos x="T2" y="T3"/>
                </a:cxn>
                <a:cxn ang="T12">
                  <a:pos x="T4" y="T5"/>
                </a:cxn>
                <a:cxn ang="T13">
                  <a:pos x="T6" y="T7"/>
                </a:cxn>
                <a:cxn ang="T14">
                  <a:pos x="T8" y="T9"/>
                </a:cxn>
              </a:cxnLst>
              <a:rect l="T15" t="T16" r="T17" b="T18"/>
              <a:pathLst>
                <a:path w="1197" h="619">
                  <a:moveTo>
                    <a:pt x="0" y="428"/>
                  </a:moveTo>
                  <a:lnTo>
                    <a:pt x="472" y="0"/>
                  </a:lnTo>
                  <a:lnTo>
                    <a:pt x="1197" y="188"/>
                  </a:lnTo>
                  <a:lnTo>
                    <a:pt x="773" y="619"/>
                  </a:lnTo>
                  <a:lnTo>
                    <a:pt x="0" y="428"/>
                  </a:lnTo>
                </a:path>
              </a:pathLst>
            </a:custGeom>
            <a:noFill/>
            <a:ln w="0">
              <a:solidFill>
                <a:srgbClr val="000000"/>
              </a:solidFill>
              <a:round/>
              <a:headEnd/>
              <a:tailEnd/>
            </a:ln>
          </p:spPr>
          <p:txBody>
            <a:bodyPr/>
            <a:lstStyle/>
            <a:p>
              <a:endParaRPr lang="en-US"/>
            </a:p>
          </p:txBody>
        </p:sp>
        <p:sp>
          <p:nvSpPr>
            <p:cNvPr id="2732" name="Freeform 976"/>
            <p:cNvSpPr>
              <a:spLocks/>
            </p:cNvSpPr>
            <p:nvPr/>
          </p:nvSpPr>
          <p:spPr bwMode="auto">
            <a:xfrm>
              <a:off x="4461" y="2628"/>
              <a:ext cx="119" cy="44"/>
            </a:xfrm>
            <a:custGeom>
              <a:avLst/>
              <a:gdLst>
                <a:gd name="T0" fmla="*/ 0 w 5907"/>
                <a:gd name="T1" fmla="*/ 0 h 1800"/>
                <a:gd name="T2" fmla="*/ 0 w 5907"/>
                <a:gd name="T3" fmla="*/ 0 h 1800"/>
                <a:gd name="T4" fmla="*/ 0 w 5907"/>
                <a:gd name="T5" fmla="*/ 0 h 1800"/>
                <a:gd name="T6" fmla="*/ 0 w 5907"/>
                <a:gd name="T7" fmla="*/ 0 h 1800"/>
                <a:gd name="T8" fmla="*/ 0 w 5907"/>
                <a:gd name="T9" fmla="*/ 0 h 1800"/>
                <a:gd name="T10" fmla="*/ 0 60000 65536"/>
                <a:gd name="T11" fmla="*/ 0 60000 65536"/>
                <a:gd name="T12" fmla="*/ 0 60000 65536"/>
                <a:gd name="T13" fmla="*/ 0 60000 65536"/>
                <a:gd name="T14" fmla="*/ 0 60000 65536"/>
                <a:gd name="T15" fmla="*/ 0 w 5907"/>
                <a:gd name="T16" fmla="*/ 0 h 1800"/>
                <a:gd name="T17" fmla="*/ 5907 w 5907"/>
                <a:gd name="T18" fmla="*/ 1800 h 1800"/>
              </a:gdLst>
              <a:ahLst/>
              <a:cxnLst>
                <a:cxn ang="T10">
                  <a:pos x="T0" y="T1"/>
                </a:cxn>
                <a:cxn ang="T11">
                  <a:pos x="T2" y="T3"/>
                </a:cxn>
                <a:cxn ang="T12">
                  <a:pos x="T4" y="T5"/>
                </a:cxn>
                <a:cxn ang="T13">
                  <a:pos x="T6" y="T7"/>
                </a:cxn>
                <a:cxn ang="T14">
                  <a:pos x="T8" y="T9"/>
                </a:cxn>
              </a:cxnLst>
              <a:rect l="T15" t="T16" r="T17" b="T18"/>
              <a:pathLst>
                <a:path w="5907" h="1800">
                  <a:moveTo>
                    <a:pt x="5907" y="1389"/>
                  </a:moveTo>
                  <a:lnTo>
                    <a:pt x="458" y="0"/>
                  </a:lnTo>
                  <a:lnTo>
                    <a:pt x="0" y="414"/>
                  </a:lnTo>
                  <a:lnTo>
                    <a:pt x="5558" y="1800"/>
                  </a:lnTo>
                  <a:lnTo>
                    <a:pt x="5907" y="1389"/>
                  </a:lnTo>
                  <a:close/>
                </a:path>
              </a:pathLst>
            </a:custGeom>
            <a:solidFill>
              <a:srgbClr val="B5B5B5"/>
            </a:solidFill>
            <a:ln w="9525">
              <a:noFill/>
              <a:round/>
              <a:headEnd/>
              <a:tailEnd/>
            </a:ln>
          </p:spPr>
          <p:txBody>
            <a:bodyPr/>
            <a:lstStyle/>
            <a:p>
              <a:endParaRPr lang="en-US"/>
            </a:p>
          </p:txBody>
        </p:sp>
        <p:sp>
          <p:nvSpPr>
            <p:cNvPr id="2733" name="Freeform 977"/>
            <p:cNvSpPr>
              <a:spLocks/>
            </p:cNvSpPr>
            <p:nvPr/>
          </p:nvSpPr>
          <p:spPr bwMode="auto">
            <a:xfrm>
              <a:off x="4461" y="2628"/>
              <a:ext cx="119" cy="44"/>
            </a:xfrm>
            <a:custGeom>
              <a:avLst/>
              <a:gdLst>
                <a:gd name="T0" fmla="*/ 0 w 5907"/>
                <a:gd name="T1" fmla="*/ 0 h 1800"/>
                <a:gd name="T2" fmla="*/ 0 w 5907"/>
                <a:gd name="T3" fmla="*/ 0 h 1800"/>
                <a:gd name="T4" fmla="*/ 0 w 5907"/>
                <a:gd name="T5" fmla="*/ 0 h 1800"/>
                <a:gd name="T6" fmla="*/ 0 w 5907"/>
                <a:gd name="T7" fmla="*/ 0 h 1800"/>
                <a:gd name="T8" fmla="*/ 0 w 5907"/>
                <a:gd name="T9" fmla="*/ 0 h 1800"/>
                <a:gd name="T10" fmla="*/ 0 60000 65536"/>
                <a:gd name="T11" fmla="*/ 0 60000 65536"/>
                <a:gd name="T12" fmla="*/ 0 60000 65536"/>
                <a:gd name="T13" fmla="*/ 0 60000 65536"/>
                <a:gd name="T14" fmla="*/ 0 60000 65536"/>
                <a:gd name="T15" fmla="*/ 0 w 5907"/>
                <a:gd name="T16" fmla="*/ 0 h 1800"/>
                <a:gd name="T17" fmla="*/ 5907 w 5907"/>
                <a:gd name="T18" fmla="*/ 1800 h 1800"/>
              </a:gdLst>
              <a:ahLst/>
              <a:cxnLst>
                <a:cxn ang="T10">
                  <a:pos x="T0" y="T1"/>
                </a:cxn>
                <a:cxn ang="T11">
                  <a:pos x="T2" y="T3"/>
                </a:cxn>
                <a:cxn ang="T12">
                  <a:pos x="T4" y="T5"/>
                </a:cxn>
                <a:cxn ang="T13">
                  <a:pos x="T6" y="T7"/>
                </a:cxn>
                <a:cxn ang="T14">
                  <a:pos x="T8" y="T9"/>
                </a:cxn>
              </a:cxnLst>
              <a:rect l="T15" t="T16" r="T17" b="T18"/>
              <a:pathLst>
                <a:path w="5907" h="1800">
                  <a:moveTo>
                    <a:pt x="5907" y="1389"/>
                  </a:moveTo>
                  <a:lnTo>
                    <a:pt x="458" y="0"/>
                  </a:lnTo>
                  <a:lnTo>
                    <a:pt x="0" y="414"/>
                  </a:lnTo>
                  <a:lnTo>
                    <a:pt x="5558" y="1800"/>
                  </a:lnTo>
                  <a:lnTo>
                    <a:pt x="5907" y="1389"/>
                  </a:lnTo>
                </a:path>
              </a:pathLst>
            </a:custGeom>
            <a:noFill/>
            <a:ln w="0">
              <a:solidFill>
                <a:srgbClr val="000000"/>
              </a:solidFill>
              <a:round/>
              <a:headEnd/>
              <a:tailEnd/>
            </a:ln>
          </p:spPr>
          <p:txBody>
            <a:bodyPr/>
            <a:lstStyle/>
            <a:p>
              <a:endParaRPr lang="en-US"/>
            </a:p>
          </p:txBody>
        </p:sp>
        <p:sp>
          <p:nvSpPr>
            <p:cNvPr id="2734" name="Freeform 978"/>
            <p:cNvSpPr>
              <a:spLocks/>
            </p:cNvSpPr>
            <p:nvPr/>
          </p:nvSpPr>
          <p:spPr bwMode="auto">
            <a:xfrm>
              <a:off x="4460" y="2612"/>
              <a:ext cx="20" cy="16"/>
            </a:xfrm>
            <a:custGeom>
              <a:avLst/>
              <a:gdLst>
                <a:gd name="T0" fmla="*/ 0 w 1023"/>
                <a:gd name="T1" fmla="*/ 0 h 624"/>
                <a:gd name="T2" fmla="*/ 0 w 1023"/>
                <a:gd name="T3" fmla="*/ 0 h 624"/>
                <a:gd name="T4" fmla="*/ 0 w 1023"/>
                <a:gd name="T5" fmla="*/ 0 h 624"/>
                <a:gd name="T6" fmla="*/ 0 w 1023"/>
                <a:gd name="T7" fmla="*/ 0 h 624"/>
                <a:gd name="T8" fmla="*/ 0 w 1023"/>
                <a:gd name="T9" fmla="*/ 0 h 624"/>
                <a:gd name="T10" fmla="*/ 0 60000 65536"/>
                <a:gd name="T11" fmla="*/ 0 60000 65536"/>
                <a:gd name="T12" fmla="*/ 0 60000 65536"/>
                <a:gd name="T13" fmla="*/ 0 60000 65536"/>
                <a:gd name="T14" fmla="*/ 0 60000 65536"/>
                <a:gd name="T15" fmla="*/ 0 w 1023"/>
                <a:gd name="T16" fmla="*/ 0 h 624"/>
                <a:gd name="T17" fmla="*/ 1023 w 1023"/>
                <a:gd name="T18" fmla="*/ 624 h 624"/>
              </a:gdLst>
              <a:ahLst/>
              <a:cxnLst>
                <a:cxn ang="T10">
                  <a:pos x="T0" y="T1"/>
                </a:cxn>
                <a:cxn ang="T11">
                  <a:pos x="T2" y="T3"/>
                </a:cxn>
                <a:cxn ang="T12">
                  <a:pos x="T4" y="T5"/>
                </a:cxn>
                <a:cxn ang="T13">
                  <a:pos x="T6" y="T7"/>
                </a:cxn>
                <a:cxn ang="T14">
                  <a:pos x="T8" y="T9"/>
                </a:cxn>
              </a:cxnLst>
              <a:rect l="T15" t="T16" r="T17" b="T18"/>
              <a:pathLst>
                <a:path w="1023" h="624">
                  <a:moveTo>
                    <a:pt x="0" y="433"/>
                  </a:moveTo>
                  <a:lnTo>
                    <a:pt x="377" y="0"/>
                  </a:lnTo>
                  <a:lnTo>
                    <a:pt x="1023" y="161"/>
                  </a:lnTo>
                  <a:lnTo>
                    <a:pt x="691" y="624"/>
                  </a:lnTo>
                  <a:lnTo>
                    <a:pt x="0" y="433"/>
                  </a:lnTo>
                  <a:close/>
                </a:path>
              </a:pathLst>
            </a:custGeom>
            <a:solidFill>
              <a:srgbClr val="B5B5B5"/>
            </a:solidFill>
            <a:ln w="9525">
              <a:noFill/>
              <a:round/>
              <a:headEnd/>
              <a:tailEnd/>
            </a:ln>
          </p:spPr>
          <p:txBody>
            <a:bodyPr/>
            <a:lstStyle/>
            <a:p>
              <a:endParaRPr lang="en-US"/>
            </a:p>
          </p:txBody>
        </p:sp>
        <p:sp>
          <p:nvSpPr>
            <p:cNvPr id="2735" name="Freeform 979"/>
            <p:cNvSpPr>
              <a:spLocks/>
            </p:cNvSpPr>
            <p:nvPr/>
          </p:nvSpPr>
          <p:spPr bwMode="auto">
            <a:xfrm>
              <a:off x="4460" y="2612"/>
              <a:ext cx="20" cy="16"/>
            </a:xfrm>
            <a:custGeom>
              <a:avLst/>
              <a:gdLst>
                <a:gd name="T0" fmla="*/ 0 w 1023"/>
                <a:gd name="T1" fmla="*/ 0 h 624"/>
                <a:gd name="T2" fmla="*/ 0 w 1023"/>
                <a:gd name="T3" fmla="*/ 0 h 624"/>
                <a:gd name="T4" fmla="*/ 0 w 1023"/>
                <a:gd name="T5" fmla="*/ 0 h 624"/>
                <a:gd name="T6" fmla="*/ 0 w 1023"/>
                <a:gd name="T7" fmla="*/ 0 h 624"/>
                <a:gd name="T8" fmla="*/ 0 w 1023"/>
                <a:gd name="T9" fmla="*/ 0 h 624"/>
                <a:gd name="T10" fmla="*/ 0 60000 65536"/>
                <a:gd name="T11" fmla="*/ 0 60000 65536"/>
                <a:gd name="T12" fmla="*/ 0 60000 65536"/>
                <a:gd name="T13" fmla="*/ 0 60000 65536"/>
                <a:gd name="T14" fmla="*/ 0 60000 65536"/>
                <a:gd name="T15" fmla="*/ 0 w 1023"/>
                <a:gd name="T16" fmla="*/ 0 h 624"/>
                <a:gd name="T17" fmla="*/ 1023 w 1023"/>
                <a:gd name="T18" fmla="*/ 624 h 624"/>
              </a:gdLst>
              <a:ahLst/>
              <a:cxnLst>
                <a:cxn ang="T10">
                  <a:pos x="T0" y="T1"/>
                </a:cxn>
                <a:cxn ang="T11">
                  <a:pos x="T2" y="T3"/>
                </a:cxn>
                <a:cxn ang="T12">
                  <a:pos x="T4" y="T5"/>
                </a:cxn>
                <a:cxn ang="T13">
                  <a:pos x="T6" y="T7"/>
                </a:cxn>
                <a:cxn ang="T14">
                  <a:pos x="T8" y="T9"/>
                </a:cxn>
              </a:cxnLst>
              <a:rect l="T15" t="T16" r="T17" b="T18"/>
              <a:pathLst>
                <a:path w="1023" h="624">
                  <a:moveTo>
                    <a:pt x="0" y="433"/>
                  </a:moveTo>
                  <a:lnTo>
                    <a:pt x="377" y="0"/>
                  </a:lnTo>
                  <a:lnTo>
                    <a:pt x="1023" y="161"/>
                  </a:lnTo>
                  <a:lnTo>
                    <a:pt x="691" y="624"/>
                  </a:lnTo>
                  <a:lnTo>
                    <a:pt x="0" y="433"/>
                  </a:lnTo>
                </a:path>
              </a:pathLst>
            </a:custGeom>
            <a:noFill/>
            <a:ln w="0">
              <a:solidFill>
                <a:srgbClr val="000000"/>
              </a:solidFill>
              <a:round/>
              <a:headEnd/>
              <a:tailEnd/>
            </a:ln>
          </p:spPr>
          <p:txBody>
            <a:bodyPr/>
            <a:lstStyle/>
            <a:p>
              <a:endParaRPr lang="en-US"/>
            </a:p>
          </p:txBody>
        </p:sp>
        <p:sp>
          <p:nvSpPr>
            <p:cNvPr id="2736" name="Freeform 980"/>
            <p:cNvSpPr>
              <a:spLocks/>
            </p:cNvSpPr>
            <p:nvPr/>
          </p:nvSpPr>
          <p:spPr bwMode="auto">
            <a:xfrm>
              <a:off x="4464" y="2598"/>
              <a:ext cx="21" cy="16"/>
            </a:xfrm>
            <a:custGeom>
              <a:avLst/>
              <a:gdLst>
                <a:gd name="T0" fmla="*/ 0 w 1040"/>
                <a:gd name="T1" fmla="*/ 0 h 622"/>
                <a:gd name="T2" fmla="*/ 0 w 1040"/>
                <a:gd name="T3" fmla="*/ 0 h 622"/>
                <a:gd name="T4" fmla="*/ 0 w 1040"/>
                <a:gd name="T5" fmla="*/ 0 h 622"/>
                <a:gd name="T6" fmla="*/ 0 w 1040"/>
                <a:gd name="T7" fmla="*/ 0 h 622"/>
                <a:gd name="T8" fmla="*/ 0 w 1040"/>
                <a:gd name="T9" fmla="*/ 0 h 622"/>
                <a:gd name="T10" fmla="*/ 0 60000 65536"/>
                <a:gd name="T11" fmla="*/ 0 60000 65536"/>
                <a:gd name="T12" fmla="*/ 0 60000 65536"/>
                <a:gd name="T13" fmla="*/ 0 60000 65536"/>
                <a:gd name="T14" fmla="*/ 0 60000 65536"/>
                <a:gd name="T15" fmla="*/ 0 w 1040"/>
                <a:gd name="T16" fmla="*/ 0 h 622"/>
                <a:gd name="T17" fmla="*/ 1040 w 1040"/>
                <a:gd name="T18" fmla="*/ 622 h 622"/>
              </a:gdLst>
              <a:ahLst/>
              <a:cxnLst>
                <a:cxn ang="T10">
                  <a:pos x="T0" y="T1"/>
                </a:cxn>
                <a:cxn ang="T11">
                  <a:pos x="T2" y="T3"/>
                </a:cxn>
                <a:cxn ang="T12">
                  <a:pos x="T4" y="T5"/>
                </a:cxn>
                <a:cxn ang="T13">
                  <a:pos x="T6" y="T7"/>
                </a:cxn>
                <a:cxn ang="T14">
                  <a:pos x="T8" y="T9"/>
                </a:cxn>
              </a:cxnLst>
              <a:rect l="T15" t="T16" r="T17" b="T18"/>
              <a:pathLst>
                <a:path w="1040" h="622">
                  <a:moveTo>
                    <a:pt x="0" y="417"/>
                  </a:moveTo>
                  <a:lnTo>
                    <a:pt x="301" y="0"/>
                  </a:lnTo>
                  <a:lnTo>
                    <a:pt x="1040" y="177"/>
                  </a:lnTo>
                  <a:lnTo>
                    <a:pt x="743" y="622"/>
                  </a:lnTo>
                  <a:lnTo>
                    <a:pt x="0" y="417"/>
                  </a:lnTo>
                  <a:close/>
                </a:path>
              </a:pathLst>
            </a:custGeom>
            <a:solidFill>
              <a:srgbClr val="B5B5B5"/>
            </a:solidFill>
            <a:ln w="9525">
              <a:noFill/>
              <a:round/>
              <a:headEnd/>
              <a:tailEnd/>
            </a:ln>
          </p:spPr>
          <p:txBody>
            <a:bodyPr/>
            <a:lstStyle/>
            <a:p>
              <a:endParaRPr lang="en-US"/>
            </a:p>
          </p:txBody>
        </p:sp>
        <p:sp>
          <p:nvSpPr>
            <p:cNvPr id="2737" name="Freeform 981"/>
            <p:cNvSpPr>
              <a:spLocks/>
            </p:cNvSpPr>
            <p:nvPr/>
          </p:nvSpPr>
          <p:spPr bwMode="auto">
            <a:xfrm>
              <a:off x="4464" y="2598"/>
              <a:ext cx="21" cy="16"/>
            </a:xfrm>
            <a:custGeom>
              <a:avLst/>
              <a:gdLst>
                <a:gd name="T0" fmla="*/ 0 w 1040"/>
                <a:gd name="T1" fmla="*/ 0 h 622"/>
                <a:gd name="T2" fmla="*/ 0 w 1040"/>
                <a:gd name="T3" fmla="*/ 0 h 622"/>
                <a:gd name="T4" fmla="*/ 0 w 1040"/>
                <a:gd name="T5" fmla="*/ 0 h 622"/>
                <a:gd name="T6" fmla="*/ 0 w 1040"/>
                <a:gd name="T7" fmla="*/ 0 h 622"/>
                <a:gd name="T8" fmla="*/ 0 w 1040"/>
                <a:gd name="T9" fmla="*/ 0 h 622"/>
                <a:gd name="T10" fmla="*/ 0 60000 65536"/>
                <a:gd name="T11" fmla="*/ 0 60000 65536"/>
                <a:gd name="T12" fmla="*/ 0 60000 65536"/>
                <a:gd name="T13" fmla="*/ 0 60000 65536"/>
                <a:gd name="T14" fmla="*/ 0 60000 65536"/>
                <a:gd name="T15" fmla="*/ 0 w 1040"/>
                <a:gd name="T16" fmla="*/ 0 h 622"/>
                <a:gd name="T17" fmla="*/ 1040 w 1040"/>
                <a:gd name="T18" fmla="*/ 622 h 622"/>
              </a:gdLst>
              <a:ahLst/>
              <a:cxnLst>
                <a:cxn ang="T10">
                  <a:pos x="T0" y="T1"/>
                </a:cxn>
                <a:cxn ang="T11">
                  <a:pos x="T2" y="T3"/>
                </a:cxn>
                <a:cxn ang="T12">
                  <a:pos x="T4" y="T5"/>
                </a:cxn>
                <a:cxn ang="T13">
                  <a:pos x="T6" y="T7"/>
                </a:cxn>
                <a:cxn ang="T14">
                  <a:pos x="T8" y="T9"/>
                </a:cxn>
              </a:cxnLst>
              <a:rect l="T15" t="T16" r="T17" b="T18"/>
              <a:pathLst>
                <a:path w="1040" h="622">
                  <a:moveTo>
                    <a:pt x="0" y="417"/>
                  </a:moveTo>
                  <a:lnTo>
                    <a:pt x="301" y="0"/>
                  </a:lnTo>
                  <a:lnTo>
                    <a:pt x="1040" y="177"/>
                  </a:lnTo>
                  <a:lnTo>
                    <a:pt x="743" y="622"/>
                  </a:lnTo>
                  <a:lnTo>
                    <a:pt x="0" y="417"/>
                  </a:lnTo>
                </a:path>
              </a:pathLst>
            </a:custGeom>
            <a:noFill/>
            <a:ln w="0">
              <a:solidFill>
                <a:srgbClr val="000000"/>
              </a:solidFill>
              <a:round/>
              <a:headEnd/>
              <a:tailEnd/>
            </a:ln>
          </p:spPr>
          <p:txBody>
            <a:bodyPr/>
            <a:lstStyle/>
            <a:p>
              <a:endParaRPr lang="en-US"/>
            </a:p>
          </p:txBody>
        </p:sp>
        <p:sp>
          <p:nvSpPr>
            <p:cNvPr id="2738" name="Freeform 982"/>
            <p:cNvSpPr>
              <a:spLocks/>
            </p:cNvSpPr>
            <p:nvPr/>
          </p:nvSpPr>
          <p:spPr bwMode="auto">
            <a:xfrm>
              <a:off x="4468" y="2585"/>
              <a:ext cx="22" cy="15"/>
            </a:xfrm>
            <a:custGeom>
              <a:avLst/>
              <a:gdLst>
                <a:gd name="T0" fmla="*/ 0 w 1072"/>
                <a:gd name="T1" fmla="*/ 0 h 606"/>
                <a:gd name="T2" fmla="*/ 0 w 1072"/>
                <a:gd name="T3" fmla="*/ 0 h 606"/>
                <a:gd name="T4" fmla="*/ 0 w 1072"/>
                <a:gd name="T5" fmla="*/ 0 h 606"/>
                <a:gd name="T6" fmla="*/ 0 w 1072"/>
                <a:gd name="T7" fmla="*/ 0 h 606"/>
                <a:gd name="T8" fmla="*/ 0 w 1072"/>
                <a:gd name="T9" fmla="*/ 0 h 606"/>
                <a:gd name="T10" fmla="*/ 0 60000 65536"/>
                <a:gd name="T11" fmla="*/ 0 60000 65536"/>
                <a:gd name="T12" fmla="*/ 0 60000 65536"/>
                <a:gd name="T13" fmla="*/ 0 60000 65536"/>
                <a:gd name="T14" fmla="*/ 0 60000 65536"/>
                <a:gd name="T15" fmla="*/ 0 w 1072"/>
                <a:gd name="T16" fmla="*/ 0 h 606"/>
                <a:gd name="T17" fmla="*/ 1072 w 1072"/>
                <a:gd name="T18" fmla="*/ 606 h 606"/>
              </a:gdLst>
              <a:ahLst/>
              <a:cxnLst>
                <a:cxn ang="T10">
                  <a:pos x="T0" y="T1"/>
                </a:cxn>
                <a:cxn ang="T11">
                  <a:pos x="T2" y="T3"/>
                </a:cxn>
                <a:cxn ang="T12">
                  <a:pos x="T4" y="T5"/>
                </a:cxn>
                <a:cxn ang="T13">
                  <a:pos x="T6" y="T7"/>
                </a:cxn>
                <a:cxn ang="T14">
                  <a:pos x="T8" y="T9"/>
                </a:cxn>
              </a:cxnLst>
              <a:rect l="T15" t="T16" r="T17" b="T18"/>
              <a:pathLst>
                <a:path w="1072" h="606">
                  <a:moveTo>
                    <a:pt x="0" y="431"/>
                  </a:moveTo>
                  <a:lnTo>
                    <a:pt x="345" y="0"/>
                  </a:lnTo>
                  <a:lnTo>
                    <a:pt x="1072" y="174"/>
                  </a:lnTo>
                  <a:lnTo>
                    <a:pt x="756" y="606"/>
                  </a:lnTo>
                  <a:lnTo>
                    <a:pt x="0" y="431"/>
                  </a:lnTo>
                  <a:close/>
                </a:path>
              </a:pathLst>
            </a:custGeom>
            <a:solidFill>
              <a:srgbClr val="B5B5B5"/>
            </a:solidFill>
            <a:ln w="9525">
              <a:noFill/>
              <a:round/>
              <a:headEnd/>
              <a:tailEnd/>
            </a:ln>
          </p:spPr>
          <p:txBody>
            <a:bodyPr/>
            <a:lstStyle/>
            <a:p>
              <a:endParaRPr lang="en-US"/>
            </a:p>
          </p:txBody>
        </p:sp>
        <p:sp>
          <p:nvSpPr>
            <p:cNvPr id="2739" name="Freeform 983"/>
            <p:cNvSpPr>
              <a:spLocks/>
            </p:cNvSpPr>
            <p:nvPr/>
          </p:nvSpPr>
          <p:spPr bwMode="auto">
            <a:xfrm>
              <a:off x="4468" y="2585"/>
              <a:ext cx="22" cy="15"/>
            </a:xfrm>
            <a:custGeom>
              <a:avLst/>
              <a:gdLst>
                <a:gd name="T0" fmla="*/ 0 w 1072"/>
                <a:gd name="T1" fmla="*/ 0 h 606"/>
                <a:gd name="T2" fmla="*/ 0 w 1072"/>
                <a:gd name="T3" fmla="*/ 0 h 606"/>
                <a:gd name="T4" fmla="*/ 0 w 1072"/>
                <a:gd name="T5" fmla="*/ 0 h 606"/>
                <a:gd name="T6" fmla="*/ 0 w 1072"/>
                <a:gd name="T7" fmla="*/ 0 h 606"/>
                <a:gd name="T8" fmla="*/ 0 w 1072"/>
                <a:gd name="T9" fmla="*/ 0 h 606"/>
                <a:gd name="T10" fmla="*/ 0 60000 65536"/>
                <a:gd name="T11" fmla="*/ 0 60000 65536"/>
                <a:gd name="T12" fmla="*/ 0 60000 65536"/>
                <a:gd name="T13" fmla="*/ 0 60000 65536"/>
                <a:gd name="T14" fmla="*/ 0 60000 65536"/>
                <a:gd name="T15" fmla="*/ 0 w 1072"/>
                <a:gd name="T16" fmla="*/ 0 h 606"/>
                <a:gd name="T17" fmla="*/ 1072 w 1072"/>
                <a:gd name="T18" fmla="*/ 606 h 606"/>
              </a:gdLst>
              <a:ahLst/>
              <a:cxnLst>
                <a:cxn ang="T10">
                  <a:pos x="T0" y="T1"/>
                </a:cxn>
                <a:cxn ang="T11">
                  <a:pos x="T2" y="T3"/>
                </a:cxn>
                <a:cxn ang="T12">
                  <a:pos x="T4" y="T5"/>
                </a:cxn>
                <a:cxn ang="T13">
                  <a:pos x="T6" y="T7"/>
                </a:cxn>
                <a:cxn ang="T14">
                  <a:pos x="T8" y="T9"/>
                </a:cxn>
              </a:cxnLst>
              <a:rect l="T15" t="T16" r="T17" b="T18"/>
              <a:pathLst>
                <a:path w="1072" h="606">
                  <a:moveTo>
                    <a:pt x="0" y="431"/>
                  </a:moveTo>
                  <a:lnTo>
                    <a:pt x="345" y="0"/>
                  </a:lnTo>
                  <a:lnTo>
                    <a:pt x="1072" y="174"/>
                  </a:lnTo>
                  <a:lnTo>
                    <a:pt x="756" y="606"/>
                  </a:lnTo>
                  <a:lnTo>
                    <a:pt x="0" y="431"/>
                  </a:lnTo>
                </a:path>
              </a:pathLst>
            </a:custGeom>
            <a:noFill/>
            <a:ln w="0">
              <a:solidFill>
                <a:srgbClr val="000000"/>
              </a:solidFill>
              <a:round/>
              <a:headEnd/>
              <a:tailEnd/>
            </a:ln>
          </p:spPr>
          <p:txBody>
            <a:bodyPr/>
            <a:lstStyle/>
            <a:p>
              <a:endParaRPr lang="en-US"/>
            </a:p>
          </p:txBody>
        </p:sp>
        <p:sp>
          <p:nvSpPr>
            <p:cNvPr id="2740" name="Freeform 984"/>
            <p:cNvSpPr>
              <a:spLocks/>
            </p:cNvSpPr>
            <p:nvPr/>
          </p:nvSpPr>
          <p:spPr bwMode="auto">
            <a:xfrm>
              <a:off x="4472" y="2571"/>
              <a:ext cx="21" cy="15"/>
            </a:xfrm>
            <a:custGeom>
              <a:avLst/>
              <a:gdLst>
                <a:gd name="T0" fmla="*/ 0 w 1058"/>
                <a:gd name="T1" fmla="*/ 0 h 622"/>
                <a:gd name="T2" fmla="*/ 0 w 1058"/>
                <a:gd name="T3" fmla="*/ 0 h 622"/>
                <a:gd name="T4" fmla="*/ 0 w 1058"/>
                <a:gd name="T5" fmla="*/ 0 h 622"/>
                <a:gd name="T6" fmla="*/ 0 w 1058"/>
                <a:gd name="T7" fmla="*/ 0 h 622"/>
                <a:gd name="T8" fmla="*/ 0 w 1058"/>
                <a:gd name="T9" fmla="*/ 0 h 622"/>
                <a:gd name="T10" fmla="*/ 0 60000 65536"/>
                <a:gd name="T11" fmla="*/ 0 60000 65536"/>
                <a:gd name="T12" fmla="*/ 0 60000 65536"/>
                <a:gd name="T13" fmla="*/ 0 60000 65536"/>
                <a:gd name="T14" fmla="*/ 0 60000 65536"/>
                <a:gd name="T15" fmla="*/ 0 w 1058"/>
                <a:gd name="T16" fmla="*/ 0 h 622"/>
                <a:gd name="T17" fmla="*/ 1058 w 1058"/>
                <a:gd name="T18" fmla="*/ 622 h 622"/>
              </a:gdLst>
              <a:ahLst/>
              <a:cxnLst>
                <a:cxn ang="T10">
                  <a:pos x="T0" y="T1"/>
                </a:cxn>
                <a:cxn ang="T11">
                  <a:pos x="T2" y="T3"/>
                </a:cxn>
                <a:cxn ang="T12">
                  <a:pos x="T4" y="T5"/>
                </a:cxn>
                <a:cxn ang="T13">
                  <a:pos x="T6" y="T7"/>
                </a:cxn>
                <a:cxn ang="T14">
                  <a:pos x="T8" y="T9"/>
                </a:cxn>
              </a:cxnLst>
              <a:rect l="T15" t="T16" r="T17" b="T18"/>
              <a:pathLst>
                <a:path w="1058" h="622">
                  <a:moveTo>
                    <a:pt x="0" y="462"/>
                  </a:moveTo>
                  <a:lnTo>
                    <a:pt x="363" y="0"/>
                  </a:lnTo>
                  <a:lnTo>
                    <a:pt x="1058" y="160"/>
                  </a:lnTo>
                  <a:lnTo>
                    <a:pt x="725" y="622"/>
                  </a:lnTo>
                  <a:lnTo>
                    <a:pt x="0" y="462"/>
                  </a:lnTo>
                  <a:close/>
                </a:path>
              </a:pathLst>
            </a:custGeom>
            <a:solidFill>
              <a:srgbClr val="B5B5B5"/>
            </a:solidFill>
            <a:ln w="9525">
              <a:noFill/>
              <a:round/>
              <a:headEnd/>
              <a:tailEnd/>
            </a:ln>
          </p:spPr>
          <p:txBody>
            <a:bodyPr/>
            <a:lstStyle/>
            <a:p>
              <a:endParaRPr lang="en-US"/>
            </a:p>
          </p:txBody>
        </p:sp>
        <p:sp>
          <p:nvSpPr>
            <p:cNvPr id="2741" name="Freeform 985"/>
            <p:cNvSpPr>
              <a:spLocks/>
            </p:cNvSpPr>
            <p:nvPr/>
          </p:nvSpPr>
          <p:spPr bwMode="auto">
            <a:xfrm>
              <a:off x="4472" y="2571"/>
              <a:ext cx="21" cy="15"/>
            </a:xfrm>
            <a:custGeom>
              <a:avLst/>
              <a:gdLst>
                <a:gd name="T0" fmla="*/ 0 w 1058"/>
                <a:gd name="T1" fmla="*/ 0 h 622"/>
                <a:gd name="T2" fmla="*/ 0 w 1058"/>
                <a:gd name="T3" fmla="*/ 0 h 622"/>
                <a:gd name="T4" fmla="*/ 0 w 1058"/>
                <a:gd name="T5" fmla="*/ 0 h 622"/>
                <a:gd name="T6" fmla="*/ 0 w 1058"/>
                <a:gd name="T7" fmla="*/ 0 h 622"/>
                <a:gd name="T8" fmla="*/ 0 w 1058"/>
                <a:gd name="T9" fmla="*/ 0 h 622"/>
                <a:gd name="T10" fmla="*/ 0 60000 65536"/>
                <a:gd name="T11" fmla="*/ 0 60000 65536"/>
                <a:gd name="T12" fmla="*/ 0 60000 65536"/>
                <a:gd name="T13" fmla="*/ 0 60000 65536"/>
                <a:gd name="T14" fmla="*/ 0 60000 65536"/>
                <a:gd name="T15" fmla="*/ 0 w 1058"/>
                <a:gd name="T16" fmla="*/ 0 h 622"/>
                <a:gd name="T17" fmla="*/ 1058 w 1058"/>
                <a:gd name="T18" fmla="*/ 622 h 622"/>
              </a:gdLst>
              <a:ahLst/>
              <a:cxnLst>
                <a:cxn ang="T10">
                  <a:pos x="T0" y="T1"/>
                </a:cxn>
                <a:cxn ang="T11">
                  <a:pos x="T2" y="T3"/>
                </a:cxn>
                <a:cxn ang="T12">
                  <a:pos x="T4" y="T5"/>
                </a:cxn>
                <a:cxn ang="T13">
                  <a:pos x="T6" y="T7"/>
                </a:cxn>
                <a:cxn ang="T14">
                  <a:pos x="T8" y="T9"/>
                </a:cxn>
              </a:cxnLst>
              <a:rect l="T15" t="T16" r="T17" b="T18"/>
              <a:pathLst>
                <a:path w="1058" h="622">
                  <a:moveTo>
                    <a:pt x="0" y="462"/>
                  </a:moveTo>
                  <a:lnTo>
                    <a:pt x="363" y="0"/>
                  </a:lnTo>
                  <a:lnTo>
                    <a:pt x="1058" y="160"/>
                  </a:lnTo>
                  <a:lnTo>
                    <a:pt x="725" y="622"/>
                  </a:lnTo>
                  <a:lnTo>
                    <a:pt x="0" y="462"/>
                  </a:lnTo>
                </a:path>
              </a:pathLst>
            </a:custGeom>
            <a:noFill/>
            <a:ln w="0">
              <a:solidFill>
                <a:srgbClr val="000000"/>
              </a:solidFill>
              <a:round/>
              <a:headEnd/>
              <a:tailEnd/>
            </a:ln>
          </p:spPr>
          <p:txBody>
            <a:bodyPr/>
            <a:lstStyle/>
            <a:p>
              <a:endParaRPr lang="en-US"/>
            </a:p>
          </p:txBody>
        </p:sp>
        <p:sp>
          <p:nvSpPr>
            <p:cNvPr id="2742" name="Freeform 986"/>
            <p:cNvSpPr>
              <a:spLocks/>
            </p:cNvSpPr>
            <p:nvPr/>
          </p:nvSpPr>
          <p:spPr bwMode="auto">
            <a:xfrm>
              <a:off x="4455" y="2566"/>
              <a:ext cx="21" cy="15"/>
            </a:xfrm>
            <a:custGeom>
              <a:avLst/>
              <a:gdLst>
                <a:gd name="T0" fmla="*/ 0 w 1023"/>
                <a:gd name="T1" fmla="*/ 0 h 592"/>
                <a:gd name="T2" fmla="*/ 0 w 1023"/>
                <a:gd name="T3" fmla="*/ 0 h 592"/>
                <a:gd name="T4" fmla="*/ 0 w 1023"/>
                <a:gd name="T5" fmla="*/ 0 h 592"/>
                <a:gd name="T6" fmla="*/ 0 w 1023"/>
                <a:gd name="T7" fmla="*/ 0 h 592"/>
                <a:gd name="T8" fmla="*/ 0 w 1023"/>
                <a:gd name="T9" fmla="*/ 0 h 592"/>
                <a:gd name="T10" fmla="*/ 0 60000 65536"/>
                <a:gd name="T11" fmla="*/ 0 60000 65536"/>
                <a:gd name="T12" fmla="*/ 0 60000 65536"/>
                <a:gd name="T13" fmla="*/ 0 60000 65536"/>
                <a:gd name="T14" fmla="*/ 0 60000 65536"/>
                <a:gd name="T15" fmla="*/ 0 w 1023"/>
                <a:gd name="T16" fmla="*/ 0 h 592"/>
                <a:gd name="T17" fmla="*/ 1023 w 1023"/>
                <a:gd name="T18" fmla="*/ 592 h 592"/>
              </a:gdLst>
              <a:ahLst/>
              <a:cxnLst>
                <a:cxn ang="T10">
                  <a:pos x="T0" y="T1"/>
                </a:cxn>
                <a:cxn ang="T11">
                  <a:pos x="T2" y="T3"/>
                </a:cxn>
                <a:cxn ang="T12">
                  <a:pos x="T4" y="T5"/>
                </a:cxn>
                <a:cxn ang="T13">
                  <a:pos x="T6" y="T7"/>
                </a:cxn>
                <a:cxn ang="T14">
                  <a:pos x="T8" y="T9"/>
                </a:cxn>
              </a:cxnLst>
              <a:rect l="T15" t="T16" r="T17" b="T18"/>
              <a:pathLst>
                <a:path w="1023" h="592">
                  <a:moveTo>
                    <a:pt x="0" y="432"/>
                  </a:moveTo>
                  <a:lnTo>
                    <a:pt x="411" y="0"/>
                  </a:lnTo>
                  <a:lnTo>
                    <a:pt x="1023" y="160"/>
                  </a:lnTo>
                  <a:lnTo>
                    <a:pt x="660" y="592"/>
                  </a:lnTo>
                  <a:lnTo>
                    <a:pt x="0" y="432"/>
                  </a:lnTo>
                  <a:close/>
                </a:path>
              </a:pathLst>
            </a:custGeom>
            <a:solidFill>
              <a:srgbClr val="B5B5B5"/>
            </a:solidFill>
            <a:ln w="9525">
              <a:noFill/>
              <a:round/>
              <a:headEnd/>
              <a:tailEnd/>
            </a:ln>
          </p:spPr>
          <p:txBody>
            <a:bodyPr/>
            <a:lstStyle/>
            <a:p>
              <a:endParaRPr lang="en-US"/>
            </a:p>
          </p:txBody>
        </p:sp>
        <p:sp>
          <p:nvSpPr>
            <p:cNvPr id="2743" name="Freeform 987"/>
            <p:cNvSpPr>
              <a:spLocks/>
            </p:cNvSpPr>
            <p:nvPr/>
          </p:nvSpPr>
          <p:spPr bwMode="auto">
            <a:xfrm>
              <a:off x="4455" y="2566"/>
              <a:ext cx="21" cy="15"/>
            </a:xfrm>
            <a:custGeom>
              <a:avLst/>
              <a:gdLst>
                <a:gd name="T0" fmla="*/ 0 w 1023"/>
                <a:gd name="T1" fmla="*/ 0 h 592"/>
                <a:gd name="T2" fmla="*/ 0 w 1023"/>
                <a:gd name="T3" fmla="*/ 0 h 592"/>
                <a:gd name="T4" fmla="*/ 0 w 1023"/>
                <a:gd name="T5" fmla="*/ 0 h 592"/>
                <a:gd name="T6" fmla="*/ 0 w 1023"/>
                <a:gd name="T7" fmla="*/ 0 h 592"/>
                <a:gd name="T8" fmla="*/ 0 w 1023"/>
                <a:gd name="T9" fmla="*/ 0 h 592"/>
                <a:gd name="T10" fmla="*/ 0 60000 65536"/>
                <a:gd name="T11" fmla="*/ 0 60000 65536"/>
                <a:gd name="T12" fmla="*/ 0 60000 65536"/>
                <a:gd name="T13" fmla="*/ 0 60000 65536"/>
                <a:gd name="T14" fmla="*/ 0 60000 65536"/>
                <a:gd name="T15" fmla="*/ 0 w 1023"/>
                <a:gd name="T16" fmla="*/ 0 h 592"/>
                <a:gd name="T17" fmla="*/ 1023 w 1023"/>
                <a:gd name="T18" fmla="*/ 592 h 592"/>
              </a:gdLst>
              <a:ahLst/>
              <a:cxnLst>
                <a:cxn ang="T10">
                  <a:pos x="T0" y="T1"/>
                </a:cxn>
                <a:cxn ang="T11">
                  <a:pos x="T2" y="T3"/>
                </a:cxn>
                <a:cxn ang="T12">
                  <a:pos x="T4" y="T5"/>
                </a:cxn>
                <a:cxn ang="T13">
                  <a:pos x="T6" y="T7"/>
                </a:cxn>
                <a:cxn ang="T14">
                  <a:pos x="T8" y="T9"/>
                </a:cxn>
              </a:cxnLst>
              <a:rect l="T15" t="T16" r="T17" b="T18"/>
              <a:pathLst>
                <a:path w="1023" h="592">
                  <a:moveTo>
                    <a:pt x="0" y="432"/>
                  </a:moveTo>
                  <a:lnTo>
                    <a:pt x="411" y="0"/>
                  </a:lnTo>
                  <a:lnTo>
                    <a:pt x="1023" y="160"/>
                  </a:lnTo>
                  <a:lnTo>
                    <a:pt x="660" y="592"/>
                  </a:lnTo>
                  <a:lnTo>
                    <a:pt x="0" y="432"/>
                  </a:lnTo>
                </a:path>
              </a:pathLst>
            </a:custGeom>
            <a:noFill/>
            <a:ln w="0">
              <a:solidFill>
                <a:srgbClr val="000000"/>
              </a:solidFill>
              <a:round/>
              <a:headEnd/>
              <a:tailEnd/>
            </a:ln>
          </p:spPr>
          <p:txBody>
            <a:bodyPr/>
            <a:lstStyle/>
            <a:p>
              <a:endParaRPr lang="en-US"/>
            </a:p>
          </p:txBody>
        </p:sp>
        <p:sp>
          <p:nvSpPr>
            <p:cNvPr id="2744" name="Freeform 988"/>
            <p:cNvSpPr>
              <a:spLocks/>
            </p:cNvSpPr>
            <p:nvPr/>
          </p:nvSpPr>
          <p:spPr bwMode="auto">
            <a:xfrm>
              <a:off x="4451" y="2580"/>
              <a:ext cx="21" cy="14"/>
            </a:xfrm>
            <a:custGeom>
              <a:avLst/>
              <a:gdLst>
                <a:gd name="T0" fmla="*/ 0 w 1040"/>
                <a:gd name="T1" fmla="*/ 0 h 574"/>
                <a:gd name="T2" fmla="*/ 0 w 1040"/>
                <a:gd name="T3" fmla="*/ 0 h 574"/>
                <a:gd name="T4" fmla="*/ 0 w 1040"/>
                <a:gd name="T5" fmla="*/ 0 h 574"/>
                <a:gd name="T6" fmla="*/ 0 w 1040"/>
                <a:gd name="T7" fmla="*/ 0 h 574"/>
                <a:gd name="T8" fmla="*/ 0 w 1040"/>
                <a:gd name="T9" fmla="*/ 0 h 574"/>
                <a:gd name="T10" fmla="*/ 0 60000 65536"/>
                <a:gd name="T11" fmla="*/ 0 60000 65536"/>
                <a:gd name="T12" fmla="*/ 0 60000 65536"/>
                <a:gd name="T13" fmla="*/ 0 60000 65536"/>
                <a:gd name="T14" fmla="*/ 0 60000 65536"/>
                <a:gd name="T15" fmla="*/ 0 w 1040"/>
                <a:gd name="T16" fmla="*/ 0 h 574"/>
                <a:gd name="T17" fmla="*/ 1040 w 1040"/>
                <a:gd name="T18" fmla="*/ 574 h 574"/>
              </a:gdLst>
              <a:ahLst/>
              <a:cxnLst>
                <a:cxn ang="T10">
                  <a:pos x="T0" y="T1"/>
                </a:cxn>
                <a:cxn ang="T11">
                  <a:pos x="T2" y="T3"/>
                </a:cxn>
                <a:cxn ang="T12">
                  <a:pos x="T4" y="T5"/>
                </a:cxn>
                <a:cxn ang="T13">
                  <a:pos x="T6" y="T7"/>
                </a:cxn>
                <a:cxn ang="T14">
                  <a:pos x="T8" y="T9"/>
                </a:cxn>
              </a:cxnLst>
              <a:rect l="T15" t="T16" r="T17" b="T18"/>
              <a:pathLst>
                <a:path w="1040" h="574">
                  <a:moveTo>
                    <a:pt x="0" y="414"/>
                  </a:moveTo>
                  <a:lnTo>
                    <a:pt x="376" y="0"/>
                  </a:lnTo>
                  <a:lnTo>
                    <a:pt x="1040" y="156"/>
                  </a:lnTo>
                  <a:lnTo>
                    <a:pt x="691" y="574"/>
                  </a:lnTo>
                  <a:lnTo>
                    <a:pt x="0" y="414"/>
                  </a:lnTo>
                  <a:close/>
                </a:path>
              </a:pathLst>
            </a:custGeom>
            <a:solidFill>
              <a:srgbClr val="B5B5B5"/>
            </a:solidFill>
            <a:ln w="9525">
              <a:noFill/>
              <a:round/>
              <a:headEnd/>
              <a:tailEnd/>
            </a:ln>
          </p:spPr>
          <p:txBody>
            <a:bodyPr/>
            <a:lstStyle/>
            <a:p>
              <a:endParaRPr lang="en-US"/>
            </a:p>
          </p:txBody>
        </p:sp>
        <p:sp>
          <p:nvSpPr>
            <p:cNvPr id="2745" name="Freeform 989"/>
            <p:cNvSpPr>
              <a:spLocks/>
            </p:cNvSpPr>
            <p:nvPr/>
          </p:nvSpPr>
          <p:spPr bwMode="auto">
            <a:xfrm>
              <a:off x="4451" y="2580"/>
              <a:ext cx="21" cy="14"/>
            </a:xfrm>
            <a:custGeom>
              <a:avLst/>
              <a:gdLst>
                <a:gd name="T0" fmla="*/ 0 w 1040"/>
                <a:gd name="T1" fmla="*/ 0 h 574"/>
                <a:gd name="T2" fmla="*/ 0 w 1040"/>
                <a:gd name="T3" fmla="*/ 0 h 574"/>
                <a:gd name="T4" fmla="*/ 0 w 1040"/>
                <a:gd name="T5" fmla="*/ 0 h 574"/>
                <a:gd name="T6" fmla="*/ 0 w 1040"/>
                <a:gd name="T7" fmla="*/ 0 h 574"/>
                <a:gd name="T8" fmla="*/ 0 w 1040"/>
                <a:gd name="T9" fmla="*/ 0 h 574"/>
                <a:gd name="T10" fmla="*/ 0 60000 65536"/>
                <a:gd name="T11" fmla="*/ 0 60000 65536"/>
                <a:gd name="T12" fmla="*/ 0 60000 65536"/>
                <a:gd name="T13" fmla="*/ 0 60000 65536"/>
                <a:gd name="T14" fmla="*/ 0 60000 65536"/>
                <a:gd name="T15" fmla="*/ 0 w 1040"/>
                <a:gd name="T16" fmla="*/ 0 h 574"/>
                <a:gd name="T17" fmla="*/ 1040 w 1040"/>
                <a:gd name="T18" fmla="*/ 574 h 574"/>
              </a:gdLst>
              <a:ahLst/>
              <a:cxnLst>
                <a:cxn ang="T10">
                  <a:pos x="T0" y="T1"/>
                </a:cxn>
                <a:cxn ang="T11">
                  <a:pos x="T2" y="T3"/>
                </a:cxn>
                <a:cxn ang="T12">
                  <a:pos x="T4" y="T5"/>
                </a:cxn>
                <a:cxn ang="T13">
                  <a:pos x="T6" y="T7"/>
                </a:cxn>
                <a:cxn ang="T14">
                  <a:pos x="T8" y="T9"/>
                </a:cxn>
              </a:cxnLst>
              <a:rect l="T15" t="T16" r="T17" b="T18"/>
              <a:pathLst>
                <a:path w="1040" h="574">
                  <a:moveTo>
                    <a:pt x="0" y="414"/>
                  </a:moveTo>
                  <a:lnTo>
                    <a:pt x="376" y="0"/>
                  </a:lnTo>
                  <a:lnTo>
                    <a:pt x="1040" y="156"/>
                  </a:lnTo>
                  <a:lnTo>
                    <a:pt x="691" y="574"/>
                  </a:lnTo>
                  <a:lnTo>
                    <a:pt x="0" y="414"/>
                  </a:lnTo>
                </a:path>
              </a:pathLst>
            </a:custGeom>
            <a:noFill/>
            <a:ln w="0">
              <a:solidFill>
                <a:srgbClr val="000000"/>
              </a:solidFill>
              <a:round/>
              <a:headEnd/>
              <a:tailEnd/>
            </a:ln>
          </p:spPr>
          <p:txBody>
            <a:bodyPr/>
            <a:lstStyle/>
            <a:p>
              <a:endParaRPr lang="en-US"/>
            </a:p>
          </p:txBody>
        </p:sp>
        <p:sp>
          <p:nvSpPr>
            <p:cNvPr id="2746" name="Freeform 990"/>
            <p:cNvSpPr>
              <a:spLocks/>
            </p:cNvSpPr>
            <p:nvPr/>
          </p:nvSpPr>
          <p:spPr bwMode="auto">
            <a:xfrm>
              <a:off x="4446" y="2593"/>
              <a:ext cx="21" cy="14"/>
            </a:xfrm>
            <a:custGeom>
              <a:avLst/>
              <a:gdLst>
                <a:gd name="T0" fmla="*/ 0 w 1041"/>
                <a:gd name="T1" fmla="*/ 0 h 574"/>
                <a:gd name="T2" fmla="*/ 0 w 1041"/>
                <a:gd name="T3" fmla="*/ 0 h 574"/>
                <a:gd name="T4" fmla="*/ 0 w 1041"/>
                <a:gd name="T5" fmla="*/ 0 h 574"/>
                <a:gd name="T6" fmla="*/ 0 w 1041"/>
                <a:gd name="T7" fmla="*/ 0 h 574"/>
                <a:gd name="T8" fmla="*/ 0 w 1041"/>
                <a:gd name="T9" fmla="*/ 0 h 574"/>
                <a:gd name="T10" fmla="*/ 0 60000 65536"/>
                <a:gd name="T11" fmla="*/ 0 60000 65536"/>
                <a:gd name="T12" fmla="*/ 0 60000 65536"/>
                <a:gd name="T13" fmla="*/ 0 60000 65536"/>
                <a:gd name="T14" fmla="*/ 0 60000 65536"/>
                <a:gd name="T15" fmla="*/ 0 w 1041"/>
                <a:gd name="T16" fmla="*/ 0 h 574"/>
                <a:gd name="T17" fmla="*/ 1041 w 1041"/>
                <a:gd name="T18" fmla="*/ 574 h 574"/>
              </a:gdLst>
              <a:ahLst/>
              <a:cxnLst>
                <a:cxn ang="T10">
                  <a:pos x="T0" y="T1"/>
                </a:cxn>
                <a:cxn ang="T11">
                  <a:pos x="T2" y="T3"/>
                </a:cxn>
                <a:cxn ang="T12">
                  <a:pos x="T4" y="T5"/>
                </a:cxn>
                <a:cxn ang="T13">
                  <a:pos x="T6" y="T7"/>
                </a:cxn>
                <a:cxn ang="T14">
                  <a:pos x="T8" y="T9"/>
                </a:cxn>
              </a:cxnLst>
              <a:rect l="T15" t="T16" r="T17" b="T18"/>
              <a:pathLst>
                <a:path w="1041" h="574">
                  <a:moveTo>
                    <a:pt x="0" y="414"/>
                  </a:moveTo>
                  <a:lnTo>
                    <a:pt x="363" y="0"/>
                  </a:lnTo>
                  <a:lnTo>
                    <a:pt x="1041" y="160"/>
                  </a:lnTo>
                  <a:lnTo>
                    <a:pt x="681" y="574"/>
                  </a:lnTo>
                  <a:lnTo>
                    <a:pt x="0" y="414"/>
                  </a:lnTo>
                  <a:close/>
                </a:path>
              </a:pathLst>
            </a:custGeom>
            <a:solidFill>
              <a:srgbClr val="B5B5B5"/>
            </a:solidFill>
            <a:ln w="9525">
              <a:noFill/>
              <a:round/>
              <a:headEnd/>
              <a:tailEnd/>
            </a:ln>
          </p:spPr>
          <p:txBody>
            <a:bodyPr/>
            <a:lstStyle/>
            <a:p>
              <a:endParaRPr lang="en-US"/>
            </a:p>
          </p:txBody>
        </p:sp>
        <p:sp>
          <p:nvSpPr>
            <p:cNvPr id="2747" name="Freeform 991"/>
            <p:cNvSpPr>
              <a:spLocks/>
            </p:cNvSpPr>
            <p:nvPr/>
          </p:nvSpPr>
          <p:spPr bwMode="auto">
            <a:xfrm>
              <a:off x="4446" y="2593"/>
              <a:ext cx="21" cy="14"/>
            </a:xfrm>
            <a:custGeom>
              <a:avLst/>
              <a:gdLst>
                <a:gd name="T0" fmla="*/ 0 w 1041"/>
                <a:gd name="T1" fmla="*/ 0 h 574"/>
                <a:gd name="T2" fmla="*/ 0 w 1041"/>
                <a:gd name="T3" fmla="*/ 0 h 574"/>
                <a:gd name="T4" fmla="*/ 0 w 1041"/>
                <a:gd name="T5" fmla="*/ 0 h 574"/>
                <a:gd name="T6" fmla="*/ 0 w 1041"/>
                <a:gd name="T7" fmla="*/ 0 h 574"/>
                <a:gd name="T8" fmla="*/ 0 w 1041"/>
                <a:gd name="T9" fmla="*/ 0 h 574"/>
                <a:gd name="T10" fmla="*/ 0 60000 65536"/>
                <a:gd name="T11" fmla="*/ 0 60000 65536"/>
                <a:gd name="T12" fmla="*/ 0 60000 65536"/>
                <a:gd name="T13" fmla="*/ 0 60000 65536"/>
                <a:gd name="T14" fmla="*/ 0 60000 65536"/>
                <a:gd name="T15" fmla="*/ 0 w 1041"/>
                <a:gd name="T16" fmla="*/ 0 h 574"/>
                <a:gd name="T17" fmla="*/ 1041 w 1041"/>
                <a:gd name="T18" fmla="*/ 574 h 574"/>
              </a:gdLst>
              <a:ahLst/>
              <a:cxnLst>
                <a:cxn ang="T10">
                  <a:pos x="T0" y="T1"/>
                </a:cxn>
                <a:cxn ang="T11">
                  <a:pos x="T2" y="T3"/>
                </a:cxn>
                <a:cxn ang="T12">
                  <a:pos x="T4" y="T5"/>
                </a:cxn>
                <a:cxn ang="T13">
                  <a:pos x="T6" y="T7"/>
                </a:cxn>
                <a:cxn ang="T14">
                  <a:pos x="T8" y="T9"/>
                </a:cxn>
              </a:cxnLst>
              <a:rect l="T15" t="T16" r="T17" b="T18"/>
              <a:pathLst>
                <a:path w="1041" h="574">
                  <a:moveTo>
                    <a:pt x="0" y="414"/>
                  </a:moveTo>
                  <a:lnTo>
                    <a:pt x="363" y="0"/>
                  </a:lnTo>
                  <a:lnTo>
                    <a:pt x="1041" y="160"/>
                  </a:lnTo>
                  <a:lnTo>
                    <a:pt x="681" y="574"/>
                  </a:lnTo>
                  <a:lnTo>
                    <a:pt x="0" y="414"/>
                  </a:lnTo>
                </a:path>
              </a:pathLst>
            </a:custGeom>
            <a:noFill/>
            <a:ln w="0">
              <a:solidFill>
                <a:srgbClr val="000000"/>
              </a:solidFill>
              <a:round/>
              <a:headEnd/>
              <a:tailEnd/>
            </a:ln>
          </p:spPr>
          <p:txBody>
            <a:bodyPr/>
            <a:lstStyle/>
            <a:p>
              <a:endParaRPr lang="en-US"/>
            </a:p>
          </p:txBody>
        </p:sp>
        <p:sp>
          <p:nvSpPr>
            <p:cNvPr id="2748" name="Freeform 992"/>
            <p:cNvSpPr>
              <a:spLocks/>
            </p:cNvSpPr>
            <p:nvPr/>
          </p:nvSpPr>
          <p:spPr bwMode="auto">
            <a:xfrm>
              <a:off x="4441" y="2607"/>
              <a:ext cx="21" cy="14"/>
            </a:xfrm>
            <a:custGeom>
              <a:avLst/>
              <a:gdLst>
                <a:gd name="T0" fmla="*/ 0 w 1040"/>
                <a:gd name="T1" fmla="*/ 0 h 606"/>
                <a:gd name="T2" fmla="*/ 0 w 1040"/>
                <a:gd name="T3" fmla="*/ 0 h 606"/>
                <a:gd name="T4" fmla="*/ 0 w 1040"/>
                <a:gd name="T5" fmla="*/ 0 h 606"/>
                <a:gd name="T6" fmla="*/ 0 w 1040"/>
                <a:gd name="T7" fmla="*/ 0 h 606"/>
                <a:gd name="T8" fmla="*/ 0 w 1040"/>
                <a:gd name="T9" fmla="*/ 0 h 606"/>
                <a:gd name="T10" fmla="*/ 0 60000 65536"/>
                <a:gd name="T11" fmla="*/ 0 60000 65536"/>
                <a:gd name="T12" fmla="*/ 0 60000 65536"/>
                <a:gd name="T13" fmla="*/ 0 60000 65536"/>
                <a:gd name="T14" fmla="*/ 0 60000 65536"/>
                <a:gd name="T15" fmla="*/ 0 w 1040"/>
                <a:gd name="T16" fmla="*/ 0 h 606"/>
                <a:gd name="T17" fmla="*/ 1040 w 1040"/>
                <a:gd name="T18" fmla="*/ 606 h 606"/>
              </a:gdLst>
              <a:ahLst/>
              <a:cxnLst>
                <a:cxn ang="T10">
                  <a:pos x="T0" y="T1"/>
                </a:cxn>
                <a:cxn ang="T11">
                  <a:pos x="T2" y="T3"/>
                </a:cxn>
                <a:cxn ang="T12">
                  <a:pos x="T4" y="T5"/>
                </a:cxn>
                <a:cxn ang="T13">
                  <a:pos x="T6" y="T7"/>
                </a:cxn>
                <a:cxn ang="T14">
                  <a:pos x="T8" y="T9"/>
                </a:cxn>
              </a:cxnLst>
              <a:rect l="T15" t="T16" r="T17" b="T18"/>
              <a:pathLst>
                <a:path w="1040" h="606">
                  <a:moveTo>
                    <a:pt x="0" y="446"/>
                  </a:moveTo>
                  <a:lnTo>
                    <a:pt x="410" y="0"/>
                  </a:lnTo>
                  <a:lnTo>
                    <a:pt x="1040" y="174"/>
                  </a:lnTo>
                  <a:lnTo>
                    <a:pt x="629" y="606"/>
                  </a:lnTo>
                  <a:lnTo>
                    <a:pt x="0" y="446"/>
                  </a:lnTo>
                  <a:close/>
                </a:path>
              </a:pathLst>
            </a:custGeom>
            <a:solidFill>
              <a:srgbClr val="B5B5B5"/>
            </a:solidFill>
            <a:ln w="9525">
              <a:noFill/>
              <a:round/>
              <a:headEnd/>
              <a:tailEnd/>
            </a:ln>
          </p:spPr>
          <p:txBody>
            <a:bodyPr/>
            <a:lstStyle/>
            <a:p>
              <a:endParaRPr lang="en-US"/>
            </a:p>
          </p:txBody>
        </p:sp>
        <p:sp>
          <p:nvSpPr>
            <p:cNvPr id="2749" name="Freeform 993"/>
            <p:cNvSpPr>
              <a:spLocks/>
            </p:cNvSpPr>
            <p:nvPr/>
          </p:nvSpPr>
          <p:spPr bwMode="auto">
            <a:xfrm>
              <a:off x="4441" y="2607"/>
              <a:ext cx="21" cy="14"/>
            </a:xfrm>
            <a:custGeom>
              <a:avLst/>
              <a:gdLst>
                <a:gd name="T0" fmla="*/ 0 w 1040"/>
                <a:gd name="T1" fmla="*/ 0 h 606"/>
                <a:gd name="T2" fmla="*/ 0 w 1040"/>
                <a:gd name="T3" fmla="*/ 0 h 606"/>
                <a:gd name="T4" fmla="*/ 0 w 1040"/>
                <a:gd name="T5" fmla="*/ 0 h 606"/>
                <a:gd name="T6" fmla="*/ 0 w 1040"/>
                <a:gd name="T7" fmla="*/ 0 h 606"/>
                <a:gd name="T8" fmla="*/ 0 w 1040"/>
                <a:gd name="T9" fmla="*/ 0 h 606"/>
                <a:gd name="T10" fmla="*/ 0 60000 65536"/>
                <a:gd name="T11" fmla="*/ 0 60000 65536"/>
                <a:gd name="T12" fmla="*/ 0 60000 65536"/>
                <a:gd name="T13" fmla="*/ 0 60000 65536"/>
                <a:gd name="T14" fmla="*/ 0 60000 65536"/>
                <a:gd name="T15" fmla="*/ 0 w 1040"/>
                <a:gd name="T16" fmla="*/ 0 h 606"/>
                <a:gd name="T17" fmla="*/ 1040 w 1040"/>
                <a:gd name="T18" fmla="*/ 606 h 606"/>
              </a:gdLst>
              <a:ahLst/>
              <a:cxnLst>
                <a:cxn ang="T10">
                  <a:pos x="T0" y="T1"/>
                </a:cxn>
                <a:cxn ang="T11">
                  <a:pos x="T2" y="T3"/>
                </a:cxn>
                <a:cxn ang="T12">
                  <a:pos x="T4" y="T5"/>
                </a:cxn>
                <a:cxn ang="T13">
                  <a:pos x="T6" y="T7"/>
                </a:cxn>
                <a:cxn ang="T14">
                  <a:pos x="T8" y="T9"/>
                </a:cxn>
              </a:cxnLst>
              <a:rect l="T15" t="T16" r="T17" b="T18"/>
              <a:pathLst>
                <a:path w="1040" h="606">
                  <a:moveTo>
                    <a:pt x="0" y="446"/>
                  </a:moveTo>
                  <a:lnTo>
                    <a:pt x="410" y="0"/>
                  </a:lnTo>
                  <a:lnTo>
                    <a:pt x="1040" y="174"/>
                  </a:lnTo>
                  <a:lnTo>
                    <a:pt x="629" y="606"/>
                  </a:lnTo>
                  <a:lnTo>
                    <a:pt x="0" y="446"/>
                  </a:lnTo>
                </a:path>
              </a:pathLst>
            </a:custGeom>
            <a:noFill/>
            <a:ln w="0">
              <a:solidFill>
                <a:srgbClr val="000000"/>
              </a:solidFill>
              <a:round/>
              <a:headEnd/>
              <a:tailEnd/>
            </a:ln>
          </p:spPr>
          <p:txBody>
            <a:bodyPr/>
            <a:lstStyle/>
            <a:p>
              <a:endParaRPr lang="en-US"/>
            </a:p>
          </p:txBody>
        </p:sp>
        <p:sp>
          <p:nvSpPr>
            <p:cNvPr id="2750" name="Freeform 994"/>
            <p:cNvSpPr>
              <a:spLocks/>
            </p:cNvSpPr>
            <p:nvPr/>
          </p:nvSpPr>
          <p:spPr bwMode="auto">
            <a:xfrm>
              <a:off x="4477" y="2618"/>
              <a:ext cx="21" cy="15"/>
            </a:xfrm>
            <a:custGeom>
              <a:avLst/>
              <a:gdLst>
                <a:gd name="T0" fmla="*/ 0 w 1041"/>
                <a:gd name="T1" fmla="*/ 0 h 637"/>
                <a:gd name="T2" fmla="*/ 0 w 1041"/>
                <a:gd name="T3" fmla="*/ 0 h 637"/>
                <a:gd name="T4" fmla="*/ 0 w 1041"/>
                <a:gd name="T5" fmla="*/ 0 h 637"/>
                <a:gd name="T6" fmla="*/ 0 w 1041"/>
                <a:gd name="T7" fmla="*/ 0 h 637"/>
                <a:gd name="T8" fmla="*/ 0 w 1041"/>
                <a:gd name="T9" fmla="*/ 0 h 637"/>
                <a:gd name="T10" fmla="*/ 0 60000 65536"/>
                <a:gd name="T11" fmla="*/ 0 60000 65536"/>
                <a:gd name="T12" fmla="*/ 0 60000 65536"/>
                <a:gd name="T13" fmla="*/ 0 60000 65536"/>
                <a:gd name="T14" fmla="*/ 0 60000 65536"/>
                <a:gd name="T15" fmla="*/ 0 w 1041"/>
                <a:gd name="T16" fmla="*/ 0 h 637"/>
                <a:gd name="T17" fmla="*/ 1041 w 1041"/>
                <a:gd name="T18" fmla="*/ 637 h 637"/>
              </a:gdLst>
              <a:ahLst/>
              <a:cxnLst>
                <a:cxn ang="T10">
                  <a:pos x="T0" y="T1"/>
                </a:cxn>
                <a:cxn ang="T11">
                  <a:pos x="T2" y="T3"/>
                </a:cxn>
                <a:cxn ang="T12">
                  <a:pos x="T4" y="T5"/>
                </a:cxn>
                <a:cxn ang="T13">
                  <a:pos x="T6" y="T7"/>
                </a:cxn>
                <a:cxn ang="T14">
                  <a:pos x="T8" y="T9"/>
                </a:cxn>
              </a:cxnLst>
              <a:rect l="T15" t="T16" r="T17" b="T18"/>
              <a:pathLst>
                <a:path w="1041" h="637">
                  <a:moveTo>
                    <a:pt x="0" y="446"/>
                  </a:moveTo>
                  <a:lnTo>
                    <a:pt x="332" y="0"/>
                  </a:lnTo>
                  <a:lnTo>
                    <a:pt x="1041" y="174"/>
                  </a:lnTo>
                  <a:lnTo>
                    <a:pt x="757" y="637"/>
                  </a:lnTo>
                  <a:lnTo>
                    <a:pt x="0" y="446"/>
                  </a:lnTo>
                  <a:close/>
                </a:path>
              </a:pathLst>
            </a:custGeom>
            <a:solidFill>
              <a:srgbClr val="B5B5B5"/>
            </a:solidFill>
            <a:ln w="9525">
              <a:noFill/>
              <a:round/>
              <a:headEnd/>
              <a:tailEnd/>
            </a:ln>
          </p:spPr>
          <p:txBody>
            <a:bodyPr/>
            <a:lstStyle/>
            <a:p>
              <a:endParaRPr lang="en-US"/>
            </a:p>
          </p:txBody>
        </p:sp>
        <p:sp>
          <p:nvSpPr>
            <p:cNvPr id="2751" name="Freeform 995"/>
            <p:cNvSpPr>
              <a:spLocks/>
            </p:cNvSpPr>
            <p:nvPr/>
          </p:nvSpPr>
          <p:spPr bwMode="auto">
            <a:xfrm>
              <a:off x="4477" y="2618"/>
              <a:ext cx="21" cy="15"/>
            </a:xfrm>
            <a:custGeom>
              <a:avLst/>
              <a:gdLst>
                <a:gd name="T0" fmla="*/ 0 w 1041"/>
                <a:gd name="T1" fmla="*/ 0 h 637"/>
                <a:gd name="T2" fmla="*/ 0 w 1041"/>
                <a:gd name="T3" fmla="*/ 0 h 637"/>
                <a:gd name="T4" fmla="*/ 0 w 1041"/>
                <a:gd name="T5" fmla="*/ 0 h 637"/>
                <a:gd name="T6" fmla="*/ 0 w 1041"/>
                <a:gd name="T7" fmla="*/ 0 h 637"/>
                <a:gd name="T8" fmla="*/ 0 w 1041"/>
                <a:gd name="T9" fmla="*/ 0 h 637"/>
                <a:gd name="T10" fmla="*/ 0 60000 65536"/>
                <a:gd name="T11" fmla="*/ 0 60000 65536"/>
                <a:gd name="T12" fmla="*/ 0 60000 65536"/>
                <a:gd name="T13" fmla="*/ 0 60000 65536"/>
                <a:gd name="T14" fmla="*/ 0 60000 65536"/>
                <a:gd name="T15" fmla="*/ 0 w 1041"/>
                <a:gd name="T16" fmla="*/ 0 h 637"/>
                <a:gd name="T17" fmla="*/ 1041 w 1041"/>
                <a:gd name="T18" fmla="*/ 637 h 637"/>
              </a:gdLst>
              <a:ahLst/>
              <a:cxnLst>
                <a:cxn ang="T10">
                  <a:pos x="T0" y="T1"/>
                </a:cxn>
                <a:cxn ang="T11">
                  <a:pos x="T2" y="T3"/>
                </a:cxn>
                <a:cxn ang="T12">
                  <a:pos x="T4" y="T5"/>
                </a:cxn>
                <a:cxn ang="T13">
                  <a:pos x="T6" y="T7"/>
                </a:cxn>
                <a:cxn ang="T14">
                  <a:pos x="T8" y="T9"/>
                </a:cxn>
              </a:cxnLst>
              <a:rect l="T15" t="T16" r="T17" b="T18"/>
              <a:pathLst>
                <a:path w="1041" h="637">
                  <a:moveTo>
                    <a:pt x="0" y="446"/>
                  </a:moveTo>
                  <a:lnTo>
                    <a:pt x="332" y="0"/>
                  </a:lnTo>
                  <a:lnTo>
                    <a:pt x="1041" y="174"/>
                  </a:lnTo>
                  <a:lnTo>
                    <a:pt x="757" y="637"/>
                  </a:lnTo>
                  <a:lnTo>
                    <a:pt x="0" y="446"/>
                  </a:lnTo>
                </a:path>
              </a:pathLst>
            </a:custGeom>
            <a:noFill/>
            <a:ln w="0">
              <a:solidFill>
                <a:srgbClr val="000000"/>
              </a:solidFill>
              <a:round/>
              <a:headEnd/>
              <a:tailEnd/>
            </a:ln>
          </p:spPr>
          <p:txBody>
            <a:bodyPr/>
            <a:lstStyle/>
            <a:p>
              <a:endParaRPr lang="en-US"/>
            </a:p>
          </p:txBody>
        </p:sp>
        <p:sp>
          <p:nvSpPr>
            <p:cNvPr id="2752" name="Freeform 996"/>
            <p:cNvSpPr>
              <a:spLocks/>
            </p:cNvSpPr>
            <p:nvPr/>
          </p:nvSpPr>
          <p:spPr bwMode="auto">
            <a:xfrm>
              <a:off x="4482" y="2604"/>
              <a:ext cx="21" cy="15"/>
            </a:xfrm>
            <a:custGeom>
              <a:avLst/>
              <a:gdLst>
                <a:gd name="T0" fmla="*/ 0 w 1058"/>
                <a:gd name="T1" fmla="*/ 0 h 606"/>
                <a:gd name="T2" fmla="*/ 0 w 1058"/>
                <a:gd name="T3" fmla="*/ 0 h 606"/>
                <a:gd name="T4" fmla="*/ 0 w 1058"/>
                <a:gd name="T5" fmla="*/ 0 h 606"/>
                <a:gd name="T6" fmla="*/ 0 w 1058"/>
                <a:gd name="T7" fmla="*/ 0 h 606"/>
                <a:gd name="T8" fmla="*/ 0 w 1058"/>
                <a:gd name="T9" fmla="*/ 0 h 606"/>
                <a:gd name="T10" fmla="*/ 0 60000 65536"/>
                <a:gd name="T11" fmla="*/ 0 60000 65536"/>
                <a:gd name="T12" fmla="*/ 0 60000 65536"/>
                <a:gd name="T13" fmla="*/ 0 60000 65536"/>
                <a:gd name="T14" fmla="*/ 0 60000 65536"/>
                <a:gd name="T15" fmla="*/ 0 w 1058"/>
                <a:gd name="T16" fmla="*/ 0 h 606"/>
                <a:gd name="T17" fmla="*/ 1058 w 1058"/>
                <a:gd name="T18" fmla="*/ 606 h 606"/>
              </a:gdLst>
              <a:ahLst/>
              <a:cxnLst>
                <a:cxn ang="T10">
                  <a:pos x="T0" y="T1"/>
                </a:cxn>
                <a:cxn ang="T11">
                  <a:pos x="T2" y="T3"/>
                </a:cxn>
                <a:cxn ang="T12">
                  <a:pos x="T4" y="T5"/>
                </a:cxn>
                <a:cxn ang="T13">
                  <a:pos x="T6" y="T7"/>
                </a:cxn>
                <a:cxn ang="T14">
                  <a:pos x="T8" y="T9"/>
                </a:cxn>
              </a:cxnLst>
              <a:rect l="T15" t="T16" r="T17" b="T18"/>
              <a:pathLst>
                <a:path w="1058" h="606">
                  <a:moveTo>
                    <a:pt x="0" y="443"/>
                  </a:moveTo>
                  <a:lnTo>
                    <a:pt x="347" y="0"/>
                  </a:lnTo>
                  <a:lnTo>
                    <a:pt x="1058" y="160"/>
                  </a:lnTo>
                  <a:lnTo>
                    <a:pt x="757" y="606"/>
                  </a:lnTo>
                  <a:lnTo>
                    <a:pt x="0" y="443"/>
                  </a:lnTo>
                  <a:close/>
                </a:path>
              </a:pathLst>
            </a:custGeom>
            <a:solidFill>
              <a:srgbClr val="B5B5B5"/>
            </a:solidFill>
            <a:ln w="9525">
              <a:noFill/>
              <a:round/>
              <a:headEnd/>
              <a:tailEnd/>
            </a:ln>
          </p:spPr>
          <p:txBody>
            <a:bodyPr/>
            <a:lstStyle/>
            <a:p>
              <a:endParaRPr lang="en-US"/>
            </a:p>
          </p:txBody>
        </p:sp>
        <p:sp>
          <p:nvSpPr>
            <p:cNvPr id="2753" name="Freeform 997"/>
            <p:cNvSpPr>
              <a:spLocks/>
            </p:cNvSpPr>
            <p:nvPr/>
          </p:nvSpPr>
          <p:spPr bwMode="auto">
            <a:xfrm>
              <a:off x="4482" y="2604"/>
              <a:ext cx="21" cy="15"/>
            </a:xfrm>
            <a:custGeom>
              <a:avLst/>
              <a:gdLst>
                <a:gd name="T0" fmla="*/ 0 w 1058"/>
                <a:gd name="T1" fmla="*/ 0 h 606"/>
                <a:gd name="T2" fmla="*/ 0 w 1058"/>
                <a:gd name="T3" fmla="*/ 0 h 606"/>
                <a:gd name="T4" fmla="*/ 0 w 1058"/>
                <a:gd name="T5" fmla="*/ 0 h 606"/>
                <a:gd name="T6" fmla="*/ 0 w 1058"/>
                <a:gd name="T7" fmla="*/ 0 h 606"/>
                <a:gd name="T8" fmla="*/ 0 w 1058"/>
                <a:gd name="T9" fmla="*/ 0 h 606"/>
                <a:gd name="T10" fmla="*/ 0 60000 65536"/>
                <a:gd name="T11" fmla="*/ 0 60000 65536"/>
                <a:gd name="T12" fmla="*/ 0 60000 65536"/>
                <a:gd name="T13" fmla="*/ 0 60000 65536"/>
                <a:gd name="T14" fmla="*/ 0 60000 65536"/>
                <a:gd name="T15" fmla="*/ 0 w 1058"/>
                <a:gd name="T16" fmla="*/ 0 h 606"/>
                <a:gd name="T17" fmla="*/ 1058 w 1058"/>
                <a:gd name="T18" fmla="*/ 606 h 606"/>
              </a:gdLst>
              <a:ahLst/>
              <a:cxnLst>
                <a:cxn ang="T10">
                  <a:pos x="T0" y="T1"/>
                </a:cxn>
                <a:cxn ang="T11">
                  <a:pos x="T2" y="T3"/>
                </a:cxn>
                <a:cxn ang="T12">
                  <a:pos x="T4" y="T5"/>
                </a:cxn>
                <a:cxn ang="T13">
                  <a:pos x="T6" y="T7"/>
                </a:cxn>
                <a:cxn ang="T14">
                  <a:pos x="T8" y="T9"/>
                </a:cxn>
              </a:cxnLst>
              <a:rect l="T15" t="T16" r="T17" b="T18"/>
              <a:pathLst>
                <a:path w="1058" h="606">
                  <a:moveTo>
                    <a:pt x="0" y="443"/>
                  </a:moveTo>
                  <a:lnTo>
                    <a:pt x="347" y="0"/>
                  </a:lnTo>
                  <a:lnTo>
                    <a:pt x="1058" y="160"/>
                  </a:lnTo>
                  <a:lnTo>
                    <a:pt x="757" y="606"/>
                  </a:lnTo>
                  <a:lnTo>
                    <a:pt x="0" y="443"/>
                  </a:lnTo>
                </a:path>
              </a:pathLst>
            </a:custGeom>
            <a:noFill/>
            <a:ln w="0">
              <a:solidFill>
                <a:srgbClr val="000000"/>
              </a:solidFill>
              <a:round/>
              <a:headEnd/>
              <a:tailEnd/>
            </a:ln>
          </p:spPr>
          <p:txBody>
            <a:bodyPr/>
            <a:lstStyle/>
            <a:p>
              <a:endParaRPr lang="en-US"/>
            </a:p>
          </p:txBody>
        </p:sp>
        <p:sp>
          <p:nvSpPr>
            <p:cNvPr id="2754" name="Freeform 998"/>
            <p:cNvSpPr>
              <a:spLocks/>
            </p:cNvSpPr>
            <p:nvPr/>
          </p:nvSpPr>
          <p:spPr bwMode="auto">
            <a:xfrm>
              <a:off x="4486" y="2590"/>
              <a:ext cx="21" cy="15"/>
            </a:xfrm>
            <a:custGeom>
              <a:avLst/>
              <a:gdLst>
                <a:gd name="T0" fmla="*/ 0 w 1045"/>
                <a:gd name="T1" fmla="*/ 0 h 606"/>
                <a:gd name="T2" fmla="*/ 0 w 1045"/>
                <a:gd name="T3" fmla="*/ 0 h 606"/>
                <a:gd name="T4" fmla="*/ 0 w 1045"/>
                <a:gd name="T5" fmla="*/ 0 h 606"/>
                <a:gd name="T6" fmla="*/ 0 w 1045"/>
                <a:gd name="T7" fmla="*/ 0 h 606"/>
                <a:gd name="T8" fmla="*/ 0 w 1045"/>
                <a:gd name="T9" fmla="*/ 0 h 606"/>
                <a:gd name="T10" fmla="*/ 0 60000 65536"/>
                <a:gd name="T11" fmla="*/ 0 60000 65536"/>
                <a:gd name="T12" fmla="*/ 0 60000 65536"/>
                <a:gd name="T13" fmla="*/ 0 60000 65536"/>
                <a:gd name="T14" fmla="*/ 0 60000 65536"/>
                <a:gd name="T15" fmla="*/ 0 w 1045"/>
                <a:gd name="T16" fmla="*/ 0 h 606"/>
                <a:gd name="T17" fmla="*/ 1045 w 1045"/>
                <a:gd name="T18" fmla="*/ 606 h 606"/>
              </a:gdLst>
              <a:ahLst/>
              <a:cxnLst>
                <a:cxn ang="T10">
                  <a:pos x="T0" y="T1"/>
                </a:cxn>
                <a:cxn ang="T11">
                  <a:pos x="T2" y="T3"/>
                </a:cxn>
                <a:cxn ang="T12">
                  <a:pos x="T4" y="T5"/>
                </a:cxn>
                <a:cxn ang="T13">
                  <a:pos x="T6" y="T7"/>
                </a:cxn>
                <a:cxn ang="T14">
                  <a:pos x="T8" y="T9"/>
                </a:cxn>
              </a:cxnLst>
              <a:rect l="T15" t="T16" r="T17" b="T18"/>
              <a:pathLst>
                <a:path w="1045" h="606">
                  <a:moveTo>
                    <a:pt x="0" y="414"/>
                  </a:moveTo>
                  <a:lnTo>
                    <a:pt x="319" y="0"/>
                  </a:lnTo>
                  <a:lnTo>
                    <a:pt x="1045" y="161"/>
                  </a:lnTo>
                  <a:lnTo>
                    <a:pt x="761" y="606"/>
                  </a:lnTo>
                  <a:lnTo>
                    <a:pt x="0" y="414"/>
                  </a:lnTo>
                  <a:close/>
                </a:path>
              </a:pathLst>
            </a:custGeom>
            <a:solidFill>
              <a:srgbClr val="B5B5B5"/>
            </a:solidFill>
            <a:ln w="9525">
              <a:noFill/>
              <a:round/>
              <a:headEnd/>
              <a:tailEnd/>
            </a:ln>
          </p:spPr>
          <p:txBody>
            <a:bodyPr/>
            <a:lstStyle/>
            <a:p>
              <a:endParaRPr lang="en-US"/>
            </a:p>
          </p:txBody>
        </p:sp>
        <p:sp>
          <p:nvSpPr>
            <p:cNvPr id="2755" name="Freeform 999"/>
            <p:cNvSpPr>
              <a:spLocks/>
            </p:cNvSpPr>
            <p:nvPr/>
          </p:nvSpPr>
          <p:spPr bwMode="auto">
            <a:xfrm>
              <a:off x="4486" y="2590"/>
              <a:ext cx="21" cy="15"/>
            </a:xfrm>
            <a:custGeom>
              <a:avLst/>
              <a:gdLst>
                <a:gd name="T0" fmla="*/ 0 w 1045"/>
                <a:gd name="T1" fmla="*/ 0 h 606"/>
                <a:gd name="T2" fmla="*/ 0 w 1045"/>
                <a:gd name="T3" fmla="*/ 0 h 606"/>
                <a:gd name="T4" fmla="*/ 0 w 1045"/>
                <a:gd name="T5" fmla="*/ 0 h 606"/>
                <a:gd name="T6" fmla="*/ 0 w 1045"/>
                <a:gd name="T7" fmla="*/ 0 h 606"/>
                <a:gd name="T8" fmla="*/ 0 w 1045"/>
                <a:gd name="T9" fmla="*/ 0 h 606"/>
                <a:gd name="T10" fmla="*/ 0 60000 65536"/>
                <a:gd name="T11" fmla="*/ 0 60000 65536"/>
                <a:gd name="T12" fmla="*/ 0 60000 65536"/>
                <a:gd name="T13" fmla="*/ 0 60000 65536"/>
                <a:gd name="T14" fmla="*/ 0 60000 65536"/>
                <a:gd name="T15" fmla="*/ 0 w 1045"/>
                <a:gd name="T16" fmla="*/ 0 h 606"/>
                <a:gd name="T17" fmla="*/ 1045 w 1045"/>
                <a:gd name="T18" fmla="*/ 606 h 606"/>
              </a:gdLst>
              <a:ahLst/>
              <a:cxnLst>
                <a:cxn ang="T10">
                  <a:pos x="T0" y="T1"/>
                </a:cxn>
                <a:cxn ang="T11">
                  <a:pos x="T2" y="T3"/>
                </a:cxn>
                <a:cxn ang="T12">
                  <a:pos x="T4" y="T5"/>
                </a:cxn>
                <a:cxn ang="T13">
                  <a:pos x="T6" y="T7"/>
                </a:cxn>
                <a:cxn ang="T14">
                  <a:pos x="T8" y="T9"/>
                </a:cxn>
              </a:cxnLst>
              <a:rect l="T15" t="T16" r="T17" b="T18"/>
              <a:pathLst>
                <a:path w="1045" h="606">
                  <a:moveTo>
                    <a:pt x="0" y="414"/>
                  </a:moveTo>
                  <a:lnTo>
                    <a:pt x="319" y="0"/>
                  </a:lnTo>
                  <a:lnTo>
                    <a:pt x="1045" y="161"/>
                  </a:lnTo>
                  <a:lnTo>
                    <a:pt x="761" y="606"/>
                  </a:lnTo>
                  <a:lnTo>
                    <a:pt x="0" y="414"/>
                  </a:lnTo>
                </a:path>
              </a:pathLst>
            </a:custGeom>
            <a:noFill/>
            <a:ln w="0">
              <a:solidFill>
                <a:srgbClr val="000000"/>
              </a:solidFill>
              <a:round/>
              <a:headEnd/>
              <a:tailEnd/>
            </a:ln>
          </p:spPr>
          <p:txBody>
            <a:bodyPr/>
            <a:lstStyle/>
            <a:p>
              <a:endParaRPr lang="en-US"/>
            </a:p>
          </p:txBody>
        </p:sp>
        <p:sp>
          <p:nvSpPr>
            <p:cNvPr id="2756" name="Freeform 1000"/>
            <p:cNvSpPr>
              <a:spLocks/>
            </p:cNvSpPr>
            <p:nvPr/>
          </p:nvSpPr>
          <p:spPr bwMode="auto">
            <a:xfrm>
              <a:off x="4490" y="2576"/>
              <a:ext cx="21" cy="15"/>
            </a:xfrm>
            <a:custGeom>
              <a:avLst/>
              <a:gdLst>
                <a:gd name="T0" fmla="*/ 0 w 1009"/>
                <a:gd name="T1" fmla="*/ 0 h 621"/>
                <a:gd name="T2" fmla="*/ 0 w 1009"/>
                <a:gd name="T3" fmla="*/ 0 h 621"/>
                <a:gd name="T4" fmla="*/ 0 w 1009"/>
                <a:gd name="T5" fmla="*/ 0 h 621"/>
                <a:gd name="T6" fmla="*/ 0 w 1009"/>
                <a:gd name="T7" fmla="*/ 0 h 621"/>
                <a:gd name="T8" fmla="*/ 0 w 1009"/>
                <a:gd name="T9" fmla="*/ 0 h 621"/>
                <a:gd name="T10" fmla="*/ 0 60000 65536"/>
                <a:gd name="T11" fmla="*/ 0 60000 65536"/>
                <a:gd name="T12" fmla="*/ 0 60000 65536"/>
                <a:gd name="T13" fmla="*/ 0 60000 65536"/>
                <a:gd name="T14" fmla="*/ 0 60000 65536"/>
                <a:gd name="T15" fmla="*/ 0 w 1009"/>
                <a:gd name="T16" fmla="*/ 0 h 621"/>
                <a:gd name="T17" fmla="*/ 1009 w 1009"/>
                <a:gd name="T18" fmla="*/ 621 h 621"/>
              </a:gdLst>
              <a:ahLst/>
              <a:cxnLst>
                <a:cxn ang="T10">
                  <a:pos x="T0" y="T1"/>
                </a:cxn>
                <a:cxn ang="T11">
                  <a:pos x="T2" y="T3"/>
                </a:cxn>
                <a:cxn ang="T12">
                  <a:pos x="T4" y="T5"/>
                </a:cxn>
                <a:cxn ang="T13">
                  <a:pos x="T6" y="T7"/>
                </a:cxn>
                <a:cxn ang="T14">
                  <a:pos x="T8" y="T9"/>
                </a:cxn>
              </a:cxnLst>
              <a:rect l="T15" t="T16" r="T17" b="T18"/>
              <a:pathLst>
                <a:path w="1009" h="621">
                  <a:moveTo>
                    <a:pt x="0" y="459"/>
                  </a:moveTo>
                  <a:lnTo>
                    <a:pt x="301" y="0"/>
                  </a:lnTo>
                  <a:lnTo>
                    <a:pt x="1009" y="174"/>
                  </a:lnTo>
                  <a:lnTo>
                    <a:pt x="711" y="621"/>
                  </a:lnTo>
                  <a:lnTo>
                    <a:pt x="0" y="459"/>
                  </a:lnTo>
                  <a:close/>
                </a:path>
              </a:pathLst>
            </a:custGeom>
            <a:solidFill>
              <a:srgbClr val="B5B5B5"/>
            </a:solidFill>
            <a:ln w="9525">
              <a:noFill/>
              <a:round/>
              <a:headEnd/>
              <a:tailEnd/>
            </a:ln>
          </p:spPr>
          <p:txBody>
            <a:bodyPr/>
            <a:lstStyle/>
            <a:p>
              <a:endParaRPr lang="en-US"/>
            </a:p>
          </p:txBody>
        </p:sp>
        <p:sp>
          <p:nvSpPr>
            <p:cNvPr id="2757" name="Freeform 1001"/>
            <p:cNvSpPr>
              <a:spLocks/>
            </p:cNvSpPr>
            <p:nvPr/>
          </p:nvSpPr>
          <p:spPr bwMode="auto">
            <a:xfrm>
              <a:off x="4490" y="2576"/>
              <a:ext cx="21" cy="15"/>
            </a:xfrm>
            <a:custGeom>
              <a:avLst/>
              <a:gdLst>
                <a:gd name="T0" fmla="*/ 0 w 1009"/>
                <a:gd name="T1" fmla="*/ 0 h 621"/>
                <a:gd name="T2" fmla="*/ 0 w 1009"/>
                <a:gd name="T3" fmla="*/ 0 h 621"/>
                <a:gd name="T4" fmla="*/ 0 w 1009"/>
                <a:gd name="T5" fmla="*/ 0 h 621"/>
                <a:gd name="T6" fmla="*/ 0 w 1009"/>
                <a:gd name="T7" fmla="*/ 0 h 621"/>
                <a:gd name="T8" fmla="*/ 0 w 1009"/>
                <a:gd name="T9" fmla="*/ 0 h 621"/>
                <a:gd name="T10" fmla="*/ 0 60000 65536"/>
                <a:gd name="T11" fmla="*/ 0 60000 65536"/>
                <a:gd name="T12" fmla="*/ 0 60000 65536"/>
                <a:gd name="T13" fmla="*/ 0 60000 65536"/>
                <a:gd name="T14" fmla="*/ 0 60000 65536"/>
                <a:gd name="T15" fmla="*/ 0 w 1009"/>
                <a:gd name="T16" fmla="*/ 0 h 621"/>
                <a:gd name="T17" fmla="*/ 1009 w 1009"/>
                <a:gd name="T18" fmla="*/ 621 h 621"/>
              </a:gdLst>
              <a:ahLst/>
              <a:cxnLst>
                <a:cxn ang="T10">
                  <a:pos x="T0" y="T1"/>
                </a:cxn>
                <a:cxn ang="T11">
                  <a:pos x="T2" y="T3"/>
                </a:cxn>
                <a:cxn ang="T12">
                  <a:pos x="T4" y="T5"/>
                </a:cxn>
                <a:cxn ang="T13">
                  <a:pos x="T6" y="T7"/>
                </a:cxn>
                <a:cxn ang="T14">
                  <a:pos x="T8" y="T9"/>
                </a:cxn>
              </a:cxnLst>
              <a:rect l="T15" t="T16" r="T17" b="T18"/>
              <a:pathLst>
                <a:path w="1009" h="621">
                  <a:moveTo>
                    <a:pt x="0" y="459"/>
                  </a:moveTo>
                  <a:lnTo>
                    <a:pt x="301" y="0"/>
                  </a:lnTo>
                  <a:lnTo>
                    <a:pt x="1009" y="174"/>
                  </a:lnTo>
                  <a:lnTo>
                    <a:pt x="711" y="621"/>
                  </a:lnTo>
                  <a:lnTo>
                    <a:pt x="0" y="459"/>
                  </a:lnTo>
                </a:path>
              </a:pathLst>
            </a:custGeom>
            <a:noFill/>
            <a:ln w="0">
              <a:solidFill>
                <a:srgbClr val="000000"/>
              </a:solidFill>
              <a:round/>
              <a:headEnd/>
              <a:tailEnd/>
            </a:ln>
          </p:spPr>
          <p:txBody>
            <a:bodyPr/>
            <a:lstStyle/>
            <a:p>
              <a:endParaRPr lang="en-US"/>
            </a:p>
          </p:txBody>
        </p:sp>
        <p:sp>
          <p:nvSpPr>
            <p:cNvPr id="2758" name="Freeform 1002"/>
            <p:cNvSpPr>
              <a:spLocks/>
            </p:cNvSpPr>
            <p:nvPr/>
          </p:nvSpPr>
          <p:spPr bwMode="auto">
            <a:xfrm>
              <a:off x="4496" y="2623"/>
              <a:ext cx="20" cy="16"/>
            </a:xfrm>
            <a:custGeom>
              <a:avLst/>
              <a:gdLst>
                <a:gd name="T0" fmla="*/ 0 w 1040"/>
                <a:gd name="T1" fmla="*/ 0 h 637"/>
                <a:gd name="T2" fmla="*/ 0 w 1040"/>
                <a:gd name="T3" fmla="*/ 0 h 637"/>
                <a:gd name="T4" fmla="*/ 0 w 1040"/>
                <a:gd name="T5" fmla="*/ 0 h 637"/>
                <a:gd name="T6" fmla="*/ 0 w 1040"/>
                <a:gd name="T7" fmla="*/ 0 h 637"/>
                <a:gd name="T8" fmla="*/ 0 w 1040"/>
                <a:gd name="T9" fmla="*/ 0 h 637"/>
                <a:gd name="T10" fmla="*/ 0 60000 65536"/>
                <a:gd name="T11" fmla="*/ 0 60000 65536"/>
                <a:gd name="T12" fmla="*/ 0 60000 65536"/>
                <a:gd name="T13" fmla="*/ 0 60000 65536"/>
                <a:gd name="T14" fmla="*/ 0 60000 65536"/>
                <a:gd name="T15" fmla="*/ 0 w 1040"/>
                <a:gd name="T16" fmla="*/ 0 h 637"/>
                <a:gd name="T17" fmla="*/ 1040 w 1040"/>
                <a:gd name="T18" fmla="*/ 637 h 637"/>
              </a:gdLst>
              <a:ahLst/>
              <a:cxnLst>
                <a:cxn ang="T10">
                  <a:pos x="T0" y="T1"/>
                </a:cxn>
                <a:cxn ang="T11">
                  <a:pos x="T2" y="T3"/>
                </a:cxn>
                <a:cxn ang="T12">
                  <a:pos x="T4" y="T5"/>
                </a:cxn>
                <a:cxn ang="T13">
                  <a:pos x="T6" y="T7"/>
                </a:cxn>
                <a:cxn ang="T14">
                  <a:pos x="T8" y="T9"/>
                </a:cxn>
              </a:cxnLst>
              <a:rect l="T15" t="T16" r="T17" b="T18"/>
              <a:pathLst>
                <a:path w="1040" h="637">
                  <a:moveTo>
                    <a:pt x="0" y="446"/>
                  </a:moveTo>
                  <a:lnTo>
                    <a:pt x="345" y="0"/>
                  </a:lnTo>
                  <a:lnTo>
                    <a:pt x="1040" y="191"/>
                  </a:lnTo>
                  <a:lnTo>
                    <a:pt x="725" y="637"/>
                  </a:lnTo>
                  <a:lnTo>
                    <a:pt x="0" y="446"/>
                  </a:lnTo>
                  <a:close/>
                </a:path>
              </a:pathLst>
            </a:custGeom>
            <a:solidFill>
              <a:srgbClr val="B5B5B5"/>
            </a:solidFill>
            <a:ln w="9525">
              <a:noFill/>
              <a:round/>
              <a:headEnd/>
              <a:tailEnd/>
            </a:ln>
          </p:spPr>
          <p:txBody>
            <a:bodyPr/>
            <a:lstStyle/>
            <a:p>
              <a:endParaRPr lang="en-US"/>
            </a:p>
          </p:txBody>
        </p:sp>
        <p:sp>
          <p:nvSpPr>
            <p:cNvPr id="2759" name="Freeform 1003"/>
            <p:cNvSpPr>
              <a:spLocks/>
            </p:cNvSpPr>
            <p:nvPr/>
          </p:nvSpPr>
          <p:spPr bwMode="auto">
            <a:xfrm>
              <a:off x="4496" y="2623"/>
              <a:ext cx="20" cy="16"/>
            </a:xfrm>
            <a:custGeom>
              <a:avLst/>
              <a:gdLst>
                <a:gd name="T0" fmla="*/ 0 w 1040"/>
                <a:gd name="T1" fmla="*/ 0 h 637"/>
                <a:gd name="T2" fmla="*/ 0 w 1040"/>
                <a:gd name="T3" fmla="*/ 0 h 637"/>
                <a:gd name="T4" fmla="*/ 0 w 1040"/>
                <a:gd name="T5" fmla="*/ 0 h 637"/>
                <a:gd name="T6" fmla="*/ 0 w 1040"/>
                <a:gd name="T7" fmla="*/ 0 h 637"/>
                <a:gd name="T8" fmla="*/ 0 w 1040"/>
                <a:gd name="T9" fmla="*/ 0 h 637"/>
                <a:gd name="T10" fmla="*/ 0 60000 65536"/>
                <a:gd name="T11" fmla="*/ 0 60000 65536"/>
                <a:gd name="T12" fmla="*/ 0 60000 65536"/>
                <a:gd name="T13" fmla="*/ 0 60000 65536"/>
                <a:gd name="T14" fmla="*/ 0 60000 65536"/>
                <a:gd name="T15" fmla="*/ 0 w 1040"/>
                <a:gd name="T16" fmla="*/ 0 h 637"/>
                <a:gd name="T17" fmla="*/ 1040 w 1040"/>
                <a:gd name="T18" fmla="*/ 637 h 637"/>
              </a:gdLst>
              <a:ahLst/>
              <a:cxnLst>
                <a:cxn ang="T10">
                  <a:pos x="T0" y="T1"/>
                </a:cxn>
                <a:cxn ang="T11">
                  <a:pos x="T2" y="T3"/>
                </a:cxn>
                <a:cxn ang="T12">
                  <a:pos x="T4" y="T5"/>
                </a:cxn>
                <a:cxn ang="T13">
                  <a:pos x="T6" y="T7"/>
                </a:cxn>
                <a:cxn ang="T14">
                  <a:pos x="T8" y="T9"/>
                </a:cxn>
              </a:cxnLst>
              <a:rect l="T15" t="T16" r="T17" b="T18"/>
              <a:pathLst>
                <a:path w="1040" h="637">
                  <a:moveTo>
                    <a:pt x="0" y="446"/>
                  </a:moveTo>
                  <a:lnTo>
                    <a:pt x="345" y="0"/>
                  </a:lnTo>
                  <a:lnTo>
                    <a:pt x="1040" y="191"/>
                  </a:lnTo>
                  <a:lnTo>
                    <a:pt x="725" y="637"/>
                  </a:lnTo>
                  <a:lnTo>
                    <a:pt x="0" y="446"/>
                  </a:lnTo>
                </a:path>
              </a:pathLst>
            </a:custGeom>
            <a:noFill/>
            <a:ln w="0">
              <a:solidFill>
                <a:srgbClr val="000000"/>
              </a:solidFill>
              <a:round/>
              <a:headEnd/>
              <a:tailEnd/>
            </a:ln>
          </p:spPr>
          <p:txBody>
            <a:bodyPr/>
            <a:lstStyle/>
            <a:p>
              <a:endParaRPr lang="en-US"/>
            </a:p>
          </p:txBody>
        </p:sp>
        <p:sp>
          <p:nvSpPr>
            <p:cNvPr id="2760" name="Freeform 1004"/>
            <p:cNvSpPr>
              <a:spLocks/>
            </p:cNvSpPr>
            <p:nvPr/>
          </p:nvSpPr>
          <p:spPr bwMode="auto">
            <a:xfrm>
              <a:off x="4500" y="2610"/>
              <a:ext cx="21" cy="14"/>
            </a:xfrm>
            <a:custGeom>
              <a:avLst/>
              <a:gdLst>
                <a:gd name="T0" fmla="*/ 0 w 1054"/>
                <a:gd name="T1" fmla="*/ 0 h 605"/>
                <a:gd name="T2" fmla="*/ 0 w 1054"/>
                <a:gd name="T3" fmla="*/ 0 h 605"/>
                <a:gd name="T4" fmla="*/ 0 w 1054"/>
                <a:gd name="T5" fmla="*/ 0 h 605"/>
                <a:gd name="T6" fmla="*/ 0 w 1054"/>
                <a:gd name="T7" fmla="*/ 0 h 605"/>
                <a:gd name="T8" fmla="*/ 0 w 1054"/>
                <a:gd name="T9" fmla="*/ 0 h 605"/>
                <a:gd name="T10" fmla="*/ 0 60000 65536"/>
                <a:gd name="T11" fmla="*/ 0 60000 65536"/>
                <a:gd name="T12" fmla="*/ 0 60000 65536"/>
                <a:gd name="T13" fmla="*/ 0 60000 65536"/>
                <a:gd name="T14" fmla="*/ 0 60000 65536"/>
                <a:gd name="T15" fmla="*/ 0 w 1054"/>
                <a:gd name="T16" fmla="*/ 0 h 605"/>
                <a:gd name="T17" fmla="*/ 1054 w 1054"/>
                <a:gd name="T18" fmla="*/ 605 h 605"/>
              </a:gdLst>
              <a:ahLst/>
              <a:cxnLst>
                <a:cxn ang="T10">
                  <a:pos x="T0" y="T1"/>
                </a:cxn>
                <a:cxn ang="T11">
                  <a:pos x="T2" y="T3"/>
                </a:cxn>
                <a:cxn ang="T12">
                  <a:pos x="T4" y="T5"/>
                </a:cxn>
                <a:cxn ang="T13">
                  <a:pos x="T6" y="T7"/>
                </a:cxn>
                <a:cxn ang="T14">
                  <a:pos x="T8" y="T9"/>
                </a:cxn>
              </a:cxnLst>
              <a:rect l="T15" t="T16" r="T17" b="T18"/>
              <a:pathLst>
                <a:path w="1054" h="605">
                  <a:moveTo>
                    <a:pt x="0" y="431"/>
                  </a:moveTo>
                  <a:lnTo>
                    <a:pt x="394" y="0"/>
                  </a:lnTo>
                  <a:lnTo>
                    <a:pt x="1054" y="142"/>
                  </a:lnTo>
                  <a:lnTo>
                    <a:pt x="739" y="605"/>
                  </a:lnTo>
                  <a:lnTo>
                    <a:pt x="0" y="431"/>
                  </a:lnTo>
                  <a:close/>
                </a:path>
              </a:pathLst>
            </a:custGeom>
            <a:solidFill>
              <a:srgbClr val="B5B5B5"/>
            </a:solidFill>
            <a:ln w="9525">
              <a:noFill/>
              <a:round/>
              <a:headEnd/>
              <a:tailEnd/>
            </a:ln>
          </p:spPr>
          <p:txBody>
            <a:bodyPr/>
            <a:lstStyle/>
            <a:p>
              <a:endParaRPr lang="en-US"/>
            </a:p>
          </p:txBody>
        </p:sp>
        <p:sp>
          <p:nvSpPr>
            <p:cNvPr id="2761" name="Freeform 1005"/>
            <p:cNvSpPr>
              <a:spLocks/>
            </p:cNvSpPr>
            <p:nvPr/>
          </p:nvSpPr>
          <p:spPr bwMode="auto">
            <a:xfrm>
              <a:off x="4500" y="2610"/>
              <a:ext cx="21" cy="14"/>
            </a:xfrm>
            <a:custGeom>
              <a:avLst/>
              <a:gdLst>
                <a:gd name="T0" fmla="*/ 0 w 1054"/>
                <a:gd name="T1" fmla="*/ 0 h 605"/>
                <a:gd name="T2" fmla="*/ 0 w 1054"/>
                <a:gd name="T3" fmla="*/ 0 h 605"/>
                <a:gd name="T4" fmla="*/ 0 w 1054"/>
                <a:gd name="T5" fmla="*/ 0 h 605"/>
                <a:gd name="T6" fmla="*/ 0 w 1054"/>
                <a:gd name="T7" fmla="*/ 0 h 605"/>
                <a:gd name="T8" fmla="*/ 0 w 1054"/>
                <a:gd name="T9" fmla="*/ 0 h 605"/>
                <a:gd name="T10" fmla="*/ 0 60000 65536"/>
                <a:gd name="T11" fmla="*/ 0 60000 65536"/>
                <a:gd name="T12" fmla="*/ 0 60000 65536"/>
                <a:gd name="T13" fmla="*/ 0 60000 65536"/>
                <a:gd name="T14" fmla="*/ 0 60000 65536"/>
                <a:gd name="T15" fmla="*/ 0 w 1054"/>
                <a:gd name="T16" fmla="*/ 0 h 605"/>
                <a:gd name="T17" fmla="*/ 1054 w 1054"/>
                <a:gd name="T18" fmla="*/ 605 h 605"/>
              </a:gdLst>
              <a:ahLst/>
              <a:cxnLst>
                <a:cxn ang="T10">
                  <a:pos x="T0" y="T1"/>
                </a:cxn>
                <a:cxn ang="T11">
                  <a:pos x="T2" y="T3"/>
                </a:cxn>
                <a:cxn ang="T12">
                  <a:pos x="T4" y="T5"/>
                </a:cxn>
                <a:cxn ang="T13">
                  <a:pos x="T6" y="T7"/>
                </a:cxn>
                <a:cxn ang="T14">
                  <a:pos x="T8" y="T9"/>
                </a:cxn>
              </a:cxnLst>
              <a:rect l="T15" t="T16" r="T17" b="T18"/>
              <a:pathLst>
                <a:path w="1054" h="605">
                  <a:moveTo>
                    <a:pt x="0" y="431"/>
                  </a:moveTo>
                  <a:lnTo>
                    <a:pt x="394" y="0"/>
                  </a:lnTo>
                  <a:lnTo>
                    <a:pt x="1054" y="142"/>
                  </a:lnTo>
                  <a:lnTo>
                    <a:pt x="739" y="605"/>
                  </a:lnTo>
                  <a:lnTo>
                    <a:pt x="0" y="431"/>
                  </a:lnTo>
                </a:path>
              </a:pathLst>
            </a:custGeom>
            <a:noFill/>
            <a:ln w="0">
              <a:solidFill>
                <a:srgbClr val="000000"/>
              </a:solidFill>
              <a:round/>
              <a:headEnd/>
              <a:tailEnd/>
            </a:ln>
          </p:spPr>
          <p:txBody>
            <a:bodyPr/>
            <a:lstStyle/>
            <a:p>
              <a:endParaRPr lang="en-US"/>
            </a:p>
          </p:txBody>
        </p:sp>
        <p:sp>
          <p:nvSpPr>
            <p:cNvPr id="2762" name="Freeform 1006"/>
            <p:cNvSpPr>
              <a:spLocks/>
            </p:cNvSpPr>
            <p:nvPr/>
          </p:nvSpPr>
          <p:spPr bwMode="auto">
            <a:xfrm>
              <a:off x="4504" y="2596"/>
              <a:ext cx="21" cy="14"/>
            </a:xfrm>
            <a:custGeom>
              <a:avLst/>
              <a:gdLst>
                <a:gd name="T0" fmla="*/ 0 w 1010"/>
                <a:gd name="T1" fmla="*/ 0 h 575"/>
                <a:gd name="T2" fmla="*/ 0 w 1010"/>
                <a:gd name="T3" fmla="*/ 0 h 575"/>
                <a:gd name="T4" fmla="*/ 0 w 1010"/>
                <a:gd name="T5" fmla="*/ 0 h 575"/>
                <a:gd name="T6" fmla="*/ 0 w 1010"/>
                <a:gd name="T7" fmla="*/ 0 h 575"/>
                <a:gd name="T8" fmla="*/ 0 w 1010"/>
                <a:gd name="T9" fmla="*/ 0 h 575"/>
                <a:gd name="T10" fmla="*/ 0 60000 65536"/>
                <a:gd name="T11" fmla="*/ 0 60000 65536"/>
                <a:gd name="T12" fmla="*/ 0 60000 65536"/>
                <a:gd name="T13" fmla="*/ 0 60000 65536"/>
                <a:gd name="T14" fmla="*/ 0 60000 65536"/>
                <a:gd name="T15" fmla="*/ 0 w 1010"/>
                <a:gd name="T16" fmla="*/ 0 h 575"/>
                <a:gd name="T17" fmla="*/ 1010 w 1010"/>
                <a:gd name="T18" fmla="*/ 575 h 575"/>
              </a:gdLst>
              <a:ahLst/>
              <a:cxnLst>
                <a:cxn ang="T10">
                  <a:pos x="T0" y="T1"/>
                </a:cxn>
                <a:cxn ang="T11">
                  <a:pos x="T2" y="T3"/>
                </a:cxn>
                <a:cxn ang="T12">
                  <a:pos x="T4" y="T5"/>
                </a:cxn>
                <a:cxn ang="T13">
                  <a:pos x="T6" y="T7"/>
                </a:cxn>
                <a:cxn ang="T14">
                  <a:pos x="T8" y="T9"/>
                </a:cxn>
              </a:cxnLst>
              <a:rect l="T15" t="T16" r="T17" b="T18"/>
              <a:pathLst>
                <a:path w="1010" h="575">
                  <a:moveTo>
                    <a:pt x="0" y="431"/>
                  </a:moveTo>
                  <a:lnTo>
                    <a:pt x="346" y="0"/>
                  </a:lnTo>
                  <a:lnTo>
                    <a:pt x="1010" y="160"/>
                  </a:lnTo>
                  <a:lnTo>
                    <a:pt x="661" y="575"/>
                  </a:lnTo>
                  <a:lnTo>
                    <a:pt x="0" y="431"/>
                  </a:lnTo>
                  <a:close/>
                </a:path>
              </a:pathLst>
            </a:custGeom>
            <a:solidFill>
              <a:srgbClr val="B5B5B5"/>
            </a:solidFill>
            <a:ln w="9525">
              <a:noFill/>
              <a:round/>
              <a:headEnd/>
              <a:tailEnd/>
            </a:ln>
          </p:spPr>
          <p:txBody>
            <a:bodyPr/>
            <a:lstStyle/>
            <a:p>
              <a:endParaRPr lang="en-US"/>
            </a:p>
          </p:txBody>
        </p:sp>
        <p:sp>
          <p:nvSpPr>
            <p:cNvPr id="2763" name="Freeform 1007"/>
            <p:cNvSpPr>
              <a:spLocks/>
            </p:cNvSpPr>
            <p:nvPr/>
          </p:nvSpPr>
          <p:spPr bwMode="auto">
            <a:xfrm>
              <a:off x="4504" y="2596"/>
              <a:ext cx="21" cy="14"/>
            </a:xfrm>
            <a:custGeom>
              <a:avLst/>
              <a:gdLst>
                <a:gd name="T0" fmla="*/ 0 w 1010"/>
                <a:gd name="T1" fmla="*/ 0 h 575"/>
                <a:gd name="T2" fmla="*/ 0 w 1010"/>
                <a:gd name="T3" fmla="*/ 0 h 575"/>
                <a:gd name="T4" fmla="*/ 0 w 1010"/>
                <a:gd name="T5" fmla="*/ 0 h 575"/>
                <a:gd name="T6" fmla="*/ 0 w 1010"/>
                <a:gd name="T7" fmla="*/ 0 h 575"/>
                <a:gd name="T8" fmla="*/ 0 w 1010"/>
                <a:gd name="T9" fmla="*/ 0 h 575"/>
                <a:gd name="T10" fmla="*/ 0 60000 65536"/>
                <a:gd name="T11" fmla="*/ 0 60000 65536"/>
                <a:gd name="T12" fmla="*/ 0 60000 65536"/>
                <a:gd name="T13" fmla="*/ 0 60000 65536"/>
                <a:gd name="T14" fmla="*/ 0 60000 65536"/>
                <a:gd name="T15" fmla="*/ 0 w 1010"/>
                <a:gd name="T16" fmla="*/ 0 h 575"/>
                <a:gd name="T17" fmla="*/ 1010 w 1010"/>
                <a:gd name="T18" fmla="*/ 575 h 575"/>
              </a:gdLst>
              <a:ahLst/>
              <a:cxnLst>
                <a:cxn ang="T10">
                  <a:pos x="T0" y="T1"/>
                </a:cxn>
                <a:cxn ang="T11">
                  <a:pos x="T2" y="T3"/>
                </a:cxn>
                <a:cxn ang="T12">
                  <a:pos x="T4" y="T5"/>
                </a:cxn>
                <a:cxn ang="T13">
                  <a:pos x="T6" y="T7"/>
                </a:cxn>
                <a:cxn ang="T14">
                  <a:pos x="T8" y="T9"/>
                </a:cxn>
              </a:cxnLst>
              <a:rect l="T15" t="T16" r="T17" b="T18"/>
              <a:pathLst>
                <a:path w="1010" h="575">
                  <a:moveTo>
                    <a:pt x="0" y="431"/>
                  </a:moveTo>
                  <a:lnTo>
                    <a:pt x="346" y="0"/>
                  </a:lnTo>
                  <a:lnTo>
                    <a:pt x="1010" y="160"/>
                  </a:lnTo>
                  <a:lnTo>
                    <a:pt x="661" y="575"/>
                  </a:lnTo>
                  <a:lnTo>
                    <a:pt x="0" y="431"/>
                  </a:lnTo>
                </a:path>
              </a:pathLst>
            </a:custGeom>
            <a:noFill/>
            <a:ln w="0">
              <a:solidFill>
                <a:srgbClr val="000000"/>
              </a:solidFill>
              <a:round/>
              <a:headEnd/>
              <a:tailEnd/>
            </a:ln>
          </p:spPr>
          <p:txBody>
            <a:bodyPr/>
            <a:lstStyle/>
            <a:p>
              <a:endParaRPr lang="en-US"/>
            </a:p>
          </p:txBody>
        </p:sp>
        <p:sp>
          <p:nvSpPr>
            <p:cNvPr id="2764" name="Freeform 1008"/>
            <p:cNvSpPr>
              <a:spLocks/>
            </p:cNvSpPr>
            <p:nvPr/>
          </p:nvSpPr>
          <p:spPr bwMode="auto">
            <a:xfrm>
              <a:off x="4508" y="2581"/>
              <a:ext cx="21" cy="16"/>
            </a:xfrm>
            <a:custGeom>
              <a:avLst/>
              <a:gdLst>
                <a:gd name="T0" fmla="*/ 0 w 1040"/>
                <a:gd name="T1" fmla="*/ 0 h 654"/>
                <a:gd name="T2" fmla="*/ 0 w 1040"/>
                <a:gd name="T3" fmla="*/ 0 h 654"/>
                <a:gd name="T4" fmla="*/ 0 w 1040"/>
                <a:gd name="T5" fmla="*/ 0 h 654"/>
                <a:gd name="T6" fmla="*/ 0 w 1040"/>
                <a:gd name="T7" fmla="*/ 0 h 654"/>
                <a:gd name="T8" fmla="*/ 0 w 1040"/>
                <a:gd name="T9" fmla="*/ 0 h 654"/>
                <a:gd name="T10" fmla="*/ 0 60000 65536"/>
                <a:gd name="T11" fmla="*/ 0 60000 65536"/>
                <a:gd name="T12" fmla="*/ 0 60000 65536"/>
                <a:gd name="T13" fmla="*/ 0 60000 65536"/>
                <a:gd name="T14" fmla="*/ 0 60000 65536"/>
                <a:gd name="T15" fmla="*/ 0 w 1040"/>
                <a:gd name="T16" fmla="*/ 0 h 654"/>
                <a:gd name="T17" fmla="*/ 1040 w 1040"/>
                <a:gd name="T18" fmla="*/ 654 h 654"/>
              </a:gdLst>
              <a:ahLst/>
              <a:cxnLst>
                <a:cxn ang="T10">
                  <a:pos x="T0" y="T1"/>
                </a:cxn>
                <a:cxn ang="T11">
                  <a:pos x="T2" y="T3"/>
                </a:cxn>
                <a:cxn ang="T12">
                  <a:pos x="T4" y="T5"/>
                </a:cxn>
                <a:cxn ang="T13">
                  <a:pos x="T6" y="T7"/>
                </a:cxn>
                <a:cxn ang="T14">
                  <a:pos x="T8" y="T9"/>
                </a:cxn>
              </a:cxnLst>
              <a:rect l="T15" t="T16" r="T17" b="T18"/>
              <a:pathLst>
                <a:path w="1040" h="654">
                  <a:moveTo>
                    <a:pt x="0" y="480"/>
                  </a:moveTo>
                  <a:lnTo>
                    <a:pt x="332" y="0"/>
                  </a:lnTo>
                  <a:lnTo>
                    <a:pt x="1040" y="191"/>
                  </a:lnTo>
                  <a:lnTo>
                    <a:pt x="729" y="654"/>
                  </a:lnTo>
                  <a:lnTo>
                    <a:pt x="0" y="480"/>
                  </a:lnTo>
                  <a:close/>
                </a:path>
              </a:pathLst>
            </a:custGeom>
            <a:solidFill>
              <a:srgbClr val="B5B5B5"/>
            </a:solidFill>
            <a:ln w="9525">
              <a:noFill/>
              <a:round/>
              <a:headEnd/>
              <a:tailEnd/>
            </a:ln>
          </p:spPr>
          <p:txBody>
            <a:bodyPr/>
            <a:lstStyle/>
            <a:p>
              <a:endParaRPr lang="en-US"/>
            </a:p>
          </p:txBody>
        </p:sp>
        <p:sp>
          <p:nvSpPr>
            <p:cNvPr id="2765" name="Freeform 1009"/>
            <p:cNvSpPr>
              <a:spLocks/>
            </p:cNvSpPr>
            <p:nvPr/>
          </p:nvSpPr>
          <p:spPr bwMode="auto">
            <a:xfrm>
              <a:off x="4508" y="2581"/>
              <a:ext cx="21" cy="16"/>
            </a:xfrm>
            <a:custGeom>
              <a:avLst/>
              <a:gdLst>
                <a:gd name="T0" fmla="*/ 0 w 1040"/>
                <a:gd name="T1" fmla="*/ 0 h 654"/>
                <a:gd name="T2" fmla="*/ 0 w 1040"/>
                <a:gd name="T3" fmla="*/ 0 h 654"/>
                <a:gd name="T4" fmla="*/ 0 w 1040"/>
                <a:gd name="T5" fmla="*/ 0 h 654"/>
                <a:gd name="T6" fmla="*/ 0 w 1040"/>
                <a:gd name="T7" fmla="*/ 0 h 654"/>
                <a:gd name="T8" fmla="*/ 0 w 1040"/>
                <a:gd name="T9" fmla="*/ 0 h 654"/>
                <a:gd name="T10" fmla="*/ 0 60000 65536"/>
                <a:gd name="T11" fmla="*/ 0 60000 65536"/>
                <a:gd name="T12" fmla="*/ 0 60000 65536"/>
                <a:gd name="T13" fmla="*/ 0 60000 65536"/>
                <a:gd name="T14" fmla="*/ 0 60000 65536"/>
                <a:gd name="T15" fmla="*/ 0 w 1040"/>
                <a:gd name="T16" fmla="*/ 0 h 654"/>
                <a:gd name="T17" fmla="*/ 1040 w 1040"/>
                <a:gd name="T18" fmla="*/ 654 h 654"/>
              </a:gdLst>
              <a:ahLst/>
              <a:cxnLst>
                <a:cxn ang="T10">
                  <a:pos x="T0" y="T1"/>
                </a:cxn>
                <a:cxn ang="T11">
                  <a:pos x="T2" y="T3"/>
                </a:cxn>
                <a:cxn ang="T12">
                  <a:pos x="T4" y="T5"/>
                </a:cxn>
                <a:cxn ang="T13">
                  <a:pos x="T6" y="T7"/>
                </a:cxn>
                <a:cxn ang="T14">
                  <a:pos x="T8" y="T9"/>
                </a:cxn>
              </a:cxnLst>
              <a:rect l="T15" t="T16" r="T17" b="T18"/>
              <a:pathLst>
                <a:path w="1040" h="654">
                  <a:moveTo>
                    <a:pt x="0" y="480"/>
                  </a:moveTo>
                  <a:lnTo>
                    <a:pt x="332" y="0"/>
                  </a:lnTo>
                  <a:lnTo>
                    <a:pt x="1040" y="191"/>
                  </a:lnTo>
                  <a:lnTo>
                    <a:pt x="729" y="654"/>
                  </a:lnTo>
                  <a:lnTo>
                    <a:pt x="0" y="480"/>
                  </a:lnTo>
                </a:path>
              </a:pathLst>
            </a:custGeom>
            <a:noFill/>
            <a:ln w="0">
              <a:solidFill>
                <a:srgbClr val="000000"/>
              </a:solidFill>
              <a:round/>
              <a:headEnd/>
              <a:tailEnd/>
            </a:ln>
          </p:spPr>
          <p:txBody>
            <a:bodyPr/>
            <a:lstStyle/>
            <a:p>
              <a:endParaRPr lang="en-US"/>
            </a:p>
          </p:txBody>
        </p:sp>
        <p:sp>
          <p:nvSpPr>
            <p:cNvPr id="2766" name="Freeform 1010"/>
            <p:cNvSpPr>
              <a:spLocks/>
            </p:cNvSpPr>
            <p:nvPr/>
          </p:nvSpPr>
          <p:spPr bwMode="auto">
            <a:xfrm>
              <a:off x="4514" y="2629"/>
              <a:ext cx="20" cy="15"/>
            </a:xfrm>
            <a:custGeom>
              <a:avLst/>
              <a:gdLst>
                <a:gd name="T0" fmla="*/ 0 w 979"/>
                <a:gd name="T1" fmla="*/ 0 h 641"/>
                <a:gd name="T2" fmla="*/ 0 w 979"/>
                <a:gd name="T3" fmla="*/ 0 h 641"/>
                <a:gd name="T4" fmla="*/ 0 w 979"/>
                <a:gd name="T5" fmla="*/ 0 h 641"/>
                <a:gd name="T6" fmla="*/ 0 w 979"/>
                <a:gd name="T7" fmla="*/ 0 h 641"/>
                <a:gd name="T8" fmla="*/ 0 w 979"/>
                <a:gd name="T9" fmla="*/ 0 h 641"/>
                <a:gd name="T10" fmla="*/ 0 60000 65536"/>
                <a:gd name="T11" fmla="*/ 0 60000 65536"/>
                <a:gd name="T12" fmla="*/ 0 60000 65536"/>
                <a:gd name="T13" fmla="*/ 0 60000 65536"/>
                <a:gd name="T14" fmla="*/ 0 60000 65536"/>
                <a:gd name="T15" fmla="*/ 0 w 979"/>
                <a:gd name="T16" fmla="*/ 0 h 641"/>
                <a:gd name="T17" fmla="*/ 979 w 979"/>
                <a:gd name="T18" fmla="*/ 641 h 641"/>
              </a:gdLst>
              <a:ahLst/>
              <a:cxnLst>
                <a:cxn ang="T10">
                  <a:pos x="T0" y="T1"/>
                </a:cxn>
                <a:cxn ang="T11">
                  <a:pos x="T2" y="T3"/>
                </a:cxn>
                <a:cxn ang="T12">
                  <a:pos x="T4" y="T5"/>
                </a:cxn>
                <a:cxn ang="T13">
                  <a:pos x="T6" y="T7"/>
                </a:cxn>
                <a:cxn ang="T14">
                  <a:pos x="T8" y="T9"/>
                </a:cxn>
              </a:cxnLst>
              <a:rect l="T15" t="T16" r="T17" b="T18"/>
              <a:pathLst>
                <a:path w="979" h="641">
                  <a:moveTo>
                    <a:pt x="0" y="463"/>
                  </a:moveTo>
                  <a:lnTo>
                    <a:pt x="298" y="0"/>
                  </a:lnTo>
                  <a:lnTo>
                    <a:pt x="979" y="178"/>
                  </a:lnTo>
                  <a:lnTo>
                    <a:pt x="692" y="641"/>
                  </a:lnTo>
                  <a:lnTo>
                    <a:pt x="0" y="463"/>
                  </a:lnTo>
                  <a:close/>
                </a:path>
              </a:pathLst>
            </a:custGeom>
            <a:solidFill>
              <a:srgbClr val="B5B5B5"/>
            </a:solidFill>
            <a:ln w="9525">
              <a:noFill/>
              <a:round/>
              <a:headEnd/>
              <a:tailEnd/>
            </a:ln>
          </p:spPr>
          <p:txBody>
            <a:bodyPr/>
            <a:lstStyle/>
            <a:p>
              <a:endParaRPr lang="en-US"/>
            </a:p>
          </p:txBody>
        </p:sp>
        <p:sp>
          <p:nvSpPr>
            <p:cNvPr id="2767" name="Freeform 1011"/>
            <p:cNvSpPr>
              <a:spLocks/>
            </p:cNvSpPr>
            <p:nvPr/>
          </p:nvSpPr>
          <p:spPr bwMode="auto">
            <a:xfrm>
              <a:off x="4514" y="2629"/>
              <a:ext cx="20" cy="15"/>
            </a:xfrm>
            <a:custGeom>
              <a:avLst/>
              <a:gdLst>
                <a:gd name="T0" fmla="*/ 0 w 979"/>
                <a:gd name="T1" fmla="*/ 0 h 641"/>
                <a:gd name="T2" fmla="*/ 0 w 979"/>
                <a:gd name="T3" fmla="*/ 0 h 641"/>
                <a:gd name="T4" fmla="*/ 0 w 979"/>
                <a:gd name="T5" fmla="*/ 0 h 641"/>
                <a:gd name="T6" fmla="*/ 0 w 979"/>
                <a:gd name="T7" fmla="*/ 0 h 641"/>
                <a:gd name="T8" fmla="*/ 0 w 979"/>
                <a:gd name="T9" fmla="*/ 0 h 641"/>
                <a:gd name="T10" fmla="*/ 0 60000 65536"/>
                <a:gd name="T11" fmla="*/ 0 60000 65536"/>
                <a:gd name="T12" fmla="*/ 0 60000 65536"/>
                <a:gd name="T13" fmla="*/ 0 60000 65536"/>
                <a:gd name="T14" fmla="*/ 0 60000 65536"/>
                <a:gd name="T15" fmla="*/ 0 w 979"/>
                <a:gd name="T16" fmla="*/ 0 h 641"/>
                <a:gd name="T17" fmla="*/ 979 w 979"/>
                <a:gd name="T18" fmla="*/ 641 h 641"/>
              </a:gdLst>
              <a:ahLst/>
              <a:cxnLst>
                <a:cxn ang="T10">
                  <a:pos x="T0" y="T1"/>
                </a:cxn>
                <a:cxn ang="T11">
                  <a:pos x="T2" y="T3"/>
                </a:cxn>
                <a:cxn ang="T12">
                  <a:pos x="T4" y="T5"/>
                </a:cxn>
                <a:cxn ang="T13">
                  <a:pos x="T6" y="T7"/>
                </a:cxn>
                <a:cxn ang="T14">
                  <a:pos x="T8" y="T9"/>
                </a:cxn>
              </a:cxnLst>
              <a:rect l="T15" t="T16" r="T17" b="T18"/>
              <a:pathLst>
                <a:path w="979" h="641">
                  <a:moveTo>
                    <a:pt x="0" y="463"/>
                  </a:moveTo>
                  <a:lnTo>
                    <a:pt x="298" y="0"/>
                  </a:lnTo>
                  <a:lnTo>
                    <a:pt x="979" y="178"/>
                  </a:lnTo>
                  <a:lnTo>
                    <a:pt x="692" y="641"/>
                  </a:lnTo>
                  <a:lnTo>
                    <a:pt x="0" y="463"/>
                  </a:lnTo>
                </a:path>
              </a:pathLst>
            </a:custGeom>
            <a:noFill/>
            <a:ln w="0">
              <a:solidFill>
                <a:srgbClr val="000000"/>
              </a:solidFill>
              <a:round/>
              <a:headEnd/>
              <a:tailEnd/>
            </a:ln>
          </p:spPr>
          <p:txBody>
            <a:bodyPr/>
            <a:lstStyle/>
            <a:p>
              <a:endParaRPr lang="en-US"/>
            </a:p>
          </p:txBody>
        </p:sp>
        <p:sp>
          <p:nvSpPr>
            <p:cNvPr id="2768" name="Freeform 1012"/>
            <p:cNvSpPr>
              <a:spLocks/>
            </p:cNvSpPr>
            <p:nvPr/>
          </p:nvSpPr>
          <p:spPr bwMode="auto">
            <a:xfrm>
              <a:off x="4518" y="2615"/>
              <a:ext cx="20" cy="15"/>
            </a:xfrm>
            <a:custGeom>
              <a:avLst/>
              <a:gdLst>
                <a:gd name="T0" fmla="*/ 0 w 1010"/>
                <a:gd name="T1" fmla="*/ 0 h 609"/>
                <a:gd name="T2" fmla="*/ 0 w 1010"/>
                <a:gd name="T3" fmla="*/ 0 h 609"/>
                <a:gd name="T4" fmla="*/ 0 w 1010"/>
                <a:gd name="T5" fmla="*/ 0 h 609"/>
                <a:gd name="T6" fmla="*/ 0 w 1010"/>
                <a:gd name="T7" fmla="*/ 0 h 609"/>
                <a:gd name="T8" fmla="*/ 0 w 1010"/>
                <a:gd name="T9" fmla="*/ 0 h 609"/>
                <a:gd name="T10" fmla="*/ 0 60000 65536"/>
                <a:gd name="T11" fmla="*/ 0 60000 65536"/>
                <a:gd name="T12" fmla="*/ 0 60000 65536"/>
                <a:gd name="T13" fmla="*/ 0 60000 65536"/>
                <a:gd name="T14" fmla="*/ 0 60000 65536"/>
                <a:gd name="T15" fmla="*/ 0 w 1010"/>
                <a:gd name="T16" fmla="*/ 0 h 609"/>
                <a:gd name="T17" fmla="*/ 1010 w 1010"/>
                <a:gd name="T18" fmla="*/ 609 h 609"/>
              </a:gdLst>
              <a:ahLst/>
              <a:cxnLst>
                <a:cxn ang="T10">
                  <a:pos x="T0" y="T1"/>
                </a:cxn>
                <a:cxn ang="T11">
                  <a:pos x="T2" y="T3"/>
                </a:cxn>
                <a:cxn ang="T12">
                  <a:pos x="T4" y="T5"/>
                </a:cxn>
                <a:cxn ang="T13">
                  <a:pos x="T6" y="T7"/>
                </a:cxn>
                <a:cxn ang="T14">
                  <a:pos x="T8" y="T9"/>
                </a:cxn>
              </a:cxnLst>
              <a:rect l="T15" t="T16" r="T17" b="T18"/>
              <a:pathLst>
                <a:path w="1010" h="609">
                  <a:moveTo>
                    <a:pt x="0" y="432"/>
                  </a:moveTo>
                  <a:lnTo>
                    <a:pt x="318" y="0"/>
                  </a:lnTo>
                  <a:lnTo>
                    <a:pt x="1010" y="163"/>
                  </a:lnTo>
                  <a:lnTo>
                    <a:pt x="711" y="609"/>
                  </a:lnTo>
                  <a:lnTo>
                    <a:pt x="0" y="432"/>
                  </a:lnTo>
                  <a:close/>
                </a:path>
              </a:pathLst>
            </a:custGeom>
            <a:solidFill>
              <a:srgbClr val="B5B5B5"/>
            </a:solidFill>
            <a:ln w="9525">
              <a:noFill/>
              <a:round/>
              <a:headEnd/>
              <a:tailEnd/>
            </a:ln>
          </p:spPr>
          <p:txBody>
            <a:bodyPr/>
            <a:lstStyle/>
            <a:p>
              <a:endParaRPr lang="en-US"/>
            </a:p>
          </p:txBody>
        </p:sp>
        <p:sp>
          <p:nvSpPr>
            <p:cNvPr id="2769" name="Freeform 1013"/>
            <p:cNvSpPr>
              <a:spLocks/>
            </p:cNvSpPr>
            <p:nvPr/>
          </p:nvSpPr>
          <p:spPr bwMode="auto">
            <a:xfrm>
              <a:off x="4518" y="2615"/>
              <a:ext cx="20" cy="15"/>
            </a:xfrm>
            <a:custGeom>
              <a:avLst/>
              <a:gdLst>
                <a:gd name="T0" fmla="*/ 0 w 1010"/>
                <a:gd name="T1" fmla="*/ 0 h 609"/>
                <a:gd name="T2" fmla="*/ 0 w 1010"/>
                <a:gd name="T3" fmla="*/ 0 h 609"/>
                <a:gd name="T4" fmla="*/ 0 w 1010"/>
                <a:gd name="T5" fmla="*/ 0 h 609"/>
                <a:gd name="T6" fmla="*/ 0 w 1010"/>
                <a:gd name="T7" fmla="*/ 0 h 609"/>
                <a:gd name="T8" fmla="*/ 0 w 1010"/>
                <a:gd name="T9" fmla="*/ 0 h 609"/>
                <a:gd name="T10" fmla="*/ 0 60000 65536"/>
                <a:gd name="T11" fmla="*/ 0 60000 65536"/>
                <a:gd name="T12" fmla="*/ 0 60000 65536"/>
                <a:gd name="T13" fmla="*/ 0 60000 65536"/>
                <a:gd name="T14" fmla="*/ 0 60000 65536"/>
                <a:gd name="T15" fmla="*/ 0 w 1010"/>
                <a:gd name="T16" fmla="*/ 0 h 609"/>
                <a:gd name="T17" fmla="*/ 1010 w 1010"/>
                <a:gd name="T18" fmla="*/ 609 h 609"/>
              </a:gdLst>
              <a:ahLst/>
              <a:cxnLst>
                <a:cxn ang="T10">
                  <a:pos x="T0" y="T1"/>
                </a:cxn>
                <a:cxn ang="T11">
                  <a:pos x="T2" y="T3"/>
                </a:cxn>
                <a:cxn ang="T12">
                  <a:pos x="T4" y="T5"/>
                </a:cxn>
                <a:cxn ang="T13">
                  <a:pos x="T6" y="T7"/>
                </a:cxn>
                <a:cxn ang="T14">
                  <a:pos x="T8" y="T9"/>
                </a:cxn>
              </a:cxnLst>
              <a:rect l="T15" t="T16" r="T17" b="T18"/>
              <a:pathLst>
                <a:path w="1010" h="609">
                  <a:moveTo>
                    <a:pt x="0" y="432"/>
                  </a:moveTo>
                  <a:lnTo>
                    <a:pt x="318" y="0"/>
                  </a:lnTo>
                  <a:lnTo>
                    <a:pt x="1010" y="163"/>
                  </a:lnTo>
                  <a:lnTo>
                    <a:pt x="711" y="609"/>
                  </a:lnTo>
                  <a:lnTo>
                    <a:pt x="0" y="432"/>
                  </a:lnTo>
                </a:path>
              </a:pathLst>
            </a:custGeom>
            <a:noFill/>
            <a:ln w="0">
              <a:solidFill>
                <a:srgbClr val="000000"/>
              </a:solidFill>
              <a:round/>
              <a:headEnd/>
              <a:tailEnd/>
            </a:ln>
          </p:spPr>
          <p:txBody>
            <a:bodyPr/>
            <a:lstStyle/>
            <a:p>
              <a:endParaRPr lang="en-US"/>
            </a:p>
          </p:txBody>
        </p:sp>
        <p:sp>
          <p:nvSpPr>
            <p:cNvPr id="2770" name="Freeform 1014"/>
            <p:cNvSpPr>
              <a:spLocks/>
            </p:cNvSpPr>
            <p:nvPr/>
          </p:nvSpPr>
          <p:spPr bwMode="auto">
            <a:xfrm>
              <a:off x="4522" y="2601"/>
              <a:ext cx="19" cy="14"/>
            </a:xfrm>
            <a:custGeom>
              <a:avLst/>
              <a:gdLst>
                <a:gd name="T0" fmla="*/ 0 w 976"/>
                <a:gd name="T1" fmla="*/ 0 h 589"/>
                <a:gd name="T2" fmla="*/ 0 w 976"/>
                <a:gd name="T3" fmla="*/ 0 h 589"/>
                <a:gd name="T4" fmla="*/ 0 w 976"/>
                <a:gd name="T5" fmla="*/ 0 h 589"/>
                <a:gd name="T6" fmla="*/ 0 w 976"/>
                <a:gd name="T7" fmla="*/ 0 h 589"/>
                <a:gd name="T8" fmla="*/ 0 w 976"/>
                <a:gd name="T9" fmla="*/ 0 h 589"/>
                <a:gd name="T10" fmla="*/ 0 60000 65536"/>
                <a:gd name="T11" fmla="*/ 0 60000 65536"/>
                <a:gd name="T12" fmla="*/ 0 60000 65536"/>
                <a:gd name="T13" fmla="*/ 0 60000 65536"/>
                <a:gd name="T14" fmla="*/ 0 60000 65536"/>
                <a:gd name="T15" fmla="*/ 0 w 976"/>
                <a:gd name="T16" fmla="*/ 0 h 589"/>
                <a:gd name="T17" fmla="*/ 976 w 976"/>
                <a:gd name="T18" fmla="*/ 589 h 589"/>
              </a:gdLst>
              <a:ahLst/>
              <a:cxnLst>
                <a:cxn ang="T10">
                  <a:pos x="T0" y="T1"/>
                </a:cxn>
                <a:cxn ang="T11">
                  <a:pos x="T2" y="T3"/>
                </a:cxn>
                <a:cxn ang="T12">
                  <a:pos x="T4" y="T5"/>
                </a:cxn>
                <a:cxn ang="T13">
                  <a:pos x="T6" y="T7"/>
                </a:cxn>
                <a:cxn ang="T14">
                  <a:pos x="T8" y="T9"/>
                </a:cxn>
              </a:cxnLst>
              <a:rect l="T15" t="T16" r="T17" b="T18"/>
              <a:pathLst>
                <a:path w="976" h="589">
                  <a:moveTo>
                    <a:pt x="0" y="433"/>
                  </a:moveTo>
                  <a:lnTo>
                    <a:pt x="312" y="0"/>
                  </a:lnTo>
                  <a:lnTo>
                    <a:pt x="976" y="161"/>
                  </a:lnTo>
                  <a:lnTo>
                    <a:pt x="691" y="589"/>
                  </a:lnTo>
                  <a:lnTo>
                    <a:pt x="0" y="433"/>
                  </a:lnTo>
                  <a:close/>
                </a:path>
              </a:pathLst>
            </a:custGeom>
            <a:solidFill>
              <a:srgbClr val="B5B5B5"/>
            </a:solidFill>
            <a:ln w="9525">
              <a:noFill/>
              <a:round/>
              <a:headEnd/>
              <a:tailEnd/>
            </a:ln>
          </p:spPr>
          <p:txBody>
            <a:bodyPr/>
            <a:lstStyle/>
            <a:p>
              <a:endParaRPr lang="en-US"/>
            </a:p>
          </p:txBody>
        </p:sp>
        <p:sp>
          <p:nvSpPr>
            <p:cNvPr id="2771" name="Freeform 1015"/>
            <p:cNvSpPr>
              <a:spLocks/>
            </p:cNvSpPr>
            <p:nvPr/>
          </p:nvSpPr>
          <p:spPr bwMode="auto">
            <a:xfrm>
              <a:off x="4522" y="2601"/>
              <a:ext cx="19" cy="14"/>
            </a:xfrm>
            <a:custGeom>
              <a:avLst/>
              <a:gdLst>
                <a:gd name="T0" fmla="*/ 0 w 976"/>
                <a:gd name="T1" fmla="*/ 0 h 589"/>
                <a:gd name="T2" fmla="*/ 0 w 976"/>
                <a:gd name="T3" fmla="*/ 0 h 589"/>
                <a:gd name="T4" fmla="*/ 0 w 976"/>
                <a:gd name="T5" fmla="*/ 0 h 589"/>
                <a:gd name="T6" fmla="*/ 0 w 976"/>
                <a:gd name="T7" fmla="*/ 0 h 589"/>
                <a:gd name="T8" fmla="*/ 0 w 976"/>
                <a:gd name="T9" fmla="*/ 0 h 589"/>
                <a:gd name="T10" fmla="*/ 0 60000 65536"/>
                <a:gd name="T11" fmla="*/ 0 60000 65536"/>
                <a:gd name="T12" fmla="*/ 0 60000 65536"/>
                <a:gd name="T13" fmla="*/ 0 60000 65536"/>
                <a:gd name="T14" fmla="*/ 0 60000 65536"/>
                <a:gd name="T15" fmla="*/ 0 w 976"/>
                <a:gd name="T16" fmla="*/ 0 h 589"/>
                <a:gd name="T17" fmla="*/ 976 w 976"/>
                <a:gd name="T18" fmla="*/ 589 h 589"/>
              </a:gdLst>
              <a:ahLst/>
              <a:cxnLst>
                <a:cxn ang="T10">
                  <a:pos x="T0" y="T1"/>
                </a:cxn>
                <a:cxn ang="T11">
                  <a:pos x="T2" y="T3"/>
                </a:cxn>
                <a:cxn ang="T12">
                  <a:pos x="T4" y="T5"/>
                </a:cxn>
                <a:cxn ang="T13">
                  <a:pos x="T6" y="T7"/>
                </a:cxn>
                <a:cxn ang="T14">
                  <a:pos x="T8" y="T9"/>
                </a:cxn>
              </a:cxnLst>
              <a:rect l="T15" t="T16" r="T17" b="T18"/>
              <a:pathLst>
                <a:path w="976" h="589">
                  <a:moveTo>
                    <a:pt x="0" y="433"/>
                  </a:moveTo>
                  <a:lnTo>
                    <a:pt x="312" y="0"/>
                  </a:lnTo>
                  <a:lnTo>
                    <a:pt x="976" y="161"/>
                  </a:lnTo>
                  <a:lnTo>
                    <a:pt x="691" y="589"/>
                  </a:lnTo>
                  <a:lnTo>
                    <a:pt x="0" y="433"/>
                  </a:lnTo>
                </a:path>
              </a:pathLst>
            </a:custGeom>
            <a:noFill/>
            <a:ln w="0">
              <a:solidFill>
                <a:srgbClr val="000000"/>
              </a:solidFill>
              <a:round/>
              <a:headEnd/>
              <a:tailEnd/>
            </a:ln>
          </p:spPr>
          <p:txBody>
            <a:bodyPr/>
            <a:lstStyle/>
            <a:p>
              <a:endParaRPr lang="en-US"/>
            </a:p>
          </p:txBody>
        </p:sp>
        <p:sp>
          <p:nvSpPr>
            <p:cNvPr id="2772" name="Freeform 1016"/>
            <p:cNvSpPr>
              <a:spLocks/>
            </p:cNvSpPr>
            <p:nvPr/>
          </p:nvSpPr>
          <p:spPr bwMode="auto">
            <a:xfrm>
              <a:off x="4526" y="2586"/>
              <a:ext cx="19" cy="16"/>
            </a:xfrm>
            <a:custGeom>
              <a:avLst/>
              <a:gdLst>
                <a:gd name="T0" fmla="*/ 0 w 969"/>
                <a:gd name="T1" fmla="*/ 0 h 623"/>
                <a:gd name="T2" fmla="*/ 0 w 969"/>
                <a:gd name="T3" fmla="*/ 0 h 623"/>
                <a:gd name="T4" fmla="*/ 0 w 969"/>
                <a:gd name="T5" fmla="*/ 0 h 623"/>
                <a:gd name="T6" fmla="*/ 0 w 969"/>
                <a:gd name="T7" fmla="*/ 0 h 623"/>
                <a:gd name="T8" fmla="*/ 0 w 969"/>
                <a:gd name="T9" fmla="*/ 0 h 623"/>
                <a:gd name="T10" fmla="*/ 0 60000 65536"/>
                <a:gd name="T11" fmla="*/ 0 60000 65536"/>
                <a:gd name="T12" fmla="*/ 0 60000 65536"/>
                <a:gd name="T13" fmla="*/ 0 60000 65536"/>
                <a:gd name="T14" fmla="*/ 0 60000 65536"/>
                <a:gd name="T15" fmla="*/ 0 w 969"/>
                <a:gd name="T16" fmla="*/ 0 h 623"/>
                <a:gd name="T17" fmla="*/ 969 w 969"/>
                <a:gd name="T18" fmla="*/ 623 h 623"/>
              </a:gdLst>
              <a:ahLst/>
              <a:cxnLst>
                <a:cxn ang="T10">
                  <a:pos x="T0" y="T1"/>
                </a:cxn>
                <a:cxn ang="T11">
                  <a:pos x="T2" y="T3"/>
                </a:cxn>
                <a:cxn ang="T12">
                  <a:pos x="T4" y="T5"/>
                </a:cxn>
                <a:cxn ang="T13">
                  <a:pos x="T6" y="T7"/>
                </a:cxn>
                <a:cxn ang="T14">
                  <a:pos x="T8" y="T9"/>
                </a:cxn>
              </a:cxnLst>
              <a:rect l="T15" t="T16" r="T17" b="T18"/>
              <a:pathLst>
                <a:path w="969" h="623">
                  <a:moveTo>
                    <a:pt x="0" y="463"/>
                  </a:moveTo>
                  <a:lnTo>
                    <a:pt x="363" y="0"/>
                  </a:lnTo>
                  <a:lnTo>
                    <a:pt x="969" y="160"/>
                  </a:lnTo>
                  <a:lnTo>
                    <a:pt x="645" y="623"/>
                  </a:lnTo>
                  <a:lnTo>
                    <a:pt x="0" y="463"/>
                  </a:lnTo>
                  <a:close/>
                </a:path>
              </a:pathLst>
            </a:custGeom>
            <a:solidFill>
              <a:srgbClr val="B5B5B5"/>
            </a:solidFill>
            <a:ln w="9525">
              <a:noFill/>
              <a:round/>
              <a:headEnd/>
              <a:tailEnd/>
            </a:ln>
          </p:spPr>
          <p:txBody>
            <a:bodyPr/>
            <a:lstStyle/>
            <a:p>
              <a:endParaRPr lang="en-US"/>
            </a:p>
          </p:txBody>
        </p:sp>
        <p:sp>
          <p:nvSpPr>
            <p:cNvPr id="2773" name="Freeform 1017"/>
            <p:cNvSpPr>
              <a:spLocks/>
            </p:cNvSpPr>
            <p:nvPr/>
          </p:nvSpPr>
          <p:spPr bwMode="auto">
            <a:xfrm>
              <a:off x="4526" y="2586"/>
              <a:ext cx="19" cy="16"/>
            </a:xfrm>
            <a:custGeom>
              <a:avLst/>
              <a:gdLst>
                <a:gd name="T0" fmla="*/ 0 w 969"/>
                <a:gd name="T1" fmla="*/ 0 h 623"/>
                <a:gd name="T2" fmla="*/ 0 w 969"/>
                <a:gd name="T3" fmla="*/ 0 h 623"/>
                <a:gd name="T4" fmla="*/ 0 w 969"/>
                <a:gd name="T5" fmla="*/ 0 h 623"/>
                <a:gd name="T6" fmla="*/ 0 w 969"/>
                <a:gd name="T7" fmla="*/ 0 h 623"/>
                <a:gd name="T8" fmla="*/ 0 w 969"/>
                <a:gd name="T9" fmla="*/ 0 h 623"/>
                <a:gd name="T10" fmla="*/ 0 60000 65536"/>
                <a:gd name="T11" fmla="*/ 0 60000 65536"/>
                <a:gd name="T12" fmla="*/ 0 60000 65536"/>
                <a:gd name="T13" fmla="*/ 0 60000 65536"/>
                <a:gd name="T14" fmla="*/ 0 60000 65536"/>
                <a:gd name="T15" fmla="*/ 0 w 969"/>
                <a:gd name="T16" fmla="*/ 0 h 623"/>
                <a:gd name="T17" fmla="*/ 969 w 969"/>
                <a:gd name="T18" fmla="*/ 623 h 623"/>
              </a:gdLst>
              <a:ahLst/>
              <a:cxnLst>
                <a:cxn ang="T10">
                  <a:pos x="T0" y="T1"/>
                </a:cxn>
                <a:cxn ang="T11">
                  <a:pos x="T2" y="T3"/>
                </a:cxn>
                <a:cxn ang="T12">
                  <a:pos x="T4" y="T5"/>
                </a:cxn>
                <a:cxn ang="T13">
                  <a:pos x="T6" y="T7"/>
                </a:cxn>
                <a:cxn ang="T14">
                  <a:pos x="T8" y="T9"/>
                </a:cxn>
              </a:cxnLst>
              <a:rect l="T15" t="T16" r="T17" b="T18"/>
              <a:pathLst>
                <a:path w="969" h="623">
                  <a:moveTo>
                    <a:pt x="0" y="463"/>
                  </a:moveTo>
                  <a:lnTo>
                    <a:pt x="363" y="0"/>
                  </a:lnTo>
                  <a:lnTo>
                    <a:pt x="969" y="160"/>
                  </a:lnTo>
                  <a:lnTo>
                    <a:pt x="645" y="623"/>
                  </a:lnTo>
                  <a:lnTo>
                    <a:pt x="0" y="463"/>
                  </a:lnTo>
                </a:path>
              </a:pathLst>
            </a:custGeom>
            <a:noFill/>
            <a:ln w="0">
              <a:solidFill>
                <a:srgbClr val="000000"/>
              </a:solidFill>
              <a:round/>
              <a:headEnd/>
              <a:tailEnd/>
            </a:ln>
          </p:spPr>
          <p:txBody>
            <a:bodyPr/>
            <a:lstStyle/>
            <a:p>
              <a:endParaRPr lang="en-US"/>
            </a:p>
          </p:txBody>
        </p:sp>
        <p:sp>
          <p:nvSpPr>
            <p:cNvPr id="2774" name="Freeform 1018"/>
            <p:cNvSpPr>
              <a:spLocks/>
            </p:cNvSpPr>
            <p:nvPr/>
          </p:nvSpPr>
          <p:spPr bwMode="auto">
            <a:xfrm>
              <a:off x="4531" y="2634"/>
              <a:ext cx="20" cy="15"/>
            </a:xfrm>
            <a:custGeom>
              <a:avLst/>
              <a:gdLst>
                <a:gd name="T0" fmla="*/ 0 w 1010"/>
                <a:gd name="T1" fmla="*/ 0 h 623"/>
                <a:gd name="T2" fmla="*/ 0 w 1010"/>
                <a:gd name="T3" fmla="*/ 0 h 623"/>
                <a:gd name="T4" fmla="*/ 0 w 1010"/>
                <a:gd name="T5" fmla="*/ 0 h 623"/>
                <a:gd name="T6" fmla="*/ 0 w 1010"/>
                <a:gd name="T7" fmla="*/ 0 h 623"/>
                <a:gd name="T8" fmla="*/ 0 w 1010"/>
                <a:gd name="T9" fmla="*/ 0 h 623"/>
                <a:gd name="T10" fmla="*/ 0 60000 65536"/>
                <a:gd name="T11" fmla="*/ 0 60000 65536"/>
                <a:gd name="T12" fmla="*/ 0 60000 65536"/>
                <a:gd name="T13" fmla="*/ 0 60000 65536"/>
                <a:gd name="T14" fmla="*/ 0 60000 65536"/>
                <a:gd name="T15" fmla="*/ 0 w 1010"/>
                <a:gd name="T16" fmla="*/ 0 h 623"/>
                <a:gd name="T17" fmla="*/ 1010 w 1010"/>
                <a:gd name="T18" fmla="*/ 623 h 623"/>
              </a:gdLst>
              <a:ahLst/>
              <a:cxnLst>
                <a:cxn ang="T10">
                  <a:pos x="T0" y="T1"/>
                </a:cxn>
                <a:cxn ang="T11">
                  <a:pos x="T2" y="T3"/>
                </a:cxn>
                <a:cxn ang="T12">
                  <a:pos x="T4" y="T5"/>
                </a:cxn>
                <a:cxn ang="T13">
                  <a:pos x="T6" y="T7"/>
                </a:cxn>
                <a:cxn ang="T14">
                  <a:pos x="T8" y="T9"/>
                </a:cxn>
              </a:cxnLst>
              <a:rect l="T15" t="T16" r="T17" b="T18"/>
              <a:pathLst>
                <a:path w="1010" h="623">
                  <a:moveTo>
                    <a:pt x="0" y="446"/>
                  </a:moveTo>
                  <a:lnTo>
                    <a:pt x="316" y="0"/>
                  </a:lnTo>
                  <a:lnTo>
                    <a:pt x="1010" y="174"/>
                  </a:lnTo>
                  <a:lnTo>
                    <a:pt x="712" y="623"/>
                  </a:lnTo>
                  <a:lnTo>
                    <a:pt x="0" y="446"/>
                  </a:lnTo>
                  <a:close/>
                </a:path>
              </a:pathLst>
            </a:custGeom>
            <a:solidFill>
              <a:srgbClr val="B5B5B5"/>
            </a:solidFill>
            <a:ln w="9525">
              <a:noFill/>
              <a:round/>
              <a:headEnd/>
              <a:tailEnd/>
            </a:ln>
          </p:spPr>
          <p:txBody>
            <a:bodyPr/>
            <a:lstStyle/>
            <a:p>
              <a:endParaRPr lang="en-US"/>
            </a:p>
          </p:txBody>
        </p:sp>
        <p:sp>
          <p:nvSpPr>
            <p:cNvPr id="2775" name="Freeform 1019"/>
            <p:cNvSpPr>
              <a:spLocks/>
            </p:cNvSpPr>
            <p:nvPr/>
          </p:nvSpPr>
          <p:spPr bwMode="auto">
            <a:xfrm>
              <a:off x="4531" y="2634"/>
              <a:ext cx="20" cy="15"/>
            </a:xfrm>
            <a:custGeom>
              <a:avLst/>
              <a:gdLst>
                <a:gd name="T0" fmla="*/ 0 w 1010"/>
                <a:gd name="T1" fmla="*/ 0 h 623"/>
                <a:gd name="T2" fmla="*/ 0 w 1010"/>
                <a:gd name="T3" fmla="*/ 0 h 623"/>
                <a:gd name="T4" fmla="*/ 0 w 1010"/>
                <a:gd name="T5" fmla="*/ 0 h 623"/>
                <a:gd name="T6" fmla="*/ 0 w 1010"/>
                <a:gd name="T7" fmla="*/ 0 h 623"/>
                <a:gd name="T8" fmla="*/ 0 w 1010"/>
                <a:gd name="T9" fmla="*/ 0 h 623"/>
                <a:gd name="T10" fmla="*/ 0 60000 65536"/>
                <a:gd name="T11" fmla="*/ 0 60000 65536"/>
                <a:gd name="T12" fmla="*/ 0 60000 65536"/>
                <a:gd name="T13" fmla="*/ 0 60000 65536"/>
                <a:gd name="T14" fmla="*/ 0 60000 65536"/>
                <a:gd name="T15" fmla="*/ 0 w 1010"/>
                <a:gd name="T16" fmla="*/ 0 h 623"/>
                <a:gd name="T17" fmla="*/ 1010 w 1010"/>
                <a:gd name="T18" fmla="*/ 623 h 623"/>
              </a:gdLst>
              <a:ahLst/>
              <a:cxnLst>
                <a:cxn ang="T10">
                  <a:pos x="T0" y="T1"/>
                </a:cxn>
                <a:cxn ang="T11">
                  <a:pos x="T2" y="T3"/>
                </a:cxn>
                <a:cxn ang="T12">
                  <a:pos x="T4" y="T5"/>
                </a:cxn>
                <a:cxn ang="T13">
                  <a:pos x="T6" y="T7"/>
                </a:cxn>
                <a:cxn ang="T14">
                  <a:pos x="T8" y="T9"/>
                </a:cxn>
              </a:cxnLst>
              <a:rect l="T15" t="T16" r="T17" b="T18"/>
              <a:pathLst>
                <a:path w="1010" h="623">
                  <a:moveTo>
                    <a:pt x="0" y="446"/>
                  </a:moveTo>
                  <a:lnTo>
                    <a:pt x="316" y="0"/>
                  </a:lnTo>
                  <a:lnTo>
                    <a:pt x="1010" y="174"/>
                  </a:lnTo>
                  <a:lnTo>
                    <a:pt x="712" y="623"/>
                  </a:lnTo>
                  <a:lnTo>
                    <a:pt x="0" y="446"/>
                  </a:lnTo>
                </a:path>
              </a:pathLst>
            </a:custGeom>
            <a:noFill/>
            <a:ln w="0">
              <a:solidFill>
                <a:srgbClr val="000000"/>
              </a:solidFill>
              <a:round/>
              <a:headEnd/>
              <a:tailEnd/>
            </a:ln>
          </p:spPr>
          <p:txBody>
            <a:bodyPr/>
            <a:lstStyle/>
            <a:p>
              <a:endParaRPr lang="en-US"/>
            </a:p>
          </p:txBody>
        </p:sp>
        <p:sp>
          <p:nvSpPr>
            <p:cNvPr id="2776" name="Freeform 1020"/>
            <p:cNvSpPr>
              <a:spLocks/>
            </p:cNvSpPr>
            <p:nvPr/>
          </p:nvSpPr>
          <p:spPr bwMode="auto">
            <a:xfrm>
              <a:off x="4535" y="2620"/>
              <a:ext cx="20" cy="15"/>
            </a:xfrm>
            <a:custGeom>
              <a:avLst/>
              <a:gdLst>
                <a:gd name="T0" fmla="*/ 0 w 1009"/>
                <a:gd name="T1" fmla="*/ 0 h 606"/>
                <a:gd name="T2" fmla="*/ 0 w 1009"/>
                <a:gd name="T3" fmla="*/ 0 h 606"/>
                <a:gd name="T4" fmla="*/ 0 w 1009"/>
                <a:gd name="T5" fmla="*/ 0 h 606"/>
                <a:gd name="T6" fmla="*/ 0 w 1009"/>
                <a:gd name="T7" fmla="*/ 0 h 606"/>
                <a:gd name="T8" fmla="*/ 0 w 1009"/>
                <a:gd name="T9" fmla="*/ 0 h 606"/>
                <a:gd name="T10" fmla="*/ 0 60000 65536"/>
                <a:gd name="T11" fmla="*/ 0 60000 65536"/>
                <a:gd name="T12" fmla="*/ 0 60000 65536"/>
                <a:gd name="T13" fmla="*/ 0 60000 65536"/>
                <a:gd name="T14" fmla="*/ 0 60000 65536"/>
                <a:gd name="T15" fmla="*/ 0 w 1009"/>
                <a:gd name="T16" fmla="*/ 0 h 606"/>
                <a:gd name="T17" fmla="*/ 1009 w 1009"/>
                <a:gd name="T18" fmla="*/ 606 h 606"/>
              </a:gdLst>
              <a:ahLst/>
              <a:cxnLst>
                <a:cxn ang="T10">
                  <a:pos x="T0" y="T1"/>
                </a:cxn>
                <a:cxn ang="T11">
                  <a:pos x="T2" y="T3"/>
                </a:cxn>
                <a:cxn ang="T12">
                  <a:pos x="T4" y="T5"/>
                </a:cxn>
                <a:cxn ang="T13">
                  <a:pos x="T6" y="T7"/>
                </a:cxn>
                <a:cxn ang="T14">
                  <a:pos x="T8" y="T9"/>
                </a:cxn>
              </a:cxnLst>
              <a:rect l="T15" t="T16" r="T17" b="T18"/>
              <a:pathLst>
                <a:path w="1009" h="606">
                  <a:moveTo>
                    <a:pt x="0" y="442"/>
                  </a:moveTo>
                  <a:lnTo>
                    <a:pt x="329" y="0"/>
                  </a:lnTo>
                  <a:lnTo>
                    <a:pt x="1009" y="174"/>
                  </a:lnTo>
                  <a:lnTo>
                    <a:pt x="691" y="606"/>
                  </a:lnTo>
                  <a:lnTo>
                    <a:pt x="0" y="442"/>
                  </a:lnTo>
                  <a:close/>
                </a:path>
              </a:pathLst>
            </a:custGeom>
            <a:solidFill>
              <a:srgbClr val="B5B5B5"/>
            </a:solidFill>
            <a:ln w="9525">
              <a:noFill/>
              <a:round/>
              <a:headEnd/>
              <a:tailEnd/>
            </a:ln>
          </p:spPr>
          <p:txBody>
            <a:bodyPr/>
            <a:lstStyle/>
            <a:p>
              <a:endParaRPr lang="en-US"/>
            </a:p>
          </p:txBody>
        </p:sp>
        <p:sp>
          <p:nvSpPr>
            <p:cNvPr id="2777" name="Freeform 1021"/>
            <p:cNvSpPr>
              <a:spLocks/>
            </p:cNvSpPr>
            <p:nvPr/>
          </p:nvSpPr>
          <p:spPr bwMode="auto">
            <a:xfrm>
              <a:off x="4535" y="2620"/>
              <a:ext cx="20" cy="15"/>
            </a:xfrm>
            <a:custGeom>
              <a:avLst/>
              <a:gdLst>
                <a:gd name="T0" fmla="*/ 0 w 1009"/>
                <a:gd name="T1" fmla="*/ 0 h 606"/>
                <a:gd name="T2" fmla="*/ 0 w 1009"/>
                <a:gd name="T3" fmla="*/ 0 h 606"/>
                <a:gd name="T4" fmla="*/ 0 w 1009"/>
                <a:gd name="T5" fmla="*/ 0 h 606"/>
                <a:gd name="T6" fmla="*/ 0 w 1009"/>
                <a:gd name="T7" fmla="*/ 0 h 606"/>
                <a:gd name="T8" fmla="*/ 0 w 1009"/>
                <a:gd name="T9" fmla="*/ 0 h 606"/>
                <a:gd name="T10" fmla="*/ 0 60000 65536"/>
                <a:gd name="T11" fmla="*/ 0 60000 65536"/>
                <a:gd name="T12" fmla="*/ 0 60000 65536"/>
                <a:gd name="T13" fmla="*/ 0 60000 65536"/>
                <a:gd name="T14" fmla="*/ 0 60000 65536"/>
                <a:gd name="T15" fmla="*/ 0 w 1009"/>
                <a:gd name="T16" fmla="*/ 0 h 606"/>
                <a:gd name="T17" fmla="*/ 1009 w 1009"/>
                <a:gd name="T18" fmla="*/ 606 h 606"/>
              </a:gdLst>
              <a:ahLst/>
              <a:cxnLst>
                <a:cxn ang="T10">
                  <a:pos x="T0" y="T1"/>
                </a:cxn>
                <a:cxn ang="T11">
                  <a:pos x="T2" y="T3"/>
                </a:cxn>
                <a:cxn ang="T12">
                  <a:pos x="T4" y="T5"/>
                </a:cxn>
                <a:cxn ang="T13">
                  <a:pos x="T6" y="T7"/>
                </a:cxn>
                <a:cxn ang="T14">
                  <a:pos x="T8" y="T9"/>
                </a:cxn>
              </a:cxnLst>
              <a:rect l="T15" t="T16" r="T17" b="T18"/>
              <a:pathLst>
                <a:path w="1009" h="606">
                  <a:moveTo>
                    <a:pt x="0" y="442"/>
                  </a:moveTo>
                  <a:lnTo>
                    <a:pt x="329" y="0"/>
                  </a:lnTo>
                  <a:lnTo>
                    <a:pt x="1009" y="174"/>
                  </a:lnTo>
                  <a:lnTo>
                    <a:pt x="691" y="606"/>
                  </a:lnTo>
                  <a:lnTo>
                    <a:pt x="0" y="442"/>
                  </a:lnTo>
                </a:path>
              </a:pathLst>
            </a:custGeom>
            <a:noFill/>
            <a:ln w="0">
              <a:solidFill>
                <a:srgbClr val="000000"/>
              </a:solidFill>
              <a:round/>
              <a:headEnd/>
              <a:tailEnd/>
            </a:ln>
          </p:spPr>
          <p:txBody>
            <a:bodyPr/>
            <a:lstStyle/>
            <a:p>
              <a:endParaRPr lang="en-US"/>
            </a:p>
          </p:txBody>
        </p:sp>
        <p:sp>
          <p:nvSpPr>
            <p:cNvPr id="2778" name="Freeform 1022"/>
            <p:cNvSpPr>
              <a:spLocks/>
            </p:cNvSpPr>
            <p:nvPr/>
          </p:nvSpPr>
          <p:spPr bwMode="auto">
            <a:xfrm>
              <a:off x="4538" y="2606"/>
              <a:ext cx="21" cy="15"/>
            </a:xfrm>
            <a:custGeom>
              <a:avLst/>
              <a:gdLst>
                <a:gd name="T0" fmla="*/ 0 w 1022"/>
                <a:gd name="T1" fmla="*/ 0 h 605"/>
                <a:gd name="T2" fmla="*/ 0 w 1022"/>
                <a:gd name="T3" fmla="*/ 0 h 605"/>
                <a:gd name="T4" fmla="*/ 0 w 1022"/>
                <a:gd name="T5" fmla="*/ 0 h 605"/>
                <a:gd name="T6" fmla="*/ 0 w 1022"/>
                <a:gd name="T7" fmla="*/ 0 h 605"/>
                <a:gd name="T8" fmla="*/ 0 w 1022"/>
                <a:gd name="T9" fmla="*/ 0 h 605"/>
                <a:gd name="T10" fmla="*/ 0 60000 65536"/>
                <a:gd name="T11" fmla="*/ 0 60000 65536"/>
                <a:gd name="T12" fmla="*/ 0 60000 65536"/>
                <a:gd name="T13" fmla="*/ 0 60000 65536"/>
                <a:gd name="T14" fmla="*/ 0 60000 65536"/>
                <a:gd name="T15" fmla="*/ 0 w 1022"/>
                <a:gd name="T16" fmla="*/ 0 h 605"/>
                <a:gd name="T17" fmla="*/ 1022 w 1022"/>
                <a:gd name="T18" fmla="*/ 605 h 605"/>
              </a:gdLst>
              <a:ahLst/>
              <a:cxnLst>
                <a:cxn ang="T10">
                  <a:pos x="T0" y="T1"/>
                </a:cxn>
                <a:cxn ang="T11">
                  <a:pos x="T2" y="T3"/>
                </a:cxn>
                <a:cxn ang="T12">
                  <a:pos x="T4" y="T5"/>
                </a:cxn>
                <a:cxn ang="T13">
                  <a:pos x="T6" y="T7"/>
                </a:cxn>
                <a:cxn ang="T14">
                  <a:pos x="T8" y="T9"/>
                </a:cxn>
              </a:cxnLst>
              <a:rect l="T15" t="T16" r="T17" b="T18"/>
              <a:pathLst>
                <a:path w="1022" h="605">
                  <a:moveTo>
                    <a:pt x="0" y="441"/>
                  </a:moveTo>
                  <a:lnTo>
                    <a:pt x="317" y="0"/>
                  </a:lnTo>
                  <a:lnTo>
                    <a:pt x="1022" y="157"/>
                  </a:lnTo>
                  <a:lnTo>
                    <a:pt x="711" y="605"/>
                  </a:lnTo>
                  <a:lnTo>
                    <a:pt x="0" y="441"/>
                  </a:lnTo>
                  <a:close/>
                </a:path>
              </a:pathLst>
            </a:custGeom>
            <a:solidFill>
              <a:srgbClr val="B5B5B5"/>
            </a:solidFill>
            <a:ln w="9525">
              <a:noFill/>
              <a:round/>
              <a:headEnd/>
              <a:tailEnd/>
            </a:ln>
          </p:spPr>
          <p:txBody>
            <a:bodyPr/>
            <a:lstStyle/>
            <a:p>
              <a:endParaRPr lang="en-US"/>
            </a:p>
          </p:txBody>
        </p:sp>
        <p:sp>
          <p:nvSpPr>
            <p:cNvPr id="2779" name="Freeform 1023"/>
            <p:cNvSpPr>
              <a:spLocks/>
            </p:cNvSpPr>
            <p:nvPr/>
          </p:nvSpPr>
          <p:spPr bwMode="auto">
            <a:xfrm>
              <a:off x="4538" y="2606"/>
              <a:ext cx="21" cy="15"/>
            </a:xfrm>
            <a:custGeom>
              <a:avLst/>
              <a:gdLst>
                <a:gd name="T0" fmla="*/ 0 w 1022"/>
                <a:gd name="T1" fmla="*/ 0 h 605"/>
                <a:gd name="T2" fmla="*/ 0 w 1022"/>
                <a:gd name="T3" fmla="*/ 0 h 605"/>
                <a:gd name="T4" fmla="*/ 0 w 1022"/>
                <a:gd name="T5" fmla="*/ 0 h 605"/>
                <a:gd name="T6" fmla="*/ 0 w 1022"/>
                <a:gd name="T7" fmla="*/ 0 h 605"/>
                <a:gd name="T8" fmla="*/ 0 w 1022"/>
                <a:gd name="T9" fmla="*/ 0 h 605"/>
                <a:gd name="T10" fmla="*/ 0 60000 65536"/>
                <a:gd name="T11" fmla="*/ 0 60000 65536"/>
                <a:gd name="T12" fmla="*/ 0 60000 65536"/>
                <a:gd name="T13" fmla="*/ 0 60000 65536"/>
                <a:gd name="T14" fmla="*/ 0 60000 65536"/>
                <a:gd name="T15" fmla="*/ 0 w 1022"/>
                <a:gd name="T16" fmla="*/ 0 h 605"/>
                <a:gd name="T17" fmla="*/ 1022 w 1022"/>
                <a:gd name="T18" fmla="*/ 605 h 605"/>
              </a:gdLst>
              <a:ahLst/>
              <a:cxnLst>
                <a:cxn ang="T10">
                  <a:pos x="T0" y="T1"/>
                </a:cxn>
                <a:cxn ang="T11">
                  <a:pos x="T2" y="T3"/>
                </a:cxn>
                <a:cxn ang="T12">
                  <a:pos x="T4" y="T5"/>
                </a:cxn>
                <a:cxn ang="T13">
                  <a:pos x="T6" y="T7"/>
                </a:cxn>
                <a:cxn ang="T14">
                  <a:pos x="T8" y="T9"/>
                </a:cxn>
              </a:cxnLst>
              <a:rect l="T15" t="T16" r="T17" b="T18"/>
              <a:pathLst>
                <a:path w="1022" h="605">
                  <a:moveTo>
                    <a:pt x="0" y="441"/>
                  </a:moveTo>
                  <a:lnTo>
                    <a:pt x="317" y="0"/>
                  </a:lnTo>
                  <a:lnTo>
                    <a:pt x="1022" y="157"/>
                  </a:lnTo>
                  <a:lnTo>
                    <a:pt x="711" y="605"/>
                  </a:lnTo>
                  <a:lnTo>
                    <a:pt x="0" y="441"/>
                  </a:lnTo>
                </a:path>
              </a:pathLst>
            </a:custGeom>
            <a:noFill/>
            <a:ln w="0">
              <a:solidFill>
                <a:srgbClr val="000000"/>
              </a:solidFill>
              <a:round/>
              <a:headEnd/>
              <a:tailEnd/>
            </a:ln>
          </p:spPr>
          <p:txBody>
            <a:bodyPr/>
            <a:lstStyle/>
            <a:p>
              <a:endParaRPr lang="en-US"/>
            </a:p>
          </p:txBody>
        </p:sp>
        <p:sp>
          <p:nvSpPr>
            <p:cNvPr id="2780" name="Freeform 1024"/>
            <p:cNvSpPr>
              <a:spLocks/>
            </p:cNvSpPr>
            <p:nvPr/>
          </p:nvSpPr>
          <p:spPr bwMode="auto">
            <a:xfrm>
              <a:off x="4542" y="2591"/>
              <a:ext cx="22" cy="16"/>
            </a:xfrm>
            <a:custGeom>
              <a:avLst/>
              <a:gdLst>
                <a:gd name="T0" fmla="*/ 0 w 1071"/>
                <a:gd name="T1" fmla="*/ 0 h 652"/>
                <a:gd name="T2" fmla="*/ 0 w 1071"/>
                <a:gd name="T3" fmla="*/ 0 h 652"/>
                <a:gd name="T4" fmla="*/ 0 w 1071"/>
                <a:gd name="T5" fmla="*/ 0 h 652"/>
                <a:gd name="T6" fmla="*/ 0 w 1071"/>
                <a:gd name="T7" fmla="*/ 0 h 652"/>
                <a:gd name="T8" fmla="*/ 0 w 1071"/>
                <a:gd name="T9" fmla="*/ 0 h 652"/>
                <a:gd name="T10" fmla="*/ 0 60000 65536"/>
                <a:gd name="T11" fmla="*/ 0 60000 65536"/>
                <a:gd name="T12" fmla="*/ 0 60000 65536"/>
                <a:gd name="T13" fmla="*/ 0 60000 65536"/>
                <a:gd name="T14" fmla="*/ 0 60000 65536"/>
                <a:gd name="T15" fmla="*/ 0 w 1071"/>
                <a:gd name="T16" fmla="*/ 0 h 652"/>
                <a:gd name="T17" fmla="*/ 1071 w 1071"/>
                <a:gd name="T18" fmla="*/ 652 h 652"/>
              </a:gdLst>
              <a:ahLst/>
              <a:cxnLst>
                <a:cxn ang="T10">
                  <a:pos x="T0" y="T1"/>
                </a:cxn>
                <a:cxn ang="T11">
                  <a:pos x="T2" y="T3"/>
                </a:cxn>
                <a:cxn ang="T12">
                  <a:pos x="T4" y="T5"/>
                </a:cxn>
                <a:cxn ang="T13">
                  <a:pos x="T6" y="T7"/>
                </a:cxn>
                <a:cxn ang="T14">
                  <a:pos x="T8" y="T9"/>
                </a:cxn>
              </a:cxnLst>
              <a:rect l="T15" t="T16" r="T17" b="T18"/>
              <a:pathLst>
                <a:path w="1071" h="652">
                  <a:moveTo>
                    <a:pt x="0" y="478"/>
                  </a:moveTo>
                  <a:lnTo>
                    <a:pt x="359" y="0"/>
                  </a:lnTo>
                  <a:lnTo>
                    <a:pt x="1071" y="174"/>
                  </a:lnTo>
                  <a:lnTo>
                    <a:pt x="739" y="652"/>
                  </a:lnTo>
                  <a:lnTo>
                    <a:pt x="0" y="478"/>
                  </a:lnTo>
                  <a:close/>
                </a:path>
              </a:pathLst>
            </a:custGeom>
            <a:solidFill>
              <a:srgbClr val="B5B5B5"/>
            </a:solidFill>
            <a:ln w="9525">
              <a:noFill/>
              <a:round/>
              <a:headEnd/>
              <a:tailEnd/>
            </a:ln>
          </p:spPr>
          <p:txBody>
            <a:bodyPr/>
            <a:lstStyle/>
            <a:p>
              <a:endParaRPr lang="en-US"/>
            </a:p>
          </p:txBody>
        </p:sp>
        <p:sp>
          <p:nvSpPr>
            <p:cNvPr id="2781" name="Freeform 1025"/>
            <p:cNvSpPr>
              <a:spLocks/>
            </p:cNvSpPr>
            <p:nvPr/>
          </p:nvSpPr>
          <p:spPr bwMode="auto">
            <a:xfrm>
              <a:off x="4542" y="2591"/>
              <a:ext cx="22" cy="16"/>
            </a:xfrm>
            <a:custGeom>
              <a:avLst/>
              <a:gdLst>
                <a:gd name="T0" fmla="*/ 0 w 1071"/>
                <a:gd name="T1" fmla="*/ 0 h 652"/>
                <a:gd name="T2" fmla="*/ 0 w 1071"/>
                <a:gd name="T3" fmla="*/ 0 h 652"/>
                <a:gd name="T4" fmla="*/ 0 w 1071"/>
                <a:gd name="T5" fmla="*/ 0 h 652"/>
                <a:gd name="T6" fmla="*/ 0 w 1071"/>
                <a:gd name="T7" fmla="*/ 0 h 652"/>
                <a:gd name="T8" fmla="*/ 0 w 1071"/>
                <a:gd name="T9" fmla="*/ 0 h 652"/>
                <a:gd name="T10" fmla="*/ 0 60000 65536"/>
                <a:gd name="T11" fmla="*/ 0 60000 65536"/>
                <a:gd name="T12" fmla="*/ 0 60000 65536"/>
                <a:gd name="T13" fmla="*/ 0 60000 65536"/>
                <a:gd name="T14" fmla="*/ 0 60000 65536"/>
                <a:gd name="T15" fmla="*/ 0 w 1071"/>
                <a:gd name="T16" fmla="*/ 0 h 652"/>
                <a:gd name="T17" fmla="*/ 1071 w 1071"/>
                <a:gd name="T18" fmla="*/ 652 h 652"/>
              </a:gdLst>
              <a:ahLst/>
              <a:cxnLst>
                <a:cxn ang="T10">
                  <a:pos x="T0" y="T1"/>
                </a:cxn>
                <a:cxn ang="T11">
                  <a:pos x="T2" y="T3"/>
                </a:cxn>
                <a:cxn ang="T12">
                  <a:pos x="T4" y="T5"/>
                </a:cxn>
                <a:cxn ang="T13">
                  <a:pos x="T6" y="T7"/>
                </a:cxn>
                <a:cxn ang="T14">
                  <a:pos x="T8" y="T9"/>
                </a:cxn>
              </a:cxnLst>
              <a:rect l="T15" t="T16" r="T17" b="T18"/>
              <a:pathLst>
                <a:path w="1071" h="652">
                  <a:moveTo>
                    <a:pt x="0" y="478"/>
                  </a:moveTo>
                  <a:lnTo>
                    <a:pt x="359" y="0"/>
                  </a:lnTo>
                  <a:lnTo>
                    <a:pt x="1071" y="174"/>
                  </a:lnTo>
                  <a:lnTo>
                    <a:pt x="739" y="652"/>
                  </a:lnTo>
                  <a:lnTo>
                    <a:pt x="0" y="478"/>
                  </a:lnTo>
                </a:path>
              </a:pathLst>
            </a:custGeom>
            <a:noFill/>
            <a:ln w="0">
              <a:solidFill>
                <a:srgbClr val="000000"/>
              </a:solidFill>
              <a:round/>
              <a:headEnd/>
              <a:tailEnd/>
            </a:ln>
          </p:spPr>
          <p:txBody>
            <a:bodyPr/>
            <a:lstStyle/>
            <a:p>
              <a:endParaRPr lang="en-US"/>
            </a:p>
          </p:txBody>
        </p:sp>
        <p:sp>
          <p:nvSpPr>
            <p:cNvPr id="2782" name="Freeform 1026"/>
            <p:cNvSpPr>
              <a:spLocks/>
            </p:cNvSpPr>
            <p:nvPr/>
          </p:nvSpPr>
          <p:spPr bwMode="auto">
            <a:xfrm>
              <a:off x="4549" y="2640"/>
              <a:ext cx="20" cy="15"/>
            </a:xfrm>
            <a:custGeom>
              <a:avLst/>
              <a:gdLst>
                <a:gd name="T0" fmla="*/ 0 w 1040"/>
                <a:gd name="T1" fmla="*/ 0 h 637"/>
                <a:gd name="T2" fmla="*/ 0 w 1040"/>
                <a:gd name="T3" fmla="*/ 0 h 637"/>
                <a:gd name="T4" fmla="*/ 0 w 1040"/>
                <a:gd name="T5" fmla="*/ 0 h 637"/>
                <a:gd name="T6" fmla="*/ 0 w 1040"/>
                <a:gd name="T7" fmla="*/ 0 h 637"/>
                <a:gd name="T8" fmla="*/ 0 w 1040"/>
                <a:gd name="T9" fmla="*/ 0 h 637"/>
                <a:gd name="T10" fmla="*/ 0 60000 65536"/>
                <a:gd name="T11" fmla="*/ 0 60000 65536"/>
                <a:gd name="T12" fmla="*/ 0 60000 65536"/>
                <a:gd name="T13" fmla="*/ 0 60000 65536"/>
                <a:gd name="T14" fmla="*/ 0 60000 65536"/>
                <a:gd name="T15" fmla="*/ 0 w 1040"/>
                <a:gd name="T16" fmla="*/ 0 h 637"/>
                <a:gd name="T17" fmla="*/ 1040 w 1040"/>
                <a:gd name="T18" fmla="*/ 637 h 637"/>
              </a:gdLst>
              <a:ahLst/>
              <a:cxnLst>
                <a:cxn ang="T10">
                  <a:pos x="T0" y="T1"/>
                </a:cxn>
                <a:cxn ang="T11">
                  <a:pos x="T2" y="T3"/>
                </a:cxn>
                <a:cxn ang="T12">
                  <a:pos x="T4" y="T5"/>
                </a:cxn>
                <a:cxn ang="T13">
                  <a:pos x="T6" y="T7"/>
                </a:cxn>
                <a:cxn ang="T14">
                  <a:pos x="T8" y="T9"/>
                </a:cxn>
              </a:cxnLst>
              <a:rect l="T15" t="T16" r="T17" b="T18"/>
              <a:pathLst>
                <a:path w="1040" h="637">
                  <a:moveTo>
                    <a:pt x="0" y="431"/>
                  </a:moveTo>
                  <a:lnTo>
                    <a:pt x="301" y="0"/>
                  </a:lnTo>
                  <a:lnTo>
                    <a:pt x="1040" y="191"/>
                  </a:lnTo>
                  <a:lnTo>
                    <a:pt x="725" y="637"/>
                  </a:lnTo>
                  <a:lnTo>
                    <a:pt x="0" y="431"/>
                  </a:lnTo>
                  <a:close/>
                </a:path>
              </a:pathLst>
            </a:custGeom>
            <a:solidFill>
              <a:srgbClr val="B5B5B5"/>
            </a:solidFill>
            <a:ln w="9525">
              <a:noFill/>
              <a:round/>
              <a:headEnd/>
              <a:tailEnd/>
            </a:ln>
          </p:spPr>
          <p:txBody>
            <a:bodyPr/>
            <a:lstStyle/>
            <a:p>
              <a:endParaRPr lang="en-US"/>
            </a:p>
          </p:txBody>
        </p:sp>
        <p:sp>
          <p:nvSpPr>
            <p:cNvPr id="2783" name="Freeform 1027"/>
            <p:cNvSpPr>
              <a:spLocks/>
            </p:cNvSpPr>
            <p:nvPr/>
          </p:nvSpPr>
          <p:spPr bwMode="auto">
            <a:xfrm>
              <a:off x="4549" y="2640"/>
              <a:ext cx="20" cy="15"/>
            </a:xfrm>
            <a:custGeom>
              <a:avLst/>
              <a:gdLst>
                <a:gd name="T0" fmla="*/ 0 w 1040"/>
                <a:gd name="T1" fmla="*/ 0 h 637"/>
                <a:gd name="T2" fmla="*/ 0 w 1040"/>
                <a:gd name="T3" fmla="*/ 0 h 637"/>
                <a:gd name="T4" fmla="*/ 0 w 1040"/>
                <a:gd name="T5" fmla="*/ 0 h 637"/>
                <a:gd name="T6" fmla="*/ 0 w 1040"/>
                <a:gd name="T7" fmla="*/ 0 h 637"/>
                <a:gd name="T8" fmla="*/ 0 w 1040"/>
                <a:gd name="T9" fmla="*/ 0 h 637"/>
                <a:gd name="T10" fmla="*/ 0 60000 65536"/>
                <a:gd name="T11" fmla="*/ 0 60000 65536"/>
                <a:gd name="T12" fmla="*/ 0 60000 65536"/>
                <a:gd name="T13" fmla="*/ 0 60000 65536"/>
                <a:gd name="T14" fmla="*/ 0 60000 65536"/>
                <a:gd name="T15" fmla="*/ 0 w 1040"/>
                <a:gd name="T16" fmla="*/ 0 h 637"/>
                <a:gd name="T17" fmla="*/ 1040 w 1040"/>
                <a:gd name="T18" fmla="*/ 637 h 637"/>
              </a:gdLst>
              <a:ahLst/>
              <a:cxnLst>
                <a:cxn ang="T10">
                  <a:pos x="T0" y="T1"/>
                </a:cxn>
                <a:cxn ang="T11">
                  <a:pos x="T2" y="T3"/>
                </a:cxn>
                <a:cxn ang="T12">
                  <a:pos x="T4" y="T5"/>
                </a:cxn>
                <a:cxn ang="T13">
                  <a:pos x="T6" y="T7"/>
                </a:cxn>
                <a:cxn ang="T14">
                  <a:pos x="T8" y="T9"/>
                </a:cxn>
              </a:cxnLst>
              <a:rect l="T15" t="T16" r="T17" b="T18"/>
              <a:pathLst>
                <a:path w="1040" h="637">
                  <a:moveTo>
                    <a:pt x="0" y="431"/>
                  </a:moveTo>
                  <a:lnTo>
                    <a:pt x="301" y="0"/>
                  </a:lnTo>
                  <a:lnTo>
                    <a:pt x="1040" y="191"/>
                  </a:lnTo>
                  <a:lnTo>
                    <a:pt x="725" y="637"/>
                  </a:lnTo>
                  <a:lnTo>
                    <a:pt x="0" y="431"/>
                  </a:lnTo>
                </a:path>
              </a:pathLst>
            </a:custGeom>
            <a:noFill/>
            <a:ln w="0">
              <a:solidFill>
                <a:srgbClr val="000000"/>
              </a:solidFill>
              <a:round/>
              <a:headEnd/>
              <a:tailEnd/>
            </a:ln>
          </p:spPr>
          <p:txBody>
            <a:bodyPr/>
            <a:lstStyle/>
            <a:p>
              <a:endParaRPr lang="en-US"/>
            </a:p>
          </p:txBody>
        </p:sp>
        <p:sp>
          <p:nvSpPr>
            <p:cNvPr id="2784" name="Freeform 1028"/>
            <p:cNvSpPr>
              <a:spLocks/>
            </p:cNvSpPr>
            <p:nvPr/>
          </p:nvSpPr>
          <p:spPr bwMode="auto">
            <a:xfrm>
              <a:off x="4552" y="2625"/>
              <a:ext cx="22" cy="15"/>
            </a:xfrm>
            <a:custGeom>
              <a:avLst/>
              <a:gdLst>
                <a:gd name="T0" fmla="*/ 0 w 1071"/>
                <a:gd name="T1" fmla="*/ 0 h 622"/>
                <a:gd name="T2" fmla="*/ 0 w 1071"/>
                <a:gd name="T3" fmla="*/ 0 h 622"/>
                <a:gd name="T4" fmla="*/ 0 w 1071"/>
                <a:gd name="T5" fmla="*/ 0 h 622"/>
                <a:gd name="T6" fmla="*/ 0 w 1071"/>
                <a:gd name="T7" fmla="*/ 0 h 622"/>
                <a:gd name="T8" fmla="*/ 0 w 1071"/>
                <a:gd name="T9" fmla="*/ 0 h 622"/>
                <a:gd name="T10" fmla="*/ 0 60000 65536"/>
                <a:gd name="T11" fmla="*/ 0 60000 65536"/>
                <a:gd name="T12" fmla="*/ 0 60000 65536"/>
                <a:gd name="T13" fmla="*/ 0 60000 65536"/>
                <a:gd name="T14" fmla="*/ 0 60000 65536"/>
                <a:gd name="T15" fmla="*/ 0 w 1071"/>
                <a:gd name="T16" fmla="*/ 0 h 622"/>
                <a:gd name="T17" fmla="*/ 1071 w 1071"/>
                <a:gd name="T18" fmla="*/ 622 h 622"/>
              </a:gdLst>
              <a:ahLst/>
              <a:cxnLst>
                <a:cxn ang="T10">
                  <a:pos x="T0" y="T1"/>
                </a:cxn>
                <a:cxn ang="T11">
                  <a:pos x="T2" y="T3"/>
                </a:cxn>
                <a:cxn ang="T12">
                  <a:pos x="T4" y="T5"/>
                </a:cxn>
                <a:cxn ang="T13">
                  <a:pos x="T6" y="T7"/>
                </a:cxn>
                <a:cxn ang="T14">
                  <a:pos x="T8" y="T9"/>
                </a:cxn>
              </a:cxnLst>
              <a:rect l="T15" t="T16" r="T17" b="T18"/>
              <a:pathLst>
                <a:path w="1071" h="622">
                  <a:moveTo>
                    <a:pt x="0" y="431"/>
                  </a:moveTo>
                  <a:lnTo>
                    <a:pt x="311" y="0"/>
                  </a:lnTo>
                  <a:lnTo>
                    <a:pt x="1071" y="177"/>
                  </a:lnTo>
                  <a:lnTo>
                    <a:pt x="722" y="622"/>
                  </a:lnTo>
                  <a:lnTo>
                    <a:pt x="0" y="431"/>
                  </a:lnTo>
                  <a:close/>
                </a:path>
              </a:pathLst>
            </a:custGeom>
            <a:solidFill>
              <a:srgbClr val="B5B5B5"/>
            </a:solidFill>
            <a:ln w="9525">
              <a:noFill/>
              <a:round/>
              <a:headEnd/>
              <a:tailEnd/>
            </a:ln>
          </p:spPr>
          <p:txBody>
            <a:bodyPr/>
            <a:lstStyle/>
            <a:p>
              <a:endParaRPr lang="en-US"/>
            </a:p>
          </p:txBody>
        </p:sp>
        <p:sp>
          <p:nvSpPr>
            <p:cNvPr id="2785" name="Freeform 1029"/>
            <p:cNvSpPr>
              <a:spLocks/>
            </p:cNvSpPr>
            <p:nvPr/>
          </p:nvSpPr>
          <p:spPr bwMode="auto">
            <a:xfrm>
              <a:off x="4552" y="2625"/>
              <a:ext cx="22" cy="15"/>
            </a:xfrm>
            <a:custGeom>
              <a:avLst/>
              <a:gdLst>
                <a:gd name="T0" fmla="*/ 0 w 1071"/>
                <a:gd name="T1" fmla="*/ 0 h 622"/>
                <a:gd name="T2" fmla="*/ 0 w 1071"/>
                <a:gd name="T3" fmla="*/ 0 h 622"/>
                <a:gd name="T4" fmla="*/ 0 w 1071"/>
                <a:gd name="T5" fmla="*/ 0 h 622"/>
                <a:gd name="T6" fmla="*/ 0 w 1071"/>
                <a:gd name="T7" fmla="*/ 0 h 622"/>
                <a:gd name="T8" fmla="*/ 0 w 1071"/>
                <a:gd name="T9" fmla="*/ 0 h 622"/>
                <a:gd name="T10" fmla="*/ 0 60000 65536"/>
                <a:gd name="T11" fmla="*/ 0 60000 65536"/>
                <a:gd name="T12" fmla="*/ 0 60000 65536"/>
                <a:gd name="T13" fmla="*/ 0 60000 65536"/>
                <a:gd name="T14" fmla="*/ 0 60000 65536"/>
                <a:gd name="T15" fmla="*/ 0 w 1071"/>
                <a:gd name="T16" fmla="*/ 0 h 622"/>
                <a:gd name="T17" fmla="*/ 1071 w 1071"/>
                <a:gd name="T18" fmla="*/ 622 h 622"/>
              </a:gdLst>
              <a:ahLst/>
              <a:cxnLst>
                <a:cxn ang="T10">
                  <a:pos x="T0" y="T1"/>
                </a:cxn>
                <a:cxn ang="T11">
                  <a:pos x="T2" y="T3"/>
                </a:cxn>
                <a:cxn ang="T12">
                  <a:pos x="T4" y="T5"/>
                </a:cxn>
                <a:cxn ang="T13">
                  <a:pos x="T6" y="T7"/>
                </a:cxn>
                <a:cxn ang="T14">
                  <a:pos x="T8" y="T9"/>
                </a:cxn>
              </a:cxnLst>
              <a:rect l="T15" t="T16" r="T17" b="T18"/>
              <a:pathLst>
                <a:path w="1071" h="622">
                  <a:moveTo>
                    <a:pt x="0" y="431"/>
                  </a:moveTo>
                  <a:lnTo>
                    <a:pt x="311" y="0"/>
                  </a:lnTo>
                  <a:lnTo>
                    <a:pt x="1071" y="177"/>
                  </a:lnTo>
                  <a:lnTo>
                    <a:pt x="722" y="622"/>
                  </a:lnTo>
                  <a:lnTo>
                    <a:pt x="0" y="431"/>
                  </a:lnTo>
                </a:path>
              </a:pathLst>
            </a:custGeom>
            <a:noFill/>
            <a:ln w="0">
              <a:solidFill>
                <a:srgbClr val="000000"/>
              </a:solidFill>
              <a:round/>
              <a:headEnd/>
              <a:tailEnd/>
            </a:ln>
          </p:spPr>
          <p:txBody>
            <a:bodyPr/>
            <a:lstStyle/>
            <a:p>
              <a:endParaRPr lang="en-US"/>
            </a:p>
          </p:txBody>
        </p:sp>
        <p:sp>
          <p:nvSpPr>
            <p:cNvPr id="2786" name="Freeform 1030"/>
            <p:cNvSpPr>
              <a:spLocks/>
            </p:cNvSpPr>
            <p:nvPr/>
          </p:nvSpPr>
          <p:spPr bwMode="auto">
            <a:xfrm>
              <a:off x="4556" y="2611"/>
              <a:ext cx="22" cy="15"/>
            </a:xfrm>
            <a:custGeom>
              <a:avLst/>
              <a:gdLst>
                <a:gd name="T0" fmla="*/ 0 w 1088"/>
                <a:gd name="T1" fmla="*/ 0 h 619"/>
                <a:gd name="T2" fmla="*/ 0 w 1088"/>
                <a:gd name="T3" fmla="*/ 0 h 619"/>
                <a:gd name="T4" fmla="*/ 0 w 1088"/>
                <a:gd name="T5" fmla="*/ 0 h 619"/>
                <a:gd name="T6" fmla="*/ 0 w 1088"/>
                <a:gd name="T7" fmla="*/ 0 h 619"/>
                <a:gd name="T8" fmla="*/ 0 w 1088"/>
                <a:gd name="T9" fmla="*/ 0 h 619"/>
                <a:gd name="T10" fmla="*/ 0 60000 65536"/>
                <a:gd name="T11" fmla="*/ 0 60000 65536"/>
                <a:gd name="T12" fmla="*/ 0 60000 65536"/>
                <a:gd name="T13" fmla="*/ 0 60000 65536"/>
                <a:gd name="T14" fmla="*/ 0 60000 65536"/>
                <a:gd name="T15" fmla="*/ 0 w 1088"/>
                <a:gd name="T16" fmla="*/ 0 h 619"/>
                <a:gd name="T17" fmla="*/ 1088 w 1088"/>
                <a:gd name="T18" fmla="*/ 619 h 619"/>
              </a:gdLst>
              <a:ahLst/>
              <a:cxnLst>
                <a:cxn ang="T10">
                  <a:pos x="T0" y="T1"/>
                </a:cxn>
                <a:cxn ang="T11">
                  <a:pos x="T2" y="T3"/>
                </a:cxn>
                <a:cxn ang="T12">
                  <a:pos x="T4" y="T5"/>
                </a:cxn>
                <a:cxn ang="T13">
                  <a:pos x="T6" y="T7"/>
                </a:cxn>
                <a:cxn ang="T14">
                  <a:pos x="T8" y="T9"/>
                </a:cxn>
              </a:cxnLst>
              <a:rect l="T15" t="T16" r="T17" b="T18"/>
              <a:pathLst>
                <a:path w="1088" h="619">
                  <a:moveTo>
                    <a:pt x="0" y="428"/>
                  </a:moveTo>
                  <a:lnTo>
                    <a:pt x="332" y="0"/>
                  </a:lnTo>
                  <a:lnTo>
                    <a:pt x="1088" y="156"/>
                  </a:lnTo>
                  <a:lnTo>
                    <a:pt x="756" y="619"/>
                  </a:lnTo>
                  <a:lnTo>
                    <a:pt x="0" y="428"/>
                  </a:lnTo>
                  <a:close/>
                </a:path>
              </a:pathLst>
            </a:custGeom>
            <a:solidFill>
              <a:srgbClr val="B5B5B5"/>
            </a:solidFill>
            <a:ln w="9525">
              <a:noFill/>
              <a:round/>
              <a:headEnd/>
              <a:tailEnd/>
            </a:ln>
          </p:spPr>
          <p:txBody>
            <a:bodyPr/>
            <a:lstStyle/>
            <a:p>
              <a:endParaRPr lang="en-US"/>
            </a:p>
          </p:txBody>
        </p:sp>
        <p:sp>
          <p:nvSpPr>
            <p:cNvPr id="2787" name="Freeform 1031"/>
            <p:cNvSpPr>
              <a:spLocks/>
            </p:cNvSpPr>
            <p:nvPr/>
          </p:nvSpPr>
          <p:spPr bwMode="auto">
            <a:xfrm>
              <a:off x="4556" y="2611"/>
              <a:ext cx="22" cy="15"/>
            </a:xfrm>
            <a:custGeom>
              <a:avLst/>
              <a:gdLst>
                <a:gd name="T0" fmla="*/ 0 w 1088"/>
                <a:gd name="T1" fmla="*/ 0 h 619"/>
                <a:gd name="T2" fmla="*/ 0 w 1088"/>
                <a:gd name="T3" fmla="*/ 0 h 619"/>
                <a:gd name="T4" fmla="*/ 0 w 1088"/>
                <a:gd name="T5" fmla="*/ 0 h 619"/>
                <a:gd name="T6" fmla="*/ 0 w 1088"/>
                <a:gd name="T7" fmla="*/ 0 h 619"/>
                <a:gd name="T8" fmla="*/ 0 w 1088"/>
                <a:gd name="T9" fmla="*/ 0 h 619"/>
                <a:gd name="T10" fmla="*/ 0 60000 65536"/>
                <a:gd name="T11" fmla="*/ 0 60000 65536"/>
                <a:gd name="T12" fmla="*/ 0 60000 65536"/>
                <a:gd name="T13" fmla="*/ 0 60000 65536"/>
                <a:gd name="T14" fmla="*/ 0 60000 65536"/>
                <a:gd name="T15" fmla="*/ 0 w 1088"/>
                <a:gd name="T16" fmla="*/ 0 h 619"/>
                <a:gd name="T17" fmla="*/ 1088 w 1088"/>
                <a:gd name="T18" fmla="*/ 619 h 619"/>
              </a:gdLst>
              <a:ahLst/>
              <a:cxnLst>
                <a:cxn ang="T10">
                  <a:pos x="T0" y="T1"/>
                </a:cxn>
                <a:cxn ang="T11">
                  <a:pos x="T2" y="T3"/>
                </a:cxn>
                <a:cxn ang="T12">
                  <a:pos x="T4" y="T5"/>
                </a:cxn>
                <a:cxn ang="T13">
                  <a:pos x="T6" y="T7"/>
                </a:cxn>
                <a:cxn ang="T14">
                  <a:pos x="T8" y="T9"/>
                </a:cxn>
              </a:cxnLst>
              <a:rect l="T15" t="T16" r="T17" b="T18"/>
              <a:pathLst>
                <a:path w="1088" h="619">
                  <a:moveTo>
                    <a:pt x="0" y="428"/>
                  </a:moveTo>
                  <a:lnTo>
                    <a:pt x="332" y="0"/>
                  </a:lnTo>
                  <a:lnTo>
                    <a:pt x="1088" y="156"/>
                  </a:lnTo>
                  <a:lnTo>
                    <a:pt x="756" y="619"/>
                  </a:lnTo>
                  <a:lnTo>
                    <a:pt x="0" y="428"/>
                  </a:lnTo>
                </a:path>
              </a:pathLst>
            </a:custGeom>
            <a:noFill/>
            <a:ln w="0">
              <a:solidFill>
                <a:srgbClr val="000000"/>
              </a:solidFill>
              <a:round/>
              <a:headEnd/>
              <a:tailEnd/>
            </a:ln>
          </p:spPr>
          <p:txBody>
            <a:bodyPr/>
            <a:lstStyle/>
            <a:p>
              <a:endParaRPr lang="en-US"/>
            </a:p>
          </p:txBody>
        </p:sp>
        <p:sp>
          <p:nvSpPr>
            <p:cNvPr id="2788" name="Freeform 1032"/>
            <p:cNvSpPr>
              <a:spLocks/>
            </p:cNvSpPr>
            <p:nvPr/>
          </p:nvSpPr>
          <p:spPr bwMode="auto">
            <a:xfrm>
              <a:off x="4560" y="2597"/>
              <a:ext cx="21" cy="15"/>
            </a:xfrm>
            <a:custGeom>
              <a:avLst/>
              <a:gdLst>
                <a:gd name="T0" fmla="*/ 0 w 1040"/>
                <a:gd name="T1" fmla="*/ 0 h 637"/>
                <a:gd name="T2" fmla="*/ 0 w 1040"/>
                <a:gd name="T3" fmla="*/ 0 h 637"/>
                <a:gd name="T4" fmla="*/ 0 w 1040"/>
                <a:gd name="T5" fmla="*/ 0 h 637"/>
                <a:gd name="T6" fmla="*/ 0 w 1040"/>
                <a:gd name="T7" fmla="*/ 0 h 637"/>
                <a:gd name="T8" fmla="*/ 0 w 1040"/>
                <a:gd name="T9" fmla="*/ 0 h 637"/>
                <a:gd name="T10" fmla="*/ 0 60000 65536"/>
                <a:gd name="T11" fmla="*/ 0 60000 65536"/>
                <a:gd name="T12" fmla="*/ 0 60000 65536"/>
                <a:gd name="T13" fmla="*/ 0 60000 65536"/>
                <a:gd name="T14" fmla="*/ 0 60000 65536"/>
                <a:gd name="T15" fmla="*/ 0 w 1040"/>
                <a:gd name="T16" fmla="*/ 0 h 637"/>
                <a:gd name="T17" fmla="*/ 1040 w 1040"/>
                <a:gd name="T18" fmla="*/ 637 h 637"/>
              </a:gdLst>
              <a:ahLst/>
              <a:cxnLst>
                <a:cxn ang="T10">
                  <a:pos x="T0" y="T1"/>
                </a:cxn>
                <a:cxn ang="T11">
                  <a:pos x="T2" y="T3"/>
                </a:cxn>
                <a:cxn ang="T12">
                  <a:pos x="T4" y="T5"/>
                </a:cxn>
                <a:cxn ang="T13">
                  <a:pos x="T6" y="T7"/>
                </a:cxn>
                <a:cxn ang="T14">
                  <a:pos x="T8" y="T9"/>
                </a:cxn>
              </a:cxnLst>
              <a:rect l="T15" t="T16" r="T17" b="T18"/>
              <a:pathLst>
                <a:path w="1040" h="637">
                  <a:moveTo>
                    <a:pt x="0" y="463"/>
                  </a:moveTo>
                  <a:lnTo>
                    <a:pt x="366" y="0"/>
                  </a:lnTo>
                  <a:lnTo>
                    <a:pt x="1040" y="160"/>
                  </a:lnTo>
                  <a:lnTo>
                    <a:pt x="664" y="637"/>
                  </a:lnTo>
                  <a:lnTo>
                    <a:pt x="0" y="463"/>
                  </a:lnTo>
                  <a:close/>
                </a:path>
              </a:pathLst>
            </a:custGeom>
            <a:solidFill>
              <a:srgbClr val="B5B5B5"/>
            </a:solidFill>
            <a:ln w="9525">
              <a:noFill/>
              <a:round/>
              <a:headEnd/>
              <a:tailEnd/>
            </a:ln>
          </p:spPr>
          <p:txBody>
            <a:bodyPr/>
            <a:lstStyle/>
            <a:p>
              <a:endParaRPr lang="en-US"/>
            </a:p>
          </p:txBody>
        </p:sp>
        <p:sp>
          <p:nvSpPr>
            <p:cNvPr id="2789" name="Freeform 1033"/>
            <p:cNvSpPr>
              <a:spLocks/>
            </p:cNvSpPr>
            <p:nvPr/>
          </p:nvSpPr>
          <p:spPr bwMode="auto">
            <a:xfrm>
              <a:off x="4560" y="2597"/>
              <a:ext cx="21" cy="15"/>
            </a:xfrm>
            <a:custGeom>
              <a:avLst/>
              <a:gdLst>
                <a:gd name="T0" fmla="*/ 0 w 1040"/>
                <a:gd name="T1" fmla="*/ 0 h 637"/>
                <a:gd name="T2" fmla="*/ 0 w 1040"/>
                <a:gd name="T3" fmla="*/ 0 h 637"/>
                <a:gd name="T4" fmla="*/ 0 w 1040"/>
                <a:gd name="T5" fmla="*/ 0 h 637"/>
                <a:gd name="T6" fmla="*/ 0 w 1040"/>
                <a:gd name="T7" fmla="*/ 0 h 637"/>
                <a:gd name="T8" fmla="*/ 0 w 1040"/>
                <a:gd name="T9" fmla="*/ 0 h 637"/>
                <a:gd name="T10" fmla="*/ 0 60000 65536"/>
                <a:gd name="T11" fmla="*/ 0 60000 65536"/>
                <a:gd name="T12" fmla="*/ 0 60000 65536"/>
                <a:gd name="T13" fmla="*/ 0 60000 65536"/>
                <a:gd name="T14" fmla="*/ 0 60000 65536"/>
                <a:gd name="T15" fmla="*/ 0 w 1040"/>
                <a:gd name="T16" fmla="*/ 0 h 637"/>
                <a:gd name="T17" fmla="*/ 1040 w 1040"/>
                <a:gd name="T18" fmla="*/ 637 h 637"/>
              </a:gdLst>
              <a:ahLst/>
              <a:cxnLst>
                <a:cxn ang="T10">
                  <a:pos x="T0" y="T1"/>
                </a:cxn>
                <a:cxn ang="T11">
                  <a:pos x="T2" y="T3"/>
                </a:cxn>
                <a:cxn ang="T12">
                  <a:pos x="T4" y="T5"/>
                </a:cxn>
                <a:cxn ang="T13">
                  <a:pos x="T6" y="T7"/>
                </a:cxn>
                <a:cxn ang="T14">
                  <a:pos x="T8" y="T9"/>
                </a:cxn>
              </a:cxnLst>
              <a:rect l="T15" t="T16" r="T17" b="T18"/>
              <a:pathLst>
                <a:path w="1040" h="637">
                  <a:moveTo>
                    <a:pt x="0" y="463"/>
                  </a:moveTo>
                  <a:lnTo>
                    <a:pt x="366" y="0"/>
                  </a:lnTo>
                  <a:lnTo>
                    <a:pt x="1040" y="160"/>
                  </a:lnTo>
                  <a:lnTo>
                    <a:pt x="664" y="637"/>
                  </a:lnTo>
                  <a:lnTo>
                    <a:pt x="0" y="463"/>
                  </a:lnTo>
                </a:path>
              </a:pathLst>
            </a:custGeom>
            <a:noFill/>
            <a:ln w="0">
              <a:solidFill>
                <a:srgbClr val="000000"/>
              </a:solidFill>
              <a:round/>
              <a:headEnd/>
              <a:tailEnd/>
            </a:ln>
          </p:spPr>
          <p:txBody>
            <a:bodyPr/>
            <a:lstStyle/>
            <a:p>
              <a:endParaRPr lang="en-US"/>
            </a:p>
          </p:txBody>
        </p:sp>
        <p:sp>
          <p:nvSpPr>
            <p:cNvPr id="2790" name="Freeform 1034"/>
            <p:cNvSpPr>
              <a:spLocks/>
            </p:cNvSpPr>
            <p:nvPr/>
          </p:nvSpPr>
          <p:spPr bwMode="auto">
            <a:xfrm>
              <a:off x="4567" y="2645"/>
              <a:ext cx="21" cy="15"/>
            </a:xfrm>
            <a:custGeom>
              <a:avLst/>
              <a:gdLst>
                <a:gd name="T0" fmla="*/ 0 w 1041"/>
                <a:gd name="T1" fmla="*/ 0 h 606"/>
                <a:gd name="T2" fmla="*/ 0 w 1041"/>
                <a:gd name="T3" fmla="*/ 0 h 606"/>
                <a:gd name="T4" fmla="*/ 0 w 1041"/>
                <a:gd name="T5" fmla="*/ 0 h 606"/>
                <a:gd name="T6" fmla="*/ 0 w 1041"/>
                <a:gd name="T7" fmla="*/ 0 h 606"/>
                <a:gd name="T8" fmla="*/ 0 w 1041"/>
                <a:gd name="T9" fmla="*/ 0 h 606"/>
                <a:gd name="T10" fmla="*/ 0 60000 65536"/>
                <a:gd name="T11" fmla="*/ 0 60000 65536"/>
                <a:gd name="T12" fmla="*/ 0 60000 65536"/>
                <a:gd name="T13" fmla="*/ 0 60000 65536"/>
                <a:gd name="T14" fmla="*/ 0 60000 65536"/>
                <a:gd name="T15" fmla="*/ 0 w 1041"/>
                <a:gd name="T16" fmla="*/ 0 h 606"/>
                <a:gd name="T17" fmla="*/ 1041 w 1041"/>
                <a:gd name="T18" fmla="*/ 606 h 606"/>
              </a:gdLst>
              <a:ahLst/>
              <a:cxnLst>
                <a:cxn ang="T10">
                  <a:pos x="T0" y="T1"/>
                </a:cxn>
                <a:cxn ang="T11">
                  <a:pos x="T2" y="T3"/>
                </a:cxn>
                <a:cxn ang="T12">
                  <a:pos x="T4" y="T5"/>
                </a:cxn>
                <a:cxn ang="T13">
                  <a:pos x="T6" y="T7"/>
                </a:cxn>
                <a:cxn ang="T14">
                  <a:pos x="T8" y="T9"/>
                </a:cxn>
              </a:cxnLst>
              <a:rect l="T15" t="T16" r="T17" b="T18"/>
              <a:pathLst>
                <a:path w="1041" h="606">
                  <a:moveTo>
                    <a:pt x="0" y="432"/>
                  </a:moveTo>
                  <a:lnTo>
                    <a:pt x="332" y="0"/>
                  </a:lnTo>
                  <a:lnTo>
                    <a:pt x="1041" y="178"/>
                  </a:lnTo>
                  <a:lnTo>
                    <a:pt x="691" y="606"/>
                  </a:lnTo>
                  <a:lnTo>
                    <a:pt x="0" y="432"/>
                  </a:lnTo>
                  <a:close/>
                </a:path>
              </a:pathLst>
            </a:custGeom>
            <a:solidFill>
              <a:srgbClr val="B5B5B5"/>
            </a:solidFill>
            <a:ln w="9525">
              <a:noFill/>
              <a:round/>
              <a:headEnd/>
              <a:tailEnd/>
            </a:ln>
          </p:spPr>
          <p:txBody>
            <a:bodyPr/>
            <a:lstStyle/>
            <a:p>
              <a:endParaRPr lang="en-US"/>
            </a:p>
          </p:txBody>
        </p:sp>
        <p:sp>
          <p:nvSpPr>
            <p:cNvPr id="2791" name="Freeform 1035"/>
            <p:cNvSpPr>
              <a:spLocks/>
            </p:cNvSpPr>
            <p:nvPr/>
          </p:nvSpPr>
          <p:spPr bwMode="auto">
            <a:xfrm>
              <a:off x="4567" y="2645"/>
              <a:ext cx="21" cy="15"/>
            </a:xfrm>
            <a:custGeom>
              <a:avLst/>
              <a:gdLst>
                <a:gd name="T0" fmla="*/ 0 w 1041"/>
                <a:gd name="T1" fmla="*/ 0 h 606"/>
                <a:gd name="T2" fmla="*/ 0 w 1041"/>
                <a:gd name="T3" fmla="*/ 0 h 606"/>
                <a:gd name="T4" fmla="*/ 0 w 1041"/>
                <a:gd name="T5" fmla="*/ 0 h 606"/>
                <a:gd name="T6" fmla="*/ 0 w 1041"/>
                <a:gd name="T7" fmla="*/ 0 h 606"/>
                <a:gd name="T8" fmla="*/ 0 w 1041"/>
                <a:gd name="T9" fmla="*/ 0 h 606"/>
                <a:gd name="T10" fmla="*/ 0 60000 65536"/>
                <a:gd name="T11" fmla="*/ 0 60000 65536"/>
                <a:gd name="T12" fmla="*/ 0 60000 65536"/>
                <a:gd name="T13" fmla="*/ 0 60000 65536"/>
                <a:gd name="T14" fmla="*/ 0 60000 65536"/>
                <a:gd name="T15" fmla="*/ 0 w 1041"/>
                <a:gd name="T16" fmla="*/ 0 h 606"/>
                <a:gd name="T17" fmla="*/ 1041 w 1041"/>
                <a:gd name="T18" fmla="*/ 606 h 606"/>
              </a:gdLst>
              <a:ahLst/>
              <a:cxnLst>
                <a:cxn ang="T10">
                  <a:pos x="T0" y="T1"/>
                </a:cxn>
                <a:cxn ang="T11">
                  <a:pos x="T2" y="T3"/>
                </a:cxn>
                <a:cxn ang="T12">
                  <a:pos x="T4" y="T5"/>
                </a:cxn>
                <a:cxn ang="T13">
                  <a:pos x="T6" y="T7"/>
                </a:cxn>
                <a:cxn ang="T14">
                  <a:pos x="T8" y="T9"/>
                </a:cxn>
              </a:cxnLst>
              <a:rect l="T15" t="T16" r="T17" b="T18"/>
              <a:pathLst>
                <a:path w="1041" h="606">
                  <a:moveTo>
                    <a:pt x="0" y="432"/>
                  </a:moveTo>
                  <a:lnTo>
                    <a:pt x="332" y="0"/>
                  </a:lnTo>
                  <a:lnTo>
                    <a:pt x="1041" y="178"/>
                  </a:lnTo>
                  <a:lnTo>
                    <a:pt x="691" y="606"/>
                  </a:lnTo>
                  <a:lnTo>
                    <a:pt x="0" y="432"/>
                  </a:lnTo>
                </a:path>
              </a:pathLst>
            </a:custGeom>
            <a:noFill/>
            <a:ln w="0">
              <a:solidFill>
                <a:srgbClr val="000000"/>
              </a:solidFill>
              <a:round/>
              <a:headEnd/>
              <a:tailEnd/>
            </a:ln>
          </p:spPr>
          <p:txBody>
            <a:bodyPr/>
            <a:lstStyle/>
            <a:p>
              <a:endParaRPr lang="en-US"/>
            </a:p>
          </p:txBody>
        </p:sp>
        <p:sp>
          <p:nvSpPr>
            <p:cNvPr id="2792" name="Freeform 1036"/>
            <p:cNvSpPr>
              <a:spLocks/>
            </p:cNvSpPr>
            <p:nvPr/>
          </p:nvSpPr>
          <p:spPr bwMode="auto">
            <a:xfrm>
              <a:off x="4571" y="2631"/>
              <a:ext cx="21" cy="15"/>
            </a:xfrm>
            <a:custGeom>
              <a:avLst/>
              <a:gdLst>
                <a:gd name="T0" fmla="*/ 0 w 1055"/>
                <a:gd name="T1" fmla="*/ 0 h 605"/>
                <a:gd name="T2" fmla="*/ 0 w 1055"/>
                <a:gd name="T3" fmla="*/ 0 h 605"/>
                <a:gd name="T4" fmla="*/ 0 w 1055"/>
                <a:gd name="T5" fmla="*/ 0 h 605"/>
                <a:gd name="T6" fmla="*/ 0 w 1055"/>
                <a:gd name="T7" fmla="*/ 0 h 605"/>
                <a:gd name="T8" fmla="*/ 0 w 1055"/>
                <a:gd name="T9" fmla="*/ 0 h 605"/>
                <a:gd name="T10" fmla="*/ 0 60000 65536"/>
                <a:gd name="T11" fmla="*/ 0 60000 65536"/>
                <a:gd name="T12" fmla="*/ 0 60000 65536"/>
                <a:gd name="T13" fmla="*/ 0 60000 65536"/>
                <a:gd name="T14" fmla="*/ 0 60000 65536"/>
                <a:gd name="T15" fmla="*/ 0 w 1055"/>
                <a:gd name="T16" fmla="*/ 0 h 605"/>
                <a:gd name="T17" fmla="*/ 1055 w 1055"/>
                <a:gd name="T18" fmla="*/ 605 h 605"/>
              </a:gdLst>
              <a:ahLst/>
              <a:cxnLst>
                <a:cxn ang="T10">
                  <a:pos x="T0" y="T1"/>
                </a:cxn>
                <a:cxn ang="T11">
                  <a:pos x="T2" y="T3"/>
                </a:cxn>
                <a:cxn ang="T12">
                  <a:pos x="T4" y="T5"/>
                </a:cxn>
                <a:cxn ang="T13">
                  <a:pos x="T6" y="T7"/>
                </a:cxn>
                <a:cxn ang="T14">
                  <a:pos x="T8" y="T9"/>
                </a:cxn>
              </a:cxnLst>
              <a:rect l="T15" t="T16" r="T17" b="T18"/>
              <a:pathLst>
                <a:path w="1055" h="605">
                  <a:moveTo>
                    <a:pt x="0" y="431"/>
                  </a:moveTo>
                  <a:lnTo>
                    <a:pt x="301" y="0"/>
                  </a:lnTo>
                  <a:lnTo>
                    <a:pt x="1055" y="159"/>
                  </a:lnTo>
                  <a:lnTo>
                    <a:pt x="679" y="605"/>
                  </a:lnTo>
                  <a:lnTo>
                    <a:pt x="0" y="431"/>
                  </a:lnTo>
                  <a:close/>
                </a:path>
              </a:pathLst>
            </a:custGeom>
            <a:solidFill>
              <a:srgbClr val="B5B5B5"/>
            </a:solidFill>
            <a:ln w="9525">
              <a:noFill/>
              <a:round/>
              <a:headEnd/>
              <a:tailEnd/>
            </a:ln>
          </p:spPr>
          <p:txBody>
            <a:bodyPr/>
            <a:lstStyle/>
            <a:p>
              <a:endParaRPr lang="en-US"/>
            </a:p>
          </p:txBody>
        </p:sp>
        <p:sp>
          <p:nvSpPr>
            <p:cNvPr id="2793" name="Freeform 1037"/>
            <p:cNvSpPr>
              <a:spLocks/>
            </p:cNvSpPr>
            <p:nvPr/>
          </p:nvSpPr>
          <p:spPr bwMode="auto">
            <a:xfrm>
              <a:off x="4571" y="2631"/>
              <a:ext cx="21" cy="15"/>
            </a:xfrm>
            <a:custGeom>
              <a:avLst/>
              <a:gdLst>
                <a:gd name="T0" fmla="*/ 0 w 1055"/>
                <a:gd name="T1" fmla="*/ 0 h 605"/>
                <a:gd name="T2" fmla="*/ 0 w 1055"/>
                <a:gd name="T3" fmla="*/ 0 h 605"/>
                <a:gd name="T4" fmla="*/ 0 w 1055"/>
                <a:gd name="T5" fmla="*/ 0 h 605"/>
                <a:gd name="T6" fmla="*/ 0 w 1055"/>
                <a:gd name="T7" fmla="*/ 0 h 605"/>
                <a:gd name="T8" fmla="*/ 0 w 1055"/>
                <a:gd name="T9" fmla="*/ 0 h 605"/>
                <a:gd name="T10" fmla="*/ 0 60000 65536"/>
                <a:gd name="T11" fmla="*/ 0 60000 65536"/>
                <a:gd name="T12" fmla="*/ 0 60000 65536"/>
                <a:gd name="T13" fmla="*/ 0 60000 65536"/>
                <a:gd name="T14" fmla="*/ 0 60000 65536"/>
                <a:gd name="T15" fmla="*/ 0 w 1055"/>
                <a:gd name="T16" fmla="*/ 0 h 605"/>
                <a:gd name="T17" fmla="*/ 1055 w 1055"/>
                <a:gd name="T18" fmla="*/ 605 h 605"/>
              </a:gdLst>
              <a:ahLst/>
              <a:cxnLst>
                <a:cxn ang="T10">
                  <a:pos x="T0" y="T1"/>
                </a:cxn>
                <a:cxn ang="T11">
                  <a:pos x="T2" y="T3"/>
                </a:cxn>
                <a:cxn ang="T12">
                  <a:pos x="T4" y="T5"/>
                </a:cxn>
                <a:cxn ang="T13">
                  <a:pos x="T6" y="T7"/>
                </a:cxn>
                <a:cxn ang="T14">
                  <a:pos x="T8" y="T9"/>
                </a:cxn>
              </a:cxnLst>
              <a:rect l="T15" t="T16" r="T17" b="T18"/>
              <a:pathLst>
                <a:path w="1055" h="605">
                  <a:moveTo>
                    <a:pt x="0" y="431"/>
                  </a:moveTo>
                  <a:lnTo>
                    <a:pt x="301" y="0"/>
                  </a:lnTo>
                  <a:lnTo>
                    <a:pt x="1055" y="159"/>
                  </a:lnTo>
                  <a:lnTo>
                    <a:pt x="679" y="605"/>
                  </a:lnTo>
                  <a:lnTo>
                    <a:pt x="0" y="431"/>
                  </a:lnTo>
                </a:path>
              </a:pathLst>
            </a:custGeom>
            <a:noFill/>
            <a:ln w="0">
              <a:solidFill>
                <a:srgbClr val="000000"/>
              </a:solidFill>
              <a:round/>
              <a:headEnd/>
              <a:tailEnd/>
            </a:ln>
          </p:spPr>
          <p:txBody>
            <a:bodyPr/>
            <a:lstStyle/>
            <a:p>
              <a:endParaRPr lang="en-US"/>
            </a:p>
          </p:txBody>
        </p:sp>
        <p:sp>
          <p:nvSpPr>
            <p:cNvPr id="2794" name="Freeform 1038"/>
            <p:cNvSpPr>
              <a:spLocks/>
            </p:cNvSpPr>
            <p:nvPr/>
          </p:nvSpPr>
          <p:spPr bwMode="auto">
            <a:xfrm>
              <a:off x="4575" y="2617"/>
              <a:ext cx="21" cy="15"/>
            </a:xfrm>
            <a:custGeom>
              <a:avLst/>
              <a:gdLst>
                <a:gd name="T0" fmla="*/ 0 w 1041"/>
                <a:gd name="T1" fmla="*/ 0 h 624"/>
                <a:gd name="T2" fmla="*/ 0 w 1041"/>
                <a:gd name="T3" fmla="*/ 0 h 624"/>
                <a:gd name="T4" fmla="*/ 0 w 1041"/>
                <a:gd name="T5" fmla="*/ 0 h 624"/>
                <a:gd name="T6" fmla="*/ 0 w 1041"/>
                <a:gd name="T7" fmla="*/ 0 h 624"/>
                <a:gd name="T8" fmla="*/ 0 w 1041"/>
                <a:gd name="T9" fmla="*/ 0 h 624"/>
                <a:gd name="T10" fmla="*/ 0 60000 65536"/>
                <a:gd name="T11" fmla="*/ 0 60000 65536"/>
                <a:gd name="T12" fmla="*/ 0 60000 65536"/>
                <a:gd name="T13" fmla="*/ 0 60000 65536"/>
                <a:gd name="T14" fmla="*/ 0 60000 65536"/>
                <a:gd name="T15" fmla="*/ 0 w 1041"/>
                <a:gd name="T16" fmla="*/ 0 h 624"/>
                <a:gd name="T17" fmla="*/ 1041 w 1041"/>
                <a:gd name="T18" fmla="*/ 624 h 624"/>
              </a:gdLst>
              <a:ahLst/>
              <a:cxnLst>
                <a:cxn ang="T10">
                  <a:pos x="T0" y="T1"/>
                </a:cxn>
                <a:cxn ang="T11">
                  <a:pos x="T2" y="T3"/>
                </a:cxn>
                <a:cxn ang="T12">
                  <a:pos x="T4" y="T5"/>
                </a:cxn>
                <a:cxn ang="T13">
                  <a:pos x="T6" y="T7"/>
                </a:cxn>
                <a:cxn ang="T14">
                  <a:pos x="T8" y="T9"/>
                </a:cxn>
              </a:cxnLst>
              <a:rect l="T15" t="T16" r="T17" b="T18"/>
              <a:pathLst>
                <a:path w="1041" h="624">
                  <a:moveTo>
                    <a:pt x="0" y="450"/>
                  </a:moveTo>
                  <a:lnTo>
                    <a:pt x="328" y="0"/>
                  </a:lnTo>
                  <a:lnTo>
                    <a:pt x="1041" y="164"/>
                  </a:lnTo>
                  <a:lnTo>
                    <a:pt x="709" y="624"/>
                  </a:lnTo>
                  <a:lnTo>
                    <a:pt x="0" y="450"/>
                  </a:lnTo>
                  <a:close/>
                </a:path>
              </a:pathLst>
            </a:custGeom>
            <a:solidFill>
              <a:srgbClr val="B5B5B5"/>
            </a:solidFill>
            <a:ln w="9525">
              <a:noFill/>
              <a:round/>
              <a:headEnd/>
              <a:tailEnd/>
            </a:ln>
          </p:spPr>
          <p:txBody>
            <a:bodyPr/>
            <a:lstStyle/>
            <a:p>
              <a:endParaRPr lang="en-US"/>
            </a:p>
          </p:txBody>
        </p:sp>
        <p:sp>
          <p:nvSpPr>
            <p:cNvPr id="2795" name="Freeform 1039"/>
            <p:cNvSpPr>
              <a:spLocks/>
            </p:cNvSpPr>
            <p:nvPr/>
          </p:nvSpPr>
          <p:spPr bwMode="auto">
            <a:xfrm>
              <a:off x="4575" y="2617"/>
              <a:ext cx="21" cy="15"/>
            </a:xfrm>
            <a:custGeom>
              <a:avLst/>
              <a:gdLst>
                <a:gd name="T0" fmla="*/ 0 w 1041"/>
                <a:gd name="T1" fmla="*/ 0 h 624"/>
                <a:gd name="T2" fmla="*/ 0 w 1041"/>
                <a:gd name="T3" fmla="*/ 0 h 624"/>
                <a:gd name="T4" fmla="*/ 0 w 1041"/>
                <a:gd name="T5" fmla="*/ 0 h 624"/>
                <a:gd name="T6" fmla="*/ 0 w 1041"/>
                <a:gd name="T7" fmla="*/ 0 h 624"/>
                <a:gd name="T8" fmla="*/ 0 w 1041"/>
                <a:gd name="T9" fmla="*/ 0 h 624"/>
                <a:gd name="T10" fmla="*/ 0 60000 65536"/>
                <a:gd name="T11" fmla="*/ 0 60000 65536"/>
                <a:gd name="T12" fmla="*/ 0 60000 65536"/>
                <a:gd name="T13" fmla="*/ 0 60000 65536"/>
                <a:gd name="T14" fmla="*/ 0 60000 65536"/>
                <a:gd name="T15" fmla="*/ 0 w 1041"/>
                <a:gd name="T16" fmla="*/ 0 h 624"/>
                <a:gd name="T17" fmla="*/ 1041 w 1041"/>
                <a:gd name="T18" fmla="*/ 624 h 624"/>
              </a:gdLst>
              <a:ahLst/>
              <a:cxnLst>
                <a:cxn ang="T10">
                  <a:pos x="T0" y="T1"/>
                </a:cxn>
                <a:cxn ang="T11">
                  <a:pos x="T2" y="T3"/>
                </a:cxn>
                <a:cxn ang="T12">
                  <a:pos x="T4" y="T5"/>
                </a:cxn>
                <a:cxn ang="T13">
                  <a:pos x="T6" y="T7"/>
                </a:cxn>
                <a:cxn ang="T14">
                  <a:pos x="T8" y="T9"/>
                </a:cxn>
              </a:cxnLst>
              <a:rect l="T15" t="T16" r="T17" b="T18"/>
              <a:pathLst>
                <a:path w="1041" h="624">
                  <a:moveTo>
                    <a:pt x="0" y="450"/>
                  </a:moveTo>
                  <a:lnTo>
                    <a:pt x="328" y="0"/>
                  </a:lnTo>
                  <a:lnTo>
                    <a:pt x="1041" y="164"/>
                  </a:lnTo>
                  <a:lnTo>
                    <a:pt x="709" y="624"/>
                  </a:lnTo>
                  <a:lnTo>
                    <a:pt x="0" y="450"/>
                  </a:lnTo>
                </a:path>
              </a:pathLst>
            </a:custGeom>
            <a:noFill/>
            <a:ln w="0">
              <a:solidFill>
                <a:srgbClr val="000000"/>
              </a:solidFill>
              <a:round/>
              <a:headEnd/>
              <a:tailEnd/>
            </a:ln>
          </p:spPr>
          <p:txBody>
            <a:bodyPr/>
            <a:lstStyle/>
            <a:p>
              <a:endParaRPr lang="en-US"/>
            </a:p>
          </p:txBody>
        </p:sp>
        <p:sp>
          <p:nvSpPr>
            <p:cNvPr id="2796" name="Freeform 1040"/>
            <p:cNvSpPr>
              <a:spLocks/>
            </p:cNvSpPr>
            <p:nvPr/>
          </p:nvSpPr>
          <p:spPr bwMode="auto">
            <a:xfrm>
              <a:off x="4578" y="2602"/>
              <a:ext cx="21" cy="16"/>
            </a:xfrm>
            <a:custGeom>
              <a:avLst/>
              <a:gdLst>
                <a:gd name="T0" fmla="*/ 0 w 1058"/>
                <a:gd name="T1" fmla="*/ 0 h 654"/>
                <a:gd name="T2" fmla="*/ 0 w 1058"/>
                <a:gd name="T3" fmla="*/ 0 h 654"/>
                <a:gd name="T4" fmla="*/ 0 w 1058"/>
                <a:gd name="T5" fmla="*/ 0 h 654"/>
                <a:gd name="T6" fmla="*/ 0 w 1058"/>
                <a:gd name="T7" fmla="*/ 0 h 654"/>
                <a:gd name="T8" fmla="*/ 0 w 1058"/>
                <a:gd name="T9" fmla="*/ 0 h 654"/>
                <a:gd name="T10" fmla="*/ 0 60000 65536"/>
                <a:gd name="T11" fmla="*/ 0 60000 65536"/>
                <a:gd name="T12" fmla="*/ 0 60000 65536"/>
                <a:gd name="T13" fmla="*/ 0 60000 65536"/>
                <a:gd name="T14" fmla="*/ 0 60000 65536"/>
                <a:gd name="T15" fmla="*/ 0 w 1058"/>
                <a:gd name="T16" fmla="*/ 0 h 654"/>
                <a:gd name="T17" fmla="*/ 1058 w 1058"/>
                <a:gd name="T18" fmla="*/ 654 h 654"/>
              </a:gdLst>
              <a:ahLst/>
              <a:cxnLst>
                <a:cxn ang="T10">
                  <a:pos x="T0" y="T1"/>
                </a:cxn>
                <a:cxn ang="T11">
                  <a:pos x="T2" y="T3"/>
                </a:cxn>
                <a:cxn ang="T12">
                  <a:pos x="T4" y="T5"/>
                </a:cxn>
                <a:cxn ang="T13">
                  <a:pos x="T6" y="T7"/>
                </a:cxn>
                <a:cxn ang="T14">
                  <a:pos x="T8" y="T9"/>
                </a:cxn>
              </a:cxnLst>
              <a:rect l="T15" t="T16" r="T17" b="T18"/>
              <a:pathLst>
                <a:path w="1058" h="654">
                  <a:moveTo>
                    <a:pt x="0" y="495"/>
                  </a:moveTo>
                  <a:lnTo>
                    <a:pt x="380" y="0"/>
                  </a:lnTo>
                  <a:lnTo>
                    <a:pt x="1058" y="177"/>
                  </a:lnTo>
                  <a:lnTo>
                    <a:pt x="695" y="654"/>
                  </a:lnTo>
                  <a:lnTo>
                    <a:pt x="0" y="495"/>
                  </a:lnTo>
                  <a:close/>
                </a:path>
              </a:pathLst>
            </a:custGeom>
            <a:solidFill>
              <a:srgbClr val="B5B5B5"/>
            </a:solidFill>
            <a:ln w="9525">
              <a:noFill/>
              <a:round/>
              <a:headEnd/>
              <a:tailEnd/>
            </a:ln>
          </p:spPr>
          <p:txBody>
            <a:bodyPr/>
            <a:lstStyle/>
            <a:p>
              <a:endParaRPr lang="en-US"/>
            </a:p>
          </p:txBody>
        </p:sp>
        <p:sp>
          <p:nvSpPr>
            <p:cNvPr id="2797" name="Freeform 1041"/>
            <p:cNvSpPr>
              <a:spLocks/>
            </p:cNvSpPr>
            <p:nvPr/>
          </p:nvSpPr>
          <p:spPr bwMode="auto">
            <a:xfrm>
              <a:off x="4578" y="2602"/>
              <a:ext cx="21" cy="16"/>
            </a:xfrm>
            <a:custGeom>
              <a:avLst/>
              <a:gdLst>
                <a:gd name="T0" fmla="*/ 0 w 1058"/>
                <a:gd name="T1" fmla="*/ 0 h 654"/>
                <a:gd name="T2" fmla="*/ 0 w 1058"/>
                <a:gd name="T3" fmla="*/ 0 h 654"/>
                <a:gd name="T4" fmla="*/ 0 w 1058"/>
                <a:gd name="T5" fmla="*/ 0 h 654"/>
                <a:gd name="T6" fmla="*/ 0 w 1058"/>
                <a:gd name="T7" fmla="*/ 0 h 654"/>
                <a:gd name="T8" fmla="*/ 0 w 1058"/>
                <a:gd name="T9" fmla="*/ 0 h 654"/>
                <a:gd name="T10" fmla="*/ 0 60000 65536"/>
                <a:gd name="T11" fmla="*/ 0 60000 65536"/>
                <a:gd name="T12" fmla="*/ 0 60000 65536"/>
                <a:gd name="T13" fmla="*/ 0 60000 65536"/>
                <a:gd name="T14" fmla="*/ 0 60000 65536"/>
                <a:gd name="T15" fmla="*/ 0 w 1058"/>
                <a:gd name="T16" fmla="*/ 0 h 654"/>
                <a:gd name="T17" fmla="*/ 1058 w 1058"/>
                <a:gd name="T18" fmla="*/ 654 h 654"/>
              </a:gdLst>
              <a:ahLst/>
              <a:cxnLst>
                <a:cxn ang="T10">
                  <a:pos x="T0" y="T1"/>
                </a:cxn>
                <a:cxn ang="T11">
                  <a:pos x="T2" y="T3"/>
                </a:cxn>
                <a:cxn ang="T12">
                  <a:pos x="T4" y="T5"/>
                </a:cxn>
                <a:cxn ang="T13">
                  <a:pos x="T6" y="T7"/>
                </a:cxn>
                <a:cxn ang="T14">
                  <a:pos x="T8" y="T9"/>
                </a:cxn>
              </a:cxnLst>
              <a:rect l="T15" t="T16" r="T17" b="T18"/>
              <a:pathLst>
                <a:path w="1058" h="654">
                  <a:moveTo>
                    <a:pt x="0" y="495"/>
                  </a:moveTo>
                  <a:lnTo>
                    <a:pt x="380" y="0"/>
                  </a:lnTo>
                  <a:lnTo>
                    <a:pt x="1058" y="177"/>
                  </a:lnTo>
                  <a:lnTo>
                    <a:pt x="695" y="654"/>
                  </a:lnTo>
                  <a:lnTo>
                    <a:pt x="0" y="495"/>
                  </a:lnTo>
                </a:path>
              </a:pathLst>
            </a:custGeom>
            <a:noFill/>
            <a:ln w="0">
              <a:solidFill>
                <a:srgbClr val="000000"/>
              </a:solidFill>
              <a:round/>
              <a:headEnd/>
              <a:tailEnd/>
            </a:ln>
          </p:spPr>
          <p:txBody>
            <a:bodyPr/>
            <a:lstStyle/>
            <a:p>
              <a:endParaRPr lang="en-US"/>
            </a:p>
          </p:txBody>
        </p:sp>
        <p:sp>
          <p:nvSpPr>
            <p:cNvPr id="2798" name="Freeform 1042"/>
            <p:cNvSpPr>
              <a:spLocks/>
            </p:cNvSpPr>
            <p:nvPr/>
          </p:nvSpPr>
          <p:spPr bwMode="auto">
            <a:xfrm>
              <a:off x="4586" y="2651"/>
              <a:ext cx="21" cy="16"/>
            </a:xfrm>
            <a:custGeom>
              <a:avLst/>
              <a:gdLst>
                <a:gd name="T0" fmla="*/ 0 w 1071"/>
                <a:gd name="T1" fmla="*/ 0 h 620"/>
                <a:gd name="T2" fmla="*/ 0 w 1071"/>
                <a:gd name="T3" fmla="*/ 0 h 620"/>
                <a:gd name="T4" fmla="*/ 0 w 1071"/>
                <a:gd name="T5" fmla="*/ 0 h 620"/>
                <a:gd name="T6" fmla="*/ 0 w 1071"/>
                <a:gd name="T7" fmla="*/ 0 h 620"/>
                <a:gd name="T8" fmla="*/ 0 w 1071"/>
                <a:gd name="T9" fmla="*/ 0 h 620"/>
                <a:gd name="T10" fmla="*/ 0 60000 65536"/>
                <a:gd name="T11" fmla="*/ 0 60000 65536"/>
                <a:gd name="T12" fmla="*/ 0 60000 65536"/>
                <a:gd name="T13" fmla="*/ 0 60000 65536"/>
                <a:gd name="T14" fmla="*/ 0 60000 65536"/>
                <a:gd name="T15" fmla="*/ 0 w 1071"/>
                <a:gd name="T16" fmla="*/ 0 h 620"/>
                <a:gd name="T17" fmla="*/ 1071 w 1071"/>
                <a:gd name="T18" fmla="*/ 620 h 620"/>
              </a:gdLst>
              <a:ahLst/>
              <a:cxnLst>
                <a:cxn ang="T10">
                  <a:pos x="T0" y="T1"/>
                </a:cxn>
                <a:cxn ang="T11">
                  <a:pos x="T2" y="T3"/>
                </a:cxn>
                <a:cxn ang="T12">
                  <a:pos x="T4" y="T5"/>
                </a:cxn>
                <a:cxn ang="T13">
                  <a:pos x="T6" y="T7"/>
                </a:cxn>
                <a:cxn ang="T14">
                  <a:pos x="T8" y="T9"/>
                </a:cxn>
              </a:cxnLst>
              <a:rect l="T15" t="T16" r="T17" b="T18"/>
              <a:pathLst>
                <a:path w="1071" h="620">
                  <a:moveTo>
                    <a:pt x="0" y="428"/>
                  </a:moveTo>
                  <a:lnTo>
                    <a:pt x="346" y="0"/>
                  </a:lnTo>
                  <a:lnTo>
                    <a:pt x="1071" y="188"/>
                  </a:lnTo>
                  <a:lnTo>
                    <a:pt x="757" y="620"/>
                  </a:lnTo>
                  <a:lnTo>
                    <a:pt x="0" y="428"/>
                  </a:lnTo>
                  <a:close/>
                </a:path>
              </a:pathLst>
            </a:custGeom>
            <a:solidFill>
              <a:srgbClr val="B5B5B5"/>
            </a:solidFill>
            <a:ln w="9525">
              <a:noFill/>
              <a:round/>
              <a:headEnd/>
              <a:tailEnd/>
            </a:ln>
          </p:spPr>
          <p:txBody>
            <a:bodyPr/>
            <a:lstStyle/>
            <a:p>
              <a:endParaRPr lang="en-US"/>
            </a:p>
          </p:txBody>
        </p:sp>
        <p:sp>
          <p:nvSpPr>
            <p:cNvPr id="2799" name="Freeform 1043"/>
            <p:cNvSpPr>
              <a:spLocks/>
            </p:cNvSpPr>
            <p:nvPr/>
          </p:nvSpPr>
          <p:spPr bwMode="auto">
            <a:xfrm>
              <a:off x="4586" y="2651"/>
              <a:ext cx="21" cy="16"/>
            </a:xfrm>
            <a:custGeom>
              <a:avLst/>
              <a:gdLst>
                <a:gd name="T0" fmla="*/ 0 w 1071"/>
                <a:gd name="T1" fmla="*/ 0 h 620"/>
                <a:gd name="T2" fmla="*/ 0 w 1071"/>
                <a:gd name="T3" fmla="*/ 0 h 620"/>
                <a:gd name="T4" fmla="*/ 0 w 1071"/>
                <a:gd name="T5" fmla="*/ 0 h 620"/>
                <a:gd name="T6" fmla="*/ 0 w 1071"/>
                <a:gd name="T7" fmla="*/ 0 h 620"/>
                <a:gd name="T8" fmla="*/ 0 w 1071"/>
                <a:gd name="T9" fmla="*/ 0 h 620"/>
                <a:gd name="T10" fmla="*/ 0 60000 65536"/>
                <a:gd name="T11" fmla="*/ 0 60000 65536"/>
                <a:gd name="T12" fmla="*/ 0 60000 65536"/>
                <a:gd name="T13" fmla="*/ 0 60000 65536"/>
                <a:gd name="T14" fmla="*/ 0 60000 65536"/>
                <a:gd name="T15" fmla="*/ 0 w 1071"/>
                <a:gd name="T16" fmla="*/ 0 h 620"/>
                <a:gd name="T17" fmla="*/ 1071 w 1071"/>
                <a:gd name="T18" fmla="*/ 620 h 620"/>
              </a:gdLst>
              <a:ahLst/>
              <a:cxnLst>
                <a:cxn ang="T10">
                  <a:pos x="T0" y="T1"/>
                </a:cxn>
                <a:cxn ang="T11">
                  <a:pos x="T2" y="T3"/>
                </a:cxn>
                <a:cxn ang="T12">
                  <a:pos x="T4" y="T5"/>
                </a:cxn>
                <a:cxn ang="T13">
                  <a:pos x="T6" y="T7"/>
                </a:cxn>
                <a:cxn ang="T14">
                  <a:pos x="T8" y="T9"/>
                </a:cxn>
              </a:cxnLst>
              <a:rect l="T15" t="T16" r="T17" b="T18"/>
              <a:pathLst>
                <a:path w="1071" h="620">
                  <a:moveTo>
                    <a:pt x="0" y="428"/>
                  </a:moveTo>
                  <a:lnTo>
                    <a:pt x="346" y="0"/>
                  </a:lnTo>
                  <a:lnTo>
                    <a:pt x="1071" y="188"/>
                  </a:lnTo>
                  <a:lnTo>
                    <a:pt x="757" y="620"/>
                  </a:lnTo>
                  <a:lnTo>
                    <a:pt x="0" y="428"/>
                  </a:lnTo>
                </a:path>
              </a:pathLst>
            </a:custGeom>
            <a:noFill/>
            <a:ln w="0">
              <a:solidFill>
                <a:srgbClr val="000000"/>
              </a:solidFill>
              <a:round/>
              <a:headEnd/>
              <a:tailEnd/>
            </a:ln>
          </p:spPr>
          <p:txBody>
            <a:bodyPr/>
            <a:lstStyle/>
            <a:p>
              <a:endParaRPr lang="en-US"/>
            </a:p>
          </p:txBody>
        </p:sp>
        <p:sp>
          <p:nvSpPr>
            <p:cNvPr id="2800" name="Freeform 1044"/>
            <p:cNvSpPr>
              <a:spLocks/>
            </p:cNvSpPr>
            <p:nvPr/>
          </p:nvSpPr>
          <p:spPr bwMode="auto">
            <a:xfrm>
              <a:off x="4578" y="2664"/>
              <a:ext cx="22" cy="14"/>
            </a:xfrm>
            <a:custGeom>
              <a:avLst/>
              <a:gdLst>
                <a:gd name="T0" fmla="*/ 0 w 1103"/>
                <a:gd name="T1" fmla="*/ 0 h 592"/>
                <a:gd name="T2" fmla="*/ 0 w 1103"/>
                <a:gd name="T3" fmla="*/ 0 h 592"/>
                <a:gd name="T4" fmla="*/ 0 w 1103"/>
                <a:gd name="T5" fmla="*/ 0 h 592"/>
                <a:gd name="T6" fmla="*/ 0 w 1103"/>
                <a:gd name="T7" fmla="*/ 0 h 592"/>
                <a:gd name="T8" fmla="*/ 0 w 1103"/>
                <a:gd name="T9" fmla="*/ 0 h 592"/>
                <a:gd name="T10" fmla="*/ 0 60000 65536"/>
                <a:gd name="T11" fmla="*/ 0 60000 65536"/>
                <a:gd name="T12" fmla="*/ 0 60000 65536"/>
                <a:gd name="T13" fmla="*/ 0 60000 65536"/>
                <a:gd name="T14" fmla="*/ 0 60000 65536"/>
                <a:gd name="T15" fmla="*/ 0 w 1103"/>
                <a:gd name="T16" fmla="*/ 0 h 592"/>
                <a:gd name="T17" fmla="*/ 1103 w 1103"/>
                <a:gd name="T18" fmla="*/ 592 h 592"/>
              </a:gdLst>
              <a:ahLst/>
              <a:cxnLst>
                <a:cxn ang="T10">
                  <a:pos x="T0" y="T1"/>
                </a:cxn>
                <a:cxn ang="T11">
                  <a:pos x="T2" y="T3"/>
                </a:cxn>
                <a:cxn ang="T12">
                  <a:pos x="T4" y="T5"/>
                </a:cxn>
                <a:cxn ang="T13">
                  <a:pos x="T6" y="T7"/>
                </a:cxn>
                <a:cxn ang="T14">
                  <a:pos x="T8" y="T9"/>
                </a:cxn>
              </a:cxnLst>
              <a:rect l="T15" t="T16" r="T17" b="T18"/>
              <a:pathLst>
                <a:path w="1103" h="592">
                  <a:moveTo>
                    <a:pt x="0" y="415"/>
                  </a:moveTo>
                  <a:lnTo>
                    <a:pt x="333" y="0"/>
                  </a:lnTo>
                  <a:lnTo>
                    <a:pt x="1103" y="192"/>
                  </a:lnTo>
                  <a:lnTo>
                    <a:pt x="740" y="592"/>
                  </a:lnTo>
                  <a:lnTo>
                    <a:pt x="0" y="415"/>
                  </a:lnTo>
                  <a:close/>
                </a:path>
              </a:pathLst>
            </a:custGeom>
            <a:solidFill>
              <a:srgbClr val="B5B5B5"/>
            </a:solidFill>
            <a:ln w="9525">
              <a:noFill/>
              <a:round/>
              <a:headEnd/>
              <a:tailEnd/>
            </a:ln>
          </p:spPr>
          <p:txBody>
            <a:bodyPr/>
            <a:lstStyle/>
            <a:p>
              <a:endParaRPr lang="en-US"/>
            </a:p>
          </p:txBody>
        </p:sp>
        <p:sp>
          <p:nvSpPr>
            <p:cNvPr id="2801" name="Freeform 1045"/>
            <p:cNvSpPr>
              <a:spLocks/>
            </p:cNvSpPr>
            <p:nvPr/>
          </p:nvSpPr>
          <p:spPr bwMode="auto">
            <a:xfrm>
              <a:off x="4578" y="2664"/>
              <a:ext cx="22" cy="14"/>
            </a:xfrm>
            <a:custGeom>
              <a:avLst/>
              <a:gdLst>
                <a:gd name="T0" fmla="*/ 0 w 1103"/>
                <a:gd name="T1" fmla="*/ 0 h 592"/>
                <a:gd name="T2" fmla="*/ 0 w 1103"/>
                <a:gd name="T3" fmla="*/ 0 h 592"/>
                <a:gd name="T4" fmla="*/ 0 w 1103"/>
                <a:gd name="T5" fmla="*/ 0 h 592"/>
                <a:gd name="T6" fmla="*/ 0 w 1103"/>
                <a:gd name="T7" fmla="*/ 0 h 592"/>
                <a:gd name="T8" fmla="*/ 0 w 1103"/>
                <a:gd name="T9" fmla="*/ 0 h 592"/>
                <a:gd name="T10" fmla="*/ 0 60000 65536"/>
                <a:gd name="T11" fmla="*/ 0 60000 65536"/>
                <a:gd name="T12" fmla="*/ 0 60000 65536"/>
                <a:gd name="T13" fmla="*/ 0 60000 65536"/>
                <a:gd name="T14" fmla="*/ 0 60000 65536"/>
                <a:gd name="T15" fmla="*/ 0 w 1103"/>
                <a:gd name="T16" fmla="*/ 0 h 592"/>
                <a:gd name="T17" fmla="*/ 1103 w 1103"/>
                <a:gd name="T18" fmla="*/ 592 h 592"/>
              </a:gdLst>
              <a:ahLst/>
              <a:cxnLst>
                <a:cxn ang="T10">
                  <a:pos x="T0" y="T1"/>
                </a:cxn>
                <a:cxn ang="T11">
                  <a:pos x="T2" y="T3"/>
                </a:cxn>
                <a:cxn ang="T12">
                  <a:pos x="T4" y="T5"/>
                </a:cxn>
                <a:cxn ang="T13">
                  <a:pos x="T6" y="T7"/>
                </a:cxn>
                <a:cxn ang="T14">
                  <a:pos x="T8" y="T9"/>
                </a:cxn>
              </a:cxnLst>
              <a:rect l="T15" t="T16" r="T17" b="T18"/>
              <a:pathLst>
                <a:path w="1103" h="592">
                  <a:moveTo>
                    <a:pt x="0" y="415"/>
                  </a:moveTo>
                  <a:lnTo>
                    <a:pt x="333" y="0"/>
                  </a:lnTo>
                  <a:lnTo>
                    <a:pt x="1103" y="192"/>
                  </a:lnTo>
                  <a:lnTo>
                    <a:pt x="740" y="592"/>
                  </a:lnTo>
                  <a:lnTo>
                    <a:pt x="0" y="415"/>
                  </a:lnTo>
                </a:path>
              </a:pathLst>
            </a:custGeom>
            <a:noFill/>
            <a:ln w="0">
              <a:solidFill>
                <a:srgbClr val="000000"/>
              </a:solidFill>
              <a:round/>
              <a:headEnd/>
              <a:tailEnd/>
            </a:ln>
          </p:spPr>
          <p:txBody>
            <a:bodyPr/>
            <a:lstStyle/>
            <a:p>
              <a:endParaRPr lang="en-US"/>
            </a:p>
          </p:txBody>
        </p:sp>
        <p:sp>
          <p:nvSpPr>
            <p:cNvPr id="2802" name="Freeform 1046"/>
            <p:cNvSpPr>
              <a:spLocks/>
            </p:cNvSpPr>
            <p:nvPr/>
          </p:nvSpPr>
          <p:spPr bwMode="auto">
            <a:xfrm>
              <a:off x="4596" y="2670"/>
              <a:ext cx="24" cy="14"/>
            </a:xfrm>
            <a:custGeom>
              <a:avLst/>
              <a:gdLst>
                <a:gd name="T0" fmla="*/ 0 w 1194"/>
                <a:gd name="T1" fmla="*/ 0 h 605"/>
                <a:gd name="T2" fmla="*/ 0 w 1194"/>
                <a:gd name="T3" fmla="*/ 0 h 605"/>
                <a:gd name="T4" fmla="*/ 0 w 1194"/>
                <a:gd name="T5" fmla="*/ 0 h 605"/>
                <a:gd name="T6" fmla="*/ 0 w 1194"/>
                <a:gd name="T7" fmla="*/ 0 h 605"/>
                <a:gd name="T8" fmla="*/ 0 w 1194"/>
                <a:gd name="T9" fmla="*/ 0 h 605"/>
                <a:gd name="T10" fmla="*/ 0 60000 65536"/>
                <a:gd name="T11" fmla="*/ 0 60000 65536"/>
                <a:gd name="T12" fmla="*/ 0 60000 65536"/>
                <a:gd name="T13" fmla="*/ 0 60000 65536"/>
                <a:gd name="T14" fmla="*/ 0 60000 65536"/>
                <a:gd name="T15" fmla="*/ 0 w 1194"/>
                <a:gd name="T16" fmla="*/ 0 h 605"/>
                <a:gd name="T17" fmla="*/ 1194 w 1194"/>
                <a:gd name="T18" fmla="*/ 605 h 605"/>
              </a:gdLst>
              <a:ahLst/>
              <a:cxnLst>
                <a:cxn ang="T10">
                  <a:pos x="T0" y="T1"/>
                </a:cxn>
                <a:cxn ang="T11">
                  <a:pos x="T2" y="T3"/>
                </a:cxn>
                <a:cxn ang="T12">
                  <a:pos x="T4" y="T5"/>
                </a:cxn>
                <a:cxn ang="T13">
                  <a:pos x="T6" y="T7"/>
                </a:cxn>
                <a:cxn ang="T14">
                  <a:pos x="T8" y="T9"/>
                </a:cxn>
              </a:cxnLst>
              <a:rect l="T15" t="T16" r="T17" b="T18"/>
              <a:pathLst>
                <a:path w="1194" h="605">
                  <a:moveTo>
                    <a:pt x="0" y="427"/>
                  </a:moveTo>
                  <a:lnTo>
                    <a:pt x="376" y="0"/>
                  </a:lnTo>
                  <a:lnTo>
                    <a:pt x="1194" y="187"/>
                  </a:lnTo>
                  <a:lnTo>
                    <a:pt x="818" y="605"/>
                  </a:lnTo>
                  <a:lnTo>
                    <a:pt x="0" y="427"/>
                  </a:lnTo>
                  <a:close/>
                </a:path>
              </a:pathLst>
            </a:custGeom>
            <a:solidFill>
              <a:srgbClr val="B5B5B5"/>
            </a:solidFill>
            <a:ln w="9525">
              <a:noFill/>
              <a:round/>
              <a:headEnd/>
              <a:tailEnd/>
            </a:ln>
          </p:spPr>
          <p:txBody>
            <a:bodyPr/>
            <a:lstStyle/>
            <a:p>
              <a:endParaRPr lang="en-US"/>
            </a:p>
          </p:txBody>
        </p:sp>
        <p:sp>
          <p:nvSpPr>
            <p:cNvPr id="2803" name="Freeform 1047"/>
            <p:cNvSpPr>
              <a:spLocks/>
            </p:cNvSpPr>
            <p:nvPr/>
          </p:nvSpPr>
          <p:spPr bwMode="auto">
            <a:xfrm>
              <a:off x="4596" y="2670"/>
              <a:ext cx="24" cy="14"/>
            </a:xfrm>
            <a:custGeom>
              <a:avLst/>
              <a:gdLst>
                <a:gd name="T0" fmla="*/ 0 w 1194"/>
                <a:gd name="T1" fmla="*/ 0 h 605"/>
                <a:gd name="T2" fmla="*/ 0 w 1194"/>
                <a:gd name="T3" fmla="*/ 0 h 605"/>
                <a:gd name="T4" fmla="*/ 0 w 1194"/>
                <a:gd name="T5" fmla="*/ 0 h 605"/>
                <a:gd name="T6" fmla="*/ 0 w 1194"/>
                <a:gd name="T7" fmla="*/ 0 h 605"/>
                <a:gd name="T8" fmla="*/ 0 w 1194"/>
                <a:gd name="T9" fmla="*/ 0 h 605"/>
                <a:gd name="T10" fmla="*/ 0 60000 65536"/>
                <a:gd name="T11" fmla="*/ 0 60000 65536"/>
                <a:gd name="T12" fmla="*/ 0 60000 65536"/>
                <a:gd name="T13" fmla="*/ 0 60000 65536"/>
                <a:gd name="T14" fmla="*/ 0 60000 65536"/>
                <a:gd name="T15" fmla="*/ 0 w 1194"/>
                <a:gd name="T16" fmla="*/ 0 h 605"/>
                <a:gd name="T17" fmla="*/ 1194 w 1194"/>
                <a:gd name="T18" fmla="*/ 605 h 605"/>
              </a:gdLst>
              <a:ahLst/>
              <a:cxnLst>
                <a:cxn ang="T10">
                  <a:pos x="T0" y="T1"/>
                </a:cxn>
                <a:cxn ang="T11">
                  <a:pos x="T2" y="T3"/>
                </a:cxn>
                <a:cxn ang="T12">
                  <a:pos x="T4" y="T5"/>
                </a:cxn>
                <a:cxn ang="T13">
                  <a:pos x="T6" y="T7"/>
                </a:cxn>
                <a:cxn ang="T14">
                  <a:pos x="T8" y="T9"/>
                </a:cxn>
              </a:cxnLst>
              <a:rect l="T15" t="T16" r="T17" b="T18"/>
              <a:pathLst>
                <a:path w="1194" h="605">
                  <a:moveTo>
                    <a:pt x="0" y="427"/>
                  </a:moveTo>
                  <a:lnTo>
                    <a:pt x="376" y="0"/>
                  </a:lnTo>
                  <a:lnTo>
                    <a:pt x="1194" y="187"/>
                  </a:lnTo>
                  <a:lnTo>
                    <a:pt x="818" y="605"/>
                  </a:lnTo>
                  <a:lnTo>
                    <a:pt x="0" y="427"/>
                  </a:lnTo>
                </a:path>
              </a:pathLst>
            </a:custGeom>
            <a:noFill/>
            <a:ln w="0">
              <a:solidFill>
                <a:srgbClr val="000000"/>
              </a:solidFill>
              <a:round/>
              <a:headEnd/>
              <a:tailEnd/>
            </a:ln>
          </p:spPr>
          <p:txBody>
            <a:bodyPr/>
            <a:lstStyle/>
            <a:p>
              <a:endParaRPr lang="en-US"/>
            </a:p>
          </p:txBody>
        </p:sp>
        <p:sp>
          <p:nvSpPr>
            <p:cNvPr id="2804" name="Freeform 1048"/>
            <p:cNvSpPr>
              <a:spLocks/>
            </p:cNvSpPr>
            <p:nvPr/>
          </p:nvSpPr>
          <p:spPr bwMode="auto">
            <a:xfrm>
              <a:off x="4605" y="2658"/>
              <a:ext cx="21" cy="15"/>
            </a:xfrm>
            <a:custGeom>
              <a:avLst/>
              <a:gdLst>
                <a:gd name="T0" fmla="*/ 0 w 1078"/>
                <a:gd name="T1" fmla="*/ 0 h 624"/>
                <a:gd name="T2" fmla="*/ 0 w 1078"/>
                <a:gd name="T3" fmla="*/ 0 h 624"/>
                <a:gd name="T4" fmla="*/ 0 w 1078"/>
                <a:gd name="T5" fmla="*/ 0 h 624"/>
                <a:gd name="T6" fmla="*/ 0 w 1078"/>
                <a:gd name="T7" fmla="*/ 0 h 624"/>
                <a:gd name="T8" fmla="*/ 0 w 1078"/>
                <a:gd name="T9" fmla="*/ 0 h 624"/>
                <a:gd name="T10" fmla="*/ 0 60000 65536"/>
                <a:gd name="T11" fmla="*/ 0 60000 65536"/>
                <a:gd name="T12" fmla="*/ 0 60000 65536"/>
                <a:gd name="T13" fmla="*/ 0 60000 65536"/>
                <a:gd name="T14" fmla="*/ 0 60000 65536"/>
                <a:gd name="T15" fmla="*/ 0 w 1078"/>
                <a:gd name="T16" fmla="*/ 0 h 624"/>
                <a:gd name="T17" fmla="*/ 1078 w 1078"/>
                <a:gd name="T18" fmla="*/ 624 h 624"/>
              </a:gdLst>
              <a:ahLst/>
              <a:cxnLst>
                <a:cxn ang="T10">
                  <a:pos x="T0" y="T1"/>
                </a:cxn>
                <a:cxn ang="T11">
                  <a:pos x="T2" y="T3"/>
                </a:cxn>
                <a:cxn ang="T12">
                  <a:pos x="T4" y="T5"/>
                </a:cxn>
                <a:cxn ang="T13">
                  <a:pos x="T6" y="T7"/>
                </a:cxn>
                <a:cxn ang="T14">
                  <a:pos x="T8" y="T9"/>
                </a:cxn>
              </a:cxnLst>
              <a:rect l="T15" t="T16" r="T17" b="T18"/>
              <a:pathLst>
                <a:path w="1078" h="624">
                  <a:moveTo>
                    <a:pt x="0" y="419"/>
                  </a:moveTo>
                  <a:lnTo>
                    <a:pt x="342" y="0"/>
                  </a:lnTo>
                  <a:lnTo>
                    <a:pt x="1078" y="161"/>
                  </a:lnTo>
                  <a:lnTo>
                    <a:pt x="770" y="624"/>
                  </a:lnTo>
                  <a:lnTo>
                    <a:pt x="0" y="419"/>
                  </a:lnTo>
                  <a:close/>
                </a:path>
              </a:pathLst>
            </a:custGeom>
            <a:solidFill>
              <a:srgbClr val="B5B5B5"/>
            </a:solidFill>
            <a:ln w="9525">
              <a:noFill/>
              <a:round/>
              <a:headEnd/>
              <a:tailEnd/>
            </a:ln>
          </p:spPr>
          <p:txBody>
            <a:bodyPr/>
            <a:lstStyle/>
            <a:p>
              <a:endParaRPr lang="en-US"/>
            </a:p>
          </p:txBody>
        </p:sp>
        <p:sp>
          <p:nvSpPr>
            <p:cNvPr id="2805" name="Freeform 1049"/>
            <p:cNvSpPr>
              <a:spLocks/>
            </p:cNvSpPr>
            <p:nvPr/>
          </p:nvSpPr>
          <p:spPr bwMode="auto">
            <a:xfrm>
              <a:off x="4605" y="2658"/>
              <a:ext cx="21" cy="15"/>
            </a:xfrm>
            <a:custGeom>
              <a:avLst/>
              <a:gdLst>
                <a:gd name="T0" fmla="*/ 0 w 1078"/>
                <a:gd name="T1" fmla="*/ 0 h 624"/>
                <a:gd name="T2" fmla="*/ 0 w 1078"/>
                <a:gd name="T3" fmla="*/ 0 h 624"/>
                <a:gd name="T4" fmla="*/ 0 w 1078"/>
                <a:gd name="T5" fmla="*/ 0 h 624"/>
                <a:gd name="T6" fmla="*/ 0 w 1078"/>
                <a:gd name="T7" fmla="*/ 0 h 624"/>
                <a:gd name="T8" fmla="*/ 0 w 1078"/>
                <a:gd name="T9" fmla="*/ 0 h 624"/>
                <a:gd name="T10" fmla="*/ 0 60000 65536"/>
                <a:gd name="T11" fmla="*/ 0 60000 65536"/>
                <a:gd name="T12" fmla="*/ 0 60000 65536"/>
                <a:gd name="T13" fmla="*/ 0 60000 65536"/>
                <a:gd name="T14" fmla="*/ 0 60000 65536"/>
                <a:gd name="T15" fmla="*/ 0 w 1078"/>
                <a:gd name="T16" fmla="*/ 0 h 624"/>
                <a:gd name="T17" fmla="*/ 1078 w 1078"/>
                <a:gd name="T18" fmla="*/ 624 h 624"/>
              </a:gdLst>
              <a:ahLst/>
              <a:cxnLst>
                <a:cxn ang="T10">
                  <a:pos x="T0" y="T1"/>
                </a:cxn>
                <a:cxn ang="T11">
                  <a:pos x="T2" y="T3"/>
                </a:cxn>
                <a:cxn ang="T12">
                  <a:pos x="T4" y="T5"/>
                </a:cxn>
                <a:cxn ang="T13">
                  <a:pos x="T6" y="T7"/>
                </a:cxn>
                <a:cxn ang="T14">
                  <a:pos x="T8" y="T9"/>
                </a:cxn>
              </a:cxnLst>
              <a:rect l="T15" t="T16" r="T17" b="T18"/>
              <a:pathLst>
                <a:path w="1078" h="624">
                  <a:moveTo>
                    <a:pt x="0" y="419"/>
                  </a:moveTo>
                  <a:lnTo>
                    <a:pt x="342" y="0"/>
                  </a:lnTo>
                  <a:lnTo>
                    <a:pt x="1078" y="161"/>
                  </a:lnTo>
                  <a:lnTo>
                    <a:pt x="770" y="624"/>
                  </a:lnTo>
                  <a:lnTo>
                    <a:pt x="0" y="419"/>
                  </a:lnTo>
                </a:path>
              </a:pathLst>
            </a:custGeom>
            <a:noFill/>
            <a:ln w="0">
              <a:solidFill>
                <a:srgbClr val="000000"/>
              </a:solidFill>
              <a:round/>
              <a:headEnd/>
              <a:tailEnd/>
            </a:ln>
          </p:spPr>
          <p:txBody>
            <a:bodyPr/>
            <a:lstStyle/>
            <a:p>
              <a:endParaRPr lang="en-US"/>
            </a:p>
          </p:txBody>
        </p:sp>
        <p:sp>
          <p:nvSpPr>
            <p:cNvPr id="2806" name="Freeform 1050"/>
            <p:cNvSpPr>
              <a:spLocks/>
            </p:cNvSpPr>
            <p:nvPr/>
          </p:nvSpPr>
          <p:spPr bwMode="auto">
            <a:xfrm>
              <a:off x="4589" y="2637"/>
              <a:ext cx="22" cy="15"/>
            </a:xfrm>
            <a:custGeom>
              <a:avLst/>
              <a:gdLst>
                <a:gd name="T0" fmla="*/ 0 w 1074"/>
                <a:gd name="T1" fmla="*/ 0 h 641"/>
                <a:gd name="T2" fmla="*/ 0 w 1074"/>
                <a:gd name="T3" fmla="*/ 0 h 641"/>
                <a:gd name="T4" fmla="*/ 0 w 1074"/>
                <a:gd name="T5" fmla="*/ 0 h 641"/>
                <a:gd name="T6" fmla="*/ 0 w 1074"/>
                <a:gd name="T7" fmla="*/ 0 h 641"/>
                <a:gd name="T8" fmla="*/ 0 w 1074"/>
                <a:gd name="T9" fmla="*/ 0 h 641"/>
                <a:gd name="T10" fmla="*/ 0 60000 65536"/>
                <a:gd name="T11" fmla="*/ 0 60000 65536"/>
                <a:gd name="T12" fmla="*/ 0 60000 65536"/>
                <a:gd name="T13" fmla="*/ 0 60000 65536"/>
                <a:gd name="T14" fmla="*/ 0 60000 65536"/>
                <a:gd name="T15" fmla="*/ 0 w 1074"/>
                <a:gd name="T16" fmla="*/ 0 h 641"/>
                <a:gd name="T17" fmla="*/ 1074 w 1074"/>
                <a:gd name="T18" fmla="*/ 641 h 641"/>
              </a:gdLst>
              <a:ahLst/>
              <a:cxnLst>
                <a:cxn ang="T10">
                  <a:pos x="T0" y="T1"/>
                </a:cxn>
                <a:cxn ang="T11">
                  <a:pos x="T2" y="T3"/>
                </a:cxn>
                <a:cxn ang="T12">
                  <a:pos x="T4" y="T5"/>
                </a:cxn>
                <a:cxn ang="T13">
                  <a:pos x="T6" y="T7"/>
                </a:cxn>
                <a:cxn ang="T14">
                  <a:pos x="T8" y="T9"/>
                </a:cxn>
              </a:cxnLst>
              <a:rect l="T15" t="T16" r="T17" b="T18"/>
              <a:pathLst>
                <a:path w="1074" h="641">
                  <a:moveTo>
                    <a:pt x="0" y="448"/>
                  </a:moveTo>
                  <a:lnTo>
                    <a:pt x="379" y="0"/>
                  </a:lnTo>
                  <a:lnTo>
                    <a:pt x="1074" y="178"/>
                  </a:lnTo>
                  <a:lnTo>
                    <a:pt x="725" y="641"/>
                  </a:lnTo>
                  <a:lnTo>
                    <a:pt x="0" y="448"/>
                  </a:lnTo>
                  <a:close/>
                </a:path>
              </a:pathLst>
            </a:custGeom>
            <a:solidFill>
              <a:srgbClr val="B5B5B5"/>
            </a:solidFill>
            <a:ln w="9525">
              <a:noFill/>
              <a:round/>
              <a:headEnd/>
              <a:tailEnd/>
            </a:ln>
          </p:spPr>
          <p:txBody>
            <a:bodyPr/>
            <a:lstStyle/>
            <a:p>
              <a:endParaRPr lang="en-US"/>
            </a:p>
          </p:txBody>
        </p:sp>
        <p:sp>
          <p:nvSpPr>
            <p:cNvPr id="2807" name="Freeform 1051"/>
            <p:cNvSpPr>
              <a:spLocks/>
            </p:cNvSpPr>
            <p:nvPr/>
          </p:nvSpPr>
          <p:spPr bwMode="auto">
            <a:xfrm>
              <a:off x="4589" y="2637"/>
              <a:ext cx="22" cy="15"/>
            </a:xfrm>
            <a:custGeom>
              <a:avLst/>
              <a:gdLst>
                <a:gd name="T0" fmla="*/ 0 w 1074"/>
                <a:gd name="T1" fmla="*/ 0 h 641"/>
                <a:gd name="T2" fmla="*/ 0 w 1074"/>
                <a:gd name="T3" fmla="*/ 0 h 641"/>
                <a:gd name="T4" fmla="*/ 0 w 1074"/>
                <a:gd name="T5" fmla="*/ 0 h 641"/>
                <a:gd name="T6" fmla="*/ 0 w 1074"/>
                <a:gd name="T7" fmla="*/ 0 h 641"/>
                <a:gd name="T8" fmla="*/ 0 w 1074"/>
                <a:gd name="T9" fmla="*/ 0 h 641"/>
                <a:gd name="T10" fmla="*/ 0 60000 65536"/>
                <a:gd name="T11" fmla="*/ 0 60000 65536"/>
                <a:gd name="T12" fmla="*/ 0 60000 65536"/>
                <a:gd name="T13" fmla="*/ 0 60000 65536"/>
                <a:gd name="T14" fmla="*/ 0 60000 65536"/>
                <a:gd name="T15" fmla="*/ 0 w 1074"/>
                <a:gd name="T16" fmla="*/ 0 h 641"/>
                <a:gd name="T17" fmla="*/ 1074 w 1074"/>
                <a:gd name="T18" fmla="*/ 641 h 641"/>
              </a:gdLst>
              <a:ahLst/>
              <a:cxnLst>
                <a:cxn ang="T10">
                  <a:pos x="T0" y="T1"/>
                </a:cxn>
                <a:cxn ang="T11">
                  <a:pos x="T2" y="T3"/>
                </a:cxn>
                <a:cxn ang="T12">
                  <a:pos x="T4" y="T5"/>
                </a:cxn>
                <a:cxn ang="T13">
                  <a:pos x="T6" y="T7"/>
                </a:cxn>
                <a:cxn ang="T14">
                  <a:pos x="T8" y="T9"/>
                </a:cxn>
              </a:cxnLst>
              <a:rect l="T15" t="T16" r="T17" b="T18"/>
              <a:pathLst>
                <a:path w="1074" h="641">
                  <a:moveTo>
                    <a:pt x="0" y="448"/>
                  </a:moveTo>
                  <a:lnTo>
                    <a:pt x="379" y="0"/>
                  </a:lnTo>
                  <a:lnTo>
                    <a:pt x="1074" y="178"/>
                  </a:lnTo>
                  <a:lnTo>
                    <a:pt x="725" y="641"/>
                  </a:lnTo>
                  <a:lnTo>
                    <a:pt x="0" y="448"/>
                  </a:lnTo>
                </a:path>
              </a:pathLst>
            </a:custGeom>
            <a:noFill/>
            <a:ln w="0">
              <a:solidFill>
                <a:srgbClr val="000000"/>
              </a:solidFill>
              <a:round/>
              <a:headEnd/>
              <a:tailEnd/>
            </a:ln>
          </p:spPr>
          <p:txBody>
            <a:bodyPr/>
            <a:lstStyle/>
            <a:p>
              <a:endParaRPr lang="en-US"/>
            </a:p>
          </p:txBody>
        </p:sp>
        <p:sp>
          <p:nvSpPr>
            <p:cNvPr id="2808" name="Freeform 1052"/>
            <p:cNvSpPr>
              <a:spLocks/>
            </p:cNvSpPr>
            <p:nvPr/>
          </p:nvSpPr>
          <p:spPr bwMode="auto">
            <a:xfrm>
              <a:off x="4593" y="2622"/>
              <a:ext cx="21" cy="15"/>
            </a:xfrm>
            <a:custGeom>
              <a:avLst/>
              <a:gdLst>
                <a:gd name="T0" fmla="*/ 0 w 1075"/>
                <a:gd name="T1" fmla="*/ 0 h 623"/>
                <a:gd name="T2" fmla="*/ 0 w 1075"/>
                <a:gd name="T3" fmla="*/ 0 h 623"/>
                <a:gd name="T4" fmla="*/ 0 w 1075"/>
                <a:gd name="T5" fmla="*/ 0 h 623"/>
                <a:gd name="T6" fmla="*/ 0 w 1075"/>
                <a:gd name="T7" fmla="*/ 0 h 623"/>
                <a:gd name="T8" fmla="*/ 0 w 1075"/>
                <a:gd name="T9" fmla="*/ 0 h 623"/>
                <a:gd name="T10" fmla="*/ 0 60000 65536"/>
                <a:gd name="T11" fmla="*/ 0 60000 65536"/>
                <a:gd name="T12" fmla="*/ 0 60000 65536"/>
                <a:gd name="T13" fmla="*/ 0 60000 65536"/>
                <a:gd name="T14" fmla="*/ 0 60000 65536"/>
                <a:gd name="T15" fmla="*/ 0 w 1075"/>
                <a:gd name="T16" fmla="*/ 0 h 623"/>
                <a:gd name="T17" fmla="*/ 1075 w 1075"/>
                <a:gd name="T18" fmla="*/ 623 h 623"/>
              </a:gdLst>
              <a:ahLst/>
              <a:cxnLst>
                <a:cxn ang="T10">
                  <a:pos x="T0" y="T1"/>
                </a:cxn>
                <a:cxn ang="T11">
                  <a:pos x="T2" y="T3"/>
                </a:cxn>
                <a:cxn ang="T12">
                  <a:pos x="T4" y="T5"/>
                </a:cxn>
                <a:cxn ang="T13">
                  <a:pos x="T6" y="T7"/>
                </a:cxn>
                <a:cxn ang="T14">
                  <a:pos x="T8" y="T9"/>
                </a:cxn>
              </a:cxnLst>
              <a:rect l="T15" t="T16" r="T17" b="T18"/>
              <a:pathLst>
                <a:path w="1075" h="623">
                  <a:moveTo>
                    <a:pt x="1075" y="174"/>
                  </a:moveTo>
                  <a:lnTo>
                    <a:pt x="681" y="623"/>
                  </a:lnTo>
                  <a:lnTo>
                    <a:pt x="0" y="463"/>
                  </a:lnTo>
                  <a:lnTo>
                    <a:pt x="301" y="0"/>
                  </a:lnTo>
                  <a:lnTo>
                    <a:pt x="1075" y="174"/>
                  </a:lnTo>
                  <a:close/>
                </a:path>
              </a:pathLst>
            </a:custGeom>
            <a:solidFill>
              <a:srgbClr val="B5B5B5"/>
            </a:solidFill>
            <a:ln w="9525">
              <a:noFill/>
              <a:round/>
              <a:headEnd/>
              <a:tailEnd/>
            </a:ln>
          </p:spPr>
          <p:txBody>
            <a:bodyPr/>
            <a:lstStyle/>
            <a:p>
              <a:endParaRPr lang="en-US"/>
            </a:p>
          </p:txBody>
        </p:sp>
        <p:sp>
          <p:nvSpPr>
            <p:cNvPr id="2809" name="Freeform 1053"/>
            <p:cNvSpPr>
              <a:spLocks/>
            </p:cNvSpPr>
            <p:nvPr/>
          </p:nvSpPr>
          <p:spPr bwMode="auto">
            <a:xfrm>
              <a:off x="4593" y="2622"/>
              <a:ext cx="21" cy="15"/>
            </a:xfrm>
            <a:custGeom>
              <a:avLst/>
              <a:gdLst>
                <a:gd name="T0" fmla="*/ 0 w 1075"/>
                <a:gd name="T1" fmla="*/ 0 h 623"/>
                <a:gd name="T2" fmla="*/ 0 w 1075"/>
                <a:gd name="T3" fmla="*/ 0 h 623"/>
                <a:gd name="T4" fmla="*/ 0 w 1075"/>
                <a:gd name="T5" fmla="*/ 0 h 623"/>
                <a:gd name="T6" fmla="*/ 0 w 1075"/>
                <a:gd name="T7" fmla="*/ 0 h 623"/>
                <a:gd name="T8" fmla="*/ 0 w 1075"/>
                <a:gd name="T9" fmla="*/ 0 h 623"/>
                <a:gd name="T10" fmla="*/ 0 60000 65536"/>
                <a:gd name="T11" fmla="*/ 0 60000 65536"/>
                <a:gd name="T12" fmla="*/ 0 60000 65536"/>
                <a:gd name="T13" fmla="*/ 0 60000 65536"/>
                <a:gd name="T14" fmla="*/ 0 60000 65536"/>
                <a:gd name="T15" fmla="*/ 0 w 1075"/>
                <a:gd name="T16" fmla="*/ 0 h 623"/>
                <a:gd name="T17" fmla="*/ 1075 w 1075"/>
                <a:gd name="T18" fmla="*/ 623 h 623"/>
              </a:gdLst>
              <a:ahLst/>
              <a:cxnLst>
                <a:cxn ang="T10">
                  <a:pos x="T0" y="T1"/>
                </a:cxn>
                <a:cxn ang="T11">
                  <a:pos x="T2" y="T3"/>
                </a:cxn>
                <a:cxn ang="T12">
                  <a:pos x="T4" y="T5"/>
                </a:cxn>
                <a:cxn ang="T13">
                  <a:pos x="T6" y="T7"/>
                </a:cxn>
                <a:cxn ang="T14">
                  <a:pos x="T8" y="T9"/>
                </a:cxn>
              </a:cxnLst>
              <a:rect l="T15" t="T16" r="T17" b="T18"/>
              <a:pathLst>
                <a:path w="1075" h="623">
                  <a:moveTo>
                    <a:pt x="1075" y="174"/>
                  </a:moveTo>
                  <a:lnTo>
                    <a:pt x="681" y="623"/>
                  </a:lnTo>
                  <a:lnTo>
                    <a:pt x="0" y="463"/>
                  </a:lnTo>
                  <a:lnTo>
                    <a:pt x="301" y="0"/>
                  </a:lnTo>
                  <a:lnTo>
                    <a:pt x="1075" y="174"/>
                  </a:lnTo>
                </a:path>
              </a:pathLst>
            </a:custGeom>
            <a:noFill/>
            <a:ln w="0">
              <a:solidFill>
                <a:srgbClr val="000000"/>
              </a:solidFill>
              <a:round/>
              <a:headEnd/>
              <a:tailEnd/>
            </a:ln>
          </p:spPr>
          <p:txBody>
            <a:bodyPr/>
            <a:lstStyle/>
            <a:p>
              <a:endParaRPr lang="en-US"/>
            </a:p>
          </p:txBody>
        </p:sp>
        <p:sp>
          <p:nvSpPr>
            <p:cNvPr id="2810" name="Freeform 1054"/>
            <p:cNvSpPr>
              <a:spLocks/>
            </p:cNvSpPr>
            <p:nvPr/>
          </p:nvSpPr>
          <p:spPr bwMode="auto">
            <a:xfrm>
              <a:off x="4597" y="2607"/>
              <a:ext cx="21" cy="17"/>
            </a:xfrm>
            <a:custGeom>
              <a:avLst/>
              <a:gdLst>
                <a:gd name="T0" fmla="*/ 0 w 1088"/>
                <a:gd name="T1" fmla="*/ 0 h 668"/>
                <a:gd name="T2" fmla="*/ 0 w 1088"/>
                <a:gd name="T3" fmla="*/ 0 h 668"/>
                <a:gd name="T4" fmla="*/ 0 w 1088"/>
                <a:gd name="T5" fmla="*/ 0 h 668"/>
                <a:gd name="T6" fmla="*/ 0 w 1088"/>
                <a:gd name="T7" fmla="*/ 0 h 668"/>
                <a:gd name="T8" fmla="*/ 0 w 1088"/>
                <a:gd name="T9" fmla="*/ 0 h 668"/>
                <a:gd name="T10" fmla="*/ 0 60000 65536"/>
                <a:gd name="T11" fmla="*/ 0 60000 65536"/>
                <a:gd name="T12" fmla="*/ 0 60000 65536"/>
                <a:gd name="T13" fmla="*/ 0 60000 65536"/>
                <a:gd name="T14" fmla="*/ 0 60000 65536"/>
                <a:gd name="T15" fmla="*/ 0 w 1088"/>
                <a:gd name="T16" fmla="*/ 0 h 668"/>
                <a:gd name="T17" fmla="*/ 1088 w 1088"/>
                <a:gd name="T18" fmla="*/ 668 h 668"/>
              </a:gdLst>
              <a:ahLst/>
              <a:cxnLst>
                <a:cxn ang="T10">
                  <a:pos x="T0" y="T1"/>
                </a:cxn>
                <a:cxn ang="T11">
                  <a:pos x="T2" y="T3"/>
                </a:cxn>
                <a:cxn ang="T12">
                  <a:pos x="T4" y="T5"/>
                </a:cxn>
                <a:cxn ang="T13">
                  <a:pos x="T6" y="T7"/>
                </a:cxn>
                <a:cxn ang="T14">
                  <a:pos x="T8" y="T9"/>
                </a:cxn>
              </a:cxnLst>
              <a:rect l="T15" t="T16" r="T17" b="T18"/>
              <a:pathLst>
                <a:path w="1088" h="668">
                  <a:moveTo>
                    <a:pt x="0" y="512"/>
                  </a:moveTo>
                  <a:lnTo>
                    <a:pt x="393" y="0"/>
                  </a:lnTo>
                  <a:lnTo>
                    <a:pt x="1088" y="174"/>
                  </a:lnTo>
                  <a:lnTo>
                    <a:pt x="739" y="668"/>
                  </a:lnTo>
                  <a:lnTo>
                    <a:pt x="0" y="512"/>
                  </a:lnTo>
                  <a:close/>
                </a:path>
              </a:pathLst>
            </a:custGeom>
            <a:solidFill>
              <a:srgbClr val="B5B5B5"/>
            </a:solidFill>
            <a:ln w="9525">
              <a:noFill/>
              <a:round/>
              <a:headEnd/>
              <a:tailEnd/>
            </a:ln>
          </p:spPr>
          <p:txBody>
            <a:bodyPr/>
            <a:lstStyle/>
            <a:p>
              <a:endParaRPr lang="en-US"/>
            </a:p>
          </p:txBody>
        </p:sp>
        <p:sp>
          <p:nvSpPr>
            <p:cNvPr id="2811" name="Freeform 1055"/>
            <p:cNvSpPr>
              <a:spLocks/>
            </p:cNvSpPr>
            <p:nvPr/>
          </p:nvSpPr>
          <p:spPr bwMode="auto">
            <a:xfrm>
              <a:off x="4597" y="2607"/>
              <a:ext cx="21" cy="17"/>
            </a:xfrm>
            <a:custGeom>
              <a:avLst/>
              <a:gdLst>
                <a:gd name="T0" fmla="*/ 0 w 1088"/>
                <a:gd name="T1" fmla="*/ 0 h 668"/>
                <a:gd name="T2" fmla="*/ 0 w 1088"/>
                <a:gd name="T3" fmla="*/ 0 h 668"/>
                <a:gd name="T4" fmla="*/ 0 w 1088"/>
                <a:gd name="T5" fmla="*/ 0 h 668"/>
                <a:gd name="T6" fmla="*/ 0 w 1088"/>
                <a:gd name="T7" fmla="*/ 0 h 668"/>
                <a:gd name="T8" fmla="*/ 0 w 1088"/>
                <a:gd name="T9" fmla="*/ 0 h 668"/>
                <a:gd name="T10" fmla="*/ 0 60000 65536"/>
                <a:gd name="T11" fmla="*/ 0 60000 65536"/>
                <a:gd name="T12" fmla="*/ 0 60000 65536"/>
                <a:gd name="T13" fmla="*/ 0 60000 65536"/>
                <a:gd name="T14" fmla="*/ 0 60000 65536"/>
                <a:gd name="T15" fmla="*/ 0 w 1088"/>
                <a:gd name="T16" fmla="*/ 0 h 668"/>
                <a:gd name="T17" fmla="*/ 1088 w 1088"/>
                <a:gd name="T18" fmla="*/ 668 h 668"/>
              </a:gdLst>
              <a:ahLst/>
              <a:cxnLst>
                <a:cxn ang="T10">
                  <a:pos x="T0" y="T1"/>
                </a:cxn>
                <a:cxn ang="T11">
                  <a:pos x="T2" y="T3"/>
                </a:cxn>
                <a:cxn ang="T12">
                  <a:pos x="T4" y="T5"/>
                </a:cxn>
                <a:cxn ang="T13">
                  <a:pos x="T6" y="T7"/>
                </a:cxn>
                <a:cxn ang="T14">
                  <a:pos x="T8" y="T9"/>
                </a:cxn>
              </a:cxnLst>
              <a:rect l="T15" t="T16" r="T17" b="T18"/>
              <a:pathLst>
                <a:path w="1088" h="668">
                  <a:moveTo>
                    <a:pt x="0" y="512"/>
                  </a:moveTo>
                  <a:lnTo>
                    <a:pt x="393" y="0"/>
                  </a:lnTo>
                  <a:lnTo>
                    <a:pt x="1088" y="174"/>
                  </a:lnTo>
                  <a:lnTo>
                    <a:pt x="739" y="668"/>
                  </a:lnTo>
                  <a:lnTo>
                    <a:pt x="0" y="512"/>
                  </a:lnTo>
                </a:path>
              </a:pathLst>
            </a:custGeom>
            <a:noFill/>
            <a:ln w="0">
              <a:solidFill>
                <a:srgbClr val="000000"/>
              </a:solidFill>
              <a:round/>
              <a:headEnd/>
              <a:tailEnd/>
            </a:ln>
          </p:spPr>
          <p:txBody>
            <a:bodyPr/>
            <a:lstStyle/>
            <a:p>
              <a:endParaRPr lang="en-US"/>
            </a:p>
          </p:txBody>
        </p:sp>
        <p:sp>
          <p:nvSpPr>
            <p:cNvPr id="2812" name="Freeform 1056"/>
            <p:cNvSpPr>
              <a:spLocks/>
            </p:cNvSpPr>
            <p:nvPr/>
          </p:nvSpPr>
          <p:spPr bwMode="auto">
            <a:xfrm>
              <a:off x="4608" y="2642"/>
              <a:ext cx="22" cy="15"/>
            </a:xfrm>
            <a:custGeom>
              <a:avLst/>
              <a:gdLst>
                <a:gd name="T0" fmla="*/ 0 w 1058"/>
                <a:gd name="T1" fmla="*/ 0 h 624"/>
                <a:gd name="T2" fmla="*/ 0 w 1058"/>
                <a:gd name="T3" fmla="*/ 0 h 624"/>
                <a:gd name="T4" fmla="*/ 0 w 1058"/>
                <a:gd name="T5" fmla="*/ 0 h 624"/>
                <a:gd name="T6" fmla="*/ 0 w 1058"/>
                <a:gd name="T7" fmla="*/ 0 h 624"/>
                <a:gd name="T8" fmla="*/ 0 w 1058"/>
                <a:gd name="T9" fmla="*/ 0 h 624"/>
                <a:gd name="T10" fmla="*/ 0 60000 65536"/>
                <a:gd name="T11" fmla="*/ 0 60000 65536"/>
                <a:gd name="T12" fmla="*/ 0 60000 65536"/>
                <a:gd name="T13" fmla="*/ 0 60000 65536"/>
                <a:gd name="T14" fmla="*/ 0 60000 65536"/>
                <a:gd name="T15" fmla="*/ 0 w 1058"/>
                <a:gd name="T16" fmla="*/ 0 h 624"/>
                <a:gd name="T17" fmla="*/ 1058 w 1058"/>
                <a:gd name="T18" fmla="*/ 624 h 624"/>
              </a:gdLst>
              <a:ahLst/>
              <a:cxnLst>
                <a:cxn ang="T10">
                  <a:pos x="T0" y="T1"/>
                </a:cxn>
                <a:cxn ang="T11">
                  <a:pos x="T2" y="T3"/>
                </a:cxn>
                <a:cxn ang="T12">
                  <a:pos x="T4" y="T5"/>
                </a:cxn>
                <a:cxn ang="T13">
                  <a:pos x="T6" y="T7"/>
                </a:cxn>
                <a:cxn ang="T14">
                  <a:pos x="T8" y="T9"/>
                </a:cxn>
              </a:cxnLst>
              <a:rect l="T15" t="T16" r="T17" b="T18"/>
              <a:pathLst>
                <a:path w="1058" h="624">
                  <a:moveTo>
                    <a:pt x="0" y="463"/>
                  </a:moveTo>
                  <a:lnTo>
                    <a:pt x="366" y="0"/>
                  </a:lnTo>
                  <a:lnTo>
                    <a:pt x="1058" y="160"/>
                  </a:lnTo>
                  <a:lnTo>
                    <a:pt x="695" y="624"/>
                  </a:lnTo>
                  <a:lnTo>
                    <a:pt x="0" y="463"/>
                  </a:lnTo>
                  <a:close/>
                </a:path>
              </a:pathLst>
            </a:custGeom>
            <a:solidFill>
              <a:srgbClr val="B5B5B5"/>
            </a:solidFill>
            <a:ln w="9525">
              <a:noFill/>
              <a:round/>
              <a:headEnd/>
              <a:tailEnd/>
            </a:ln>
          </p:spPr>
          <p:txBody>
            <a:bodyPr/>
            <a:lstStyle/>
            <a:p>
              <a:endParaRPr lang="en-US"/>
            </a:p>
          </p:txBody>
        </p:sp>
        <p:sp>
          <p:nvSpPr>
            <p:cNvPr id="2813" name="Freeform 1057"/>
            <p:cNvSpPr>
              <a:spLocks/>
            </p:cNvSpPr>
            <p:nvPr/>
          </p:nvSpPr>
          <p:spPr bwMode="auto">
            <a:xfrm>
              <a:off x="4608" y="2642"/>
              <a:ext cx="22" cy="15"/>
            </a:xfrm>
            <a:custGeom>
              <a:avLst/>
              <a:gdLst>
                <a:gd name="T0" fmla="*/ 0 w 1058"/>
                <a:gd name="T1" fmla="*/ 0 h 624"/>
                <a:gd name="T2" fmla="*/ 0 w 1058"/>
                <a:gd name="T3" fmla="*/ 0 h 624"/>
                <a:gd name="T4" fmla="*/ 0 w 1058"/>
                <a:gd name="T5" fmla="*/ 0 h 624"/>
                <a:gd name="T6" fmla="*/ 0 w 1058"/>
                <a:gd name="T7" fmla="*/ 0 h 624"/>
                <a:gd name="T8" fmla="*/ 0 w 1058"/>
                <a:gd name="T9" fmla="*/ 0 h 624"/>
                <a:gd name="T10" fmla="*/ 0 60000 65536"/>
                <a:gd name="T11" fmla="*/ 0 60000 65536"/>
                <a:gd name="T12" fmla="*/ 0 60000 65536"/>
                <a:gd name="T13" fmla="*/ 0 60000 65536"/>
                <a:gd name="T14" fmla="*/ 0 60000 65536"/>
                <a:gd name="T15" fmla="*/ 0 w 1058"/>
                <a:gd name="T16" fmla="*/ 0 h 624"/>
                <a:gd name="T17" fmla="*/ 1058 w 1058"/>
                <a:gd name="T18" fmla="*/ 624 h 624"/>
              </a:gdLst>
              <a:ahLst/>
              <a:cxnLst>
                <a:cxn ang="T10">
                  <a:pos x="T0" y="T1"/>
                </a:cxn>
                <a:cxn ang="T11">
                  <a:pos x="T2" y="T3"/>
                </a:cxn>
                <a:cxn ang="T12">
                  <a:pos x="T4" y="T5"/>
                </a:cxn>
                <a:cxn ang="T13">
                  <a:pos x="T6" y="T7"/>
                </a:cxn>
                <a:cxn ang="T14">
                  <a:pos x="T8" y="T9"/>
                </a:cxn>
              </a:cxnLst>
              <a:rect l="T15" t="T16" r="T17" b="T18"/>
              <a:pathLst>
                <a:path w="1058" h="624">
                  <a:moveTo>
                    <a:pt x="0" y="463"/>
                  </a:moveTo>
                  <a:lnTo>
                    <a:pt x="366" y="0"/>
                  </a:lnTo>
                  <a:lnTo>
                    <a:pt x="1058" y="160"/>
                  </a:lnTo>
                  <a:lnTo>
                    <a:pt x="695" y="624"/>
                  </a:lnTo>
                  <a:lnTo>
                    <a:pt x="0" y="463"/>
                  </a:lnTo>
                </a:path>
              </a:pathLst>
            </a:custGeom>
            <a:noFill/>
            <a:ln w="0">
              <a:solidFill>
                <a:srgbClr val="000000"/>
              </a:solidFill>
              <a:round/>
              <a:headEnd/>
              <a:tailEnd/>
            </a:ln>
          </p:spPr>
          <p:txBody>
            <a:bodyPr/>
            <a:lstStyle/>
            <a:p>
              <a:endParaRPr lang="en-US"/>
            </a:p>
          </p:txBody>
        </p:sp>
        <p:sp>
          <p:nvSpPr>
            <p:cNvPr id="2814" name="Freeform 1058"/>
            <p:cNvSpPr>
              <a:spLocks/>
            </p:cNvSpPr>
            <p:nvPr/>
          </p:nvSpPr>
          <p:spPr bwMode="auto">
            <a:xfrm>
              <a:off x="4612" y="2628"/>
              <a:ext cx="20" cy="14"/>
            </a:xfrm>
            <a:custGeom>
              <a:avLst/>
              <a:gdLst>
                <a:gd name="T0" fmla="*/ 0 w 1041"/>
                <a:gd name="T1" fmla="*/ 0 h 606"/>
                <a:gd name="T2" fmla="*/ 0 w 1041"/>
                <a:gd name="T3" fmla="*/ 0 h 606"/>
                <a:gd name="T4" fmla="*/ 0 w 1041"/>
                <a:gd name="T5" fmla="*/ 0 h 606"/>
                <a:gd name="T6" fmla="*/ 0 w 1041"/>
                <a:gd name="T7" fmla="*/ 0 h 606"/>
                <a:gd name="T8" fmla="*/ 0 w 1041"/>
                <a:gd name="T9" fmla="*/ 0 h 606"/>
                <a:gd name="T10" fmla="*/ 0 60000 65536"/>
                <a:gd name="T11" fmla="*/ 0 60000 65536"/>
                <a:gd name="T12" fmla="*/ 0 60000 65536"/>
                <a:gd name="T13" fmla="*/ 0 60000 65536"/>
                <a:gd name="T14" fmla="*/ 0 60000 65536"/>
                <a:gd name="T15" fmla="*/ 0 w 1041"/>
                <a:gd name="T16" fmla="*/ 0 h 606"/>
                <a:gd name="T17" fmla="*/ 1041 w 1041"/>
                <a:gd name="T18" fmla="*/ 606 h 606"/>
              </a:gdLst>
              <a:ahLst/>
              <a:cxnLst>
                <a:cxn ang="T10">
                  <a:pos x="T0" y="T1"/>
                </a:cxn>
                <a:cxn ang="T11">
                  <a:pos x="T2" y="T3"/>
                </a:cxn>
                <a:cxn ang="T12">
                  <a:pos x="T4" y="T5"/>
                </a:cxn>
                <a:cxn ang="T13">
                  <a:pos x="T6" y="T7"/>
                </a:cxn>
                <a:cxn ang="T14">
                  <a:pos x="T8" y="T9"/>
                </a:cxn>
              </a:cxnLst>
              <a:rect l="T15" t="T16" r="T17" b="T18"/>
              <a:pathLst>
                <a:path w="1041" h="606">
                  <a:moveTo>
                    <a:pt x="0" y="446"/>
                  </a:moveTo>
                  <a:lnTo>
                    <a:pt x="379" y="0"/>
                  </a:lnTo>
                  <a:lnTo>
                    <a:pt x="1041" y="160"/>
                  </a:lnTo>
                  <a:lnTo>
                    <a:pt x="694" y="606"/>
                  </a:lnTo>
                  <a:lnTo>
                    <a:pt x="0" y="446"/>
                  </a:lnTo>
                  <a:close/>
                </a:path>
              </a:pathLst>
            </a:custGeom>
            <a:solidFill>
              <a:srgbClr val="B5B5B5"/>
            </a:solidFill>
            <a:ln w="9525">
              <a:noFill/>
              <a:round/>
              <a:headEnd/>
              <a:tailEnd/>
            </a:ln>
          </p:spPr>
          <p:txBody>
            <a:bodyPr/>
            <a:lstStyle/>
            <a:p>
              <a:endParaRPr lang="en-US"/>
            </a:p>
          </p:txBody>
        </p:sp>
        <p:sp>
          <p:nvSpPr>
            <p:cNvPr id="2815" name="Freeform 1059"/>
            <p:cNvSpPr>
              <a:spLocks/>
            </p:cNvSpPr>
            <p:nvPr/>
          </p:nvSpPr>
          <p:spPr bwMode="auto">
            <a:xfrm>
              <a:off x="4612" y="2628"/>
              <a:ext cx="20" cy="14"/>
            </a:xfrm>
            <a:custGeom>
              <a:avLst/>
              <a:gdLst>
                <a:gd name="T0" fmla="*/ 0 w 1041"/>
                <a:gd name="T1" fmla="*/ 0 h 606"/>
                <a:gd name="T2" fmla="*/ 0 w 1041"/>
                <a:gd name="T3" fmla="*/ 0 h 606"/>
                <a:gd name="T4" fmla="*/ 0 w 1041"/>
                <a:gd name="T5" fmla="*/ 0 h 606"/>
                <a:gd name="T6" fmla="*/ 0 w 1041"/>
                <a:gd name="T7" fmla="*/ 0 h 606"/>
                <a:gd name="T8" fmla="*/ 0 w 1041"/>
                <a:gd name="T9" fmla="*/ 0 h 606"/>
                <a:gd name="T10" fmla="*/ 0 60000 65536"/>
                <a:gd name="T11" fmla="*/ 0 60000 65536"/>
                <a:gd name="T12" fmla="*/ 0 60000 65536"/>
                <a:gd name="T13" fmla="*/ 0 60000 65536"/>
                <a:gd name="T14" fmla="*/ 0 60000 65536"/>
                <a:gd name="T15" fmla="*/ 0 w 1041"/>
                <a:gd name="T16" fmla="*/ 0 h 606"/>
                <a:gd name="T17" fmla="*/ 1041 w 1041"/>
                <a:gd name="T18" fmla="*/ 606 h 606"/>
              </a:gdLst>
              <a:ahLst/>
              <a:cxnLst>
                <a:cxn ang="T10">
                  <a:pos x="T0" y="T1"/>
                </a:cxn>
                <a:cxn ang="T11">
                  <a:pos x="T2" y="T3"/>
                </a:cxn>
                <a:cxn ang="T12">
                  <a:pos x="T4" y="T5"/>
                </a:cxn>
                <a:cxn ang="T13">
                  <a:pos x="T6" y="T7"/>
                </a:cxn>
                <a:cxn ang="T14">
                  <a:pos x="T8" y="T9"/>
                </a:cxn>
              </a:cxnLst>
              <a:rect l="T15" t="T16" r="T17" b="T18"/>
              <a:pathLst>
                <a:path w="1041" h="606">
                  <a:moveTo>
                    <a:pt x="0" y="446"/>
                  </a:moveTo>
                  <a:lnTo>
                    <a:pt x="379" y="0"/>
                  </a:lnTo>
                  <a:lnTo>
                    <a:pt x="1041" y="160"/>
                  </a:lnTo>
                  <a:lnTo>
                    <a:pt x="694" y="606"/>
                  </a:lnTo>
                  <a:lnTo>
                    <a:pt x="0" y="446"/>
                  </a:lnTo>
                </a:path>
              </a:pathLst>
            </a:custGeom>
            <a:noFill/>
            <a:ln w="0">
              <a:solidFill>
                <a:srgbClr val="000000"/>
              </a:solidFill>
              <a:round/>
              <a:headEnd/>
              <a:tailEnd/>
            </a:ln>
          </p:spPr>
          <p:txBody>
            <a:bodyPr/>
            <a:lstStyle/>
            <a:p>
              <a:endParaRPr lang="en-US"/>
            </a:p>
          </p:txBody>
        </p:sp>
        <p:sp>
          <p:nvSpPr>
            <p:cNvPr id="2816" name="Freeform 1060"/>
            <p:cNvSpPr>
              <a:spLocks/>
            </p:cNvSpPr>
            <p:nvPr/>
          </p:nvSpPr>
          <p:spPr bwMode="auto">
            <a:xfrm>
              <a:off x="4615" y="2613"/>
              <a:ext cx="22" cy="16"/>
            </a:xfrm>
            <a:custGeom>
              <a:avLst/>
              <a:gdLst>
                <a:gd name="T0" fmla="*/ 0 w 1076"/>
                <a:gd name="T1" fmla="*/ 0 h 651"/>
                <a:gd name="T2" fmla="*/ 0 w 1076"/>
                <a:gd name="T3" fmla="*/ 0 h 651"/>
                <a:gd name="T4" fmla="*/ 0 w 1076"/>
                <a:gd name="T5" fmla="*/ 0 h 651"/>
                <a:gd name="T6" fmla="*/ 0 w 1076"/>
                <a:gd name="T7" fmla="*/ 0 h 651"/>
                <a:gd name="T8" fmla="*/ 0 w 1076"/>
                <a:gd name="T9" fmla="*/ 0 h 651"/>
                <a:gd name="T10" fmla="*/ 0 60000 65536"/>
                <a:gd name="T11" fmla="*/ 0 60000 65536"/>
                <a:gd name="T12" fmla="*/ 0 60000 65536"/>
                <a:gd name="T13" fmla="*/ 0 60000 65536"/>
                <a:gd name="T14" fmla="*/ 0 60000 65536"/>
                <a:gd name="T15" fmla="*/ 0 w 1076"/>
                <a:gd name="T16" fmla="*/ 0 h 651"/>
                <a:gd name="T17" fmla="*/ 1076 w 1076"/>
                <a:gd name="T18" fmla="*/ 651 h 651"/>
              </a:gdLst>
              <a:ahLst/>
              <a:cxnLst>
                <a:cxn ang="T10">
                  <a:pos x="T0" y="T1"/>
                </a:cxn>
                <a:cxn ang="T11">
                  <a:pos x="T2" y="T3"/>
                </a:cxn>
                <a:cxn ang="T12">
                  <a:pos x="T4" y="T5"/>
                </a:cxn>
                <a:cxn ang="T13">
                  <a:pos x="T6" y="T7"/>
                </a:cxn>
                <a:cxn ang="T14">
                  <a:pos x="T8" y="T9"/>
                </a:cxn>
              </a:cxnLst>
              <a:rect l="T15" t="T16" r="T17" b="T18"/>
              <a:pathLst>
                <a:path w="1076" h="651">
                  <a:moveTo>
                    <a:pt x="0" y="477"/>
                  </a:moveTo>
                  <a:lnTo>
                    <a:pt x="346" y="0"/>
                  </a:lnTo>
                  <a:lnTo>
                    <a:pt x="1076" y="192"/>
                  </a:lnTo>
                  <a:lnTo>
                    <a:pt x="743" y="651"/>
                  </a:lnTo>
                  <a:lnTo>
                    <a:pt x="0" y="477"/>
                  </a:lnTo>
                  <a:close/>
                </a:path>
              </a:pathLst>
            </a:custGeom>
            <a:solidFill>
              <a:srgbClr val="B5B5B5"/>
            </a:solidFill>
            <a:ln w="9525">
              <a:noFill/>
              <a:round/>
              <a:headEnd/>
              <a:tailEnd/>
            </a:ln>
          </p:spPr>
          <p:txBody>
            <a:bodyPr/>
            <a:lstStyle/>
            <a:p>
              <a:endParaRPr lang="en-US"/>
            </a:p>
          </p:txBody>
        </p:sp>
        <p:sp>
          <p:nvSpPr>
            <p:cNvPr id="2817" name="Freeform 1061"/>
            <p:cNvSpPr>
              <a:spLocks/>
            </p:cNvSpPr>
            <p:nvPr/>
          </p:nvSpPr>
          <p:spPr bwMode="auto">
            <a:xfrm>
              <a:off x="4615" y="2613"/>
              <a:ext cx="22" cy="16"/>
            </a:xfrm>
            <a:custGeom>
              <a:avLst/>
              <a:gdLst>
                <a:gd name="T0" fmla="*/ 0 w 1076"/>
                <a:gd name="T1" fmla="*/ 0 h 651"/>
                <a:gd name="T2" fmla="*/ 0 w 1076"/>
                <a:gd name="T3" fmla="*/ 0 h 651"/>
                <a:gd name="T4" fmla="*/ 0 w 1076"/>
                <a:gd name="T5" fmla="*/ 0 h 651"/>
                <a:gd name="T6" fmla="*/ 0 w 1076"/>
                <a:gd name="T7" fmla="*/ 0 h 651"/>
                <a:gd name="T8" fmla="*/ 0 w 1076"/>
                <a:gd name="T9" fmla="*/ 0 h 651"/>
                <a:gd name="T10" fmla="*/ 0 60000 65536"/>
                <a:gd name="T11" fmla="*/ 0 60000 65536"/>
                <a:gd name="T12" fmla="*/ 0 60000 65536"/>
                <a:gd name="T13" fmla="*/ 0 60000 65536"/>
                <a:gd name="T14" fmla="*/ 0 60000 65536"/>
                <a:gd name="T15" fmla="*/ 0 w 1076"/>
                <a:gd name="T16" fmla="*/ 0 h 651"/>
                <a:gd name="T17" fmla="*/ 1076 w 1076"/>
                <a:gd name="T18" fmla="*/ 651 h 651"/>
              </a:gdLst>
              <a:ahLst/>
              <a:cxnLst>
                <a:cxn ang="T10">
                  <a:pos x="T0" y="T1"/>
                </a:cxn>
                <a:cxn ang="T11">
                  <a:pos x="T2" y="T3"/>
                </a:cxn>
                <a:cxn ang="T12">
                  <a:pos x="T4" y="T5"/>
                </a:cxn>
                <a:cxn ang="T13">
                  <a:pos x="T6" y="T7"/>
                </a:cxn>
                <a:cxn ang="T14">
                  <a:pos x="T8" y="T9"/>
                </a:cxn>
              </a:cxnLst>
              <a:rect l="T15" t="T16" r="T17" b="T18"/>
              <a:pathLst>
                <a:path w="1076" h="651">
                  <a:moveTo>
                    <a:pt x="0" y="477"/>
                  </a:moveTo>
                  <a:lnTo>
                    <a:pt x="346" y="0"/>
                  </a:lnTo>
                  <a:lnTo>
                    <a:pt x="1076" y="192"/>
                  </a:lnTo>
                  <a:lnTo>
                    <a:pt x="743" y="651"/>
                  </a:lnTo>
                  <a:lnTo>
                    <a:pt x="0" y="477"/>
                  </a:lnTo>
                </a:path>
              </a:pathLst>
            </a:custGeom>
            <a:noFill/>
            <a:ln w="0">
              <a:solidFill>
                <a:srgbClr val="000000"/>
              </a:solidFill>
              <a:round/>
              <a:headEnd/>
              <a:tailEnd/>
            </a:ln>
          </p:spPr>
          <p:txBody>
            <a:bodyPr/>
            <a:lstStyle/>
            <a:p>
              <a:endParaRPr lang="en-US"/>
            </a:p>
          </p:txBody>
        </p:sp>
        <p:sp>
          <p:nvSpPr>
            <p:cNvPr id="2818" name="Freeform 1062"/>
            <p:cNvSpPr>
              <a:spLocks/>
            </p:cNvSpPr>
            <p:nvPr/>
          </p:nvSpPr>
          <p:spPr bwMode="auto">
            <a:xfrm>
              <a:off x="4615" y="2675"/>
              <a:ext cx="23" cy="15"/>
            </a:xfrm>
            <a:custGeom>
              <a:avLst/>
              <a:gdLst>
                <a:gd name="T0" fmla="*/ 0 w 1151"/>
                <a:gd name="T1" fmla="*/ 0 h 605"/>
                <a:gd name="T2" fmla="*/ 0 w 1151"/>
                <a:gd name="T3" fmla="*/ 0 h 605"/>
                <a:gd name="T4" fmla="*/ 0 w 1151"/>
                <a:gd name="T5" fmla="*/ 0 h 605"/>
                <a:gd name="T6" fmla="*/ 0 w 1151"/>
                <a:gd name="T7" fmla="*/ 0 h 605"/>
                <a:gd name="T8" fmla="*/ 0 w 1151"/>
                <a:gd name="T9" fmla="*/ 0 h 605"/>
                <a:gd name="T10" fmla="*/ 0 60000 65536"/>
                <a:gd name="T11" fmla="*/ 0 60000 65536"/>
                <a:gd name="T12" fmla="*/ 0 60000 65536"/>
                <a:gd name="T13" fmla="*/ 0 60000 65536"/>
                <a:gd name="T14" fmla="*/ 0 60000 65536"/>
                <a:gd name="T15" fmla="*/ 0 w 1151"/>
                <a:gd name="T16" fmla="*/ 0 h 605"/>
                <a:gd name="T17" fmla="*/ 1151 w 1151"/>
                <a:gd name="T18" fmla="*/ 605 h 605"/>
              </a:gdLst>
              <a:ahLst/>
              <a:cxnLst>
                <a:cxn ang="T10">
                  <a:pos x="T0" y="T1"/>
                </a:cxn>
                <a:cxn ang="T11">
                  <a:pos x="T2" y="T3"/>
                </a:cxn>
                <a:cxn ang="T12">
                  <a:pos x="T4" y="T5"/>
                </a:cxn>
                <a:cxn ang="T13">
                  <a:pos x="T6" y="T7"/>
                </a:cxn>
                <a:cxn ang="T14">
                  <a:pos x="T8" y="T9"/>
                </a:cxn>
              </a:cxnLst>
              <a:rect l="T15" t="T16" r="T17" b="T18"/>
              <a:pathLst>
                <a:path w="1151" h="605">
                  <a:moveTo>
                    <a:pt x="0" y="414"/>
                  </a:moveTo>
                  <a:lnTo>
                    <a:pt x="377" y="0"/>
                  </a:lnTo>
                  <a:lnTo>
                    <a:pt x="1151" y="204"/>
                  </a:lnTo>
                  <a:lnTo>
                    <a:pt x="770" y="605"/>
                  </a:lnTo>
                  <a:lnTo>
                    <a:pt x="0" y="414"/>
                  </a:lnTo>
                  <a:close/>
                </a:path>
              </a:pathLst>
            </a:custGeom>
            <a:solidFill>
              <a:srgbClr val="B5B5B5"/>
            </a:solidFill>
            <a:ln w="9525">
              <a:noFill/>
              <a:round/>
              <a:headEnd/>
              <a:tailEnd/>
            </a:ln>
          </p:spPr>
          <p:txBody>
            <a:bodyPr/>
            <a:lstStyle/>
            <a:p>
              <a:endParaRPr lang="en-US"/>
            </a:p>
          </p:txBody>
        </p:sp>
        <p:sp>
          <p:nvSpPr>
            <p:cNvPr id="2819" name="Freeform 1063"/>
            <p:cNvSpPr>
              <a:spLocks/>
            </p:cNvSpPr>
            <p:nvPr/>
          </p:nvSpPr>
          <p:spPr bwMode="auto">
            <a:xfrm>
              <a:off x="4615" y="2675"/>
              <a:ext cx="23" cy="15"/>
            </a:xfrm>
            <a:custGeom>
              <a:avLst/>
              <a:gdLst>
                <a:gd name="T0" fmla="*/ 0 w 1151"/>
                <a:gd name="T1" fmla="*/ 0 h 605"/>
                <a:gd name="T2" fmla="*/ 0 w 1151"/>
                <a:gd name="T3" fmla="*/ 0 h 605"/>
                <a:gd name="T4" fmla="*/ 0 w 1151"/>
                <a:gd name="T5" fmla="*/ 0 h 605"/>
                <a:gd name="T6" fmla="*/ 0 w 1151"/>
                <a:gd name="T7" fmla="*/ 0 h 605"/>
                <a:gd name="T8" fmla="*/ 0 w 1151"/>
                <a:gd name="T9" fmla="*/ 0 h 605"/>
                <a:gd name="T10" fmla="*/ 0 60000 65536"/>
                <a:gd name="T11" fmla="*/ 0 60000 65536"/>
                <a:gd name="T12" fmla="*/ 0 60000 65536"/>
                <a:gd name="T13" fmla="*/ 0 60000 65536"/>
                <a:gd name="T14" fmla="*/ 0 60000 65536"/>
                <a:gd name="T15" fmla="*/ 0 w 1151"/>
                <a:gd name="T16" fmla="*/ 0 h 605"/>
                <a:gd name="T17" fmla="*/ 1151 w 1151"/>
                <a:gd name="T18" fmla="*/ 605 h 605"/>
              </a:gdLst>
              <a:ahLst/>
              <a:cxnLst>
                <a:cxn ang="T10">
                  <a:pos x="T0" y="T1"/>
                </a:cxn>
                <a:cxn ang="T11">
                  <a:pos x="T2" y="T3"/>
                </a:cxn>
                <a:cxn ang="T12">
                  <a:pos x="T4" y="T5"/>
                </a:cxn>
                <a:cxn ang="T13">
                  <a:pos x="T6" y="T7"/>
                </a:cxn>
                <a:cxn ang="T14">
                  <a:pos x="T8" y="T9"/>
                </a:cxn>
              </a:cxnLst>
              <a:rect l="T15" t="T16" r="T17" b="T18"/>
              <a:pathLst>
                <a:path w="1151" h="605">
                  <a:moveTo>
                    <a:pt x="0" y="414"/>
                  </a:moveTo>
                  <a:lnTo>
                    <a:pt x="377" y="0"/>
                  </a:lnTo>
                  <a:lnTo>
                    <a:pt x="1151" y="204"/>
                  </a:lnTo>
                  <a:lnTo>
                    <a:pt x="770" y="605"/>
                  </a:lnTo>
                  <a:lnTo>
                    <a:pt x="0" y="414"/>
                  </a:lnTo>
                </a:path>
              </a:pathLst>
            </a:custGeom>
            <a:noFill/>
            <a:ln w="0">
              <a:solidFill>
                <a:srgbClr val="000000"/>
              </a:solidFill>
              <a:round/>
              <a:headEnd/>
              <a:tailEnd/>
            </a:ln>
          </p:spPr>
          <p:txBody>
            <a:bodyPr/>
            <a:lstStyle/>
            <a:p>
              <a:endParaRPr lang="en-US"/>
            </a:p>
          </p:txBody>
        </p:sp>
        <p:sp>
          <p:nvSpPr>
            <p:cNvPr id="2820" name="Freeform 1064"/>
            <p:cNvSpPr>
              <a:spLocks/>
            </p:cNvSpPr>
            <p:nvPr/>
          </p:nvSpPr>
          <p:spPr bwMode="auto">
            <a:xfrm>
              <a:off x="4623" y="2663"/>
              <a:ext cx="22" cy="15"/>
            </a:xfrm>
            <a:custGeom>
              <a:avLst/>
              <a:gdLst>
                <a:gd name="T0" fmla="*/ 0 w 1089"/>
                <a:gd name="T1" fmla="*/ 0 h 623"/>
                <a:gd name="T2" fmla="*/ 0 w 1089"/>
                <a:gd name="T3" fmla="*/ 0 h 623"/>
                <a:gd name="T4" fmla="*/ 0 w 1089"/>
                <a:gd name="T5" fmla="*/ 0 h 623"/>
                <a:gd name="T6" fmla="*/ 0 w 1089"/>
                <a:gd name="T7" fmla="*/ 0 h 623"/>
                <a:gd name="T8" fmla="*/ 0 w 1089"/>
                <a:gd name="T9" fmla="*/ 0 h 623"/>
                <a:gd name="T10" fmla="*/ 0 60000 65536"/>
                <a:gd name="T11" fmla="*/ 0 60000 65536"/>
                <a:gd name="T12" fmla="*/ 0 60000 65536"/>
                <a:gd name="T13" fmla="*/ 0 60000 65536"/>
                <a:gd name="T14" fmla="*/ 0 60000 65536"/>
                <a:gd name="T15" fmla="*/ 0 w 1089"/>
                <a:gd name="T16" fmla="*/ 0 h 623"/>
                <a:gd name="T17" fmla="*/ 1089 w 1089"/>
                <a:gd name="T18" fmla="*/ 623 h 623"/>
              </a:gdLst>
              <a:ahLst/>
              <a:cxnLst>
                <a:cxn ang="T10">
                  <a:pos x="T0" y="T1"/>
                </a:cxn>
                <a:cxn ang="T11">
                  <a:pos x="T2" y="T3"/>
                </a:cxn>
                <a:cxn ang="T12">
                  <a:pos x="T4" y="T5"/>
                </a:cxn>
                <a:cxn ang="T13">
                  <a:pos x="T6" y="T7"/>
                </a:cxn>
                <a:cxn ang="T14">
                  <a:pos x="T8" y="T9"/>
                </a:cxn>
              </a:cxnLst>
              <a:rect l="T15" t="T16" r="T17" b="T18"/>
              <a:pathLst>
                <a:path w="1089" h="623">
                  <a:moveTo>
                    <a:pt x="0" y="431"/>
                  </a:moveTo>
                  <a:lnTo>
                    <a:pt x="362" y="0"/>
                  </a:lnTo>
                  <a:lnTo>
                    <a:pt x="1089" y="177"/>
                  </a:lnTo>
                  <a:lnTo>
                    <a:pt x="774" y="623"/>
                  </a:lnTo>
                  <a:lnTo>
                    <a:pt x="0" y="431"/>
                  </a:lnTo>
                  <a:close/>
                </a:path>
              </a:pathLst>
            </a:custGeom>
            <a:solidFill>
              <a:srgbClr val="B5B5B5"/>
            </a:solidFill>
            <a:ln w="9525">
              <a:noFill/>
              <a:round/>
              <a:headEnd/>
              <a:tailEnd/>
            </a:ln>
          </p:spPr>
          <p:txBody>
            <a:bodyPr/>
            <a:lstStyle/>
            <a:p>
              <a:endParaRPr lang="en-US"/>
            </a:p>
          </p:txBody>
        </p:sp>
        <p:sp>
          <p:nvSpPr>
            <p:cNvPr id="2821" name="Freeform 1065"/>
            <p:cNvSpPr>
              <a:spLocks/>
            </p:cNvSpPr>
            <p:nvPr/>
          </p:nvSpPr>
          <p:spPr bwMode="auto">
            <a:xfrm>
              <a:off x="4623" y="2663"/>
              <a:ext cx="22" cy="15"/>
            </a:xfrm>
            <a:custGeom>
              <a:avLst/>
              <a:gdLst>
                <a:gd name="T0" fmla="*/ 0 w 1089"/>
                <a:gd name="T1" fmla="*/ 0 h 623"/>
                <a:gd name="T2" fmla="*/ 0 w 1089"/>
                <a:gd name="T3" fmla="*/ 0 h 623"/>
                <a:gd name="T4" fmla="*/ 0 w 1089"/>
                <a:gd name="T5" fmla="*/ 0 h 623"/>
                <a:gd name="T6" fmla="*/ 0 w 1089"/>
                <a:gd name="T7" fmla="*/ 0 h 623"/>
                <a:gd name="T8" fmla="*/ 0 w 1089"/>
                <a:gd name="T9" fmla="*/ 0 h 623"/>
                <a:gd name="T10" fmla="*/ 0 60000 65536"/>
                <a:gd name="T11" fmla="*/ 0 60000 65536"/>
                <a:gd name="T12" fmla="*/ 0 60000 65536"/>
                <a:gd name="T13" fmla="*/ 0 60000 65536"/>
                <a:gd name="T14" fmla="*/ 0 60000 65536"/>
                <a:gd name="T15" fmla="*/ 0 w 1089"/>
                <a:gd name="T16" fmla="*/ 0 h 623"/>
                <a:gd name="T17" fmla="*/ 1089 w 1089"/>
                <a:gd name="T18" fmla="*/ 623 h 623"/>
              </a:gdLst>
              <a:ahLst/>
              <a:cxnLst>
                <a:cxn ang="T10">
                  <a:pos x="T0" y="T1"/>
                </a:cxn>
                <a:cxn ang="T11">
                  <a:pos x="T2" y="T3"/>
                </a:cxn>
                <a:cxn ang="T12">
                  <a:pos x="T4" y="T5"/>
                </a:cxn>
                <a:cxn ang="T13">
                  <a:pos x="T6" y="T7"/>
                </a:cxn>
                <a:cxn ang="T14">
                  <a:pos x="T8" y="T9"/>
                </a:cxn>
              </a:cxnLst>
              <a:rect l="T15" t="T16" r="T17" b="T18"/>
              <a:pathLst>
                <a:path w="1089" h="623">
                  <a:moveTo>
                    <a:pt x="0" y="431"/>
                  </a:moveTo>
                  <a:lnTo>
                    <a:pt x="362" y="0"/>
                  </a:lnTo>
                  <a:lnTo>
                    <a:pt x="1089" y="177"/>
                  </a:lnTo>
                  <a:lnTo>
                    <a:pt x="774" y="623"/>
                  </a:lnTo>
                  <a:lnTo>
                    <a:pt x="0" y="431"/>
                  </a:lnTo>
                </a:path>
              </a:pathLst>
            </a:custGeom>
            <a:noFill/>
            <a:ln w="0">
              <a:solidFill>
                <a:srgbClr val="000000"/>
              </a:solidFill>
              <a:round/>
              <a:headEnd/>
              <a:tailEnd/>
            </a:ln>
          </p:spPr>
          <p:txBody>
            <a:bodyPr/>
            <a:lstStyle/>
            <a:p>
              <a:endParaRPr lang="en-US"/>
            </a:p>
          </p:txBody>
        </p:sp>
        <p:sp>
          <p:nvSpPr>
            <p:cNvPr id="2822" name="Freeform 1066"/>
            <p:cNvSpPr>
              <a:spLocks/>
            </p:cNvSpPr>
            <p:nvPr/>
          </p:nvSpPr>
          <p:spPr bwMode="auto">
            <a:xfrm>
              <a:off x="4627" y="2648"/>
              <a:ext cx="22" cy="15"/>
            </a:xfrm>
            <a:custGeom>
              <a:avLst/>
              <a:gdLst>
                <a:gd name="T0" fmla="*/ 0 w 1103"/>
                <a:gd name="T1" fmla="*/ 0 h 623"/>
                <a:gd name="T2" fmla="*/ 0 w 1103"/>
                <a:gd name="T3" fmla="*/ 0 h 623"/>
                <a:gd name="T4" fmla="*/ 0 w 1103"/>
                <a:gd name="T5" fmla="*/ 0 h 623"/>
                <a:gd name="T6" fmla="*/ 0 w 1103"/>
                <a:gd name="T7" fmla="*/ 0 h 623"/>
                <a:gd name="T8" fmla="*/ 0 w 1103"/>
                <a:gd name="T9" fmla="*/ 0 h 623"/>
                <a:gd name="T10" fmla="*/ 0 60000 65536"/>
                <a:gd name="T11" fmla="*/ 0 60000 65536"/>
                <a:gd name="T12" fmla="*/ 0 60000 65536"/>
                <a:gd name="T13" fmla="*/ 0 60000 65536"/>
                <a:gd name="T14" fmla="*/ 0 60000 65536"/>
                <a:gd name="T15" fmla="*/ 0 w 1103"/>
                <a:gd name="T16" fmla="*/ 0 h 623"/>
                <a:gd name="T17" fmla="*/ 1103 w 1103"/>
                <a:gd name="T18" fmla="*/ 623 h 623"/>
              </a:gdLst>
              <a:ahLst/>
              <a:cxnLst>
                <a:cxn ang="T10">
                  <a:pos x="T0" y="T1"/>
                </a:cxn>
                <a:cxn ang="T11">
                  <a:pos x="T2" y="T3"/>
                </a:cxn>
                <a:cxn ang="T12">
                  <a:pos x="T4" y="T5"/>
                </a:cxn>
                <a:cxn ang="T13">
                  <a:pos x="T6" y="T7"/>
                </a:cxn>
                <a:cxn ang="T14">
                  <a:pos x="T8" y="T9"/>
                </a:cxn>
              </a:cxnLst>
              <a:rect l="T15" t="T16" r="T17" b="T18"/>
              <a:pathLst>
                <a:path w="1103" h="623">
                  <a:moveTo>
                    <a:pt x="0" y="463"/>
                  </a:moveTo>
                  <a:lnTo>
                    <a:pt x="378" y="0"/>
                  </a:lnTo>
                  <a:lnTo>
                    <a:pt x="1103" y="160"/>
                  </a:lnTo>
                  <a:lnTo>
                    <a:pt x="710" y="623"/>
                  </a:lnTo>
                  <a:lnTo>
                    <a:pt x="0" y="463"/>
                  </a:lnTo>
                  <a:close/>
                </a:path>
              </a:pathLst>
            </a:custGeom>
            <a:solidFill>
              <a:srgbClr val="B5B5B5"/>
            </a:solidFill>
            <a:ln w="9525">
              <a:noFill/>
              <a:round/>
              <a:headEnd/>
              <a:tailEnd/>
            </a:ln>
          </p:spPr>
          <p:txBody>
            <a:bodyPr/>
            <a:lstStyle/>
            <a:p>
              <a:endParaRPr lang="en-US"/>
            </a:p>
          </p:txBody>
        </p:sp>
        <p:sp>
          <p:nvSpPr>
            <p:cNvPr id="2823" name="Freeform 1067"/>
            <p:cNvSpPr>
              <a:spLocks/>
            </p:cNvSpPr>
            <p:nvPr/>
          </p:nvSpPr>
          <p:spPr bwMode="auto">
            <a:xfrm>
              <a:off x="4627" y="2648"/>
              <a:ext cx="22" cy="15"/>
            </a:xfrm>
            <a:custGeom>
              <a:avLst/>
              <a:gdLst>
                <a:gd name="T0" fmla="*/ 0 w 1103"/>
                <a:gd name="T1" fmla="*/ 0 h 623"/>
                <a:gd name="T2" fmla="*/ 0 w 1103"/>
                <a:gd name="T3" fmla="*/ 0 h 623"/>
                <a:gd name="T4" fmla="*/ 0 w 1103"/>
                <a:gd name="T5" fmla="*/ 0 h 623"/>
                <a:gd name="T6" fmla="*/ 0 w 1103"/>
                <a:gd name="T7" fmla="*/ 0 h 623"/>
                <a:gd name="T8" fmla="*/ 0 w 1103"/>
                <a:gd name="T9" fmla="*/ 0 h 623"/>
                <a:gd name="T10" fmla="*/ 0 60000 65536"/>
                <a:gd name="T11" fmla="*/ 0 60000 65536"/>
                <a:gd name="T12" fmla="*/ 0 60000 65536"/>
                <a:gd name="T13" fmla="*/ 0 60000 65536"/>
                <a:gd name="T14" fmla="*/ 0 60000 65536"/>
                <a:gd name="T15" fmla="*/ 0 w 1103"/>
                <a:gd name="T16" fmla="*/ 0 h 623"/>
                <a:gd name="T17" fmla="*/ 1103 w 1103"/>
                <a:gd name="T18" fmla="*/ 623 h 623"/>
              </a:gdLst>
              <a:ahLst/>
              <a:cxnLst>
                <a:cxn ang="T10">
                  <a:pos x="T0" y="T1"/>
                </a:cxn>
                <a:cxn ang="T11">
                  <a:pos x="T2" y="T3"/>
                </a:cxn>
                <a:cxn ang="T12">
                  <a:pos x="T4" y="T5"/>
                </a:cxn>
                <a:cxn ang="T13">
                  <a:pos x="T6" y="T7"/>
                </a:cxn>
                <a:cxn ang="T14">
                  <a:pos x="T8" y="T9"/>
                </a:cxn>
              </a:cxnLst>
              <a:rect l="T15" t="T16" r="T17" b="T18"/>
              <a:pathLst>
                <a:path w="1103" h="623">
                  <a:moveTo>
                    <a:pt x="0" y="463"/>
                  </a:moveTo>
                  <a:lnTo>
                    <a:pt x="378" y="0"/>
                  </a:lnTo>
                  <a:lnTo>
                    <a:pt x="1103" y="160"/>
                  </a:lnTo>
                  <a:lnTo>
                    <a:pt x="710" y="623"/>
                  </a:lnTo>
                  <a:lnTo>
                    <a:pt x="0" y="463"/>
                  </a:lnTo>
                </a:path>
              </a:pathLst>
            </a:custGeom>
            <a:noFill/>
            <a:ln w="0">
              <a:solidFill>
                <a:srgbClr val="000000"/>
              </a:solidFill>
              <a:round/>
              <a:headEnd/>
              <a:tailEnd/>
            </a:ln>
          </p:spPr>
          <p:txBody>
            <a:bodyPr/>
            <a:lstStyle/>
            <a:p>
              <a:endParaRPr lang="en-US"/>
            </a:p>
          </p:txBody>
        </p:sp>
        <p:sp>
          <p:nvSpPr>
            <p:cNvPr id="2824" name="Freeform 1068"/>
            <p:cNvSpPr>
              <a:spLocks/>
            </p:cNvSpPr>
            <p:nvPr/>
          </p:nvSpPr>
          <p:spPr bwMode="auto">
            <a:xfrm>
              <a:off x="4630" y="2633"/>
              <a:ext cx="20" cy="14"/>
            </a:xfrm>
            <a:custGeom>
              <a:avLst/>
              <a:gdLst>
                <a:gd name="T0" fmla="*/ 0 w 1007"/>
                <a:gd name="T1" fmla="*/ 0 h 574"/>
                <a:gd name="T2" fmla="*/ 0 w 1007"/>
                <a:gd name="T3" fmla="*/ 0 h 574"/>
                <a:gd name="T4" fmla="*/ 0 w 1007"/>
                <a:gd name="T5" fmla="*/ 0 h 574"/>
                <a:gd name="T6" fmla="*/ 0 w 1007"/>
                <a:gd name="T7" fmla="*/ 0 h 574"/>
                <a:gd name="T8" fmla="*/ 0 w 1007"/>
                <a:gd name="T9" fmla="*/ 0 h 574"/>
                <a:gd name="T10" fmla="*/ 0 60000 65536"/>
                <a:gd name="T11" fmla="*/ 0 60000 65536"/>
                <a:gd name="T12" fmla="*/ 0 60000 65536"/>
                <a:gd name="T13" fmla="*/ 0 60000 65536"/>
                <a:gd name="T14" fmla="*/ 0 60000 65536"/>
                <a:gd name="T15" fmla="*/ 0 w 1007"/>
                <a:gd name="T16" fmla="*/ 0 h 574"/>
                <a:gd name="T17" fmla="*/ 1007 w 1007"/>
                <a:gd name="T18" fmla="*/ 574 h 574"/>
              </a:gdLst>
              <a:ahLst/>
              <a:cxnLst>
                <a:cxn ang="T10">
                  <a:pos x="T0" y="T1"/>
                </a:cxn>
                <a:cxn ang="T11">
                  <a:pos x="T2" y="T3"/>
                </a:cxn>
                <a:cxn ang="T12">
                  <a:pos x="T4" y="T5"/>
                </a:cxn>
                <a:cxn ang="T13">
                  <a:pos x="T6" y="T7"/>
                </a:cxn>
                <a:cxn ang="T14">
                  <a:pos x="T8" y="T9"/>
                </a:cxn>
              </a:cxnLst>
              <a:rect l="T15" t="T16" r="T17" b="T18"/>
              <a:pathLst>
                <a:path w="1007" h="574">
                  <a:moveTo>
                    <a:pt x="0" y="429"/>
                  </a:moveTo>
                  <a:lnTo>
                    <a:pt x="377" y="0"/>
                  </a:lnTo>
                  <a:lnTo>
                    <a:pt x="1007" y="126"/>
                  </a:lnTo>
                  <a:lnTo>
                    <a:pt x="630" y="574"/>
                  </a:lnTo>
                  <a:lnTo>
                    <a:pt x="0" y="429"/>
                  </a:lnTo>
                  <a:close/>
                </a:path>
              </a:pathLst>
            </a:custGeom>
            <a:solidFill>
              <a:srgbClr val="B5B5B5"/>
            </a:solidFill>
            <a:ln w="9525">
              <a:noFill/>
              <a:round/>
              <a:headEnd/>
              <a:tailEnd/>
            </a:ln>
          </p:spPr>
          <p:txBody>
            <a:bodyPr/>
            <a:lstStyle/>
            <a:p>
              <a:endParaRPr lang="en-US"/>
            </a:p>
          </p:txBody>
        </p:sp>
        <p:sp>
          <p:nvSpPr>
            <p:cNvPr id="2825" name="Freeform 1069"/>
            <p:cNvSpPr>
              <a:spLocks/>
            </p:cNvSpPr>
            <p:nvPr/>
          </p:nvSpPr>
          <p:spPr bwMode="auto">
            <a:xfrm>
              <a:off x="4630" y="2633"/>
              <a:ext cx="20" cy="14"/>
            </a:xfrm>
            <a:custGeom>
              <a:avLst/>
              <a:gdLst>
                <a:gd name="T0" fmla="*/ 0 w 1007"/>
                <a:gd name="T1" fmla="*/ 0 h 574"/>
                <a:gd name="T2" fmla="*/ 0 w 1007"/>
                <a:gd name="T3" fmla="*/ 0 h 574"/>
                <a:gd name="T4" fmla="*/ 0 w 1007"/>
                <a:gd name="T5" fmla="*/ 0 h 574"/>
                <a:gd name="T6" fmla="*/ 0 w 1007"/>
                <a:gd name="T7" fmla="*/ 0 h 574"/>
                <a:gd name="T8" fmla="*/ 0 w 1007"/>
                <a:gd name="T9" fmla="*/ 0 h 574"/>
                <a:gd name="T10" fmla="*/ 0 60000 65536"/>
                <a:gd name="T11" fmla="*/ 0 60000 65536"/>
                <a:gd name="T12" fmla="*/ 0 60000 65536"/>
                <a:gd name="T13" fmla="*/ 0 60000 65536"/>
                <a:gd name="T14" fmla="*/ 0 60000 65536"/>
                <a:gd name="T15" fmla="*/ 0 w 1007"/>
                <a:gd name="T16" fmla="*/ 0 h 574"/>
                <a:gd name="T17" fmla="*/ 1007 w 1007"/>
                <a:gd name="T18" fmla="*/ 574 h 574"/>
              </a:gdLst>
              <a:ahLst/>
              <a:cxnLst>
                <a:cxn ang="T10">
                  <a:pos x="T0" y="T1"/>
                </a:cxn>
                <a:cxn ang="T11">
                  <a:pos x="T2" y="T3"/>
                </a:cxn>
                <a:cxn ang="T12">
                  <a:pos x="T4" y="T5"/>
                </a:cxn>
                <a:cxn ang="T13">
                  <a:pos x="T6" y="T7"/>
                </a:cxn>
                <a:cxn ang="T14">
                  <a:pos x="T8" y="T9"/>
                </a:cxn>
              </a:cxnLst>
              <a:rect l="T15" t="T16" r="T17" b="T18"/>
              <a:pathLst>
                <a:path w="1007" h="574">
                  <a:moveTo>
                    <a:pt x="0" y="429"/>
                  </a:moveTo>
                  <a:lnTo>
                    <a:pt x="377" y="0"/>
                  </a:lnTo>
                  <a:lnTo>
                    <a:pt x="1007" y="126"/>
                  </a:lnTo>
                  <a:lnTo>
                    <a:pt x="630" y="574"/>
                  </a:lnTo>
                  <a:lnTo>
                    <a:pt x="0" y="429"/>
                  </a:lnTo>
                </a:path>
              </a:pathLst>
            </a:custGeom>
            <a:noFill/>
            <a:ln w="0">
              <a:solidFill>
                <a:srgbClr val="000000"/>
              </a:solidFill>
              <a:round/>
              <a:headEnd/>
              <a:tailEnd/>
            </a:ln>
          </p:spPr>
          <p:txBody>
            <a:bodyPr/>
            <a:lstStyle/>
            <a:p>
              <a:endParaRPr lang="en-US"/>
            </a:p>
          </p:txBody>
        </p:sp>
        <p:sp>
          <p:nvSpPr>
            <p:cNvPr id="2826" name="Freeform 1070"/>
            <p:cNvSpPr>
              <a:spLocks/>
            </p:cNvSpPr>
            <p:nvPr/>
          </p:nvSpPr>
          <p:spPr bwMode="auto">
            <a:xfrm>
              <a:off x="4633" y="2681"/>
              <a:ext cx="23" cy="15"/>
            </a:xfrm>
            <a:custGeom>
              <a:avLst/>
              <a:gdLst>
                <a:gd name="T0" fmla="*/ 0 w 1153"/>
                <a:gd name="T1" fmla="*/ 0 h 620"/>
                <a:gd name="T2" fmla="*/ 0 w 1153"/>
                <a:gd name="T3" fmla="*/ 0 h 620"/>
                <a:gd name="T4" fmla="*/ 0 w 1153"/>
                <a:gd name="T5" fmla="*/ 0 h 620"/>
                <a:gd name="T6" fmla="*/ 0 w 1153"/>
                <a:gd name="T7" fmla="*/ 0 h 620"/>
                <a:gd name="T8" fmla="*/ 0 w 1153"/>
                <a:gd name="T9" fmla="*/ 0 h 620"/>
                <a:gd name="T10" fmla="*/ 0 60000 65536"/>
                <a:gd name="T11" fmla="*/ 0 60000 65536"/>
                <a:gd name="T12" fmla="*/ 0 60000 65536"/>
                <a:gd name="T13" fmla="*/ 0 60000 65536"/>
                <a:gd name="T14" fmla="*/ 0 60000 65536"/>
                <a:gd name="T15" fmla="*/ 0 w 1153"/>
                <a:gd name="T16" fmla="*/ 0 h 620"/>
                <a:gd name="T17" fmla="*/ 1153 w 1153"/>
                <a:gd name="T18" fmla="*/ 620 h 620"/>
              </a:gdLst>
              <a:ahLst/>
              <a:cxnLst>
                <a:cxn ang="T10">
                  <a:pos x="T0" y="T1"/>
                </a:cxn>
                <a:cxn ang="T11">
                  <a:pos x="T2" y="T3"/>
                </a:cxn>
                <a:cxn ang="T12">
                  <a:pos x="T4" y="T5"/>
                </a:cxn>
                <a:cxn ang="T13">
                  <a:pos x="T6" y="T7"/>
                </a:cxn>
                <a:cxn ang="T14">
                  <a:pos x="T8" y="T9"/>
                </a:cxn>
              </a:cxnLst>
              <a:rect l="T15" t="T16" r="T17" b="T18"/>
              <a:pathLst>
                <a:path w="1153" h="620">
                  <a:moveTo>
                    <a:pt x="0" y="414"/>
                  </a:moveTo>
                  <a:lnTo>
                    <a:pt x="362" y="0"/>
                  </a:lnTo>
                  <a:lnTo>
                    <a:pt x="1153" y="187"/>
                  </a:lnTo>
                  <a:lnTo>
                    <a:pt x="790" y="620"/>
                  </a:lnTo>
                  <a:lnTo>
                    <a:pt x="0" y="414"/>
                  </a:lnTo>
                  <a:close/>
                </a:path>
              </a:pathLst>
            </a:custGeom>
            <a:solidFill>
              <a:srgbClr val="B5B5B5"/>
            </a:solidFill>
            <a:ln w="9525">
              <a:noFill/>
              <a:round/>
              <a:headEnd/>
              <a:tailEnd/>
            </a:ln>
          </p:spPr>
          <p:txBody>
            <a:bodyPr/>
            <a:lstStyle/>
            <a:p>
              <a:endParaRPr lang="en-US"/>
            </a:p>
          </p:txBody>
        </p:sp>
        <p:sp>
          <p:nvSpPr>
            <p:cNvPr id="2827" name="Freeform 1071"/>
            <p:cNvSpPr>
              <a:spLocks/>
            </p:cNvSpPr>
            <p:nvPr/>
          </p:nvSpPr>
          <p:spPr bwMode="auto">
            <a:xfrm>
              <a:off x="4633" y="2681"/>
              <a:ext cx="23" cy="15"/>
            </a:xfrm>
            <a:custGeom>
              <a:avLst/>
              <a:gdLst>
                <a:gd name="T0" fmla="*/ 0 w 1153"/>
                <a:gd name="T1" fmla="*/ 0 h 620"/>
                <a:gd name="T2" fmla="*/ 0 w 1153"/>
                <a:gd name="T3" fmla="*/ 0 h 620"/>
                <a:gd name="T4" fmla="*/ 0 w 1153"/>
                <a:gd name="T5" fmla="*/ 0 h 620"/>
                <a:gd name="T6" fmla="*/ 0 w 1153"/>
                <a:gd name="T7" fmla="*/ 0 h 620"/>
                <a:gd name="T8" fmla="*/ 0 w 1153"/>
                <a:gd name="T9" fmla="*/ 0 h 620"/>
                <a:gd name="T10" fmla="*/ 0 60000 65536"/>
                <a:gd name="T11" fmla="*/ 0 60000 65536"/>
                <a:gd name="T12" fmla="*/ 0 60000 65536"/>
                <a:gd name="T13" fmla="*/ 0 60000 65536"/>
                <a:gd name="T14" fmla="*/ 0 60000 65536"/>
                <a:gd name="T15" fmla="*/ 0 w 1153"/>
                <a:gd name="T16" fmla="*/ 0 h 620"/>
                <a:gd name="T17" fmla="*/ 1153 w 1153"/>
                <a:gd name="T18" fmla="*/ 620 h 620"/>
              </a:gdLst>
              <a:ahLst/>
              <a:cxnLst>
                <a:cxn ang="T10">
                  <a:pos x="T0" y="T1"/>
                </a:cxn>
                <a:cxn ang="T11">
                  <a:pos x="T2" y="T3"/>
                </a:cxn>
                <a:cxn ang="T12">
                  <a:pos x="T4" y="T5"/>
                </a:cxn>
                <a:cxn ang="T13">
                  <a:pos x="T6" y="T7"/>
                </a:cxn>
                <a:cxn ang="T14">
                  <a:pos x="T8" y="T9"/>
                </a:cxn>
              </a:cxnLst>
              <a:rect l="T15" t="T16" r="T17" b="T18"/>
              <a:pathLst>
                <a:path w="1153" h="620">
                  <a:moveTo>
                    <a:pt x="0" y="414"/>
                  </a:moveTo>
                  <a:lnTo>
                    <a:pt x="362" y="0"/>
                  </a:lnTo>
                  <a:lnTo>
                    <a:pt x="1153" y="187"/>
                  </a:lnTo>
                  <a:lnTo>
                    <a:pt x="790" y="620"/>
                  </a:lnTo>
                  <a:lnTo>
                    <a:pt x="0" y="414"/>
                  </a:lnTo>
                </a:path>
              </a:pathLst>
            </a:custGeom>
            <a:noFill/>
            <a:ln w="0">
              <a:solidFill>
                <a:srgbClr val="000000"/>
              </a:solidFill>
              <a:round/>
              <a:headEnd/>
              <a:tailEnd/>
            </a:ln>
          </p:spPr>
          <p:txBody>
            <a:bodyPr/>
            <a:lstStyle/>
            <a:p>
              <a:endParaRPr lang="en-US"/>
            </a:p>
          </p:txBody>
        </p:sp>
        <p:sp>
          <p:nvSpPr>
            <p:cNvPr id="2828" name="Freeform 1072"/>
            <p:cNvSpPr>
              <a:spLocks/>
            </p:cNvSpPr>
            <p:nvPr/>
          </p:nvSpPr>
          <p:spPr bwMode="auto">
            <a:xfrm>
              <a:off x="4642" y="2668"/>
              <a:ext cx="24" cy="16"/>
            </a:xfrm>
            <a:custGeom>
              <a:avLst/>
              <a:gdLst>
                <a:gd name="T0" fmla="*/ 0 w 1215"/>
                <a:gd name="T1" fmla="*/ 0 h 668"/>
                <a:gd name="T2" fmla="*/ 0 w 1215"/>
                <a:gd name="T3" fmla="*/ 0 h 668"/>
                <a:gd name="T4" fmla="*/ 0 w 1215"/>
                <a:gd name="T5" fmla="*/ 0 h 668"/>
                <a:gd name="T6" fmla="*/ 0 w 1215"/>
                <a:gd name="T7" fmla="*/ 0 h 668"/>
                <a:gd name="T8" fmla="*/ 0 w 1215"/>
                <a:gd name="T9" fmla="*/ 0 h 668"/>
                <a:gd name="T10" fmla="*/ 0 60000 65536"/>
                <a:gd name="T11" fmla="*/ 0 60000 65536"/>
                <a:gd name="T12" fmla="*/ 0 60000 65536"/>
                <a:gd name="T13" fmla="*/ 0 60000 65536"/>
                <a:gd name="T14" fmla="*/ 0 60000 65536"/>
                <a:gd name="T15" fmla="*/ 0 w 1215"/>
                <a:gd name="T16" fmla="*/ 0 h 668"/>
                <a:gd name="T17" fmla="*/ 1215 w 1215"/>
                <a:gd name="T18" fmla="*/ 668 h 668"/>
              </a:gdLst>
              <a:ahLst/>
              <a:cxnLst>
                <a:cxn ang="T10">
                  <a:pos x="T0" y="T1"/>
                </a:cxn>
                <a:cxn ang="T11">
                  <a:pos x="T2" y="T3"/>
                </a:cxn>
                <a:cxn ang="T12">
                  <a:pos x="T4" y="T5"/>
                </a:cxn>
                <a:cxn ang="T13">
                  <a:pos x="T6" y="T7"/>
                </a:cxn>
                <a:cxn ang="T14">
                  <a:pos x="T8" y="T9"/>
                </a:cxn>
              </a:cxnLst>
              <a:rect l="T15" t="T16" r="T17" b="T18"/>
              <a:pathLst>
                <a:path w="1215" h="668">
                  <a:moveTo>
                    <a:pt x="0" y="445"/>
                  </a:moveTo>
                  <a:lnTo>
                    <a:pt x="363" y="0"/>
                  </a:lnTo>
                  <a:lnTo>
                    <a:pt x="1215" y="236"/>
                  </a:lnTo>
                  <a:lnTo>
                    <a:pt x="852" y="668"/>
                  </a:lnTo>
                  <a:lnTo>
                    <a:pt x="0" y="445"/>
                  </a:lnTo>
                  <a:close/>
                </a:path>
              </a:pathLst>
            </a:custGeom>
            <a:solidFill>
              <a:srgbClr val="B5B5B5"/>
            </a:solidFill>
            <a:ln w="9525">
              <a:noFill/>
              <a:round/>
              <a:headEnd/>
              <a:tailEnd/>
            </a:ln>
          </p:spPr>
          <p:txBody>
            <a:bodyPr/>
            <a:lstStyle/>
            <a:p>
              <a:endParaRPr lang="en-US"/>
            </a:p>
          </p:txBody>
        </p:sp>
        <p:sp>
          <p:nvSpPr>
            <p:cNvPr id="2829" name="Freeform 1073"/>
            <p:cNvSpPr>
              <a:spLocks/>
            </p:cNvSpPr>
            <p:nvPr/>
          </p:nvSpPr>
          <p:spPr bwMode="auto">
            <a:xfrm>
              <a:off x="4642" y="2668"/>
              <a:ext cx="24" cy="16"/>
            </a:xfrm>
            <a:custGeom>
              <a:avLst/>
              <a:gdLst>
                <a:gd name="T0" fmla="*/ 0 w 1215"/>
                <a:gd name="T1" fmla="*/ 0 h 668"/>
                <a:gd name="T2" fmla="*/ 0 w 1215"/>
                <a:gd name="T3" fmla="*/ 0 h 668"/>
                <a:gd name="T4" fmla="*/ 0 w 1215"/>
                <a:gd name="T5" fmla="*/ 0 h 668"/>
                <a:gd name="T6" fmla="*/ 0 w 1215"/>
                <a:gd name="T7" fmla="*/ 0 h 668"/>
                <a:gd name="T8" fmla="*/ 0 w 1215"/>
                <a:gd name="T9" fmla="*/ 0 h 668"/>
                <a:gd name="T10" fmla="*/ 0 60000 65536"/>
                <a:gd name="T11" fmla="*/ 0 60000 65536"/>
                <a:gd name="T12" fmla="*/ 0 60000 65536"/>
                <a:gd name="T13" fmla="*/ 0 60000 65536"/>
                <a:gd name="T14" fmla="*/ 0 60000 65536"/>
                <a:gd name="T15" fmla="*/ 0 w 1215"/>
                <a:gd name="T16" fmla="*/ 0 h 668"/>
                <a:gd name="T17" fmla="*/ 1215 w 1215"/>
                <a:gd name="T18" fmla="*/ 668 h 668"/>
              </a:gdLst>
              <a:ahLst/>
              <a:cxnLst>
                <a:cxn ang="T10">
                  <a:pos x="T0" y="T1"/>
                </a:cxn>
                <a:cxn ang="T11">
                  <a:pos x="T2" y="T3"/>
                </a:cxn>
                <a:cxn ang="T12">
                  <a:pos x="T4" y="T5"/>
                </a:cxn>
                <a:cxn ang="T13">
                  <a:pos x="T6" y="T7"/>
                </a:cxn>
                <a:cxn ang="T14">
                  <a:pos x="T8" y="T9"/>
                </a:cxn>
              </a:cxnLst>
              <a:rect l="T15" t="T16" r="T17" b="T18"/>
              <a:pathLst>
                <a:path w="1215" h="668">
                  <a:moveTo>
                    <a:pt x="0" y="445"/>
                  </a:moveTo>
                  <a:lnTo>
                    <a:pt x="363" y="0"/>
                  </a:lnTo>
                  <a:lnTo>
                    <a:pt x="1215" y="236"/>
                  </a:lnTo>
                  <a:lnTo>
                    <a:pt x="852" y="668"/>
                  </a:lnTo>
                  <a:lnTo>
                    <a:pt x="0" y="445"/>
                  </a:lnTo>
                </a:path>
              </a:pathLst>
            </a:custGeom>
            <a:noFill/>
            <a:ln w="0">
              <a:solidFill>
                <a:srgbClr val="000000"/>
              </a:solidFill>
              <a:round/>
              <a:headEnd/>
              <a:tailEnd/>
            </a:ln>
          </p:spPr>
          <p:txBody>
            <a:bodyPr/>
            <a:lstStyle/>
            <a:p>
              <a:endParaRPr lang="en-US"/>
            </a:p>
          </p:txBody>
        </p:sp>
        <p:sp>
          <p:nvSpPr>
            <p:cNvPr id="2830" name="Freeform 1074"/>
            <p:cNvSpPr>
              <a:spLocks/>
            </p:cNvSpPr>
            <p:nvPr/>
          </p:nvSpPr>
          <p:spPr bwMode="auto">
            <a:xfrm>
              <a:off x="4646" y="2638"/>
              <a:ext cx="20" cy="14"/>
            </a:xfrm>
            <a:custGeom>
              <a:avLst/>
              <a:gdLst>
                <a:gd name="T0" fmla="*/ 0 w 1009"/>
                <a:gd name="T1" fmla="*/ 0 h 575"/>
                <a:gd name="T2" fmla="*/ 0 w 1009"/>
                <a:gd name="T3" fmla="*/ 0 h 575"/>
                <a:gd name="T4" fmla="*/ 0 w 1009"/>
                <a:gd name="T5" fmla="*/ 0 h 575"/>
                <a:gd name="T6" fmla="*/ 0 w 1009"/>
                <a:gd name="T7" fmla="*/ 0 h 575"/>
                <a:gd name="T8" fmla="*/ 0 w 1009"/>
                <a:gd name="T9" fmla="*/ 0 h 575"/>
                <a:gd name="T10" fmla="*/ 0 60000 65536"/>
                <a:gd name="T11" fmla="*/ 0 60000 65536"/>
                <a:gd name="T12" fmla="*/ 0 60000 65536"/>
                <a:gd name="T13" fmla="*/ 0 60000 65536"/>
                <a:gd name="T14" fmla="*/ 0 60000 65536"/>
                <a:gd name="T15" fmla="*/ 0 w 1009"/>
                <a:gd name="T16" fmla="*/ 0 h 575"/>
                <a:gd name="T17" fmla="*/ 1009 w 1009"/>
                <a:gd name="T18" fmla="*/ 575 h 575"/>
              </a:gdLst>
              <a:ahLst/>
              <a:cxnLst>
                <a:cxn ang="T10">
                  <a:pos x="T0" y="T1"/>
                </a:cxn>
                <a:cxn ang="T11">
                  <a:pos x="T2" y="T3"/>
                </a:cxn>
                <a:cxn ang="T12">
                  <a:pos x="T4" y="T5"/>
                </a:cxn>
                <a:cxn ang="T13">
                  <a:pos x="T6" y="T7"/>
                </a:cxn>
                <a:cxn ang="T14">
                  <a:pos x="T8" y="T9"/>
                </a:cxn>
              </a:cxnLst>
              <a:rect l="T15" t="T16" r="T17" b="T18"/>
              <a:pathLst>
                <a:path w="1009" h="575">
                  <a:moveTo>
                    <a:pt x="0" y="445"/>
                  </a:moveTo>
                  <a:lnTo>
                    <a:pt x="393" y="0"/>
                  </a:lnTo>
                  <a:lnTo>
                    <a:pt x="1009" y="142"/>
                  </a:lnTo>
                  <a:lnTo>
                    <a:pt x="599" y="575"/>
                  </a:lnTo>
                  <a:lnTo>
                    <a:pt x="0" y="445"/>
                  </a:lnTo>
                  <a:close/>
                </a:path>
              </a:pathLst>
            </a:custGeom>
            <a:solidFill>
              <a:srgbClr val="B5B5B5"/>
            </a:solidFill>
            <a:ln w="9525">
              <a:noFill/>
              <a:round/>
              <a:headEnd/>
              <a:tailEnd/>
            </a:ln>
          </p:spPr>
          <p:txBody>
            <a:bodyPr/>
            <a:lstStyle/>
            <a:p>
              <a:endParaRPr lang="en-US"/>
            </a:p>
          </p:txBody>
        </p:sp>
        <p:sp>
          <p:nvSpPr>
            <p:cNvPr id="2831" name="Freeform 1075"/>
            <p:cNvSpPr>
              <a:spLocks/>
            </p:cNvSpPr>
            <p:nvPr/>
          </p:nvSpPr>
          <p:spPr bwMode="auto">
            <a:xfrm>
              <a:off x="4646" y="2638"/>
              <a:ext cx="20" cy="14"/>
            </a:xfrm>
            <a:custGeom>
              <a:avLst/>
              <a:gdLst>
                <a:gd name="T0" fmla="*/ 0 w 1009"/>
                <a:gd name="T1" fmla="*/ 0 h 575"/>
                <a:gd name="T2" fmla="*/ 0 w 1009"/>
                <a:gd name="T3" fmla="*/ 0 h 575"/>
                <a:gd name="T4" fmla="*/ 0 w 1009"/>
                <a:gd name="T5" fmla="*/ 0 h 575"/>
                <a:gd name="T6" fmla="*/ 0 w 1009"/>
                <a:gd name="T7" fmla="*/ 0 h 575"/>
                <a:gd name="T8" fmla="*/ 0 w 1009"/>
                <a:gd name="T9" fmla="*/ 0 h 575"/>
                <a:gd name="T10" fmla="*/ 0 60000 65536"/>
                <a:gd name="T11" fmla="*/ 0 60000 65536"/>
                <a:gd name="T12" fmla="*/ 0 60000 65536"/>
                <a:gd name="T13" fmla="*/ 0 60000 65536"/>
                <a:gd name="T14" fmla="*/ 0 60000 65536"/>
                <a:gd name="T15" fmla="*/ 0 w 1009"/>
                <a:gd name="T16" fmla="*/ 0 h 575"/>
                <a:gd name="T17" fmla="*/ 1009 w 1009"/>
                <a:gd name="T18" fmla="*/ 575 h 575"/>
              </a:gdLst>
              <a:ahLst/>
              <a:cxnLst>
                <a:cxn ang="T10">
                  <a:pos x="T0" y="T1"/>
                </a:cxn>
                <a:cxn ang="T11">
                  <a:pos x="T2" y="T3"/>
                </a:cxn>
                <a:cxn ang="T12">
                  <a:pos x="T4" y="T5"/>
                </a:cxn>
                <a:cxn ang="T13">
                  <a:pos x="T6" y="T7"/>
                </a:cxn>
                <a:cxn ang="T14">
                  <a:pos x="T8" y="T9"/>
                </a:cxn>
              </a:cxnLst>
              <a:rect l="T15" t="T16" r="T17" b="T18"/>
              <a:pathLst>
                <a:path w="1009" h="575">
                  <a:moveTo>
                    <a:pt x="0" y="445"/>
                  </a:moveTo>
                  <a:lnTo>
                    <a:pt x="393" y="0"/>
                  </a:lnTo>
                  <a:lnTo>
                    <a:pt x="1009" y="142"/>
                  </a:lnTo>
                  <a:lnTo>
                    <a:pt x="599" y="575"/>
                  </a:lnTo>
                  <a:lnTo>
                    <a:pt x="0" y="445"/>
                  </a:lnTo>
                </a:path>
              </a:pathLst>
            </a:custGeom>
            <a:noFill/>
            <a:ln w="0">
              <a:solidFill>
                <a:srgbClr val="000000"/>
              </a:solidFill>
              <a:round/>
              <a:headEnd/>
              <a:tailEnd/>
            </a:ln>
          </p:spPr>
          <p:txBody>
            <a:bodyPr/>
            <a:lstStyle/>
            <a:p>
              <a:endParaRPr lang="en-US"/>
            </a:p>
          </p:txBody>
        </p:sp>
        <p:sp>
          <p:nvSpPr>
            <p:cNvPr id="2832" name="Freeform 1076"/>
            <p:cNvSpPr>
              <a:spLocks/>
            </p:cNvSpPr>
            <p:nvPr/>
          </p:nvSpPr>
          <p:spPr bwMode="auto">
            <a:xfrm>
              <a:off x="4643" y="2644"/>
              <a:ext cx="42" cy="27"/>
            </a:xfrm>
            <a:custGeom>
              <a:avLst/>
              <a:gdLst>
                <a:gd name="T0" fmla="*/ 0 w 2112"/>
                <a:gd name="T1" fmla="*/ 0 h 1135"/>
                <a:gd name="T2" fmla="*/ 0 w 2112"/>
                <a:gd name="T3" fmla="*/ 0 h 1135"/>
                <a:gd name="T4" fmla="*/ 0 w 2112"/>
                <a:gd name="T5" fmla="*/ 0 h 1135"/>
                <a:gd name="T6" fmla="*/ 0 w 2112"/>
                <a:gd name="T7" fmla="*/ 0 h 1135"/>
                <a:gd name="T8" fmla="*/ 0 w 2112"/>
                <a:gd name="T9" fmla="*/ 0 h 1135"/>
                <a:gd name="T10" fmla="*/ 0 w 2112"/>
                <a:gd name="T11" fmla="*/ 0 h 1135"/>
                <a:gd name="T12" fmla="*/ 0 w 2112"/>
                <a:gd name="T13" fmla="*/ 0 h 1135"/>
                <a:gd name="T14" fmla="*/ 0 60000 65536"/>
                <a:gd name="T15" fmla="*/ 0 60000 65536"/>
                <a:gd name="T16" fmla="*/ 0 60000 65536"/>
                <a:gd name="T17" fmla="*/ 0 60000 65536"/>
                <a:gd name="T18" fmla="*/ 0 60000 65536"/>
                <a:gd name="T19" fmla="*/ 0 60000 65536"/>
                <a:gd name="T20" fmla="*/ 0 60000 65536"/>
                <a:gd name="T21" fmla="*/ 0 w 2112"/>
                <a:gd name="T22" fmla="*/ 0 h 1135"/>
                <a:gd name="T23" fmla="*/ 2112 w 2112"/>
                <a:gd name="T24" fmla="*/ 1135 h 11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12" h="1135">
                  <a:moveTo>
                    <a:pt x="0" y="850"/>
                  </a:moveTo>
                  <a:lnTo>
                    <a:pt x="411" y="400"/>
                  </a:lnTo>
                  <a:lnTo>
                    <a:pt x="900" y="530"/>
                  </a:lnTo>
                  <a:lnTo>
                    <a:pt x="1389" y="0"/>
                  </a:lnTo>
                  <a:lnTo>
                    <a:pt x="2112" y="163"/>
                  </a:lnTo>
                  <a:lnTo>
                    <a:pt x="1232" y="1135"/>
                  </a:lnTo>
                  <a:lnTo>
                    <a:pt x="0" y="850"/>
                  </a:lnTo>
                  <a:close/>
                </a:path>
              </a:pathLst>
            </a:custGeom>
            <a:solidFill>
              <a:srgbClr val="B5B5B5"/>
            </a:solidFill>
            <a:ln w="9525">
              <a:noFill/>
              <a:round/>
              <a:headEnd/>
              <a:tailEnd/>
            </a:ln>
          </p:spPr>
          <p:txBody>
            <a:bodyPr/>
            <a:lstStyle/>
            <a:p>
              <a:endParaRPr lang="en-US"/>
            </a:p>
          </p:txBody>
        </p:sp>
        <p:sp>
          <p:nvSpPr>
            <p:cNvPr id="2833" name="Freeform 1077"/>
            <p:cNvSpPr>
              <a:spLocks/>
            </p:cNvSpPr>
            <p:nvPr/>
          </p:nvSpPr>
          <p:spPr bwMode="auto">
            <a:xfrm>
              <a:off x="4643" y="2644"/>
              <a:ext cx="42" cy="27"/>
            </a:xfrm>
            <a:custGeom>
              <a:avLst/>
              <a:gdLst>
                <a:gd name="T0" fmla="*/ 0 w 2112"/>
                <a:gd name="T1" fmla="*/ 0 h 1135"/>
                <a:gd name="T2" fmla="*/ 0 w 2112"/>
                <a:gd name="T3" fmla="*/ 0 h 1135"/>
                <a:gd name="T4" fmla="*/ 0 w 2112"/>
                <a:gd name="T5" fmla="*/ 0 h 1135"/>
                <a:gd name="T6" fmla="*/ 0 w 2112"/>
                <a:gd name="T7" fmla="*/ 0 h 1135"/>
                <a:gd name="T8" fmla="*/ 0 w 2112"/>
                <a:gd name="T9" fmla="*/ 0 h 1135"/>
                <a:gd name="T10" fmla="*/ 0 w 2112"/>
                <a:gd name="T11" fmla="*/ 0 h 1135"/>
                <a:gd name="T12" fmla="*/ 0 w 2112"/>
                <a:gd name="T13" fmla="*/ 0 h 1135"/>
                <a:gd name="T14" fmla="*/ 0 60000 65536"/>
                <a:gd name="T15" fmla="*/ 0 60000 65536"/>
                <a:gd name="T16" fmla="*/ 0 60000 65536"/>
                <a:gd name="T17" fmla="*/ 0 60000 65536"/>
                <a:gd name="T18" fmla="*/ 0 60000 65536"/>
                <a:gd name="T19" fmla="*/ 0 60000 65536"/>
                <a:gd name="T20" fmla="*/ 0 60000 65536"/>
                <a:gd name="T21" fmla="*/ 0 w 2112"/>
                <a:gd name="T22" fmla="*/ 0 h 1135"/>
                <a:gd name="T23" fmla="*/ 2112 w 2112"/>
                <a:gd name="T24" fmla="*/ 1135 h 11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12" h="1135">
                  <a:moveTo>
                    <a:pt x="0" y="850"/>
                  </a:moveTo>
                  <a:lnTo>
                    <a:pt x="411" y="400"/>
                  </a:lnTo>
                  <a:lnTo>
                    <a:pt x="900" y="530"/>
                  </a:lnTo>
                  <a:lnTo>
                    <a:pt x="1389" y="0"/>
                  </a:lnTo>
                  <a:lnTo>
                    <a:pt x="2112" y="163"/>
                  </a:lnTo>
                  <a:lnTo>
                    <a:pt x="1232" y="1135"/>
                  </a:lnTo>
                  <a:lnTo>
                    <a:pt x="0" y="850"/>
                  </a:lnTo>
                </a:path>
              </a:pathLst>
            </a:custGeom>
            <a:noFill/>
            <a:ln w="0">
              <a:solidFill>
                <a:srgbClr val="000000"/>
              </a:solidFill>
              <a:round/>
              <a:headEnd/>
              <a:tailEnd/>
            </a:ln>
          </p:spPr>
          <p:txBody>
            <a:bodyPr/>
            <a:lstStyle/>
            <a:p>
              <a:endParaRPr lang="en-US"/>
            </a:p>
          </p:txBody>
        </p:sp>
        <p:sp>
          <p:nvSpPr>
            <p:cNvPr id="2834" name="Freeform 1078"/>
            <p:cNvSpPr>
              <a:spLocks/>
            </p:cNvSpPr>
            <p:nvPr/>
          </p:nvSpPr>
          <p:spPr bwMode="auto">
            <a:xfrm>
              <a:off x="4667" y="2629"/>
              <a:ext cx="29" cy="17"/>
            </a:xfrm>
            <a:custGeom>
              <a:avLst/>
              <a:gdLst>
                <a:gd name="T0" fmla="*/ 0 w 1417"/>
                <a:gd name="T1" fmla="*/ 0 h 686"/>
                <a:gd name="T2" fmla="*/ 0 w 1417"/>
                <a:gd name="T3" fmla="*/ 0 h 686"/>
                <a:gd name="T4" fmla="*/ 0 w 1417"/>
                <a:gd name="T5" fmla="*/ 0 h 686"/>
                <a:gd name="T6" fmla="*/ 0 w 1417"/>
                <a:gd name="T7" fmla="*/ 0 h 686"/>
                <a:gd name="T8" fmla="*/ 0 w 1417"/>
                <a:gd name="T9" fmla="*/ 0 h 686"/>
                <a:gd name="T10" fmla="*/ 0 60000 65536"/>
                <a:gd name="T11" fmla="*/ 0 60000 65536"/>
                <a:gd name="T12" fmla="*/ 0 60000 65536"/>
                <a:gd name="T13" fmla="*/ 0 60000 65536"/>
                <a:gd name="T14" fmla="*/ 0 60000 65536"/>
                <a:gd name="T15" fmla="*/ 0 w 1417"/>
                <a:gd name="T16" fmla="*/ 0 h 686"/>
                <a:gd name="T17" fmla="*/ 1417 w 1417"/>
                <a:gd name="T18" fmla="*/ 686 h 686"/>
              </a:gdLst>
              <a:ahLst/>
              <a:cxnLst>
                <a:cxn ang="T10">
                  <a:pos x="T0" y="T1"/>
                </a:cxn>
                <a:cxn ang="T11">
                  <a:pos x="T2" y="T3"/>
                </a:cxn>
                <a:cxn ang="T12">
                  <a:pos x="T4" y="T5"/>
                </a:cxn>
                <a:cxn ang="T13">
                  <a:pos x="T6" y="T7"/>
                </a:cxn>
                <a:cxn ang="T14">
                  <a:pos x="T8" y="T9"/>
                </a:cxn>
              </a:cxnLst>
              <a:rect l="T15" t="T16" r="T17" b="T18"/>
              <a:pathLst>
                <a:path w="1417" h="686">
                  <a:moveTo>
                    <a:pt x="0" y="463"/>
                  </a:moveTo>
                  <a:lnTo>
                    <a:pt x="393" y="0"/>
                  </a:lnTo>
                  <a:lnTo>
                    <a:pt x="1417" y="227"/>
                  </a:lnTo>
                  <a:lnTo>
                    <a:pt x="993" y="686"/>
                  </a:lnTo>
                  <a:lnTo>
                    <a:pt x="0" y="463"/>
                  </a:lnTo>
                  <a:close/>
                </a:path>
              </a:pathLst>
            </a:custGeom>
            <a:solidFill>
              <a:srgbClr val="B5B5B5"/>
            </a:solidFill>
            <a:ln w="9525">
              <a:noFill/>
              <a:round/>
              <a:headEnd/>
              <a:tailEnd/>
            </a:ln>
          </p:spPr>
          <p:txBody>
            <a:bodyPr/>
            <a:lstStyle/>
            <a:p>
              <a:endParaRPr lang="en-US"/>
            </a:p>
          </p:txBody>
        </p:sp>
        <p:sp>
          <p:nvSpPr>
            <p:cNvPr id="2835" name="Freeform 1079"/>
            <p:cNvSpPr>
              <a:spLocks/>
            </p:cNvSpPr>
            <p:nvPr/>
          </p:nvSpPr>
          <p:spPr bwMode="auto">
            <a:xfrm>
              <a:off x="4667" y="2629"/>
              <a:ext cx="29" cy="17"/>
            </a:xfrm>
            <a:custGeom>
              <a:avLst/>
              <a:gdLst>
                <a:gd name="T0" fmla="*/ 0 w 1417"/>
                <a:gd name="T1" fmla="*/ 0 h 686"/>
                <a:gd name="T2" fmla="*/ 0 w 1417"/>
                <a:gd name="T3" fmla="*/ 0 h 686"/>
                <a:gd name="T4" fmla="*/ 0 w 1417"/>
                <a:gd name="T5" fmla="*/ 0 h 686"/>
                <a:gd name="T6" fmla="*/ 0 w 1417"/>
                <a:gd name="T7" fmla="*/ 0 h 686"/>
                <a:gd name="T8" fmla="*/ 0 w 1417"/>
                <a:gd name="T9" fmla="*/ 0 h 686"/>
                <a:gd name="T10" fmla="*/ 0 60000 65536"/>
                <a:gd name="T11" fmla="*/ 0 60000 65536"/>
                <a:gd name="T12" fmla="*/ 0 60000 65536"/>
                <a:gd name="T13" fmla="*/ 0 60000 65536"/>
                <a:gd name="T14" fmla="*/ 0 60000 65536"/>
                <a:gd name="T15" fmla="*/ 0 w 1417"/>
                <a:gd name="T16" fmla="*/ 0 h 686"/>
                <a:gd name="T17" fmla="*/ 1417 w 1417"/>
                <a:gd name="T18" fmla="*/ 686 h 686"/>
              </a:gdLst>
              <a:ahLst/>
              <a:cxnLst>
                <a:cxn ang="T10">
                  <a:pos x="T0" y="T1"/>
                </a:cxn>
                <a:cxn ang="T11">
                  <a:pos x="T2" y="T3"/>
                </a:cxn>
                <a:cxn ang="T12">
                  <a:pos x="T4" y="T5"/>
                </a:cxn>
                <a:cxn ang="T13">
                  <a:pos x="T6" y="T7"/>
                </a:cxn>
                <a:cxn ang="T14">
                  <a:pos x="T8" y="T9"/>
                </a:cxn>
              </a:cxnLst>
              <a:rect l="T15" t="T16" r="T17" b="T18"/>
              <a:pathLst>
                <a:path w="1417" h="686">
                  <a:moveTo>
                    <a:pt x="0" y="463"/>
                  </a:moveTo>
                  <a:lnTo>
                    <a:pt x="393" y="0"/>
                  </a:lnTo>
                  <a:lnTo>
                    <a:pt x="1417" y="227"/>
                  </a:lnTo>
                  <a:lnTo>
                    <a:pt x="993" y="686"/>
                  </a:lnTo>
                  <a:lnTo>
                    <a:pt x="0" y="463"/>
                  </a:lnTo>
                </a:path>
              </a:pathLst>
            </a:custGeom>
            <a:noFill/>
            <a:ln w="0">
              <a:solidFill>
                <a:srgbClr val="000000"/>
              </a:solidFill>
              <a:round/>
              <a:headEnd/>
              <a:tailEnd/>
            </a:ln>
          </p:spPr>
          <p:txBody>
            <a:bodyPr/>
            <a:lstStyle/>
            <a:p>
              <a:endParaRPr lang="en-US"/>
            </a:p>
          </p:txBody>
        </p:sp>
        <p:sp>
          <p:nvSpPr>
            <p:cNvPr id="2836" name="Freeform 1080"/>
            <p:cNvSpPr>
              <a:spLocks/>
            </p:cNvSpPr>
            <p:nvPr/>
          </p:nvSpPr>
          <p:spPr bwMode="auto">
            <a:xfrm>
              <a:off x="4633" y="2618"/>
              <a:ext cx="20" cy="16"/>
            </a:xfrm>
            <a:custGeom>
              <a:avLst/>
              <a:gdLst>
                <a:gd name="T0" fmla="*/ 0 w 1009"/>
                <a:gd name="T1" fmla="*/ 0 h 638"/>
                <a:gd name="T2" fmla="*/ 0 w 1009"/>
                <a:gd name="T3" fmla="*/ 0 h 638"/>
                <a:gd name="T4" fmla="*/ 0 w 1009"/>
                <a:gd name="T5" fmla="*/ 0 h 638"/>
                <a:gd name="T6" fmla="*/ 0 w 1009"/>
                <a:gd name="T7" fmla="*/ 0 h 638"/>
                <a:gd name="T8" fmla="*/ 0 w 1009"/>
                <a:gd name="T9" fmla="*/ 0 h 638"/>
                <a:gd name="T10" fmla="*/ 0 60000 65536"/>
                <a:gd name="T11" fmla="*/ 0 60000 65536"/>
                <a:gd name="T12" fmla="*/ 0 60000 65536"/>
                <a:gd name="T13" fmla="*/ 0 60000 65536"/>
                <a:gd name="T14" fmla="*/ 0 60000 65536"/>
                <a:gd name="T15" fmla="*/ 0 w 1009"/>
                <a:gd name="T16" fmla="*/ 0 h 638"/>
                <a:gd name="T17" fmla="*/ 1009 w 1009"/>
                <a:gd name="T18" fmla="*/ 638 h 638"/>
              </a:gdLst>
              <a:ahLst/>
              <a:cxnLst>
                <a:cxn ang="T10">
                  <a:pos x="T0" y="T1"/>
                </a:cxn>
                <a:cxn ang="T11">
                  <a:pos x="T2" y="T3"/>
                </a:cxn>
                <a:cxn ang="T12">
                  <a:pos x="T4" y="T5"/>
                </a:cxn>
                <a:cxn ang="T13">
                  <a:pos x="T6" y="T7"/>
                </a:cxn>
                <a:cxn ang="T14">
                  <a:pos x="T8" y="T9"/>
                </a:cxn>
              </a:cxnLst>
              <a:rect l="T15" t="T16" r="T17" b="T18"/>
              <a:pathLst>
                <a:path w="1009" h="638">
                  <a:moveTo>
                    <a:pt x="0" y="477"/>
                  </a:moveTo>
                  <a:lnTo>
                    <a:pt x="366" y="0"/>
                  </a:lnTo>
                  <a:lnTo>
                    <a:pt x="1009" y="178"/>
                  </a:lnTo>
                  <a:lnTo>
                    <a:pt x="633" y="638"/>
                  </a:lnTo>
                  <a:lnTo>
                    <a:pt x="0" y="477"/>
                  </a:lnTo>
                  <a:close/>
                </a:path>
              </a:pathLst>
            </a:custGeom>
            <a:solidFill>
              <a:srgbClr val="B5B5B5"/>
            </a:solidFill>
            <a:ln w="9525">
              <a:noFill/>
              <a:round/>
              <a:headEnd/>
              <a:tailEnd/>
            </a:ln>
          </p:spPr>
          <p:txBody>
            <a:bodyPr/>
            <a:lstStyle/>
            <a:p>
              <a:endParaRPr lang="en-US"/>
            </a:p>
          </p:txBody>
        </p:sp>
        <p:sp>
          <p:nvSpPr>
            <p:cNvPr id="2837" name="Freeform 1081"/>
            <p:cNvSpPr>
              <a:spLocks/>
            </p:cNvSpPr>
            <p:nvPr/>
          </p:nvSpPr>
          <p:spPr bwMode="auto">
            <a:xfrm>
              <a:off x="4633" y="2618"/>
              <a:ext cx="20" cy="16"/>
            </a:xfrm>
            <a:custGeom>
              <a:avLst/>
              <a:gdLst>
                <a:gd name="T0" fmla="*/ 0 w 1009"/>
                <a:gd name="T1" fmla="*/ 0 h 638"/>
                <a:gd name="T2" fmla="*/ 0 w 1009"/>
                <a:gd name="T3" fmla="*/ 0 h 638"/>
                <a:gd name="T4" fmla="*/ 0 w 1009"/>
                <a:gd name="T5" fmla="*/ 0 h 638"/>
                <a:gd name="T6" fmla="*/ 0 w 1009"/>
                <a:gd name="T7" fmla="*/ 0 h 638"/>
                <a:gd name="T8" fmla="*/ 0 w 1009"/>
                <a:gd name="T9" fmla="*/ 0 h 638"/>
                <a:gd name="T10" fmla="*/ 0 60000 65536"/>
                <a:gd name="T11" fmla="*/ 0 60000 65536"/>
                <a:gd name="T12" fmla="*/ 0 60000 65536"/>
                <a:gd name="T13" fmla="*/ 0 60000 65536"/>
                <a:gd name="T14" fmla="*/ 0 60000 65536"/>
                <a:gd name="T15" fmla="*/ 0 w 1009"/>
                <a:gd name="T16" fmla="*/ 0 h 638"/>
                <a:gd name="T17" fmla="*/ 1009 w 1009"/>
                <a:gd name="T18" fmla="*/ 638 h 638"/>
              </a:gdLst>
              <a:ahLst/>
              <a:cxnLst>
                <a:cxn ang="T10">
                  <a:pos x="T0" y="T1"/>
                </a:cxn>
                <a:cxn ang="T11">
                  <a:pos x="T2" y="T3"/>
                </a:cxn>
                <a:cxn ang="T12">
                  <a:pos x="T4" y="T5"/>
                </a:cxn>
                <a:cxn ang="T13">
                  <a:pos x="T6" y="T7"/>
                </a:cxn>
                <a:cxn ang="T14">
                  <a:pos x="T8" y="T9"/>
                </a:cxn>
              </a:cxnLst>
              <a:rect l="T15" t="T16" r="T17" b="T18"/>
              <a:pathLst>
                <a:path w="1009" h="638">
                  <a:moveTo>
                    <a:pt x="0" y="477"/>
                  </a:moveTo>
                  <a:lnTo>
                    <a:pt x="366" y="0"/>
                  </a:lnTo>
                  <a:lnTo>
                    <a:pt x="1009" y="178"/>
                  </a:lnTo>
                  <a:lnTo>
                    <a:pt x="633" y="638"/>
                  </a:lnTo>
                  <a:lnTo>
                    <a:pt x="0" y="477"/>
                  </a:lnTo>
                </a:path>
              </a:pathLst>
            </a:custGeom>
            <a:noFill/>
            <a:ln w="0">
              <a:solidFill>
                <a:srgbClr val="000000"/>
              </a:solidFill>
              <a:round/>
              <a:headEnd/>
              <a:tailEnd/>
            </a:ln>
          </p:spPr>
          <p:txBody>
            <a:bodyPr/>
            <a:lstStyle/>
            <a:p>
              <a:endParaRPr lang="en-US"/>
            </a:p>
          </p:txBody>
        </p:sp>
        <p:sp>
          <p:nvSpPr>
            <p:cNvPr id="2838" name="Freeform 1082"/>
            <p:cNvSpPr>
              <a:spLocks/>
            </p:cNvSpPr>
            <p:nvPr/>
          </p:nvSpPr>
          <p:spPr bwMode="auto">
            <a:xfrm>
              <a:off x="4650" y="2624"/>
              <a:ext cx="20" cy="15"/>
            </a:xfrm>
            <a:custGeom>
              <a:avLst/>
              <a:gdLst>
                <a:gd name="T0" fmla="*/ 0 w 1009"/>
                <a:gd name="T1" fmla="*/ 0 h 607"/>
                <a:gd name="T2" fmla="*/ 0 w 1009"/>
                <a:gd name="T3" fmla="*/ 0 h 607"/>
                <a:gd name="T4" fmla="*/ 0 w 1009"/>
                <a:gd name="T5" fmla="*/ 0 h 607"/>
                <a:gd name="T6" fmla="*/ 0 w 1009"/>
                <a:gd name="T7" fmla="*/ 0 h 607"/>
                <a:gd name="T8" fmla="*/ 0 w 1009"/>
                <a:gd name="T9" fmla="*/ 0 h 607"/>
                <a:gd name="T10" fmla="*/ 0 60000 65536"/>
                <a:gd name="T11" fmla="*/ 0 60000 65536"/>
                <a:gd name="T12" fmla="*/ 0 60000 65536"/>
                <a:gd name="T13" fmla="*/ 0 60000 65536"/>
                <a:gd name="T14" fmla="*/ 0 60000 65536"/>
                <a:gd name="T15" fmla="*/ 0 w 1009"/>
                <a:gd name="T16" fmla="*/ 0 h 607"/>
                <a:gd name="T17" fmla="*/ 1009 w 1009"/>
                <a:gd name="T18" fmla="*/ 607 h 607"/>
              </a:gdLst>
              <a:ahLst/>
              <a:cxnLst>
                <a:cxn ang="T10">
                  <a:pos x="T0" y="T1"/>
                </a:cxn>
                <a:cxn ang="T11">
                  <a:pos x="T2" y="T3"/>
                </a:cxn>
                <a:cxn ang="T12">
                  <a:pos x="T4" y="T5"/>
                </a:cxn>
                <a:cxn ang="T13">
                  <a:pos x="T6" y="T7"/>
                </a:cxn>
                <a:cxn ang="T14">
                  <a:pos x="T8" y="T9"/>
                </a:cxn>
              </a:cxnLst>
              <a:rect l="T15" t="T16" r="T17" b="T18"/>
              <a:pathLst>
                <a:path w="1009" h="607">
                  <a:moveTo>
                    <a:pt x="0" y="450"/>
                  </a:moveTo>
                  <a:lnTo>
                    <a:pt x="380" y="0"/>
                  </a:lnTo>
                  <a:lnTo>
                    <a:pt x="1009" y="161"/>
                  </a:lnTo>
                  <a:lnTo>
                    <a:pt x="633" y="607"/>
                  </a:lnTo>
                  <a:lnTo>
                    <a:pt x="0" y="450"/>
                  </a:lnTo>
                  <a:close/>
                </a:path>
              </a:pathLst>
            </a:custGeom>
            <a:solidFill>
              <a:srgbClr val="B5B5B5"/>
            </a:solidFill>
            <a:ln w="9525">
              <a:noFill/>
              <a:round/>
              <a:headEnd/>
              <a:tailEnd/>
            </a:ln>
          </p:spPr>
          <p:txBody>
            <a:bodyPr/>
            <a:lstStyle/>
            <a:p>
              <a:endParaRPr lang="en-US"/>
            </a:p>
          </p:txBody>
        </p:sp>
        <p:sp>
          <p:nvSpPr>
            <p:cNvPr id="2839" name="Freeform 1083"/>
            <p:cNvSpPr>
              <a:spLocks/>
            </p:cNvSpPr>
            <p:nvPr/>
          </p:nvSpPr>
          <p:spPr bwMode="auto">
            <a:xfrm>
              <a:off x="4650" y="2624"/>
              <a:ext cx="20" cy="15"/>
            </a:xfrm>
            <a:custGeom>
              <a:avLst/>
              <a:gdLst>
                <a:gd name="T0" fmla="*/ 0 w 1009"/>
                <a:gd name="T1" fmla="*/ 0 h 607"/>
                <a:gd name="T2" fmla="*/ 0 w 1009"/>
                <a:gd name="T3" fmla="*/ 0 h 607"/>
                <a:gd name="T4" fmla="*/ 0 w 1009"/>
                <a:gd name="T5" fmla="*/ 0 h 607"/>
                <a:gd name="T6" fmla="*/ 0 w 1009"/>
                <a:gd name="T7" fmla="*/ 0 h 607"/>
                <a:gd name="T8" fmla="*/ 0 w 1009"/>
                <a:gd name="T9" fmla="*/ 0 h 607"/>
                <a:gd name="T10" fmla="*/ 0 60000 65536"/>
                <a:gd name="T11" fmla="*/ 0 60000 65536"/>
                <a:gd name="T12" fmla="*/ 0 60000 65536"/>
                <a:gd name="T13" fmla="*/ 0 60000 65536"/>
                <a:gd name="T14" fmla="*/ 0 60000 65536"/>
                <a:gd name="T15" fmla="*/ 0 w 1009"/>
                <a:gd name="T16" fmla="*/ 0 h 607"/>
                <a:gd name="T17" fmla="*/ 1009 w 1009"/>
                <a:gd name="T18" fmla="*/ 607 h 607"/>
              </a:gdLst>
              <a:ahLst/>
              <a:cxnLst>
                <a:cxn ang="T10">
                  <a:pos x="T0" y="T1"/>
                </a:cxn>
                <a:cxn ang="T11">
                  <a:pos x="T2" y="T3"/>
                </a:cxn>
                <a:cxn ang="T12">
                  <a:pos x="T4" y="T5"/>
                </a:cxn>
                <a:cxn ang="T13">
                  <a:pos x="T6" y="T7"/>
                </a:cxn>
                <a:cxn ang="T14">
                  <a:pos x="T8" y="T9"/>
                </a:cxn>
              </a:cxnLst>
              <a:rect l="T15" t="T16" r="T17" b="T18"/>
              <a:pathLst>
                <a:path w="1009" h="607">
                  <a:moveTo>
                    <a:pt x="0" y="450"/>
                  </a:moveTo>
                  <a:lnTo>
                    <a:pt x="380" y="0"/>
                  </a:lnTo>
                  <a:lnTo>
                    <a:pt x="1009" y="161"/>
                  </a:lnTo>
                  <a:lnTo>
                    <a:pt x="633" y="607"/>
                  </a:lnTo>
                  <a:lnTo>
                    <a:pt x="0" y="450"/>
                  </a:lnTo>
                </a:path>
              </a:pathLst>
            </a:custGeom>
            <a:noFill/>
            <a:ln w="0">
              <a:solidFill>
                <a:srgbClr val="000000"/>
              </a:solidFill>
              <a:round/>
              <a:headEnd/>
              <a:tailEnd/>
            </a:ln>
          </p:spPr>
          <p:txBody>
            <a:bodyPr/>
            <a:lstStyle/>
            <a:p>
              <a:endParaRPr lang="en-US"/>
            </a:p>
          </p:txBody>
        </p:sp>
        <p:sp>
          <p:nvSpPr>
            <p:cNvPr id="2840" name="Freeform 1084"/>
            <p:cNvSpPr>
              <a:spLocks/>
            </p:cNvSpPr>
            <p:nvPr/>
          </p:nvSpPr>
          <p:spPr bwMode="auto">
            <a:xfrm>
              <a:off x="4656" y="2631"/>
              <a:ext cx="69" cy="96"/>
            </a:xfrm>
            <a:custGeom>
              <a:avLst/>
              <a:gdLst>
                <a:gd name="T0" fmla="*/ 0 w 3451"/>
                <a:gd name="T1" fmla="*/ 0 h 3938"/>
                <a:gd name="T2" fmla="*/ 0 w 3451"/>
                <a:gd name="T3" fmla="*/ 0 h 3938"/>
                <a:gd name="T4" fmla="*/ 0 w 3451"/>
                <a:gd name="T5" fmla="*/ 0 h 3938"/>
                <a:gd name="T6" fmla="*/ 0 w 3451"/>
                <a:gd name="T7" fmla="*/ 0 h 3938"/>
                <a:gd name="T8" fmla="*/ 0 60000 65536"/>
                <a:gd name="T9" fmla="*/ 0 60000 65536"/>
                <a:gd name="T10" fmla="*/ 0 60000 65536"/>
                <a:gd name="T11" fmla="*/ 0 60000 65536"/>
                <a:gd name="T12" fmla="*/ 0 w 3451"/>
                <a:gd name="T13" fmla="*/ 0 h 3938"/>
                <a:gd name="T14" fmla="*/ 3451 w 3451"/>
                <a:gd name="T15" fmla="*/ 3938 h 3938"/>
              </a:gdLst>
              <a:ahLst/>
              <a:cxnLst>
                <a:cxn ang="T8">
                  <a:pos x="T0" y="T1"/>
                </a:cxn>
                <a:cxn ang="T9">
                  <a:pos x="T2" y="T3"/>
                </a:cxn>
                <a:cxn ang="T10">
                  <a:pos x="T4" y="T5"/>
                </a:cxn>
                <a:cxn ang="T11">
                  <a:pos x="T6" y="T7"/>
                </a:cxn>
              </a:cxnLst>
              <a:rect l="T12" t="T13" r="T14" b="T15"/>
              <a:pathLst>
                <a:path w="3451" h="3938">
                  <a:moveTo>
                    <a:pt x="3451" y="0"/>
                  </a:moveTo>
                  <a:lnTo>
                    <a:pt x="445" y="3179"/>
                  </a:lnTo>
                  <a:lnTo>
                    <a:pt x="445" y="3488"/>
                  </a:lnTo>
                  <a:lnTo>
                    <a:pt x="0" y="3938"/>
                  </a:lnTo>
                </a:path>
              </a:pathLst>
            </a:custGeom>
            <a:noFill/>
            <a:ln w="0">
              <a:solidFill>
                <a:srgbClr val="000000"/>
              </a:solidFill>
              <a:round/>
              <a:headEnd/>
              <a:tailEnd/>
            </a:ln>
          </p:spPr>
          <p:txBody>
            <a:bodyPr/>
            <a:lstStyle/>
            <a:p>
              <a:endParaRPr lang="en-US"/>
            </a:p>
          </p:txBody>
        </p:sp>
        <p:sp>
          <p:nvSpPr>
            <p:cNvPr id="2841" name="Freeform 1085"/>
            <p:cNvSpPr>
              <a:spLocks/>
            </p:cNvSpPr>
            <p:nvPr/>
          </p:nvSpPr>
          <p:spPr bwMode="auto">
            <a:xfrm>
              <a:off x="4370" y="2637"/>
              <a:ext cx="279" cy="89"/>
            </a:xfrm>
            <a:custGeom>
              <a:avLst/>
              <a:gdLst>
                <a:gd name="T0" fmla="*/ 0 w 13979"/>
                <a:gd name="T1" fmla="*/ 0 h 3669"/>
                <a:gd name="T2" fmla="*/ 0 w 13979"/>
                <a:gd name="T3" fmla="*/ 0 h 3669"/>
                <a:gd name="T4" fmla="*/ 0 w 13979"/>
                <a:gd name="T5" fmla="*/ 0 h 3669"/>
                <a:gd name="T6" fmla="*/ 0 w 13979"/>
                <a:gd name="T7" fmla="*/ 0 h 3669"/>
                <a:gd name="T8" fmla="*/ 0 60000 65536"/>
                <a:gd name="T9" fmla="*/ 0 60000 65536"/>
                <a:gd name="T10" fmla="*/ 0 60000 65536"/>
                <a:gd name="T11" fmla="*/ 0 60000 65536"/>
                <a:gd name="T12" fmla="*/ 0 w 13979"/>
                <a:gd name="T13" fmla="*/ 0 h 3669"/>
                <a:gd name="T14" fmla="*/ 13979 w 13979"/>
                <a:gd name="T15" fmla="*/ 3669 h 3669"/>
              </a:gdLst>
              <a:ahLst/>
              <a:cxnLst>
                <a:cxn ang="T8">
                  <a:pos x="T0" y="T1"/>
                </a:cxn>
                <a:cxn ang="T9">
                  <a:pos x="T2" y="T3"/>
                </a:cxn>
                <a:cxn ang="T10">
                  <a:pos x="T4" y="T5"/>
                </a:cxn>
                <a:cxn ang="T11">
                  <a:pos x="T6" y="T7"/>
                </a:cxn>
              </a:cxnLst>
              <a:rect l="T12" t="T13" r="T14" b="T15"/>
              <a:pathLst>
                <a:path w="13979" h="3669">
                  <a:moveTo>
                    <a:pt x="0" y="0"/>
                  </a:moveTo>
                  <a:lnTo>
                    <a:pt x="13846" y="3446"/>
                  </a:lnTo>
                  <a:lnTo>
                    <a:pt x="13979" y="3446"/>
                  </a:lnTo>
                  <a:lnTo>
                    <a:pt x="13979" y="3669"/>
                  </a:lnTo>
                </a:path>
              </a:pathLst>
            </a:custGeom>
            <a:noFill/>
            <a:ln w="0">
              <a:solidFill>
                <a:srgbClr val="000000"/>
              </a:solidFill>
              <a:round/>
              <a:headEnd/>
              <a:tailEnd/>
            </a:ln>
          </p:spPr>
          <p:txBody>
            <a:bodyPr/>
            <a:lstStyle/>
            <a:p>
              <a:endParaRPr lang="en-US"/>
            </a:p>
          </p:txBody>
        </p:sp>
        <p:sp>
          <p:nvSpPr>
            <p:cNvPr id="2842" name="Freeform 1086"/>
            <p:cNvSpPr>
              <a:spLocks/>
            </p:cNvSpPr>
            <p:nvPr/>
          </p:nvSpPr>
          <p:spPr bwMode="auto">
            <a:xfrm>
              <a:off x="4390" y="2558"/>
              <a:ext cx="312" cy="73"/>
            </a:xfrm>
            <a:custGeom>
              <a:avLst/>
              <a:gdLst>
                <a:gd name="T0" fmla="*/ 0 w 15572"/>
                <a:gd name="T1" fmla="*/ 0 h 2997"/>
                <a:gd name="T2" fmla="*/ 0 w 15572"/>
                <a:gd name="T3" fmla="*/ 0 h 2997"/>
                <a:gd name="T4" fmla="*/ 0 w 15572"/>
                <a:gd name="T5" fmla="*/ 0 h 2997"/>
                <a:gd name="T6" fmla="*/ 0 60000 65536"/>
                <a:gd name="T7" fmla="*/ 0 60000 65536"/>
                <a:gd name="T8" fmla="*/ 0 60000 65536"/>
                <a:gd name="T9" fmla="*/ 0 w 15572"/>
                <a:gd name="T10" fmla="*/ 0 h 2997"/>
                <a:gd name="T11" fmla="*/ 15572 w 15572"/>
                <a:gd name="T12" fmla="*/ 2997 h 2997"/>
              </a:gdLst>
              <a:ahLst/>
              <a:cxnLst>
                <a:cxn ang="T6">
                  <a:pos x="T0" y="T1"/>
                </a:cxn>
                <a:cxn ang="T7">
                  <a:pos x="T2" y="T3"/>
                </a:cxn>
                <a:cxn ang="T8">
                  <a:pos x="T4" y="T5"/>
                </a:cxn>
              </a:cxnLst>
              <a:rect l="T9" t="T10" r="T11" b="T12"/>
              <a:pathLst>
                <a:path w="15572" h="2997">
                  <a:moveTo>
                    <a:pt x="0" y="2415"/>
                  </a:moveTo>
                  <a:lnTo>
                    <a:pt x="2921" y="0"/>
                  </a:lnTo>
                  <a:lnTo>
                    <a:pt x="15572" y="2997"/>
                  </a:lnTo>
                </a:path>
              </a:pathLst>
            </a:custGeom>
            <a:noFill/>
            <a:ln w="0">
              <a:solidFill>
                <a:srgbClr val="000000"/>
              </a:solidFill>
              <a:round/>
              <a:headEnd/>
              <a:tailEnd/>
            </a:ln>
          </p:spPr>
          <p:txBody>
            <a:bodyPr/>
            <a:lstStyle/>
            <a:p>
              <a:endParaRPr lang="en-US"/>
            </a:p>
          </p:txBody>
        </p:sp>
        <p:sp>
          <p:nvSpPr>
            <p:cNvPr id="2843" name="Line 1087"/>
            <p:cNvSpPr>
              <a:spLocks noChangeShapeType="1"/>
            </p:cNvSpPr>
            <p:nvPr/>
          </p:nvSpPr>
          <p:spPr bwMode="auto">
            <a:xfrm>
              <a:off x="4476" y="2385"/>
              <a:ext cx="25" cy="6"/>
            </a:xfrm>
            <a:prstGeom prst="line">
              <a:avLst/>
            </a:prstGeom>
            <a:noFill/>
            <a:ln w="0">
              <a:solidFill>
                <a:srgbClr val="000000"/>
              </a:solidFill>
              <a:round/>
              <a:headEnd/>
              <a:tailEnd/>
            </a:ln>
          </p:spPr>
          <p:txBody>
            <a:bodyPr/>
            <a:lstStyle/>
            <a:p>
              <a:endParaRPr lang="en-US"/>
            </a:p>
          </p:txBody>
        </p:sp>
        <p:sp>
          <p:nvSpPr>
            <p:cNvPr id="2844" name="Line 1088"/>
            <p:cNvSpPr>
              <a:spLocks noChangeShapeType="1"/>
            </p:cNvSpPr>
            <p:nvPr/>
          </p:nvSpPr>
          <p:spPr bwMode="auto">
            <a:xfrm>
              <a:off x="4475" y="2390"/>
              <a:ext cx="30" cy="7"/>
            </a:xfrm>
            <a:prstGeom prst="line">
              <a:avLst/>
            </a:prstGeom>
            <a:noFill/>
            <a:ln w="0">
              <a:solidFill>
                <a:srgbClr val="000000"/>
              </a:solidFill>
              <a:round/>
              <a:headEnd/>
              <a:tailEnd/>
            </a:ln>
          </p:spPr>
          <p:txBody>
            <a:bodyPr/>
            <a:lstStyle/>
            <a:p>
              <a:endParaRPr lang="en-US"/>
            </a:p>
          </p:txBody>
        </p:sp>
        <p:sp>
          <p:nvSpPr>
            <p:cNvPr id="2845" name="Line 1089"/>
            <p:cNvSpPr>
              <a:spLocks noChangeShapeType="1"/>
            </p:cNvSpPr>
            <p:nvPr/>
          </p:nvSpPr>
          <p:spPr bwMode="auto">
            <a:xfrm>
              <a:off x="4474" y="2397"/>
              <a:ext cx="33" cy="7"/>
            </a:xfrm>
            <a:prstGeom prst="line">
              <a:avLst/>
            </a:prstGeom>
            <a:noFill/>
            <a:ln w="0">
              <a:solidFill>
                <a:srgbClr val="000000"/>
              </a:solidFill>
              <a:round/>
              <a:headEnd/>
              <a:tailEnd/>
            </a:ln>
          </p:spPr>
          <p:txBody>
            <a:bodyPr/>
            <a:lstStyle/>
            <a:p>
              <a:endParaRPr lang="en-US"/>
            </a:p>
          </p:txBody>
        </p:sp>
        <p:sp>
          <p:nvSpPr>
            <p:cNvPr id="2846" name="Line 1090"/>
            <p:cNvSpPr>
              <a:spLocks noChangeShapeType="1"/>
            </p:cNvSpPr>
            <p:nvPr/>
          </p:nvSpPr>
          <p:spPr bwMode="auto">
            <a:xfrm>
              <a:off x="4474" y="2404"/>
              <a:ext cx="34" cy="6"/>
            </a:xfrm>
            <a:prstGeom prst="line">
              <a:avLst/>
            </a:prstGeom>
            <a:noFill/>
            <a:ln w="0">
              <a:solidFill>
                <a:srgbClr val="000000"/>
              </a:solidFill>
              <a:round/>
              <a:headEnd/>
              <a:tailEnd/>
            </a:ln>
          </p:spPr>
          <p:txBody>
            <a:bodyPr/>
            <a:lstStyle/>
            <a:p>
              <a:endParaRPr lang="en-US"/>
            </a:p>
          </p:txBody>
        </p:sp>
        <p:sp>
          <p:nvSpPr>
            <p:cNvPr id="2847" name="Line 1091"/>
            <p:cNvSpPr>
              <a:spLocks noChangeShapeType="1"/>
            </p:cNvSpPr>
            <p:nvPr/>
          </p:nvSpPr>
          <p:spPr bwMode="auto">
            <a:xfrm>
              <a:off x="4473" y="2410"/>
              <a:ext cx="33" cy="7"/>
            </a:xfrm>
            <a:prstGeom prst="line">
              <a:avLst/>
            </a:prstGeom>
            <a:noFill/>
            <a:ln w="0">
              <a:solidFill>
                <a:srgbClr val="000000"/>
              </a:solidFill>
              <a:round/>
              <a:headEnd/>
              <a:tailEnd/>
            </a:ln>
          </p:spPr>
          <p:txBody>
            <a:bodyPr/>
            <a:lstStyle/>
            <a:p>
              <a:endParaRPr lang="en-US"/>
            </a:p>
          </p:txBody>
        </p:sp>
        <p:sp>
          <p:nvSpPr>
            <p:cNvPr id="2848" name="Line 1092"/>
            <p:cNvSpPr>
              <a:spLocks noChangeShapeType="1"/>
            </p:cNvSpPr>
            <p:nvPr/>
          </p:nvSpPr>
          <p:spPr bwMode="auto">
            <a:xfrm>
              <a:off x="4472" y="2416"/>
              <a:ext cx="30" cy="6"/>
            </a:xfrm>
            <a:prstGeom prst="line">
              <a:avLst/>
            </a:prstGeom>
            <a:noFill/>
            <a:ln w="0">
              <a:solidFill>
                <a:srgbClr val="000000"/>
              </a:solidFill>
              <a:round/>
              <a:headEnd/>
              <a:tailEnd/>
            </a:ln>
          </p:spPr>
          <p:txBody>
            <a:bodyPr/>
            <a:lstStyle/>
            <a:p>
              <a:endParaRPr lang="en-US"/>
            </a:p>
          </p:txBody>
        </p:sp>
        <p:sp>
          <p:nvSpPr>
            <p:cNvPr id="2849" name="Line 1093"/>
            <p:cNvSpPr>
              <a:spLocks noChangeShapeType="1"/>
            </p:cNvSpPr>
            <p:nvPr/>
          </p:nvSpPr>
          <p:spPr bwMode="auto">
            <a:xfrm>
              <a:off x="4471" y="2421"/>
              <a:ext cx="23" cy="5"/>
            </a:xfrm>
            <a:prstGeom prst="line">
              <a:avLst/>
            </a:prstGeom>
            <a:noFill/>
            <a:ln w="0">
              <a:solidFill>
                <a:srgbClr val="000000"/>
              </a:solidFill>
              <a:round/>
              <a:headEnd/>
              <a:tailEnd/>
            </a:ln>
          </p:spPr>
          <p:txBody>
            <a:bodyPr/>
            <a:lstStyle/>
            <a:p>
              <a:endParaRPr lang="en-US"/>
            </a:p>
          </p:txBody>
        </p:sp>
      </p:grpSp>
      <p:grpSp>
        <p:nvGrpSpPr>
          <p:cNvPr id="2361" name="Group 306"/>
          <p:cNvGrpSpPr>
            <a:grpSpLocks/>
          </p:cNvGrpSpPr>
          <p:nvPr/>
        </p:nvGrpSpPr>
        <p:grpSpPr bwMode="auto">
          <a:xfrm rot="-5400000">
            <a:off x="7832725" y="3741738"/>
            <a:ext cx="288925" cy="304800"/>
            <a:chOff x="1697" y="1685"/>
            <a:chExt cx="364" cy="349"/>
          </a:xfrm>
        </p:grpSpPr>
        <p:grpSp>
          <p:nvGrpSpPr>
            <p:cNvPr id="2662" name="Group 307"/>
            <p:cNvGrpSpPr>
              <a:grpSpLocks/>
            </p:cNvGrpSpPr>
            <p:nvPr/>
          </p:nvGrpSpPr>
          <p:grpSpPr bwMode="auto">
            <a:xfrm>
              <a:off x="1884" y="1685"/>
              <a:ext cx="177" cy="349"/>
              <a:chOff x="1884" y="1685"/>
              <a:chExt cx="177" cy="349"/>
            </a:xfrm>
          </p:grpSpPr>
          <p:sp>
            <p:nvSpPr>
              <p:cNvPr id="2671" name="Arc 308"/>
              <p:cNvSpPr>
                <a:spLocks/>
              </p:cNvSpPr>
              <p:nvPr/>
            </p:nvSpPr>
            <p:spPr bwMode="auto">
              <a:xfrm>
                <a:off x="1952" y="1685"/>
                <a:ext cx="109" cy="349"/>
              </a:xfrm>
              <a:custGeom>
                <a:avLst/>
                <a:gdLst>
                  <a:gd name="T0" fmla="*/ 0 w 21600"/>
                  <a:gd name="T1" fmla="*/ 0 h 41996"/>
                  <a:gd name="T2" fmla="*/ 0 w 21600"/>
                  <a:gd name="T3" fmla="*/ 0 h 41996"/>
                  <a:gd name="T4" fmla="*/ 0 w 21600"/>
                  <a:gd name="T5" fmla="*/ 0 h 41996"/>
                  <a:gd name="T6" fmla="*/ 0 60000 65536"/>
                  <a:gd name="T7" fmla="*/ 0 60000 65536"/>
                  <a:gd name="T8" fmla="*/ 0 60000 65536"/>
                  <a:gd name="T9" fmla="*/ 0 w 21600"/>
                  <a:gd name="T10" fmla="*/ 0 h 41996"/>
                  <a:gd name="T11" fmla="*/ 21600 w 21600"/>
                  <a:gd name="T12" fmla="*/ 41996 h 41996"/>
                </a:gdLst>
                <a:ahLst/>
                <a:cxnLst>
                  <a:cxn ang="T6">
                    <a:pos x="T0" y="T1"/>
                  </a:cxn>
                  <a:cxn ang="T7">
                    <a:pos x="T2" y="T3"/>
                  </a:cxn>
                  <a:cxn ang="T8">
                    <a:pos x="T4" y="T5"/>
                  </a:cxn>
                </a:cxnLst>
                <a:rect l="T9" t="T10" r="T11" b="T12"/>
                <a:pathLst>
                  <a:path w="21600" h="41996" fill="none" extrusionOk="0">
                    <a:moveTo>
                      <a:pt x="4308" y="-1"/>
                    </a:moveTo>
                    <a:cubicBezTo>
                      <a:pt x="14370" y="2048"/>
                      <a:pt x="21600" y="10897"/>
                      <a:pt x="21600" y="21166"/>
                    </a:cubicBezTo>
                    <a:cubicBezTo>
                      <a:pt x="21600" y="30893"/>
                      <a:pt x="15097" y="39421"/>
                      <a:pt x="5716" y="41995"/>
                    </a:cubicBezTo>
                  </a:path>
                  <a:path w="21600" h="41996" stroke="0" extrusionOk="0">
                    <a:moveTo>
                      <a:pt x="4308" y="-1"/>
                    </a:moveTo>
                    <a:cubicBezTo>
                      <a:pt x="14370" y="2048"/>
                      <a:pt x="21600" y="10897"/>
                      <a:pt x="21600" y="21166"/>
                    </a:cubicBezTo>
                    <a:cubicBezTo>
                      <a:pt x="21600" y="30893"/>
                      <a:pt x="15097" y="39421"/>
                      <a:pt x="5716" y="41995"/>
                    </a:cubicBezTo>
                    <a:lnTo>
                      <a:pt x="0" y="21166"/>
                    </a:lnTo>
                    <a:close/>
                  </a:path>
                </a:pathLst>
              </a:custGeom>
              <a:noFill/>
              <a:ln w="12700">
                <a:solidFill>
                  <a:srgbClr val="FF0000"/>
                </a:solidFill>
                <a:round/>
                <a:headEnd/>
                <a:tailEnd/>
              </a:ln>
            </p:spPr>
            <p:txBody>
              <a:bodyPr/>
              <a:lstStyle/>
              <a:p>
                <a:endParaRPr lang="en-US"/>
              </a:p>
            </p:txBody>
          </p:sp>
          <p:sp>
            <p:nvSpPr>
              <p:cNvPr id="2672" name="Arc 309"/>
              <p:cNvSpPr>
                <a:spLocks/>
              </p:cNvSpPr>
              <p:nvPr/>
            </p:nvSpPr>
            <p:spPr bwMode="auto">
              <a:xfrm>
                <a:off x="1921" y="1708"/>
                <a:ext cx="94" cy="300"/>
              </a:xfrm>
              <a:custGeom>
                <a:avLst/>
                <a:gdLst>
                  <a:gd name="T0" fmla="*/ 0 w 21600"/>
                  <a:gd name="T1" fmla="*/ 0 h 41987"/>
                  <a:gd name="T2" fmla="*/ 0 w 21600"/>
                  <a:gd name="T3" fmla="*/ 0 h 41987"/>
                  <a:gd name="T4" fmla="*/ 0 w 21600"/>
                  <a:gd name="T5" fmla="*/ 0 h 41987"/>
                  <a:gd name="T6" fmla="*/ 0 60000 65536"/>
                  <a:gd name="T7" fmla="*/ 0 60000 65536"/>
                  <a:gd name="T8" fmla="*/ 0 60000 65536"/>
                  <a:gd name="T9" fmla="*/ 0 w 21600"/>
                  <a:gd name="T10" fmla="*/ 0 h 41987"/>
                  <a:gd name="T11" fmla="*/ 21600 w 21600"/>
                  <a:gd name="T12" fmla="*/ 41987 h 41987"/>
                </a:gdLst>
                <a:ahLst/>
                <a:cxnLst>
                  <a:cxn ang="T6">
                    <a:pos x="T0" y="T1"/>
                  </a:cxn>
                  <a:cxn ang="T7">
                    <a:pos x="T2" y="T3"/>
                  </a:cxn>
                  <a:cxn ang="T8">
                    <a:pos x="T4" y="T5"/>
                  </a:cxn>
                </a:cxnLst>
                <a:rect l="T9" t="T10" r="T11" b="T12"/>
                <a:pathLst>
                  <a:path w="21600" h="41987" fill="none" extrusionOk="0">
                    <a:moveTo>
                      <a:pt x="4319" y="0"/>
                    </a:moveTo>
                    <a:cubicBezTo>
                      <a:pt x="14376" y="2053"/>
                      <a:pt x="21600" y="10899"/>
                      <a:pt x="21600" y="21164"/>
                    </a:cubicBezTo>
                    <a:cubicBezTo>
                      <a:pt x="21600" y="30881"/>
                      <a:pt x="15110" y="39403"/>
                      <a:pt x="5741" y="41986"/>
                    </a:cubicBezTo>
                  </a:path>
                  <a:path w="21600" h="41987" stroke="0" extrusionOk="0">
                    <a:moveTo>
                      <a:pt x="4319" y="0"/>
                    </a:moveTo>
                    <a:cubicBezTo>
                      <a:pt x="14376" y="2053"/>
                      <a:pt x="21600" y="10899"/>
                      <a:pt x="21600" y="21164"/>
                    </a:cubicBezTo>
                    <a:cubicBezTo>
                      <a:pt x="21600" y="30881"/>
                      <a:pt x="15110" y="39403"/>
                      <a:pt x="5741" y="41986"/>
                    </a:cubicBezTo>
                    <a:lnTo>
                      <a:pt x="0" y="21164"/>
                    </a:lnTo>
                    <a:close/>
                  </a:path>
                </a:pathLst>
              </a:custGeom>
              <a:noFill/>
              <a:ln w="12700">
                <a:solidFill>
                  <a:srgbClr val="FF0000"/>
                </a:solidFill>
                <a:round/>
                <a:headEnd/>
                <a:tailEnd/>
              </a:ln>
            </p:spPr>
            <p:txBody>
              <a:bodyPr/>
              <a:lstStyle/>
              <a:p>
                <a:endParaRPr lang="en-US"/>
              </a:p>
            </p:txBody>
          </p:sp>
          <p:sp>
            <p:nvSpPr>
              <p:cNvPr id="2673" name="Arc 310"/>
              <p:cNvSpPr>
                <a:spLocks/>
              </p:cNvSpPr>
              <p:nvPr/>
            </p:nvSpPr>
            <p:spPr bwMode="auto">
              <a:xfrm>
                <a:off x="1884" y="1733"/>
                <a:ext cx="88" cy="253"/>
              </a:xfrm>
              <a:custGeom>
                <a:avLst/>
                <a:gdLst>
                  <a:gd name="T0" fmla="*/ 0 w 21600"/>
                  <a:gd name="T1" fmla="*/ 0 h 42045"/>
                  <a:gd name="T2" fmla="*/ 0 w 21600"/>
                  <a:gd name="T3" fmla="*/ 0 h 42045"/>
                  <a:gd name="T4" fmla="*/ 0 w 21600"/>
                  <a:gd name="T5" fmla="*/ 0 h 42045"/>
                  <a:gd name="T6" fmla="*/ 0 60000 65536"/>
                  <a:gd name="T7" fmla="*/ 0 60000 65536"/>
                  <a:gd name="T8" fmla="*/ 0 60000 65536"/>
                  <a:gd name="T9" fmla="*/ 0 w 21600"/>
                  <a:gd name="T10" fmla="*/ 0 h 42045"/>
                  <a:gd name="T11" fmla="*/ 21600 w 21600"/>
                  <a:gd name="T12" fmla="*/ 42045 h 42045"/>
                </a:gdLst>
                <a:ahLst/>
                <a:cxnLst>
                  <a:cxn ang="T6">
                    <a:pos x="T0" y="T1"/>
                  </a:cxn>
                  <a:cxn ang="T7">
                    <a:pos x="T2" y="T3"/>
                  </a:cxn>
                  <a:cxn ang="T8">
                    <a:pos x="T4" y="T5"/>
                  </a:cxn>
                </a:cxnLst>
                <a:rect l="T9" t="T10" r="T11" b="T12"/>
                <a:pathLst>
                  <a:path w="21600" h="42045" fill="none" extrusionOk="0">
                    <a:moveTo>
                      <a:pt x="4149" y="0"/>
                    </a:moveTo>
                    <a:cubicBezTo>
                      <a:pt x="14286" y="1984"/>
                      <a:pt x="21600" y="10868"/>
                      <a:pt x="21600" y="21198"/>
                    </a:cubicBezTo>
                    <a:cubicBezTo>
                      <a:pt x="21600" y="30949"/>
                      <a:pt x="15065" y="39492"/>
                      <a:pt x="5653" y="42044"/>
                    </a:cubicBezTo>
                  </a:path>
                  <a:path w="21600" h="42045" stroke="0" extrusionOk="0">
                    <a:moveTo>
                      <a:pt x="4149" y="0"/>
                    </a:moveTo>
                    <a:cubicBezTo>
                      <a:pt x="14286" y="1984"/>
                      <a:pt x="21600" y="10868"/>
                      <a:pt x="21600" y="21198"/>
                    </a:cubicBezTo>
                    <a:cubicBezTo>
                      <a:pt x="21600" y="30949"/>
                      <a:pt x="15065" y="39492"/>
                      <a:pt x="5653" y="42044"/>
                    </a:cubicBezTo>
                    <a:lnTo>
                      <a:pt x="0" y="21198"/>
                    </a:lnTo>
                    <a:close/>
                  </a:path>
                </a:pathLst>
              </a:custGeom>
              <a:noFill/>
              <a:ln w="12700">
                <a:solidFill>
                  <a:srgbClr val="FF0000"/>
                </a:solidFill>
                <a:round/>
                <a:headEnd/>
                <a:tailEnd/>
              </a:ln>
            </p:spPr>
            <p:txBody>
              <a:bodyPr/>
              <a:lstStyle/>
              <a:p>
                <a:endParaRPr lang="en-US"/>
              </a:p>
            </p:txBody>
          </p:sp>
        </p:grpSp>
        <p:grpSp>
          <p:nvGrpSpPr>
            <p:cNvPr id="2663" name="Group 311"/>
            <p:cNvGrpSpPr>
              <a:grpSpLocks/>
            </p:cNvGrpSpPr>
            <p:nvPr/>
          </p:nvGrpSpPr>
          <p:grpSpPr bwMode="auto">
            <a:xfrm>
              <a:off x="1782" y="1750"/>
              <a:ext cx="150" cy="232"/>
              <a:chOff x="1782" y="1750"/>
              <a:chExt cx="150" cy="232"/>
            </a:xfrm>
          </p:grpSpPr>
          <p:sp>
            <p:nvSpPr>
              <p:cNvPr id="2668" name="Arc 312"/>
              <p:cNvSpPr>
                <a:spLocks/>
              </p:cNvSpPr>
              <p:nvPr/>
            </p:nvSpPr>
            <p:spPr bwMode="auto">
              <a:xfrm>
                <a:off x="1840" y="1750"/>
                <a:ext cx="92" cy="232"/>
              </a:xfrm>
              <a:custGeom>
                <a:avLst/>
                <a:gdLst>
                  <a:gd name="T0" fmla="*/ 0 w 21600"/>
                  <a:gd name="T1" fmla="*/ 0 h 42051"/>
                  <a:gd name="T2" fmla="*/ 0 w 21600"/>
                  <a:gd name="T3" fmla="*/ 0 h 42051"/>
                  <a:gd name="T4" fmla="*/ 0 w 21600"/>
                  <a:gd name="T5" fmla="*/ 0 h 42051"/>
                  <a:gd name="T6" fmla="*/ 0 60000 65536"/>
                  <a:gd name="T7" fmla="*/ 0 60000 65536"/>
                  <a:gd name="T8" fmla="*/ 0 60000 65536"/>
                  <a:gd name="T9" fmla="*/ 0 w 21600"/>
                  <a:gd name="T10" fmla="*/ 0 h 42051"/>
                  <a:gd name="T11" fmla="*/ 21600 w 21600"/>
                  <a:gd name="T12" fmla="*/ 42051 h 42051"/>
                </a:gdLst>
                <a:ahLst/>
                <a:cxnLst>
                  <a:cxn ang="T6">
                    <a:pos x="T0" y="T1"/>
                  </a:cxn>
                  <a:cxn ang="T7">
                    <a:pos x="T2" y="T3"/>
                  </a:cxn>
                  <a:cxn ang="T8">
                    <a:pos x="T4" y="T5"/>
                  </a:cxn>
                </a:cxnLst>
                <a:rect l="T9" t="T10" r="T11" b="T12"/>
                <a:pathLst>
                  <a:path w="21600" h="42051" fill="none" extrusionOk="0">
                    <a:moveTo>
                      <a:pt x="4215" y="0"/>
                    </a:moveTo>
                    <a:cubicBezTo>
                      <a:pt x="14321" y="2011"/>
                      <a:pt x="21600" y="10880"/>
                      <a:pt x="21600" y="21185"/>
                    </a:cubicBezTo>
                    <a:cubicBezTo>
                      <a:pt x="21600" y="30963"/>
                      <a:pt x="15030" y="39522"/>
                      <a:pt x="5583" y="42050"/>
                    </a:cubicBezTo>
                  </a:path>
                  <a:path w="21600" h="42051" stroke="0" extrusionOk="0">
                    <a:moveTo>
                      <a:pt x="4215" y="0"/>
                    </a:moveTo>
                    <a:cubicBezTo>
                      <a:pt x="14321" y="2011"/>
                      <a:pt x="21600" y="10880"/>
                      <a:pt x="21600" y="21185"/>
                    </a:cubicBezTo>
                    <a:cubicBezTo>
                      <a:pt x="21600" y="30963"/>
                      <a:pt x="15030" y="39522"/>
                      <a:pt x="5583" y="42050"/>
                    </a:cubicBezTo>
                    <a:lnTo>
                      <a:pt x="0" y="21185"/>
                    </a:lnTo>
                    <a:close/>
                  </a:path>
                </a:pathLst>
              </a:custGeom>
              <a:noFill/>
              <a:ln w="12700">
                <a:solidFill>
                  <a:srgbClr val="FF0000"/>
                </a:solidFill>
                <a:round/>
                <a:headEnd/>
                <a:tailEnd/>
              </a:ln>
            </p:spPr>
            <p:txBody>
              <a:bodyPr/>
              <a:lstStyle/>
              <a:p>
                <a:endParaRPr lang="en-US"/>
              </a:p>
            </p:txBody>
          </p:sp>
          <p:sp>
            <p:nvSpPr>
              <p:cNvPr id="2669" name="Arc 313"/>
              <p:cNvSpPr>
                <a:spLocks/>
              </p:cNvSpPr>
              <p:nvPr/>
            </p:nvSpPr>
            <p:spPr bwMode="auto">
              <a:xfrm>
                <a:off x="1814" y="1766"/>
                <a:ext cx="79" cy="199"/>
              </a:xfrm>
              <a:custGeom>
                <a:avLst/>
                <a:gdLst>
                  <a:gd name="T0" fmla="*/ 0 w 21600"/>
                  <a:gd name="T1" fmla="*/ 0 h 42128"/>
                  <a:gd name="T2" fmla="*/ 0 w 21600"/>
                  <a:gd name="T3" fmla="*/ 0 h 42128"/>
                  <a:gd name="T4" fmla="*/ 0 w 21600"/>
                  <a:gd name="T5" fmla="*/ 0 h 42128"/>
                  <a:gd name="T6" fmla="*/ 0 60000 65536"/>
                  <a:gd name="T7" fmla="*/ 0 60000 65536"/>
                  <a:gd name="T8" fmla="*/ 0 60000 65536"/>
                  <a:gd name="T9" fmla="*/ 0 w 21600"/>
                  <a:gd name="T10" fmla="*/ 0 h 42128"/>
                  <a:gd name="T11" fmla="*/ 21600 w 21600"/>
                  <a:gd name="T12" fmla="*/ 42128 h 42128"/>
                </a:gdLst>
                <a:ahLst/>
                <a:cxnLst>
                  <a:cxn ang="T6">
                    <a:pos x="T0" y="T1"/>
                  </a:cxn>
                  <a:cxn ang="T7">
                    <a:pos x="T2" y="T3"/>
                  </a:cxn>
                  <a:cxn ang="T8">
                    <a:pos x="T4" y="T5"/>
                  </a:cxn>
                </a:cxnLst>
                <a:rect l="T9" t="T10" r="T11" b="T12"/>
                <a:pathLst>
                  <a:path w="21600" h="42128" fill="none" extrusionOk="0">
                    <a:moveTo>
                      <a:pt x="4067" y="0"/>
                    </a:moveTo>
                    <a:cubicBezTo>
                      <a:pt x="14243" y="1951"/>
                      <a:pt x="21600" y="10853"/>
                      <a:pt x="21600" y="21214"/>
                    </a:cubicBezTo>
                    <a:cubicBezTo>
                      <a:pt x="21600" y="31063"/>
                      <a:pt x="14937" y="39665"/>
                      <a:pt x="5400" y="42127"/>
                    </a:cubicBezTo>
                  </a:path>
                  <a:path w="21600" h="42128" stroke="0" extrusionOk="0">
                    <a:moveTo>
                      <a:pt x="4067" y="0"/>
                    </a:moveTo>
                    <a:cubicBezTo>
                      <a:pt x="14243" y="1951"/>
                      <a:pt x="21600" y="10853"/>
                      <a:pt x="21600" y="21214"/>
                    </a:cubicBezTo>
                    <a:cubicBezTo>
                      <a:pt x="21600" y="31063"/>
                      <a:pt x="14937" y="39665"/>
                      <a:pt x="5400" y="42127"/>
                    </a:cubicBezTo>
                    <a:lnTo>
                      <a:pt x="0" y="21214"/>
                    </a:lnTo>
                    <a:close/>
                  </a:path>
                </a:pathLst>
              </a:custGeom>
              <a:noFill/>
              <a:ln w="12700">
                <a:solidFill>
                  <a:srgbClr val="FF0000"/>
                </a:solidFill>
                <a:round/>
                <a:headEnd/>
                <a:tailEnd/>
              </a:ln>
            </p:spPr>
            <p:txBody>
              <a:bodyPr/>
              <a:lstStyle/>
              <a:p>
                <a:endParaRPr lang="en-US"/>
              </a:p>
            </p:txBody>
          </p:sp>
          <p:sp>
            <p:nvSpPr>
              <p:cNvPr id="2670" name="Arc 314"/>
              <p:cNvSpPr>
                <a:spLocks/>
              </p:cNvSpPr>
              <p:nvPr/>
            </p:nvSpPr>
            <p:spPr bwMode="auto">
              <a:xfrm>
                <a:off x="1782" y="1783"/>
                <a:ext cx="74" cy="168"/>
              </a:xfrm>
              <a:custGeom>
                <a:avLst/>
                <a:gdLst>
                  <a:gd name="T0" fmla="*/ 0 w 21600"/>
                  <a:gd name="T1" fmla="*/ 0 h 41974"/>
                  <a:gd name="T2" fmla="*/ 0 w 21600"/>
                  <a:gd name="T3" fmla="*/ 0 h 41974"/>
                  <a:gd name="T4" fmla="*/ 0 w 21600"/>
                  <a:gd name="T5" fmla="*/ 0 h 41974"/>
                  <a:gd name="T6" fmla="*/ 0 60000 65536"/>
                  <a:gd name="T7" fmla="*/ 0 60000 65536"/>
                  <a:gd name="T8" fmla="*/ 0 60000 65536"/>
                  <a:gd name="T9" fmla="*/ 0 w 21600"/>
                  <a:gd name="T10" fmla="*/ 0 h 41974"/>
                  <a:gd name="T11" fmla="*/ 21600 w 21600"/>
                  <a:gd name="T12" fmla="*/ 41974 h 41974"/>
                </a:gdLst>
                <a:ahLst/>
                <a:cxnLst>
                  <a:cxn ang="T6">
                    <a:pos x="T0" y="T1"/>
                  </a:cxn>
                  <a:cxn ang="T7">
                    <a:pos x="T2" y="T3"/>
                  </a:cxn>
                  <a:cxn ang="T8">
                    <a:pos x="T4" y="T5"/>
                  </a:cxn>
                </a:cxnLst>
                <a:rect l="T9" t="T10" r="T11" b="T12"/>
                <a:pathLst>
                  <a:path w="21600" h="41974" fill="none" extrusionOk="0">
                    <a:moveTo>
                      <a:pt x="4314" y="0"/>
                    </a:moveTo>
                    <a:cubicBezTo>
                      <a:pt x="14374" y="2051"/>
                      <a:pt x="21600" y="10898"/>
                      <a:pt x="21600" y="21165"/>
                    </a:cubicBezTo>
                    <a:cubicBezTo>
                      <a:pt x="21600" y="30864"/>
                      <a:pt x="15135" y="39373"/>
                      <a:pt x="5791" y="41974"/>
                    </a:cubicBezTo>
                  </a:path>
                  <a:path w="21600" h="41974" stroke="0" extrusionOk="0">
                    <a:moveTo>
                      <a:pt x="4314" y="0"/>
                    </a:moveTo>
                    <a:cubicBezTo>
                      <a:pt x="14374" y="2051"/>
                      <a:pt x="21600" y="10898"/>
                      <a:pt x="21600" y="21165"/>
                    </a:cubicBezTo>
                    <a:cubicBezTo>
                      <a:pt x="21600" y="30864"/>
                      <a:pt x="15135" y="39373"/>
                      <a:pt x="5791" y="41974"/>
                    </a:cubicBezTo>
                    <a:lnTo>
                      <a:pt x="0" y="21165"/>
                    </a:lnTo>
                    <a:close/>
                  </a:path>
                </a:pathLst>
              </a:custGeom>
              <a:noFill/>
              <a:ln w="12700">
                <a:solidFill>
                  <a:srgbClr val="FF0000"/>
                </a:solidFill>
                <a:round/>
                <a:headEnd/>
                <a:tailEnd/>
              </a:ln>
            </p:spPr>
            <p:txBody>
              <a:bodyPr/>
              <a:lstStyle/>
              <a:p>
                <a:endParaRPr lang="en-US"/>
              </a:p>
            </p:txBody>
          </p:sp>
        </p:grpSp>
        <p:sp>
          <p:nvSpPr>
            <p:cNvPr id="2664" name="Arc 315"/>
            <p:cNvSpPr>
              <a:spLocks/>
            </p:cNvSpPr>
            <p:nvPr/>
          </p:nvSpPr>
          <p:spPr bwMode="auto">
            <a:xfrm>
              <a:off x="1757" y="1797"/>
              <a:ext cx="67" cy="147"/>
            </a:xfrm>
            <a:custGeom>
              <a:avLst/>
              <a:gdLst>
                <a:gd name="T0" fmla="*/ 0 w 21600"/>
                <a:gd name="T1" fmla="*/ 0 h 42217"/>
                <a:gd name="T2" fmla="*/ 0 w 21600"/>
                <a:gd name="T3" fmla="*/ 0 h 42217"/>
                <a:gd name="T4" fmla="*/ 0 w 21600"/>
                <a:gd name="T5" fmla="*/ 0 h 42217"/>
                <a:gd name="T6" fmla="*/ 0 60000 65536"/>
                <a:gd name="T7" fmla="*/ 0 60000 65536"/>
                <a:gd name="T8" fmla="*/ 0 60000 65536"/>
                <a:gd name="T9" fmla="*/ 0 w 21600"/>
                <a:gd name="T10" fmla="*/ 0 h 42217"/>
                <a:gd name="T11" fmla="*/ 21600 w 21600"/>
                <a:gd name="T12" fmla="*/ 42217 h 42217"/>
              </a:gdLst>
              <a:ahLst/>
              <a:cxnLst>
                <a:cxn ang="T6">
                  <a:pos x="T0" y="T1"/>
                </a:cxn>
                <a:cxn ang="T7">
                  <a:pos x="T2" y="T3"/>
                </a:cxn>
                <a:cxn ang="T8">
                  <a:pos x="T4" y="T5"/>
                </a:cxn>
              </a:cxnLst>
              <a:rect l="T9" t="T10" r="T11" b="T12"/>
              <a:pathLst>
                <a:path w="21600" h="42217" fill="none" extrusionOk="0">
                  <a:moveTo>
                    <a:pt x="3885" y="0"/>
                  </a:moveTo>
                  <a:cubicBezTo>
                    <a:pt x="14146" y="1876"/>
                    <a:pt x="21600" y="10817"/>
                    <a:pt x="21600" y="21248"/>
                  </a:cubicBezTo>
                  <a:cubicBezTo>
                    <a:pt x="21600" y="31180"/>
                    <a:pt x="14825" y="39833"/>
                    <a:pt x="5182" y="42216"/>
                  </a:cubicBezTo>
                </a:path>
                <a:path w="21600" h="42217" stroke="0" extrusionOk="0">
                  <a:moveTo>
                    <a:pt x="3885" y="0"/>
                  </a:moveTo>
                  <a:cubicBezTo>
                    <a:pt x="14146" y="1876"/>
                    <a:pt x="21600" y="10817"/>
                    <a:pt x="21600" y="21248"/>
                  </a:cubicBezTo>
                  <a:cubicBezTo>
                    <a:pt x="21600" y="31180"/>
                    <a:pt x="14825" y="39833"/>
                    <a:pt x="5182" y="42216"/>
                  </a:cubicBezTo>
                  <a:lnTo>
                    <a:pt x="0" y="21248"/>
                  </a:lnTo>
                  <a:close/>
                </a:path>
              </a:pathLst>
            </a:custGeom>
            <a:noFill/>
            <a:ln w="12700">
              <a:solidFill>
                <a:srgbClr val="FF0000"/>
              </a:solidFill>
              <a:round/>
              <a:headEnd/>
              <a:tailEnd/>
            </a:ln>
          </p:spPr>
          <p:txBody>
            <a:bodyPr/>
            <a:lstStyle/>
            <a:p>
              <a:endParaRPr lang="en-US"/>
            </a:p>
          </p:txBody>
        </p:sp>
        <p:sp>
          <p:nvSpPr>
            <p:cNvPr id="2665" name="Arc 316"/>
            <p:cNvSpPr>
              <a:spLocks/>
            </p:cNvSpPr>
            <p:nvPr/>
          </p:nvSpPr>
          <p:spPr bwMode="auto">
            <a:xfrm>
              <a:off x="1729" y="1808"/>
              <a:ext cx="58" cy="126"/>
            </a:xfrm>
            <a:custGeom>
              <a:avLst/>
              <a:gdLst>
                <a:gd name="T0" fmla="*/ 0 w 21600"/>
                <a:gd name="T1" fmla="*/ 0 h 42160"/>
                <a:gd name="T2" fmla="*/ 0 w 21600"/>
                <a:gd name="T3" fmla="*/ 0 h 42160"/>
                <a:gd name="T4" fmla="*/ 0 w 21600"/>
                <a:gd name="T5" fmla="*/ 0 h 42160"/>
                <a:gd name="T6" fmla="*/ 0 60000 65536"/>
                <a:gd name="T7" fmla="*/ 0 60000 65536"/>
                <a:gd name="T8" fmla="*/ 0 60000 65536"/>
                <a:gd name="T9" fmla="*/ 0 w 21600"/>
                <a:gd name="T10" fmla="*/ 0 h 42160"/>
                <a:gd name="T11" fmla="*/ 21600 w 21600"/>
                <a:gd name="T12" fmla="*/ 42160 h 42160"/>
              </a:gdLst>
              <a:ahLst/>
              <a:cxnLst>
                <a:cxn ang="T6">
                  <a:pos x="T0" y="T1"/>
                </a:cxn>
                <a:cxn ang="T7">
                  <a:pos x="T2" y="T3"/>
                </a:cxn>
                <a:cxn ang="T8">
                  <a:pos x="T4" y="T5"/>
                </a:cxn>
              </a:cxnLst>
              <a:rect l="T9" t="T10" r="T11" b="T12"/>
              <a:pathLst>
                <a:path w="21600" h="42160" fill="none" extrusionOk="0">
                  <a:moveTo>
                    <a:pt x="4028" y="-1"/>
                  </a:moveTo>
                  <a:cubicBezTo>
                    <a:pt x="14222" y="1934"/>
                    <a:pt x="21600" y="10844"/>
                    <a:pt x="21600" y="21221"/>
                  </a:cubicBezTo>
                  <a:cubicBezTo>
                    <a:pt x="21600" y="31107"/>
                    <a:pt x="14887" y="39732"/>
                    <a:pt x="5303" y="42159"/>
                  </a:cubicBezTo>
                </a:path>
                <a:path w="21600" h="42160" stroke="0" extrusionOk="0">
                  <a:moveTo>
                    <a:pt x="4028" y="-1"/>
                  </a:moveTo>
                  <a:cubicBezTo>
                    <a:pt x="14222" y="1934"/>
                    <a:pt x="21600" y="10844"/>
                    <a:pt x="21600" y="21221"/>
                  </a:cubicBezTo>
                  <a:cubicBezTo>
                    <a:pt x="21600" y="31107"/>
                    <a:pt x="14887" y="39732"/>
                    <a:pt x="5303" y="42159"/>
                  </a:cubicBezTo>
                  <a:lnTo>
                    <a:pt x="0" y="21221"/>
                  </a:lnTo>
                  <a:close/>
                </a:path>
              </a:pathLst>
            </a:custGeom>
            <a:noFill/>
            <a:ln w="12700">
              <a:solidFill>
                <a:srgbClr val="FF0000"/>
              </a:solidFill>
              <a:round/>
              <a:headEnd/>
              <a:tailEnd/>
            </a:ln>
          </p:spPr>
          <p:txBody>
            <a:bodyPr/>
            <a:lstStyle/>
            <a:p>
              <a:endParaRPr lang="en-US"/>
            </a:p>
          </p:txBody>
        </p:sp>
        <p:sp>
          <p:nvSpPr>
            <p:cNvPr id="2666" name="Arc 317"/>
            <p:cNvSpPr>
              <a:spLocks/>
            </p:cNvSpPr>
            <p:nvPr/>
          </p:nvSpPr>
          <p:spPr bwMode="auto">
            <a:xfrm>
              <a:off x="1706" y="1824"/>
              <a:ext cx="50" cy="98"/>
            </a:xfrm>
            <a:custGeom>
              <a:avLst/>
              <a:gdLst>
                <a:gd name="T0" fmla="*/ 0 w 21600"/>
                <a:gd name="T1" fmla="*/ 0 h 42030"/>
                <a:gd name="T2" fmla="*/ 0 w 21600"/>
                <a:gd name="T3" fmla="*/ 0 h 42030"/>
                <a:gd name="T4" fmla="*/ 0 w 21600"/>
                <a:gd name="T5" fmla="*/ 0 h 42030"/>
                <a:gd name="T6" fmla="*/ 0 60000 65536"/>
                <a:gd name="T7" fmla="*/ 0 60000 65536"/>
                <a:gd name="T8" fmla="*/ 0 60000 65536"/>
                <a:gd name="T9" fmla="*/ 0 w 21600"/>
                <a:gd name="T10" fmla="*/ 0 h 42030"/>
                <a:gd name="T11" fmla="*/ 21600 w 21600"/>
                <a:gd name="T12" fmla="*/ 42030 h 42030"/>
              </a:gdLst>
              <a:ahLst/>
              <a:cxnLst>
                <a:cxn ang="T6">
                  <a:pos x="T0" y="T1"/>
                </a:cxn>
                <a:cxn ang="T7">
                  <a:pos x="T2" y="T3"/>
                </a:cxn>
                <a:cxn ang="T8">
                  <a:pos x="T4" y="T5"/>
                </a:cxn>
              </a:cxnLst>
              <a:rect l="T9" t="T10" r="T11" b="T12"/>
              <a:pathLst>
                <a:path w="21600" h="42030" fill="none" extrusionOk="0">
                  <a:moveTo>
                    <a:pt x="4237" y="-1"/>
                  </a:moveTo>
                  <a:cubicBezTo>
                    <a:pt x="14332" y="2019"/>
                    <a:pt x="21600" y="10884"/>
                    <a:pt x="21600" y="21180"/>
                  </a:cubicBezTo>
                  <a:cubicBezTo>
                    <a:pt x="21600" y="30936"/>
                    <a:pt x="15060" y="39481"/>
                    <a:pt x="5642" y="42029"/>
                  </a:cubicBezTo>
                </a:path>
                <a:path w="21600" h="42030" stroke="0" extrusionOk="0">
                  <a:moveTo>
                    <a:pt x="4237" y="-1"/>
                  </a:moveTo>
                  <a:cubicBezTo>
                    <a:pt x="14332" y="2019"/>
                    <a:pt x="21600" y="10884"/>
                    <a:pt x="21600" y="21180"/>
                  </a:cubicBezTo>
                  <a:cubicBezTo>
                    <a:pt x="21600" y="30936"/>
                    <a:pt x="15060" y="39481"/>
                    <a:pt x="5642" y="42029"/>
                  </a:cubicBezTo>
                  <a:lnTo>
                    <a:pt x="0" y="21180"/>
                  </a:lnTo>
                  <a:close/>
                </a:path>
              </a:pathLst>
            </a:custGeom>
            <a:noFill/>
            <a:ln w="12700">
              <a:solidFill>
                <a:srgbClr val="FF0000"/>
              </a:solidFill>
              <a:round/>
              <a:headEnd/>
              <a:tailEnd/>
            </a:ln>
          </p:spPr>
          <p:txBody>
            <a:bodyPr/>
            <a:lstStyle/>
            <a:p>
              <a:endParaRPr lang="en-US"/>
            </a:p>
          </p:txBody>
        </p:sp>
        <p:sp>
          <p:nvSpPr>
            <p:cNvPr id="2667" name="Arc 318"/>
            <p:cNvSpPr>
              <a:spLocks/>
            </p:cNvSpPr>
            <p:nvPr/>
          </p:nvSpPr>
          <p:spPr bwMode="auto">
            <a:xfrm>
              <a:off x="1697" y="1839"/>
              <a:ext cx="30" cy="74"/>
            </a:xfrm>
            <a:custGeom>
              <a:avLst/>
              <a:gdLst>
                <a:gd name="T0" fmla="*/ 0 w 21600"/>
                <a:gd name="T1" fmla="*/ 0 h 42282"/>
                <a:gd name="T2" fmla="*/ 0 w 21600"/>
                <a:gd name="T3" fmla="*/ 0 h 42282"/>
                <a:gd name="T4" fmla="*/ 0 w 21600"/>
                <a:gd name="T5" fmla="*/ 0 h 42282"/>
                <a:gd name="T6" fmla="*/ 0 60000 65536"/>
                <a:gd name="T7" fmla="*/ 0 60000 65536"/>
                <a:gd name="T8" fmla="*/ 0 60000 65536"/>
                <a:gd name="T9" fmla="*/ 0 w 21600"/>
                <a:gd name="T10" fmla="*/ 0 h 42282"/>
                <a:gd name="T11" fmla="*/ 21600 w 21600"/>
                <a:gd name="T12" fmla="*/ 42282 h 42282"/>
              </a:gdLst>
              <a:ahLst/>
              <a:cxnLst>
                <a:cxn ang="T6">
                  <a:pos x="T0" y="T1"/>
                </a:cxn>
                <a:cxn ang="T7">
                  <a:pos x="T2" y="T3"/>
                </a:cxn>
                <a:cxn ang="T8">
                  <a:pos x="T4" y="T5"/>
                </a:cxn>
              </a:cxnLst>
              <a:rect l="T9" t="T10" r="T11" b="T12"/>
              <a:pathLst>
                <a:path w="21600" h="42282" fill="none" extrusionOk="0">
                  <a:moveTo>
                    <a:pt x="3610" y="-1"/>
                  </a:moveTo>
                  <a:cubicBezTo>
                    <a:pt x="13998" y="1760"/>
                    <a:pt x="21600" y="10759"/>
                    <a:pt x="21600" y="21296"/>
                  </a:cubicBezTo>
                  <a:cubicBezTo>
                    <a:pt x="21600" y="31255"/>
                    <a:pt x="14790" y="39923"/>
                    <a:pt x="5113" y="42281"/>
                  </a:cubicBezTo>
                </a:path>
                <a:path w="21600" h="42282" stroke="0" extrusionOk="0">
                  <a:moveTo>
                    <a:pt x="3610" y="-1"/>
                  </a:moveTo>
                  <a:cubicBezTo>
                    <a:pt x="13998" y="1760"/>
                    <a:pt x="21600" y="10759"/>
                    <a:pt x="21600" y="21296"/>
                  </a:cubicBezTo>
                  <a:cubicBezTo>
                    <a:pt x="21600" y="31255"/>
                    <a:pt x="14790" y="39923"/>
                    <a:pt x="5113" y="42281"/>
                  </a:cubicBezTo>
                  <a:lnTo>
                    <a:pt x="0" y="21296"/>
                  </a:lnTo>
                  <a:close/>
                </a:path>
              </a:pathLst>
            </a:custGeom>
            <a:noFill/>
            <a:ln w="12700">
              <a:solidFill>
                <a:srgbClr val="FF0000"/>
              </a:solidFill>
              <a:round/>
              <a:headEnd/>
              <a:tailEnd/>
            </a:ln>
          </p:spPr>
          <p:txBody>
            <a:bodyPr/>
            <a:lstStyle/>
            <a:p>
              <a:endParaRPr lang="en-US"/>
            </a:p>
          </p:txBody>
        </p:sp>
      </p:grpSp>
      <p:grpSp>
        <p:nvGrpSpPr>
          <p:cNvPr id="2362" name="Group 319"/>
          <p:cNvGrpSpPr>
            <a:grpSpLocks/>
          </p:cNvGrpSpPr>
          <p:nvPr/>
        </p:nvGrpSpPr>
        <p:grpSpPr bwMode="auto">
          <a:xfrm rot="-5400000">
            <a:off x="6917531" y="3307557"/>
            <a:ext cx="290513" cy="304800"/>
            <a:chOff x="1697" y="1685"/>
            <a:chExt cx="364" cy="349"/>
          </a:xfrm>
        </p:grpSpPr>
        <p:grpSp>
          <p:nvGrpSpPr>
            <p:cNvPr id="2650" name="Group 320"/>
            <p:cNvGrpSpPr>
              <a:grpSpLocks/>
            </p:cNvGrpSpPr>
            <p:nvPr/>
          </p:nvGrpSpPr>
          <p:grpSpPr bwMode="auto">
            <a:xfrm>
              <a:off x="1884" y="1685"/>
              <a:ext cx="177" cy="349"/>
              <a:chOff x="1884" y="1685"/>
              <a:chExt cx="177" cy="349"/>
            </a:xfrm>
          </p:grpSpPr>
          <p:sp>
            <p:nvSpPr>
              <p:cNvPr id="2659" name="Arc 321"/>
              <p:cNvSpPr>
                <a:spLocks/>
              </p:cNvSpPr>
              <p:nvPr/>
            </p:nvSpPr>
            <p:spPr bwMode="auto">
              <a:xfrm>
                <a:off x="1952" y="1685"/>
                <a:ext cx="109" cy="349"/>
              </a:xfrm>
              <a:custGeom>
                <a:avLst/>
                <a:gdLst>
                  <a:gd name="T0" fmla="*/ 0 w 21600"/>
                  <a:gd name="T1" fmla="*/ 0 h 41996"/>
                  <a:gd name="T2" fmla="*/ 0 w 21600"/>
                  <a:gd name="T3" fmla="*/ 0 h 41996"/>
                  <a:gd name="T4" fmla="*/ 0 w 21600"/>
                  <a:gd name="T5" fmla="*/ 0 h 41996"/>
                  <a:gd name="T6" fmla="*/ 0 60000 65536"/>
                  <a:gd name="T7" fmla="*/ 0 60000 65536"/>
                  <a:gd name="T8" fmla="*/ 0 60000 65536"/>
                  <a:gd name="T9" fmla="*/ 0 w 21600"/>
                  <a:gd name="T10" fmla="*/ 0 h 41996"/>
                  <a:gd name="T11" fmla="*/ 21600 w 21600"/>
                  <a:gd name="T12" fmla="*/ 41996 h 41996"/>
                </a:gdLst>
                <a:ahLst/>
                <a:cxnLst>
                  <a:cxn ang="T6">
                    <a:pos x="T0" y="T1"/>
                  </a:cxn>
                  <a:cxn ang="T7">
                    <a:pos x="T2" y="T3"/>
                  </a:cxn>
                  <a:cxn ang="T8">
                    <a:pos x="T4" y="T5"/>
                  </a:cxn>
                </a:cxnLst>
                <a:rect l="T9" t="T10" r="T11" b="T12"/>
                <a:pathLst>
                  <a:path w="21600" h="41996" fill="none" extrusionOk="0">
                    <a:moveTo>
                      <a:pt x="4308" y="-1"/>
                    </a:moveTo>
                    <a:cubicBezTo>
                      <a:pt x="14370" y="2048"/>
                      <a:pt x="21600" y="10897"/>
                      <a:pt x="21600" y="21166"/>
                    </a:cubicBezTo>
                    <a:cubicBezTo>
                      <a:pt x="21600" y="30893"/>
                      <a:pt x="15097" y="39421"/>
                      <a:pt x="5716" y="41995"/>
                    </a:cubicBezTo>
                  </a:path>
                  <a:path w="21600" h="41996" stroke="0" extrusionOk="0">
                    <a:moveTo>
                      <a:pt x="4308" y="-1"/>
                    </a:moveTo>
                    <a:cubicBezTo>
                      <a:pt x="14370" y="2048"/>
                      <a:pt x="21600" y="10897"/>
                      <a:pt x="21600" y="21166"/>
                    </a:cubicBezTo>
                    <a:cubicBezTo>
                      <a:pt x="21600" y="30893"/>
                      <a:pt x="15097" y="39421"/>
                      <a:pt x="5716" y="41995"/>
                    </a:cubicBezTo>
                    <a:lnTo>
                      <a:pt x="0" y="21166"/>
                    </a:lnTo>
                    <a:close/>
                  </a:path>
                </a:pathLst>
              </a:custGeom>
              <a:noFill/>
              <a:ln w="12700">
                <a:solidFill>
                  <a:srgbClr val="FF0000"/>
                </a:solidFill>
                <a:round/>
                <a:headEnd/>
                <a:tailEnd/>
              </a:ln>
            </p:spPr>
            <p:txBody>
              <a:bodyPr/>
              <a:lstStyle/>
              <a:p>
                <a:endParaRPr lang="en-US"/>
              </a:p>
            </p:txBody>
          </p:sp>
          <p:sp>
            <p:nvSpPr>
              <p:cNvPr id="2660" name="Arc 322"/>
              <p:cNvSpPr>
                <a:spLocks/>
              </p:cNvSpPr>
              <p:nvPr/>
            </p:nvSpPr>
            <p:spPr bwMode="auto">
              <a:xfrm>
                <a:off x="1921" y="1708"/>
                <a:ext cx="94" cy="300"/>
              </a:xfrm>
              <a:custGeom>
                <a:avLst/>
                <a:gdLst>
                  <a:gd name="T0" fmla="*/ 0 w 21600"/>
                  <a:gd name="T1" fmla="*/ 0 h 41987"/>
                  <a:gd name="T2" fmla="*/ 0 w 21600"/>
                  <a:gd name="T3" fmla="*/ 0 h 41987"/>
                  <a:gd name="T4" fmla="*/ 0 w 21600"/>
                  <a:gd name="T5" fmla="*/ 0 h 41987"/>
                  <a:gd name="T6" fmla="*/ 0 60000 65536"/>
                  <a:gd name="T7" fmla="*/ 0 60000 65536"/>
                  <a:gd name="T8" fmla="*/ 0 60000 65536"/>
                  <a:gd name="T9" fmla="*/ 0 w 21600"/>
                  <a:gd name="T10" fmla="*/ 0 h 41987"/>
                  <a:gd name="T11" fmla="*/ 21600 w 21600"/>
                  <a:gd name="T12" fmla="*/ 41987 h 41987"/>
                </a:gdLst>
                <a:ahLst/>
                <a:cxnLst>
                  <a:cxn ang="T6">
                    <a:pos x="T0" y="T1"/>
                  </a:cxn>
                  <a:cxn ang="T7">
                    <a:pos x="T2" y="T3"/>
                  </a:cxn>
                  <a:cxn ang="T8">
                    <a:pos x="T4" y="T5"/>
                  </a:cxn>
                </a:cxnLst>
                <a:rect l="T9" t="T10" r="T11" b="T12"/>
                <a:pathLst>
                  <a:path w="21600" h="41987" fill="none" extrusionOk="0">
                    <a:moveTo>
                      <a:pt x="4319" y="0"/>
                    </a:moveTo>
                    <a:cubicBezTo>
                      <a:pt x="14376" y="2053"/>
                      <a:pt x="21600" y="10899"/>
                      <a:pt x="21600" y="21164"/>
                    </a:cubicBezTo>
                    <a:cubicBezTo>
                      <a:pt x="21600" y="30881"/>
                      <a:pt x="15110" y="39403"/>
                      <a:pt x="5741" y="41986"/>
                    </a:cubicBezTo>
                  </a:path>
                  <a:path w="21600" h="41987" stroke="0" extrusionOk="0">
                    <a:moveTo>
                      <a:pt x="4319" y="0"/>
                    </a:moveTo>
                    <a:cubicBezTo>
                      <a:pt x="14376" y="2053"/>
                      <a:pt x="21600" y="10899"/>
                      <a:pt x="21600" y="21164"/>
                    </a:cubicBezTo>
                    <a:cubicBezTo>
                      <a:pt x="21600" y="30881"/>
                      <a:pt x="15110" y="39403"/>
                      <a:pt x="5741" y="41986"/>
                    </a:cubicBezTo>
                    <a:lnTo>
                      <a:pt x="0" y="21164"/>
                    </a:lnTo>
                    <a:close/>
                  </a:path>
                </a:pathLst>
              </a:custGeom>
              <a:noFill/>
              <a:ln w="12700">
                <a:solidFill>
                  <a:srgbClr val="FF0000"/>
                </a:solidFill>
                <a:round/>
                <a:headEnd/>
                <a:tailEnd/>
              </a:ln>
            </p:spPr>
            <p:txBody>
              <a:bodyPr/>
              <a:lstStyle/>
              <a:p>
                <a:endParaRPr lang="en-US"/>
              </a:p>
            </p:txBody>
          </p:sp>
          <p:sp>
            <p:nvSpPr>
              <p:cNvPr id="2661" name="Arc 323"/>
              <p:cNvSpPr>
                <a:spLocks/>
              </p:cNvSpPr>
              <p:nvPr/>
            </p:nvSpPr>
            <p:spPr bwMode="auto">
              <a:xfrm>
                <a:off x="1884" y="1733"/>
                <a:ext cx="88" cy="253"/>
              </a:xfrm>
              <a:custGeom>
                <a:avLst/>
                <a:gdLst>
                  <a:gd name="T0" fmla="*/ 0 w 21600"/>
                  <a:gd name="T1" fmla="*/ 0 h 42045"/>
                  <a:gd name="T2" fmla="*/ 0 w 21600"/>
                  <a:gd name="T3" fmla="*/ 0 h 42045"/>
                  <a:gd name="T4" fmla="*/ 0 w 21600"/>
                  <a:gd name="T5" fmla="*/ 0 h 42045"/>
                  <a:gd name="T6" fmla="*/ 0 60000 65536"/>
                  <a:gd name="T7" fmla="*/ 0 60000 65536"/>
                  <a:gd name="T8" fmla="*/ 0 60000 65536"/>
                  <a:gd name="T9" fmla="*/ 0 w 21600"/>
                  <a:gd name="T10" fmla="*/ 0 h 42045"/>
                  <a:gd name="T11" fmla="*/ 21600 w 21600"/>
                  <a:gd name="T12" fmla="*/ 42045 h 42045"/>
                </a:gdLst>
                <a:ahLst/>
                <a:cxnLst>
                  <a:cxn ang="T6">
                    <a:pos x="T0" y="T1"/>
                  </a:cxn>
                  <a:cxn ang="T7">
                    <a:pos x="T2" y="T3"/>
                  </a:cxn>
                  <a:cxn ang="T8">
                    <a:pos x="T4" y="T5"/>
                  </a:cxn>
                </a:cxnLst>
                <a:rect l="T9" t="T10" r="T11" b="T12"/>
                <a:pathLst>
                  <a:path w="21600" h="42045" fill="none" extrusionOk="0">
                    <a:moveTo>
                      <a:pt x="4149" y="0"/>
                    </a:moveTo>
                    <a:cubicBezTo>
                      <a:pt x="14286" y="1984"/>
                      <a:pt x="21600" y="10868"/>
                      <a:pt x="21600" y="21198"/>
                    </a:cubicBezTo>
                    <a:cubicBezTo>
                      <a:pt x="21600" y="30949"/>
                      <a:pt x="15065" y="39492"/>
                      <a:pt x="5653" y="42044"/>
                    </a:cubicBezTo>
                  </a:path>
                  <a:path w="21600" h="42045" stroke="0" extrusionOk="0">
                    <a:moveTo>
                      <a:pt x="4149" y="0"/>
                    </a:moveTo>
                    <a:cubicBezTo>
                      <a:pt x="14286" y="1984"/>
                      <a:pt x="21600" y="10868"/>
                      <a:pt x="21600" y="21198"/>
                    </a:cubicBezTo>
                    <a:cubicBezTo>
                      <a:pt x="21600" y="30949"/>
                      <a:pt x="15065" y="39492"/>
                      <a:pt x="5653" y="42044"/>
                    </a:cubicBezTo>
                    <a:lnTo>
                      <a:pt x="0" y="21198"/>
                    </a:lnTo>
                    <a:close/>
                  </a:path>
                </a:pathLst>
              </a:custGeom>
              <a:noFill/>
              <a:ln w="12700">
                <a:solidFill>
                  <a:srgbClr val="FF0000"/>
                </a:solidFill>
                <a:round/>
                <a:headEnd/>
                <a:tailEnd/>
              </a:ln>
            </p:spPr>
            <p:txBody>
              <a:bodyPr/>
              <a:lstStyle/>
              <a:p>
                <a:endParaRPr lang="en-US"/>
              </a:p>
            </p:txBody>
          </p:sp>
        </p:grpSp>
        <p:grpSp>
          <p:nvGrpSpPr>
            <p:cNvPr id="2651" name="Group 324"/>
            <p:cNvGrpSpPr>
              <a:grpSpLocks/>
            </p:cNvGrpSpPr>
            <p:nvPr/>
          </p:nvGrpSpPr>
          <p:grpSpPr bwMode="auto">
            <a:xfrm>
              <a:off x="1782" y="1750"/>
              <a:ext cx="150" cy="232"/>
              <a:chOff x="1782" y="1750"/>
              <a:chExt cx="150" cy="232"/>
            </a:xfrm>
          </p:grpSpPr>
          <p:sp>
            <p:nvSpPr>
              <p:cNvPr id="2656" name="Arc 325"/>
              <p:cNvSpPr>
                <a:spLocks/>
              </p:cNvSpPr>
              <p:nvPr/>
            </p:nvSpPr>
            <p:spPr bwMode="auto">
              <a:xfrm>
                <a:off x="1840" y="1750"/>
                <a:ext cx="92" cy="232"/>
              </a:xfrm>
              <a:custGeom>
                <a:avLst/>
                <a:gdLst>
                  <a:gd name="T0" fmla="*/ 0 w 21600"/>
                  <a:gd name="T1" fmla="*/ 0 h 42051"/>
                  <a:gd name="T2" fmla="*/ 0 w 21600"/>
                  <a:gd name="T3" fmla="*/ 0 h 42051"/>
                  <a:gd name="T4" fmla="*/ 0 w 21600"/>
                  <a:gd name="T5" fmla="*/ 0 h 42051"/>
                  <a:gd name="T6" fmla="*/ 0 60000 65536"/>
                  <a:gd name="T7" fmla="*/ 0 60000 65536"/>
                  <a:gd name="T8" fmla="*/ 0 60000 65536"/>
                  <a:gd name="T9" fmla="*/ 0 w 21600"/>
                  <a:gd name="T10" fmla="*/ 0 h 42051"/>
                  <a:gd name="T11" fmla="*/ 21600 w 21600"/>
                  <a:gd name="T12" fmla="*/ 42051 h 42051"/>
                </a:gdLst>
                <a:ahLst/>
                <a:cxnLst>
                  <a:cxn ang="T6">
                    <a:pos x="T0" y="T1"/>
                  </a:cxn>
                  <a:cxn ang="T7">
                    <a:pos x="T2" y="T3"/>
                  </a:cxn>
                  <a:cxn ang="T8">
                    <a:pos x="T4" y="T5"/>
                  </a:cxn>
                </a:cxnLst>
                <a:rect l="T9" t="T10" r="T11" b="T12"/>
                <a:pathLst>
                  <a:path w="21600" h="42051" fill="none" extrusionOk="0">
                    <a:moveTo>
                      <a:pt x="4215" y="0"/>
                    </a:moveTo>
                    <a:cubicBezTo>
                      <a:pt x="14321" y="2011"/>
                      <a:pt x="21600" y="10880"/>
                      <a:pt x="21600" y="21185"/>
                    </a:cubicBezTo>
                    <a:cubicBezTo>
                      <a:pt x="21600" y="30963"/>
                      <a:pt x="15030" y="39522"/>
                      <a:pt x="5583" y="42050"/>
                    </a:cubicBezTo>
                  </a:path>
                  <a:path w="21600" h="42051" stroke="0" extrusionOk="0">
                    <a:moveTo>
                      <a:pt x="4215" y="0"/>
                    </a:moveTo>
                    <a:cubicBezTo>
                      <a:pt x="14321" y="2011"/>
                      <a:pt x="21600" y="10880"/>
                      <a:pt x="21600" y="21185"/>
                    </a:cubicBezTo>
                    <a:cubicBezTo>
                      <a:pt x="21600" y="30963"/>
                      <a:pt x="15030" y="39522"/>
                      <a:pt x="5583" y="42050"/>
                    </a:cubicBezTo>
                    <a:lnTo>
                      <a:pt x="0" y="21185"/>
                    </a:lnTo>
                    <a:close/>
                  </a:path>
                </a:pathLst>
              </a:custGeom>
              <a:noFill/>
              <a:ln w="12700">
                <a:solidFill>
                  <a:srgbClr val="FF0000"/>
                </a:solidFill>
                <a:round/>
                <a:headEnd/>
                <a:tailEnd/>
              </a:ln>
            </p:spPr>
            <p:txBody>
              <a:bodyPr/>
              <a:lstStyle/>
              <a:p>
                <a:endParaRPr lang="en-US"/>
              </a:p>
            </p:txBody>
          </p:sp>
          <p:sp>
            <p:nvSpPr>
              <p:cNvPr id="2657" name="Arc 326"/>
              <p:cNvSpPr>
                <a:spLocks/>
              </p:cNvSpPr>
              <p:nvPr/>
            </p:nvSpPr>
            <p:spPr bwMode="auto">
              <a:xfrm>
                <a:off x="1814" y="1766"/>
                <a:ext cx="79" cy="199"/>
              </a:xfrm>
              <a:custGeom>
                <a:avLst/>
                <a:gdLst>
                  <a:gd name="T0" fmla="*/ 0 w 21600"/>
                  <a:gd name="T1" fmla="*/ 0 h 42128"/>
                  <a:gd name="T2" fmla="*/ 0 w 21600"/>
                  <a:gd name="T3" fmla="*/ 0 h 42128"/>
                  <a:gd name="T4" fmla="*/ 0 w 21600"/>
                  <a:gd name="T5" fmla="*/ 0 h 42128"/>
                  <a:gd name="T6" fmla="*/ 0 60000 65536"/>
                  <a:gd name="T7" fmla="*/ 0 60000 65536"/>
                  <a:gd name="T8" fmla="*/ 0 60000 65536"/>
                  <a:gd name="T9" fmla="*/ 0 w 21600"/>
                  <a:gd name="T10" fmla="*/ 0 h 42128"/>
                  <a:gd name="T11" fmla="*/ 21600 w 21600"/>
                  <a:gd name="T12" fmla="*/ 42128 h 42128"/>
                </a:gdLst>
                <a:ahLst/>
                <a:cxnLst>
                  <a:cxn ang="T6">
                    <a:pos x="T0" y="T1"/>
                  </a:cxn>
                  <a:cxn ang="T7">
                    <a:pos x="T2" y="T3"/>
                  </a:cxn>
                  <a:cxn ang="T8">
                    <a:pos x="T4" y="T5"/>
                  </a:cxn>
                </a:cxnLst>
                <a:rect l="T9" t="T10" r="T11" b="T12"/>
                <a:pathLst>
                  <a:path w="21600" h="42128" fill="none" extrusionOk="0">
                    <a:moveTo>
                      <a:pt x="4067" y="0"/>
                    </a:moveTo>
                    <a:cubicBezTo>
                      <a:pt x="14243" y="1951"/>
                      <a:pt x="21600" y="10853"/>
                      <a:pt x="21600" y="21214"/>
                    </a:cubicBezTo>
                    <a:cubicBezTo>
                      <a:pt x="21600" y="31063"/>
                      <a:pt x="14937" y="39665"/>
                      <a:pt x="5400" y="42127"/>
                    </a:cubicBezTo>
                  </a:path>
                  <a:path w="21600" h="42128" stroke="0" extrusionOk="0">
                    <a:moveTo>
                      <a:pt x="4067" y="0"/>
                    </a:moveTo>
                    <a:cubicBezTo>
                      <a:pt x="14243" y="1951"/>
                      <a:pt x="21600" y="10853"/>
                      <a:pt x="21600" y="21214"/>
                    </a:cubicBezTo>
                    <a:cubicBezTo>
                      <a:pt x="21600" y="31063"/>
                      <a:pt x="14937" y="39665"/>
                      <a:pt x="5400" y="42127"/>
                    </a:cubicBezTo>
                    <a:lnTo>
                      <a:pt x="0" y="21214"/>
                    </a:lnTo>
                    <a:close/>
                  </a:path>
                </a:pathLst>
              </a:custGeom>
              <a:noFill/>
              <a:ln w="12700">
                <a:solidFill>
                  <a:srgbClr val="FF0000"/>
                </a:solidFill>
                <a:round/>
                <a:headEnd/>
                <a:tailEnd/>
              </a:ln>
            </p:spPr>
            <p:txBody>
              <a:bodyPr/>
              <a:lstStyle/>
              <a:p>
                <a:endParaRPr lang="en-US"/>
              </a:p>
            </p:txBody>
          </p:sp>
          <p:sp>
            <p:nvSpPr>
              <p:cNvPr id="2658" name="Arc 327"/>
              <p:cNvSpPr>
                <a:spLocks/>
              </p:cNvSpPr>
              <p:nvPr/>
            </p:nvSpPr>
            <p:spPr bwMode="auto">
              <a:xfrm>
                <a:off x="1782" y="1783"/>
                <a:ext cx="74" cy="168"/>
              </a:xfrm>
              <a:custGeom>
                <a:avLst/>
                <a:gdLst>
                  <a:gd name="T0" fmla="*/ 0 w 21600"/>
                  <a:gd name="T1" fmla="*/ 0 h 41974"/>
                  <a:gd name="T2" fmla="*/ 0 w 21600"/>
                  <a:gd name="T3" fmla="*/ 0 h 41974"/>
                  <a:gd name="T4" fmla="*/ 0 w 21600"/>
                  <a:gd name="T5" fmla="*/ 0 h 41974"/>
                  <a:gd name="T6" fmla="*/ 0 60000 65536"/>
                  <a:gd name="T7" fmla="*/ 0 60000 65536"/>
                  <a:gd name="T8" fmla="*/ 0 60000 65536"/>
                  <a:gd name="T9" fmla="*/ 0 w 21600"/>
                  <a:gd name="T10" fmla="*/ 0 h 41974"/>
                  <a:gd name="T11" fmla="*/ 21600 w 21600"/>
                  <a:gd name="T12" fmla="*/ 41974 h 41974"/>
                </a:gdLst>
                <a:ahLst/>
                <a:cxnLst>
                  <a:cxn ang="T6">
                    <a:pos x="T0" y="T1"/>
                  </a:cxn>
                  <a:cxn ang="T7">
                    <a:pos x="T2" y="T3"/>
                  </a:cxn>
                  <a:cxn ang="T8">
                    <a:pos x="T4" y="T5"/>
                  </a:cxn>
                </a:cxnLst>
                <a:rect l="T9" t="T10" r="T11" b="T12"/>
                <a:pathLst>
                  <a:path w="21600" h="41974" fill="none" extrusionOk="0">
                    <a:moveTo>
                      <a:pt x="4314" y="0"/>
                    </a:moveTo>
                    <a:cubicBezTo>
                      <a:pt x="14374" y="2051"/>
                      <a:pt x="21600" y="10898"/>
                      <a:pt x="21600" y="21165"/>
                    </a:cubicBezTo>
                    <a:cubicBezTo>
                      <a:pt x="21600" y="30864"/>
                      <a:pt x="15135" y="39373"/>
                      <a:pt x="5791" y="41974"/>
                    </a:cubicBezTo>
                  </a:path>
                  <a:path w="21600" h="41974" stroke="0" extrusionOk="0">
                    <a:moveTo>
                      <a:pt x="4314" y="0"/>
                    </a:moveTo>
                    <a:cubicBezTo>
                      <a:pt x="14374" y="2051"/>
                      <a:pt x="21600" y="10898"/>
                      <a:pt x="21600" y="21165"/>
                    </a:cubicBezTo>
                    <a:cubicBezTo>
                      <a:pt x="21600" y="30864"/>
                      <a:pt x="15135" y="39373"/>
                      <a:pt x="5791" y="41974"/>
                    </a:cubicBezTo>
                    <a:lnTo>
                      <a:pt x="0" y="21165"/>
                    </a:lnTo>
                    <a:close/>
                  </a:path>
                </a:pathLst>
              </a:custGeom>
              <a:noFill/>
              <a:ln w="12700">
                <a:solidFill>
                  <a:srgbClr val="FF0000"/>
                </a:solidFill>
                <a:round/>
                <a:headEnd/>
                <a:tailEnd/>
              </a:ln>
            </p:spPr>
            <p:txBody>
              <a:bodyPr/>
              <a:lstStyle/>
              <a:p>
                <a:endParaRPr lang="en-US"/>
              </a:p>
            </p:txBody>
          </p:sp>
        </p:grpSp>
        <p:sp>
          <p:nvSpPr>
            <p:cNvPr id="2652" name="Arc 328"/>
            <p:cNvSpPr>
              <a:spLocks/>
            </p:cNvSpPr>
            <p:nvPr/>
          </p:nvSpPr>
          <p:spPr bwMode="auto">
            <a:xfrm>
              <a:off x="1757" y="1797"/>
              <a:ext cx="67" cy="147"/>
            </a:xfrm>
            <a:custGeom>
              <a:avLst/>
              <a:gdLst>
                <a:gd name="T0" fmla="*/ 0 w 21600"/>
                <a:gd name="T1" fmla="*/ 0 h 42217"/>
                <a:gd name="T2" fmla="*/ 0 w 21600"/>
                <a:gd name="T3" fmla="*/ 0 h 42217"/>
                <a:gd name="T4" fmla="*/ 0 w 21600"/>
                <a:gd name="T5" fmla="*/ 0 h 42217"/>
                <a:gd name="T6" fmla="*/ 0 60000 65536"/>
                <a:gd name="T7" fmla="*/ 0 60000 65536"/>
                <a:gd name="T8" fmla="*/ 0 60000 65536"/>
                <a:gd name="T9" fmla="*/ 0 w 21600"/>
                <a:gd name="T10" fmla="*/ 0 h 42217"/>
                <a:gd name="T11" fmla="*/ 21600 w 21600"/>
                <a:gd name="T12" fmla="*/ 42217 h 42217"/>
              </a:gdLst>
              <a:ahLst/>
              <a:cxnLst>
                <a:cxn ang="T6">
                  <a:pos x="T0" y="T1"/>
                </a:cxn>
                <a:cxn ang="T7">
                  <a:pos x="T2" y="T3"/>
                </a:cxn>
                <a:cxn ang="T8">
                  <a:pos x="T4" y="T5"/>
                </a:cxn>
              </a:cxnLst>
              <a:rect l="T9" t="T10" r="T11" b="T12"/>
              <a:pathLst>
                <a:path w="21600" h="42217" fill="none" extrusionOk="0">
                  <a:moveTo>
                    <a:pt x="3885" y="0"/>
                  </a:moveTo>
                  <a:cubicBezTo>
                    <a:pt x="14146" y="1876"/>
                    <a:pt x="21600" y="10817"/>
                    <a:pt x="21600" y="21248"/>
                  </a:cubicBezTo>
                  <a:cubicBezTo>
                    <a:pt x="21600" y="31180"/>
                    <a:pt x="14825" y="39833"/>
                    <a:pt x="5182" y="42216"/>
                  </a:cubicBezTo>
                </a:path>
                <a:path w="21600" h="42217" stroke="0" extrusionOk="0">
                  <a:moveTo>
                    <a:pt x="3885" y="0"/>
                  </a:moveTo>
                  <a:cubicBezTo>
                    <a:pt x="14146" y="1876"/>
                    <a:pt x="21600" y="10817"/>
                    <a:pt x="21600" y="21248"/>
                  </a:cubicBezTo>
                  <a:cubicBezTo>
                    <a:pt x="21600" y="31180"/>
                    <a:pt x="14825" y="39833"/>
                    <a:pt x="5182" y="42216"/>
                  </a:cubicBezTo>
                  <a:lnTo>
                    <a:pt x="0" y="21248"/>
                  </a:lnTo>
                  <a:close/>
                </a:path>
              </a:pathLst>
            </a:custGeom>
            <a:noFill/>
            <a:ln w="12700">
              <a:solidFill>
                <a:srgbClr val="FF0000"/>
              </a:solidFill>
              <a:round/>
              <a:headEnd/>
              <a:tailEnd/>
            </a:ln>
          </p:spPr>
          <p:txBody>
            <a:bodyPr/>
            <a:lstStyle/>
            <a:p>
              <a:endParaRPr lang="en-US"/>
            </a:p>
          </p:txBody>
        </p:sp>
        <p:sp>
          <p:nvSpPr>
            <p:cNvPr id="2653" name="Arc 329"/>
            <p:cNvSpPr>
              <a:spLocks/>
            </p:cNvSpPr>
            <p:nvPr/>
          </p:nvSpPr>
          <p:spPr bwMode="auto">
            <a:xfrm>
              <a:off x="1729" y="1808"/>
              <a:ext cx="58" cy="126"/>
            </a:xfrm>
            <a:custGeom>
              <a:avLst/>
              <a:gdLst>
                <a:gd name="T0" fmla="*/ 0 w 21600"/>
                <a:gd name="T1" fmla="*/ 0 h 42160"/>
                <a:gd name="T2" fmla="*/ 0 w 21600"/>
                <a:gd name="T3" fmla="*/ 0 h 42160"/>
                <a:gd name="T4" fmla="*/ 0 w 21600"/>
                <a:gd name="T5" fmla="*/ 0 h 42160"/>
                <a:gd name="T6" fmla="*/ 0 60000 65536"/>
                <a:gd name="T7" fmla="*/ 0 60000 65536"/>
                <a:gd name="T8" fmla="*/ 0 60000 65536"/>
                <a:gd name="T9" fmla="*/ 0 w 21600"/>
                <a:gd name="T10" fmla="*/ 0 h 42160"/>
                <a:gd name="T11" fmla="*/ 21600 w 21600"/>
                <a:gd name="T12" fmla="*/ 42160 h 42160"/>
              </a:gdLst>
              <a:ahLst/>
              <a:cxnLst>
                <a:cxn ang="T6">
                  <a:pos x="T0" y="T1"/>
                </a:cxn>
                <a:cxn ang="T7">
                  <a:pos x="T2" y="T3"/>
                </a:cxn>
                <a:cxn ang="T8">
                  <a:pos x="T4" y="T5"/>
                </a:cxn>
              </a:cxnLst>
              <a:rect l="T9" t="T10" r="T11" b="T12"/>
              <a:pathLst>
                <a:path w="21600" h="42160" fill="none" extrusionOk="0">
                  <a:moveTo>
                    <a:pt x="4028" y="-1"/>
                  </a:moveTo>
                  <a:cubicBezTo>
                    <a:pt x="14222" y="1934"/>
                    <a:pt x="21600" y="10844"/>
                    <a:pt x="21600" y="21221"/>
                  </a:cubicBezTo>
                  <a:cubicBezTo>
                    <a:pt x="21600" y="31107"/>
                    <a:pt x="14887" y="39732"/>
                    <a:pt x="5303" y="42159"/>
                  </a:cubicBezTo>
                </a:path>
                <a:path w="21600" h="42160" stroke="0" extrusionOk="0">
                  <a:moveTo>
                    <a:pt x="4028" y="-1"/>
                  </a:moveTo>
                  <a:cubicBezTo>
                    <a:pt x="14222" y="1934"/>
                    <a:pt x="21600" y="10844"/>
                    <a:pt x="21600" y="21221"/>
                  </a:cubicBezTo>
                  <a:cubicBezTo>
                    <a:pt x="21600" y="31107"/>
                    <a:pt x="14887" y="39732"/>
                    <a:pt x="5303" y="42159"/>
                  </a:cubicBezTo>
                  <a:lnTo>
                    <a:pt x="0" y="21221"/>
                  </a:lnTo>
                  <a:close/>
                </a:path>
              </a:pathLst>
            </a:custGeom>
            <a:noFill/>
            <a:ln w="12700">
              <a:solidFill>
                <a:srgbClr val="FF0000"/>
              </a:solidFill>
              <a:round/>
              <a:headEnd/>
              <a:tailEnd/>
            </a:ln>
          </p:spPr>
          <p:txBody>
            <a:bodyPr/>
            <a:lstStyle/>
            <a:p>
              <a:endParaRPr lang="en-US"/>
            </a:p>
          </p:txBody>
        </p:sp>
        <p:sp>
          <p:nvSpPr>
            <p:cNvPr id="2654" name="Arc 330"/>
            <p:cNvSpPr>
              <a:spLocks/>
            </p:cNvSpPr>
            <p:nvPr/>
          </p:nvSpPr>
          <p:spPr bwMode="auto">
            <a:xfrm>
              <a:off x="1706" y="1824"/>
              <a:ext cx="50" cy="98"/>
            </a:xfrm>
            <a:custGeom>
              <a:avLst/>
              <a:gdLst>
                <a:gd name="T0" fmla="*/ 0 w 21600"/>
                <a:gd name="T1" fmla="*/ 0 h 42030"/>
                <a:gd name="T2" fmla="*/ 0 w 21600"/>
                <a:gd name="T3" fmla="*/ 0 h 42030"/>
                <a:gd name="T4" fmla="*/ 0 w 21600"/>
                <a:gd name="T5" fmla="*/ 0 h 42030"/>
                <a:gd name="T6" fmla="*/ 0 60000 65536"/>
                <a:gd name="T7" fmla="*/ 0 60000 65536"/>
                <a:gd name="T8" fmla="*/ 0 60000 65536"/>
                <a:gd name="T9" fmla="*/ 0 w 21600"/>
                <a:gd name="T10" fmla="*/ 0 h 42030"/>
                <a:gd name="T11" fmla="*/ 21600 w 21600"/>
                <a:gd name="T12" fmla="*/ 42030 h 42030"/>
              </a:gdLst>
              <a:ahLst/>
              <a:cxnLst>
                <a:cxn ang="T6">
                  <a:pos x="T0" y="T1"/>
                </a:cxn>
                <a:cxn ang="T7">
                  <a:pos x="T2" y="T3"/>
                </a:cxn>
                <a:cxn ang="T8">
                  <a:pos x="T4" y="T5"/>
                </a:cxn>
              </a:cxnLst>
              <a:rect l="T9" t="T10" r="T11" b="T12"/>
              <a:pathLst>
                <a:path w="21600" h="42030" fill="none" extrusionOk="0">
                  <a:moveTo>
                    <a:pt x="4237" y="-1"/>
                  </a:moveTo>
                  <a:cubicBezTo>
                    <a:pt x="14332" y="2019"/>
                    <a:pt x="21600" y="10884"/>
                    <a:pt x="21600" y="21180"/>
                  </a:cubicBezTo>
                  <a:cubicBezTo>
                    <a:pt x="21600" y="30936"/>
                    <a:pt x="15060" y="39481"/>
                    <a:pt x="5642" y="42029"/>
                  </a:cubicBezTo>
                </a:path>
                <a:path w="21600" h="42030" stroke="0" extrusionOk="0">
                  <a:moveTo>
                    <a:pt x="4237" y="-1"/>
                  </a:moveTo>
                  <a:cubicBezTo>
                    <a:pt x="14332" y="2019"/>
                    <a:pt x="21600" y="10884"/>
                    <a:pt x="21600" y="21180"/>
                  </a:cubicBezTo>
                  <a:cubicBezTo>
                    <a:pt x="21600" y="30936"/>
                    <a:pt x="15060" y="39481"/>
                    <a:pt x="5642" y="42029"/>
                  </a:cubicBezTo>
                  <a:lnTo>
                    <a:pt x="0" y="21180"/>
                  </a:lnTo>
                  <a:close/>
                </a:path>
              </a:pathLst>
            </a:custGeom>
            <a:noFill/>
            <a:ln w="12700">
              <a:solidFill>
                <a:srgbClr val="FF0000"/>
              </a:solidFill>
              <a:round/>
              <a:headEnd/>
              <a:tailEnd/>
            </a:ln>
          </p:spPr>
          <p:txBody>
            <a:bodyPr/>
            <a:lstStyle/>
            <a:p>
              <a:endParaRPr lang="en-US"/>
            </a:p>
          </p:txBody>
        </p:sp>
        <p:sp>
          <p:nvSpPr>
            <p:cNvPr id="2655" name="Arc 331"/>
            <p:cNvSpPr>
              <a:spLocks/>
            </p:cNvSpPr>
            <p:nvPr/>
          </p:nvSpPr>
          <p:spPr bwMode="auto">
            <a:xfrm>
              <a:off x="1697" y="1839"/>
              <a:ext cx="30" cy="74"/>
            </a:xfrm>
            <a:custGeom>
              <a:avLst/>
              <a:gdLst>
                <a:gd name="T0" fmla="*/ 0 w 21600"/>
                <a:gd name="T1" fmla="*/ 0 h 42282"/>
                <a:gd name="T2" fmla="*/ 0 w 21600"/>
                <a:gd name="T3" fmla="*/ 0 h 42282"/>
                <a:gd name="T4" fmla="*/ 0 w 21600"/>
                <a:gd name="T5" fmla="*/ 0 h 42282"/>
                <a:gd name="T6" fmla="*/ 0 60000 65536"/>
                <a:gd name="T7" fmla="*/ 0 60000 65536"/>
                <a:gd name="T8" fmla="*/ 0 60000 65536"/>
                <a:gd name="T9" fmla="*/ 0 w 21600"/>
                <a:gd name="T10" fmla="*/ 0 h 42282"/>
                <a:gd name="T11" fmla="*/ 21600 w 21600"/>
                <a:gd name="T12" fmla="*/ 42282 h 42282"/>
              </a:gdLst>
              <a:ahLst/>
              <a:cxnLst>
                <a:cxn ang="T6">
                  <a:pos x="T0" y="T1"/>
                </a:cxn>
                <a:cxn ang="T7">
                  <a:pos x="T2" y="T3"/>
                </a:cxn>
                <a:cxn ang="T8">
                  <a:pos x="T4" y="T5"/>
                </a:cxn>
              </a:cxnLst>
              <a:rect l="T9" t="T10" r="T11" b="T12"/>
              <a:pathLst>
                <a:path w="21600" h="42282" fill="none" extrusionOk="0">
                  <a:moveTo>
                    <a:pt x="3610" y="-1"/>
                  </a:moveTo>
                  <a:cubicBezTo>
                    <a:pt x="13998" y="1760"/>
                    <a:pt x="21600" y="10759"/>
                    <a:pt x="21600" y="21296"/>
                  </a:cubicBezTo>
                  <a:cubicBezTo>
                    <a:pt x="21600" y="31255"/>
                    <a:pt x="14790" y="39923"/>
                    <a:pt x="5113" y="42281"/>
                  </a:cubicBezTo>
                </a:path>
                <a:path w="21600" h="42282" stroke="0" extrusionOk="0">
                  <a:moveTo>
                    <a:pt x="3610" y="-1"/>
                  </a:moveTo>
                  <a:cubicBezTo>
                    <a:pt x="13998" y="1760"/>
                    <a:pt x="21600" y="10759"/>
                    <a:pt x="21600" y="21296"/>
                  </a:cubicBezTo>
                  <a:cubicBezTo>
                    <a:pt x="21600" y="31255"/>
                    <a:pt x="14790" y="39923"/>
                    <a:pt x="5113" y="42281"/>
                  </a:cubicBezTo>
                  <a:lnTo>
                    <a:pt x="0" y="21296"/>
                  </a:lnTo>
                  <a:close/>
                </a:path>
              </a:pathLst>
            </a:custGeom>
            <a:noFill/>
            <a:ln w="12700">
              <a:solidFill>
                <a:srgbClr val="FF0000"/>
              </a:solidFill>
              <a:round/>
              <a:headEnd/>
              <a:tailEnd/>
            </a:ln>
          </p:spPr>
          <p:txBody>
            <a:bodyPr/>
            <a:lstStyle/>
            <a:p>
              <a:endParaRPr lang="en-US"/>
            </a:p>
          </p:txBody>
        </p:sp>
      </p:grpSp>
      <p:grpSp>
        <p:nvGrpSpPr>
          <p:cNvPr id="2363" name="Group 332"/>
          <p:cNvGrpSpPr>
            <a:grpSpLocks/>
          </p:cNvGrpSpPr>
          <p:nvPr/>
        </p:nvGrpSpPr>
        <p:grpSpPr bwMode="auto">
          <a:xfrm rot="-5400000">
            <a:off x="7756525" y="2655888"/>
            <a:ext cx="288925" cy="304800"/>
            <a:chOff x="1697" y="1685"/>
            <a:chExt cx="364" cy="349"/>
          </a:xfrm>
        </p:grpSpPr>
        <p:grpSp>
          <p:nvGrpSpPr>
            <p:cNvPr id="2638" name="Group 333"/>
            <p:cNvGrpSpPr>
              <a:grpSpLocks/>
            </p:cNvGrpSpPr>
            <p:nvPr/>
          </p:nvGrpSpPr>
          <p:grpSpPr bwMode="auto">
            <a:xfrm>
              <a:off x="1884" y="1685"/>
              <a:ext cx="177" cy="349"/>
              <a:chOff x="1884" y="1685"/>
              <a:chExt cx="177" cy="349"/>
            </a:xfrm>
          </p:grpSpPr>
          <p:sp>
            <p:nvSpPr>
              <p:cNvPr id="2647" name="Arc 334"/>
              <p:cNvSpPr>
                <a:spLocks/>
              </p:cNvSpPr>
              <p:nvPr/>
            </p:nvSpPr>
            <p:spPr bwMode="auto">
              <a:xfrm>
                <a:off x="1952" y="1685"/>
                <a:ext cx="109" cy="349"/>
              </a:xfrm>
              <a:custGeom>
                <a:avLst/>
                <a:gdLst>
                  <a:gd name="T0" fmla="*/ 0 w 21600"/>
                  <a:gd name="T1" fmla="*/ 0 h 41996"/>
                  <a:gd name="T2" fmla="*/ 0 w 21600"/>
                  <a:gd name="T3" fmla="*/ 0 h 41996"/>
                  <a:gd name="T4" fmla="*/ 0 w 21600"/>
                  <a:gd name="T5" fmla="*/ 0 h 41996"/>
                  <a:gd name="T6" fmla="*/ 0 60000 65536"/>
                  <a:gd name="T7" fmla="*/ 0 60000 65536"/>
                  <a:gd name="T8" fmla="*/ 0 60000 65536"/>
                  <a:gd name="T9" fmla="*/ 0 w 21600"/>
                  <a:gd name="T10" fmla="*/ 0 h 41996"/>
                  <a:gd name="T11" fmla="*/ 21600 w 21600"/>
                  <a:gd name="T12" fmla="*/ 41996 h 41996"/>
                </a:gdLst>
                <a:ahLst/>
                <a:cxnLst>
                  <a:cxn ang="T6">
                    <a:pos x="T0" y="T1"/>
                  </a:cxn>
                  <a:cxn ang="T7">
                    <a:pos x="T2" y="T3"/>
                  </a:cxn>
                  <a:cxn ang="T8">
                    <a:pos x="T4" y="T5"/>
                  </a:cxn>
                </a:cxnLst>
                <a:rect l="T9" t="T10" r="T11" b="T12"/>
                <a:pathLst>
                  <a:path w="21600" h="41996" fill="none" extrusionOk="0">
                    <a:moveTo>
                      <a:pt x="4308" y="-1"/>
                    </a:moveTo>
                    <a:cubicBezTo>
                      <a:pt x="14370" y="2048"/>
                      <a:pt x="21600" y="10897"/>
                      <a:pt x="21600" y="21166"/>
                    </a:cubicBezTo>
                    <a:cubicBezTo>
                      <a:pt x="21600" y="30893"/>
                      <a:pt x="15097" y="39421"/>
                      <a:pt x="5716" y="41995"/>
                    </a:cubicBezTo>
                  </a:path>
                  <a:path w="21600" h="41996" stroke="0" extrusionOk="0">
                    <a:moveTo>
                      <a:pt x="4308" y="-1"/>
                    </a:moveTo>
                    <a:cubicBezTo>
                      <a:pt x="14370" y="2048"/>
                      <a:pt x="21600" y="10897"/>
                      <a:pt x="21600" y="21166"/>
                    </a:cubicBezTo>
                    <a:cubicBezTo>
                      <a:pt x="21600" y="30893"/>
                      <a:pt x="15097" y="39421"/>
                      <a:pt x="5716" y="41995"/>
                    </a:cubicBezTo>
                    <a:lnTo>
                      <a:pt x="0" y="21166"/>
                    </a:lnTo>
                    <a:close/>
                  </a:path>
                </a:pathLst>
              </a:custGeom>
              <a:noFill/>
              <a:ln w="12700">
                <a:solidFill>
                  <a:srgbClr val="FF0000"/>
                </a:solidFill>
                <a:round/>
                <a:headEnd/>
                <a:tailEnd/>
              </a:ln>
            </p:spPr>
            <p:txBody>
              <a:bodyPr/>
              <a:lstStyle/>
              <a:p>
                <a:endParaRPr lang="en-US"/>
              </a:p>
            </p:txBody>
          </p:sp>
          <p:sp>
            <p:nvSpPr>
              <p:cNvPr id="2648" name="Arc 335"/>
              <p:cNvSpPr>
                <a:spLocks/>
              </p:cNvSpPr>
              <p:nvPr/>
            </p:nvSpPr>
            <p:spPr bwMode="auto">
              <a:xfrm>
                <a:off x="1921" y="1708"/>
                <a:ext cx="94" cy="300"/>
              </a:xfrm>
              <a:custGeom>
                <a:avLst/>
                <a:gdLst>
                  <a:gd name="T0" fmla="*/ 0 w 21600"/>
                  <a:gd name="T1" fmla="*/ 0 h 41987"/>
                  <a:gd name="T2" fmla="*/ 0 w 21600"/>
                  <a:gd name="T3" fmla="*/ 0 h 41987"/>
                  <a:gd name="T4" fmla="*/ 0 w 21600"/>
                  <a:gd name="T5" fmla="*/ 0 h 41987"/>
                  <a:gd name="T6" fmla="*/ 0 60000 65536"/>
                  <a:gd name="T7" fmla="*/ 0 60000 65536"/>
                  <a:gd name="T8" fmla="*/ 0 60000 65536"/>
                  <a:gd name="T9" fmla="*/ 0 w 21600"/>
                  <a:gd name="T10" fmla="*/ 0 h 41987"/>
                  <a:gd name="T11" fmla="*/ 21600 w 21600"/>
                  <a:gd name="T12" fmla="*/ 41987 h 41987"/>
                </a:gdLst>
                <a:ahLst/>
                <a:cxnLst>
                  <a:cxn ang="T6">
                    <a:pos x="T0" y="T1"/>
                  </a:cxn>
                  <a:cxn ang="T7">
                    <a:pos x="T2" y="T3"/>
                  </a:cxn>
                  <a:cxn ang="T8">
                    <a:pos x="T4" y="T5"/>
                  </a:cxn>
                </a:cxnLst>
                <a:rect l="T9" t="T10" r="T11" b="T12"/>
                <a:pathLst>
                  <a:path w="21600" h="41987" fill="none" extrusionOk="0">
                    <a:moveTo>
                      <a:pt x="4319" y="0"/>
                    </a:moveTo>
                    <a:cubicBezTo>
                      <a:pt x="14376" y="2053"/>
                      <a:pt x="21600" y="10899"/>
                      <a:pt x="21600" y="21164"/>
                    </a:cubicBezTo>
                    <a:cubicBezTo>
                      <a:pt x="21600" y="30881"/>
                      <a:pt x="15110" y="39403"/>
                      <a:pt x="5741" y="41986"/>
                    </a:cubicBezTo>
                  </a:path>
                  <a:path w="21600" h="41987" stroke="0" extrusionOk="0">
                    <a:moveTo>
                      <a:pt x="4319" y="0"/>
                    </a:moveTo>
                    <a:cubicBezTo>
                      <a:pt x="14376" y="2053"/>
                      <a:pt x="21600" y="10899"/>
                      <a:pt x="21600" y="21164"/>
                    </a:cubicBezTo>
                    <a:cubicBezTo>
                      <a:pt x="21600" y="30881"/>
                      <a:pt x="15110" y="39403"/>
                      <a:pt x="5741" y="41986"/>
                    </a:cubicBezTo>
                    <a:lnTo>
                      <a:pt x="0" y="21164"/>
                    </a:lnTo>
                    <a:close/>
                  </a:path>
                </a:pathLst>
              </a:custGeom>
              <a:noFill/>
              <a:ln w="12700">
                <a:solidFill>
                  <a:srgbClr val="FF0000"/>
                </a:solidFill>
                <a:round/>
                <a:headEnd/>
                <a:tailEnd/>
              </a:ln>
            </p:spPr>
            <p:txBody>
              <a:bodyPr/>
              <a:lstStyle/>
              <a:p>
                <a:endParaRPr lang="en-US"/>
              </a:p>
            </p:txBody>
          </p:sp>
          <p:sp>
            <p:nvSpPr>
              <p:cNvPr id="2649" name="Arc 336"/>
              <p:cNvSpPr>
                <a:spLocks/>
              </p:cNvSpPr>
              <p:nvPr/>
            </p:nvSpPr>
            <p:spPr bwMode="auto">
              <a:xfrm>
                <a:off x="1884" y="1733"/>
                <a:ext cx="88" cy="253"/>
              </a:xfrm>
              <a:custGeom>
                <a:avLst/>
                <a:gdLst>
                  <a:gd name="T0" fmla="*/ 0 w 21600"/>
                  <a:gd name="T1" fmla="*/ 0 h 42045"/>
                  <a:gd name="T2" fmla="*/ 0 w 21600"/>
                  <a:gd name="T3" fmla="*/ 0 h 42045"/>
                  <a:gd name="T4" fmla="*/ 0 w 21600"/>
                  <a:gd name="T5" fmla="*/ 0 h 42045"/>
                  <a:gd name="T6" fmla="*/ 0 60000 65536"/>
                  <a:gd name="T7" fmla="*/ 0 60000 65536"/>
                  <a:gd name="T8" fmla="*/ 0 60000 65536"/>
                  <a:gd name="T9" fmla="*/ 0 w 21600"/>
                  <a:gd name="T10" fmla="*/ 0 h 42045"/>
                  <a:gd name="T11" fmla="*/ 21600 w 21600"/>
                  <a:gd name="T12" fmla="*/ 42045 h 42045"/>
                </a:gdLst>
                <a:ahLst/>
                <a:cxnLst>
                  <a:cxn ang="T6">
                    <a:pos x="T0" y="T1"/>
                  </a:cxn>
                  <a:cxn ang="T7">
                    <a:pos x="T2" y="T3"/>
                  </a:cxn>
                  <a:cxn ang="T8">
                    <a:pos x="T4" y="T5"/>
                  </a:cxn>
                </a:cxnLst>
                <a:rect l="T9" t="T10" r="T11" b="T12"/>
                <a:pathLst>
                  <a:path w="21600" h="42045" fill="none" extrusionOk="0">
                    <a:moveTo>
                      <a:pt x="4149" y="0"/>
                    </a:moveTo>
                    <a:cubicBezTo>
                      <a:pt x="14286" y="1984"/>
                      <a:pt x="21600" y="10868"/>
                      <a:pt x="21600" y="21198"/>
                    </a:cubicBezTo>
                    <a:cubicBezTo>
                      <a:pt x="21600" y="30949"/>
                      <a:pt x="15065" y="39492"/>
                      <a:pt x="5653" y="42044"/>
                    </a:cubicBezTo>
                  </a:path>
                  <a:path w="21600" h="42045" stroke="0" extrusionOk="0">
                    <a:moveTo>
                      <a:pt x="4149" y="0"/>
                    </a:moveTo>
                    <a:cubicBezTo>
                      <a:pt x="14286" y="1984"/>
                      <a:pt x="21600" y="10868"/>
                      <a:pt x="21600" y="21198"/>
                    </a:cubicBezTo>
                    <a:cubicBezTo>
                      <a:pt x="21600" y="30949"/>
                      <a:pt x="15065" y="39492"/>
                      <a:pt x="5653" y="42044"/>
                    </a:cubicBezTo>
                    <a:lnTo>
                      <a:pt x="0" y="21198"/>
                    </a:lnTo>
                    <a:close/>
                  </a:path>
                </a:pathLst>
              </a:custGeom>
              <a:noFill/>
              <a:ln w="12700">
                <a:solidFill>
                  <a:srgbClr val="FF0000"/>
                </a:solidFill>
                <a:round/>
                <a:headEnd/>
                <a:tailEnd/>
              </a:ln>
            </p:spPr>
            <p:txBody>
              <a:bodyPr/>
              <a:lstStyle/>
              <a:p>
                <a:endParaRPr lang="en-US"/>
              </a:p>
            </p:txBody>
          </p:sp>
        </p:grpSp>
        <p:grpSp>
          <p:nvGrpSpPr>
            <p:cNvPr id="2639" name="Group 337"/>
            <p:cNvGrpSpPr>
              <a:grpSpLocks/>
            </p:cNvGrpSpPr>
            <p:nvPr/>
          </p:nvGrpSpPr>
          <p:grpSpPr bwMode="auto">
            <a:xfrm>
              <a:off x="1782" y="1750"/>
              <a:ext cx="150" cy="232"/>
              <a:chOff x="1782" y="1750"/>
              <a:chExt cx="150" cy="232"/>
            </a:xfrm>
          </p:grpSpPr>
          <p:sp>
            <p:nvSpPr>
              <p:cNvPr id="2644" name="Arc 338"/>
              <p:cNvSpPr>
                <a:spLocks/>
              </p:cNvSpPr>
              <p:nvPr/>
            </p:nvSpPr>
            <p:spPr bwMode="auto">
              <a:xfrm>
                <a:off x="1840" y="1750"/>
                <a:ext cx="92" cy="232"/>
              </a:xfrm>
              <a:custGeom>
                <a:avLst/>
                <a:gdLst>
                  <a:gd name="T0" fmla="*/ 0 w 21600"/>
                  <a:gd name="T1" fmla="*/ 0 h 42051"/>
                  <a:gd name="T2" fmla="*/ 0 w 21600"/>
                  <a:gd name="T3" fmla="*/ 0 h 42051"/>
                  <a:gd name="T4" fmla="*/ 0 w 21600"/>
                  <a:gd name="T5" fmla="*/ 0 h 42051"/>
                  <a:gd name="T6" fmla="*/ 0 60000 65536"/>
                  <a:gd name="T7" fmla="*/ 0 60000 65536"/>
                  <a:gd name="T8" fmla="*/ 0 60000 65536"/>
                  <a:gd name="T9" fmla="*/ 0 w 21600"/>
                  <a:gd name="T10" fmla="*/ 0 h 42051"/>
                  <a:gd name="T11" fmla="*/ 21600 w 21600"/>
                  <a:gd name="T12" fmla="*/ 42051 h 42051"/>
                </a:gdLst>
                <a:ahLst/>
                <a:cxnLst>
                  <a:cxn ang="T6">
                    <a:pos x="T0" y="T1"/>
                  </a:cxn>
                  <a:cxn ang="T7">
                    <a:pos x="T2" y="T3"/>
                  </a:cxn>
                  <a:cxn ang="T8">
                    <a:pos x="T4" y="T5"/>
                  </a:cxn>
                </a:cxnLst>
                <a:rect l="T9" t="T10" r="T11" b="T12"/>
                <a:pathLst>
                  <a:path w="21600" h="42051" fill="none" extrusionOk="0">
                    <a:moveTo>
                      <a:pt x="4215" y="0"/>
                    </a:moveTo>
                    <a:cubicBezTo>
                      <a:pt x="14321" y="2011"/>
                      <a:pt x="21600" y="10880"/>
                      <a:pt x="21600" y="21185"/>
                    </a:cubicBezTo>
                    <a:cubicBezTo>
                      <a:pt x="21600" y="30963"/>
                      <a:pt x="15030" y="39522"/>
                      <a:pt x="5583" y="42050"/>
                    </a:cubicBezTo>
                  </a:path>
                  <a:path w="21600" h="42051" stroke="0" extrusionOk="0">
                    <a:moveTo>
                      <a:pt x="4215" y="0"/>
                    </a:moveTo>
                    <a:cubicBezTo>
                      <a:pt x="14321" y="2011"/>
                      <a:pt x="21600" y="10880"/>
                      <a:pt x="21600" y="21185"/>
                    </a:cubicBezTo>
                    <a:cubicBezTo>
                      <a:pt x="21600" y="30963"/>
                      <a:pt x="15030" y="39522"/>
                      <a:pt x="5583" y="42050"/>
                    </a:cubicBezTo>
                    <a:lnTo>
                      <a:pt x="0" y="21185"/>
                    </a:lnTo>
                    <a:close/>
                  </a:path>
                </a:pathLst>
              </a:custGeom>
              <a:noFill/>
              <a:ln w="12700">
                <a:solidFill>
                  <a:srgbClr val="FF0000"/>
                </a:solidFill>
                <a:round/>
                <a:headEnd/>
                <a:tailEnd/>
              </a:ln>
            </p:spPr>
            <p:txBody>
              <a:bodyPr/>
              <a:lstStyle/>
              <a:p>
                <a:endParaRPr lang="en-US"/>
              </a:p>
            </p:txBody>
          </p:sp>
          <p:sp>
            <p:nvSpPr>
              <p:cNvPr id="2645" name="Arc 339"/>
              <p:cNvSpPr>
                <a:spLocks/>
              </p:cNvSpPr>
              <p:nvPr/>
            </p:nvSpPr>
            <p:spPr bwMode="auto">
              <a:xfrm>
                <a:off x="1814" y="1766"/>
                <a:ext cx="79" cy="199"/>
              </a:xfrm>
              <a:custGeom>
                <a:avLst/>
                <a:gdLst>
                  <a:gd name="T0" fmla="*/ 0 w 21600"/>
                  <a:gd name="T1" fmla="*/ 0 h 42128"/>
                  <a:gd name="T2" fmla="*/ 0 w 21600"/>
                  <a:gd name="T3" fmla="*/ 0 h 42128"/>
                  <a:gd name="T4" fmla="*/ 0 w 21600"/>
                  <a:gd name="T5" fmla="*/ 0 h 42128"/>
                  <a:gd name="T6" fmla="*/ 0 60000 65536"/>
                  <a:gd name="T7" fmla="*/ 0 60000 65536"/>
                  <a:gd name="T8" fmla="*/ 0 60000 65536"/>
                  <a:gd name="T9" fmla="*/ 0 w 21600"/>
                  <a:gd name="T10" fmla="*/ 0 h 42128"/>
                  <a:gd name="T11" fmla="*/ 21600 w 21600"/>
                  <a:gd name="T12" fmla="*/ 42128 h 42128"/>
                </a:gdLst>
                <a:ahLst/>
                <a:cxnLst>
                  <a:cxn ang="T6">
                    <a:pos x="T0" y="T1"/>
                  </a:cxn>
                  <a:cxn ang="T7">
                    <a:pos x="T2" y="T3"/>
                  </a:cxn>
                  <a:cxn ang="T8">
                    <a:pos x="T4" y="T5"/>
                  </a:cxn>
                </a:cxnLst>
                <a:rect l="T9" t="T10" r="T11" b="T12"/>
                <a:pathLst>
                  <a:path w="21600" h="42128" fill="none" extrusionOk="0">
                    <a:moveTo>
                      <a:pt x="4067" y="0"/>
                    </a:moveTo>
                    <a:cubicBezTo>
                      <a:pt x="14243" y="1951"/>
                      <a:pt x="21600" y="10853"/>
                      <a:pt x="21600" y="21214"/>
                    </a:cubicBezTo>
                    <a:cubicBezTo>
                      <a:pt x="21600" y="31063"/>
                      <a:pt x="14937" y="39665"/>
                      <a:pt x="5400" y="42127"/>
                    </a:cubicBezTo>
                  </a:path>
                  <a:path w="21600" h="42128" stroke="0" extrusionOk="0">
                    <a:moveTo>
                      <a:pt x="4067" y="0"/>
                    </a:moveTo>
                    <a:cubicBezTo>
                      <a:pt x="14243" y="1951"/>
                      <a:pt x="21600" y="10853"/>
                      <a:pt x="21600" y="21214"/>
                    </a:cubicBezTo>
                    <a:cubicBezTo>
                      <a:pt x="21600" y="31063"/>
                      <a:pt x="14937" y="39665"/>
                      <a:pt x="5400" y="42127"/>
                    </a:cubicBezTo>
                    <a:lnTo>
                      <a:pt x="0" y="21214"/>
                    </a:lnTo>
                    <a:close/>
                  </a:path>
                </a:pathLst>
              </a:custGeom>
              <a:noFill/>
              <a:ln w="12700">
                <a:solidFill>
                  <a:srgbClr val="FF0000"/>
                </a:solidFill>
                <a:round/>
                <a:headEnd/>
                <a:tailEnd/>
              </a:ln>
            </p:spPr>
            <p:txBody>
              <a:bodyPr/>
              <a:lstStyle/>
              <a:p>
                <a:endParaRPr lang="en-US"/>
              </a:p>
            </p:txBody>
          </p:sp>
          <p:sp>
            <p:nvSpPr>
              <p:cNvPr id="2646" name="Arc 340"/>
              <p:cNvSpPr>
                <a:spLocks/>
              </p:cNvSpPr>
              <p:nvPr/>
            </p:nvSpPr>
            <p:spPr bwMode="auto">
              <a:xfrm>
                <a:off x="1782" y="1783"/>
                <a:ext cx="74" cy="168"/>
              </a:xfrm>
              <a:custGeom>
                <a:avLst/>
                <a:gdLst>
                  <a:gd name="T0" fmla="*/ 0 w 21600"/>
                  <a:gd name="T1" fmla="*/ 0 h 41974"/>
                  <a:gd name="T2" fmla="*/ 0 w 21600"/>
                  <a:gd name="T3" fmla="*/ 0 h 41974"/>
                  <a:gd name="T4" fmla="*/ 0 w 21600"/>
                  <a:gd name="T5" fmla="*/ 0 h 41974"/>
                  <a:gd name="T6" fmla="*/ 0 60000 65536"/>
                  <a:gd name="T7" fmla="*/ 0 60000 65536"/>
                  <a:gd name="T8" fmla="*/ 0 60000 65536"/>
                  <a:gd name="T9" fmla="*/ 0 w 21600"/>
                  <a:gd name="T10" fmla="*/ 0 h 41974"/>
                  <a:gd name="T11" fmla="*/ 21600 w 21600"/>
                  <a:gd name="T12" fmla="*/ 41974 h 41974"/>
                </a:gdLst>
                <a:ahLst/>
                <a:cxnLst>
                  <a:cxn ang="T6">
                    <a:pos x="T0" y="T1"/>
                  </a:cxn>
                  <a:cxn ang="T7">
                    <a:pos x="T2" y="T3"/>
                  </a:cxn>
                  <a:cxn ang="T8">
                    <a:pos x="T4" y="T5"/>
                  </a:cxn>
                </a:cxnLst>
                <a:rect l="T9" t="T10" r="T11" b="T12"/>
                <a:pathLst>
                  <a:path w="21600" h="41974" fill="none" extrusionOk="0">
                    <a:moveTo>
                      <a:pt x="4314" y="0"/>
                    </a:moveTo>
                    <a:cubicBezTo>
                      <a:pt x="14374" y="2051"/>
                      <a:pt x="21600" y="10898"/>
                      <a:pt x="21600" y="21165"/>
                    </a:cubicBezTo>
                    <a:cubicBezTo>
                      <a:pt x="21600" y="30864"/>
                      <a:pt x="15135" y="39373"/>
                      <a:pt x="5791" y="41974"/>
                    </a:cubicBezTo>
                  </a:path>
                  <a:path w="21600" h="41974" stroke="0" extrusionOk="0">
                    <a:moveTo>
                      <a:pt x="4314" y="0"/>
                    </a:moveTo>
                    <a:cubicBezTo>
                      <a:pt x="14374" y="2051"/>
                      <a:pt x="21600" y="10898"/>
                      <a:pt x="21600" y="21165"/>
                    </a:cubicBezTo>
                    <a:cubicBezTo>
                      <a:pt x="21600" y="30864"/>
                      <a:pt x="15135" y="39373"/>
                      <a:pt x="5791" y="41974"/>
                    </a:cubicBezTo>
                    <a:lnTo>
                      <a:pt x="0" y="21165"/>
                    </a:lnTo>
                    <a:close/>
                  </a:path>
                </a:pathLst>
              </a:custGeom>
              <a:noFill/>
              <a:ln w="12700">
                <a:solidFill>
                  <a:srgbClr val="FF0000"/>
                </a:solidFill>
                <a:round/>
                <a:headEnd/>
                <a:tailEnd/>
              </a:ln>
            </p:spPr>
            <p:txBody>
              <a:bodyPr/>
              <a:lstStyle/>
              <a:p>
                <a:endParaRPr lang="en-US"/>
              </a:p>
            </p:txBody>
          </p:sp>
        </p:grpSp>
        <p:sp>
          <p:nvSpPr>
            <p:cNvPr id="2640" name="Arc 341"/>
            <p:cNvSpPr>
              <a:spLocks/>
            </p:cNvSpPr>
            <p:nvPr/>
          </p:nvSpPr>
          <p:spPr bwMode="auto">
            <a:xfrm>
              <a:off x="1757" y="1797"/>
              <a:ext cx="67" cy="147"/>
            </a:xfrm>
            <a:custGeom>
              <a:avLst/>
              <a:gdLst>
                <a:gd name="T0" fmla="*/ 0 w 21600"/>
                <a:gd name="T1" fmla="*/ 0 h 42217"/>
                <a:gd name="T2" fmla="*/ 0 w 21600"/>
                <a:gd name="T3" fmla="*/ 0 h 42217"/>
                <a:gd name="T4" fmla="*/ 0 w 21600"/>
                <a:gd name="T5" fmla="*/ 0 h 42217"/>
                <a:gd name="T6" fmla="*/ 0 60000 65536"/>
                <a:gd name="T7" fmla="*/ 0 60000 65536"/>
                <a:gd name="T8" fmla="*/ 0 60000 65536"/>
                <a:gd name="T9" fmla="*/ 0 w 21600"/>
                <a:gd name="T10" fmla="*/ 0 h 42217"/>
                <a:gd name="T11" fmla="*/ 21600 w 21600"/>
                <a:gd name="T12" fmla="*/ 42217 h 42217"/>
              </a:gdLst>
              <a:ahLst/>
              <a:cxnLst>
                <a:cxn ang="T6">
                  <a:pos x="T0" y="T1"/>
                </a:cxn>
                <a:cxn ang="T7">
                  <a:pos x="T2" y="T3"/>
                </a:cxn>
                <a:cxn ang="T8">
                  <a:pos x="T4" y="T5"/>
                </a:cxn>
              </a:cxnLst>
              <a:rect l="T9" t="T10" r="T11" b="T12"/>
              <a:pathLst>
                <a:path w="21600" h="42217" fill="none" extrusionOk="0">
                  <a:moveTo>
                    <a:pt x="3885" y="0"/>
                  </a:moveTo>
                  <a:cubicBezTo>
                    <a:pt x="14146" y="1876"/>
                    <a:pt x="21600" y="10817"/>
                    <a:pt x="21600" y="21248"/>
                  </a:cubicBezTo>
                  <a:cubicBezTo>
                    <a:pt x="21600" y="31180"/>
                    <a:pt x="14825" y="39833"/>
                    <a:pt x="5182" y="42216"/>
                  </a:cubicBezTo>
                </a:path>
                <a:path w="21600" h="42217" stroke="0" extrusionOk="0">
                  <a:moveTo>
                    <a:pt x="3885" y="0"/>
                  </a:moveTo>
                  <a:cubicBezTo>
                    <a:pt x="14146" y="1876"/>
                    <a:pt x="21600" y="10817"/>
                    <a:pt x="21600" y="21248"/>
                  </a:cubicBezTo>
                  <a:cubicBezTo>
                    <a:pt x="21600" y="31180"/>
                    <a:pt x="14825" y="39833"/>
                    <a:pt x="5182" y="42216"/>
                  </a:cubicBezTo>
                  <a:lnTo>
                    <a:pt x="0" y="21248"/>
                  </a:lnTo>
                  <a:close/>
                </a:path>
              </a:pathLst>
            </a:custGeom>
            <a:noFill/>
            <a:ln w="12700">
              <a:solidFill>
                <a:srgbClr val="FF0000"/>
              </a:solidFill>
              <a:round/>
              <a:headEnd/>
              <a:tailEnd/>
            </a:ln>
          </p:spPr>
          <p:txBody>
            <a:bodyPr/>
            <a:lstStyle/>
            <a:p>
              <a:endParaRPr lang="en-US"/>
            </a:p>
          </p:txBody>
        </p:sp>
        <p:sp>
          <p:nvSpPr>
            <p:cNvPr id="2641" name="Arc 342"/>
            <p:cNvSpPr>
              <a:spLocks/>
            </p:cNvSpPr>
            <p:nvPr/>
          </p:nvSpPr>
          <p:spPr bwMode="auto">
            <a:xfrm>
              <a:off x="1729" y="1808"/>
              <a:ext cx="58" cy="126"/>
            </a:xfrm>
            <a:custGeom>
              <a:avLst/>
              <a:gdLst>
                <a:gd name="T0" fmla="*/ 0 w 21600"/>
                <a:gd name="T1" fmla="*/ 0 h 42160"/>
                <a:gd name="T2" fmla="*/ 0 w 21600"/>
                <a:gd name="T3" fmla="*/ 0 h 42160"/>
                <a:gd name="T4" fmla="*/ 0 w 21600"/>
                <a:gd name="T5" fmla="*/ 0 h 42160"/>
                <a:gd name="T6" fmla="*/ 0 60000 65536"/>
                <a:gd name="T7" fmla="*/ 0 60000 65536"/>
                <a:gd name="T8" fmla="*/ 0 60000 65536"/>
                <a:gd name="T9" fmla="*/ 0 w 21600"/>
                <a:gd name="T10" fmla="*/ 0 h 42160"/>
                <a:gd name="T11" fmla="*/ 21600 w 21600"/>
                <a:gd name="T12" fmla="*/ 42160 h 42160"/>
              </a:gdLst>
              <a:ahLst/>
              <a:cxnLst>
                <a:cxn ang="T6">
                  <a:pos x="T0" y="T1"/>
                </a:cxn>
                <a:cxn ang="T7">
                  <a:pos x="T2" y="T3"/>
                </a:cxn>
                <a:cxn ang="T8">
                  <a:pos x="T4" y="T5"/>
                </a:cxn>
              </a:cxnLst>
              <a:rect l="T9" t="T10" r="T11" b="T12"/>
              <a:pathLst>
                <a:path w="21600" h="42160" fill="none" extrusionOk="0">
                  <a:moveTo>
                    <a:pt x="4028" y="-1"/>
                  </a:moveTo>
                  <a:cubicBezTo>
                    <a:pt x="14222" y="1934"/>
                    <a:pt x="21600" y="10844"/>
                    <a:pt x="21600" y="21221"/>
                  </a:cubicBezTo>
                  <a:cubicBezTo>
                    <a:pt x="21600" y="31107"/>
                    <a:pt x="14887" y="39732"/>
                    <a:pt x="5303" y="42159"/>
                  </a:cubicBezTo>
                </a:path>
                <a:path w="21600" h="42160" stroke="0" extrusionOk="0">
                  <a:moveTo>
                    <a:pt x="4028" y="-1"/>
                  </a:moveTo>
                  <a:cubicBezTo>
                    <a:pt x="14222" y="1934"/>
                    <a:pt x="21600" y="10844"/>
                    <a:pt x="21600" y="21221"/>
                  </a:cubicBezTo>
                  <a:cubicBezTo>
                    <a:pt x="21600" y="31107"/>
                    <a:pt x="14887" y="39732"/>
                    <a:pt x="5303" y="42159"/>
                  </a:cubicBezTo>
                  <a:lnTo>
                    <a:pt x="0" y="21221"/>
                  </a:lnTo>
                  <a:close/>
                </a:path>
              </a:pathLst>
            </a:custGeom>
            <a:noFill/>
            <a:ln w="12700">
              <a:solidFill>
                <a:srgbClr val="FF0000"/>
              </a:solidFill>
              <a:round/>
              <a:headEnd/>
              <a:tailEnd/>
            </a:ln>
          </p:spPr>
          <p:txBody>
            <a:bodyPr/>
            <a:lstStyle/>
            <a:p>
              <a:endParaRPr lang="en-US"/>
            </a:p>
          </p:txBody>
        </p:sp>
        <p:sp>
          <p:nvSpPr>
            <p:cNvPr id="2642" name="Arc 343"/>
            <p:cNvSpPr>
              <a:spLocks/>
            </p:cNvSpPr>
            <p:nvPr/>
          </p:nvSpPr>
          <p:spPr bwMode="auto">
            <a:xfrm>
              <a:off x="1706" y="1824"/>
              <a:ext cx="50" cy="98"/>
            </a:xfrm>
            <a:custGeom>
              <a:avLst/>
              <a:gdLst>
                <a:gd name="T0" fmla="*/ 0 w 21600"/>
                <a:gd name="T1" fmla="*/ 0 h 42030"/>
                <a:gd name="T2" fmla="*/ 0 w 21600"/>
                <a:gd name="T3" fmla="*/ 0 h 42030"/>
                <a:gd name="T4" fmla="*/ 0 w 21600"/>
                <a:gd name="T5" fmla="*/ 0 h 42030"/>
                <a:gd name="T6" fmla="*/ 0 60000 65536"/>
                <a:gd name="T7" fmla="*/ 0 60000 65536"/>
                <a:gd name="T8" fmla="*/ 0 60000 65536"/>
                <a:gd name="T9" fmla="*/ 0 w 21600"/>
                <a:gd name="T10" fmla="*/ 0 h 42030"/>
                <a:gd name="T11" fmla="*/ 21600 w 21600"/>
                <a:gd name="T12" fmla="*/ 42030 h 42030"/>
              </a:gdLst>
              <a:ahLst/>
              <a:cxnLst>
                <a:cxn ang="T6">
                  <a:pos x="T0" y="T1"/>
                </a:cxn>
                <a:cxn ang="T7">
                  <a:pos x="T2" y="T3"/>
                </a:cxn>
                <a:cxn ang="T8">
                  <a:pos x="T4" y="T5"/>
                </a:cxn>
              </a:cxnLst>
              <a:rect l="T9" t="T10" r="T11" b="T12"/>
              <a:pathLst>
                <a:path w="21600" h="42030" fill="none" extrusionOk="0">
                  <a:moveTo>
                    <a:pt x="4237" y="-1"/>
                  </a:moveTo>
                  <a:cubicBezTo>
                    <a:pt x="14332" y="2019"/>
                    <a:pt x="21600" y="10884"/>
                    <a:pt x="21600" y="21180"/>
                  </a:cubicBezTo>
                  <a:cubicBezTo>
                    <a:pt x="21600" y="30936"/>
                    <a:pt x="15060" y="39481"/>
                    <a:pt x="5642" y="42029"/>
                  </a:cubicBezTo>
                </a:path>
                <a:path w="21600" h="42030" stroke="0" extrusionOk="0">
                  <a:moveTo>
                    <a:pt x="4237" y="-1"/>
                  </a:moveTo>
                  <a:cubicBezTo>
                    <a:pt x="14332" y="2019"/>
                    <a:pt x="21600" y="10884"/>
                    <a:pt x="21600" y="21180"/>
                  </a:cubicBezTo>
                  <a:cubicBezTo>
                    <a:pt x="21600" y="30936"/>
                    <a:pt x="15060" y="39481"/>
                    <a:pt x="5642" y="42029"/>
                  </a:cubicBezTo>
                  <a:lnTo>
                    <a:pt x="0" y="21180"/>
                  </a:lnTo>
                  <a:close/>
                </a:path>
              </a:pathLst>
            </a:custGeom>
            <a:noFill/>
            <a:ln w="12700">
              <a:solidFill>
                <a:srgbClr val="FF0000"/>
              </a:solidFill>
              <a:round/>
              <a:headEnd/>
              <a:tailEnd/>
            </a:ln>
          </p:spPr>
          <p:txBody>
            <a:bodyPr/>
            <a:lstStyle/>
            <a:p>
              <a:endParaRPr lang="en-US"/>
            </a:p>
          </p:txBody>
        </p:sp>
        <p:sp>
          <p:nvSpPr>
            <p:cNvPr id="2643" name="Arc 344"/>
            <p:cNvSpPr>
              <a:spLocks/>
            </p:cNvSpPr>
            <p:nvPr/>
          </p:nvSpPr>
          <p:spPr bwMode="auto">
            <a:xfrm>
              <a:off x="1697" y="1839"/>
              <a:ext cx="30" cy="74"/>
            </a:xfrm>
            <a:custGeom>
              <a:avLst/>
              <a:gdLst>
                <a:gd name="T0" fmla="*/ 0 w 21600"/>
                <a:gd name="T1" fmla="*/ 0 h 42282"/>
                <a:gd name="T2" fmla="*/ 0 w 21600"/>
                <a:gd name="T3" fmla="*/ 0 h 42282"/>
                <a:gd name="T4" fmla="*/ 0 w 21600"/>
                <a:gd name="T5" fmla="*/ 0 h 42282"/>
                <a:gd name="T6" fmla="*/ 0 60000 65536"/>
                <a:gd name="T7" fmla="*/ 0 60000 65536"/>
                <a:gd name="T8" fmla="*/ 0 60000 65536"/>
                <a:gd name="T9" fmla="*/ 0 w 21600"/>
                <a:gd name="T10" fmla="*/ 0 h 42282"/>
                <a:gd name="T11" fmla="*/ 21600 w 21600"/>
                <a:gd name="T12" fmla="*/ 42282 h 42282"/>
              </a:gdLst>
              <a:ahLst/>
              <a:cxnLst>
                <a:cxn ang="T6">
                  <a:pos x="T0" y="T1"/>
                </a:cxn>
                <a:cxn ang="T7">
                  <a:pos x="T2" y="T3"/>
                </a:cxn>
                <a:cxn ang="T8">
                  <a:pos x="T4" y="T5"/>
                </a:cxn>
              </a:cxnLst>
              <a:rect l="T9" t="T10" r="T11" b="T12"/>
              <a:pathLst>
                <a:path w="21600" h="42282" fill="none" extrusionOk="0">
                  <a:moveTo>
                    <a:pt x="3610" y="-1"/>
                  </a:moveTo>
                  <a:cubicBezTo>
                    <a:pt x="13998" y="1760"/>
                    <a:pt x="21600" y="10759"/>
                    <a:pt x="21600" y="21296"/>
                  </a:cubicBezTo>
                  <a:cubicBezTo>
                    <a:pt x="21600" y="31255"/>
                    <a:pt x="14790" y="39923"/>
                    <a:pt x="5113" y="42281"/>
                  </a:cubicBezTo>
                </a:path>
                <a:path w="21600" h="42282" stroke="0" extrusionOk="0">
                  <a:moveTo>
                    <a:pt x="3610" y="-1"/>
                  </a:moveTo>
                  <a:cubicBezTo>
                    <a:pt x="13998" y="1760"/>
                    <a:pt x="21600" y="10759"/>
                    <a:pt x="21600" y="21296"/>
                  </a:cubicBezTo>
                  <a:cubicBezTo>
                    <a:pt x="21600" y="31255"/>
                    <a:pt x="14790" y="39923"/>
                    <a:pt x="5113" y="42281"/>
                  </a:cubicBezTo>
                  <a:lnTo>
                    <a:pt x="0" y="21296"/>
                  </a:lnTo>
                  <a:close/>
                </a:path>
              </a:pathLst>
            </a:custGeom>
            <a:noFill/>
            <a:ln w="12700">
              <a:solidFill>
                <a:srgbClr val="FF0000"/>
              </a:solidFill>
              <a:round/>
              <a:headEnd/>
              <a:tailEnd/>
            </a:ln>
          </p:spPr>
          <p:txBody>
            <a:bodyPr/>
            <a:lstStyle/>
            <a:p>
              <a:endParaRPr lang="en-US"/>
            </a:p>
          </p:txBody>
        </p:sp>
      </p:grpSp>
      <p:grpSp>
        <p:nvGrpSpPr>
          <p:cNvPr id="2364" name="Group 345"/>
          <p:cNvGrpSpPr>
            <a:grpSpLocks/>
          </p:cNvGrpSpPr>
          <p:nvPr/>
        </p:nvGrpSpPr>
        <p:grpSpPr bwMode="auto">
          <a:xfrm rot="-5400000">
            <a:off x="8289131" y="3307557"/>
            <a:ext cx="290513" cy="304800"/>
            <a:chOff x="1697" y="1685"/>
            <a:chExt cx="364" cy="349"/>
          </a:xfrm>
        </p:grpSpPr>
        <p:grpSp>
          <p:nvGrpSpPr>
            <p:cNvPr id="2626" name="Group 346"/>
            <p:cNvGrpSpPr>
              <a:grpSpLocks/>
            </p:cNvGrpSpPr>
            <p:nvPr/>
          </p:nvGrpSpPr>
          <p:grpSpPr bwMode="auto">
            <a:xfrm>
              <a:off x="1884" y="1685"/>
              <a:ext cx="177" cy="349"/>
              <a:chOff x="1884" y="1685"/>
              <a:chExt cx="177" cy="349"/>
            </a:xfrm>
          </p:grpSpPr>
          <p:sp>
            <p:nvSpPr>
              <p:cNvPr id="2635" name="Arc 347"/>
              <p:cNvSpPr>
                <a:spLocks/>
              </p:cNvSpPr>
              <p:nvPr/>
            </p:nvSpPr>
            <p:spPr bwMode="auto">
              <a:xfrm>
                <a:off x="1952" y="1685"/>
                <a:ext cx="109" cy="349"/>
              </a:xfrm>
              <a:custGeom>
                <a:avLst/>
                <a:gdLst>
                  <a:gd name="T0" fmla="*/ 0 w 21600"/>
                  <a:gd name="T1" fmla="*/ 0 h 41996"/>
                  <a:gd name="T2" fmla="*/ 0 w 21600"/>
                  <a:gd name="T3" fmla="*/ 0 h 41996"/>
                  <a:gd name="T4" fmla="*/ 0 w 21600"/>
                  <a:gd name="T5" fmla="*/ 0 h 41996"/>
                  <a:gd name="T6" fmla="*/ 0 60000 65536"/>
                  <a:gd name="T7" fmla="*/ 0 60000 65536"/>
                  <a:gd name="T8" fmla="*/ 0 60000 65536"/>
                  <a:gd name="T9" fmla="*/ 0 w 21600"/>
                  <a:gd name="T10" fmla="*/ 0 h 41996"/>
                  <a:gd name="T11" fmla="*/ 21600 w 21600"/>
                  <a:gd name="T12" fmla="*/ 41996 h 41996"/>
                </a:gdLst>
                <a:ahLst/>
                <a:cxnLst>
                  <a:cxn ang="T6">
                    <a:pos x="T0" y="T1"/>
                  </a:cxn>
                  <a:cxn ang="T7">
                    <a:pos x="T2" y="T3"/>
                  </a:cxn>
                  <a:cxn ang="T8">
                    <a:pos x="T4" y="T5"/>
                  </a:cxn>
                </a:cxnLst>
                <a:rect l="T9" t="T10" r="T11" b="T12"/>
                <a:pathLst>
                  <a:path w="21600" h="41996" fill="none" extrusionOk="0">
                    <a:moveTo>
                      <a:pt x="4308" y="-1"/>
                    </a:moveTo>
                    <a:cubicBezTo>
                      <a:pt x="14370" y="2048"/>
                      <a:pt x="21600" y="10897"/>
                      <a:pt x="21600" y="21166"/>
                    </a:cubicBezTo>
                    <a:cubicBezTo>
                      <a:pt x="21600" y="30893"/>
                      <a:pt x="15097" y="39421"/>
                      <a:pt x="5716" y="41995"/>
                    </a:cubicBezTo>
                  </a:path>
                  <a:path w="21600" h="41996" stroke="0" extrusionOk="0">
                    <a:moveTo>
                      <a:pt x="4308" y="-1"/>
                    </a:moveTo>
                    <a:cubicBezTo>
                      <a:pt x="14370" y="2048"/>
                      <a:pt x="21600" y="10897"/>
                      <a:pt x="21600" y="21166"/>
                    </a:cubicBezTo>
                    <a:cubicBezTo>
                      <a:pt x="21600" y="30893"/>
                      <a:pt x="15097" y="39421"/>
                      <a:pt x="5716" y="41995"/>
                    </a:cubicBezTo>
                    <a:lnTo>
                      <a:pt x="0" y="21166"/>
                    </a:lnTo>
                    <a:close/>
                  </a:path>
                </a:pathLst>
              </a:custGeom>
              <a:noFill/>
              <a:ln w="12700">
                <a:solidFill>
                  <a:srgbClr val="FF0000"/>
                </a:solidFill>
                <a:round/>
                <a:headEnd/>
                <a:tailEnd/>
              </a:ln>
            </p:spPr>
            <p:txBody>
              <a:bodyPr/>
              <a:lstStyle/>
              <a:p>
                <a:endParaRPr lang="en-US"/>
              </a:p>
            </p:txBody>
          </p:sp>
          <p:sp>
            <p:nvSpPr>
              <p:cNvPr id="2636" name="Arc 348"/>
              <p:cNvSpPr>
                <a:spLocks/>
              </p:cNvSpPr>
              <p:nvPr/>
            </p:nvSpPr>
            <p:spPr bwMode="auto">
              <a:xfrm>
                <a:off x="1921" y="1708"/>
                <a:ext cx="94" cy="300"/>
              </a:xfrm>
              <a:custGeom>
                <a:avLst/>
                <a:gdLst>
                  <a:gd name="T0" fmla="*/ 0 w 21600"/>
                  <a:gd name="T1" fmla="*/ 0 h 41987"/>
                  <a:gd name="T2" fmla="*/ 0 w 21600"/>
                  <a:gd name="T3" fmla="*/ 0 h 41987"/>
                  <a:gd name="T4" fmla="*/ 0 w 21600"/>
                  <a:gd name="T5" fmla="*/ 0 h 41987"/>
                  <a:gd name="T6" fmla="*/ 0 60000 65536"/>
                  <a:gd name="T7" fmla="*/ 0 60000 65536"/>
                  <a:gd name="T8" fmla="*/ 0 60000 65536"/>
                  <a:gd name="T9" fmla="*/ 0 w 21600"/>
                  <a:gd name="T10" fmla="*/ 0 h 41987"/>
                  <a:gd name="T11" fmla="*/ 21600 w 21600"/>
                  <a:gd name="T12" fmla="*/ 41987 h 41987"/>
                </a:gdLst>
                <a:ahLst/>
                <a:cxnLst>
                  <a:cxn ang="T6">
                    <a:pos x="T0" y="T1"/>
                  </a:cxn>
                  <a:cxn ang="T7">
                    <a:pos x="T2" y="T3"/>
                  </a:cxn>
                  <a:cxn ang="T8">
                    <a:pos x="T4" y="T5"/>
                  </a:cxn>
                </a:cxnLst>
                <a:rect l="T9" t="T10" r="T11" b="T12"/>
                <a:pathLst>
                  <a:path w="21600" h="41987" fill="none" extrusionOk="0">
                    <a:moveTo>
                      <a:pt x="4319" y="0"/>
                    </a:moveTo>
                    <a:cubicBezTo>
                      <a:pt x="14376" y="2053"/>
                      <a:pt x="21600" y="10899"/>
                      <a:pt x="21600" y="21164"/>
                    </a:cubicBezTo>
                    <a:cubicBezTo>
                      <a:pt x="21600" y="30881"/>
                      <a:pt x="15110" y="39403"/>
                      <a:pt x="5741" y="41986"/>
                    </a:cubicBezTo>
                  </a:path>
                  <a:path w="21600" h="41987" stroke="0" extrusionOk="0">
                    <a:moveTo>
                      <a:pt x="4319" y="0"/>
                    </a:moveTo>
                    <a:cubicBezTo>
                      <a:pt x="14376" y="2053"/>
                      <a:pt x="21600" y="10899"/>
                      <a:pt x="21600" y="21164"/>
                    </a:cubicBezTo>
                    <a:cubicBezTo>
                      <a:pt x="21600" y="30881"/>
                      <a:pt x="15110" y="39403"/>
                      <a:pt x="5741" y="41986"/>
                    </a:cubicBezTo>
                    <a:lnTo>
                      <a:pt x="0" y="21164"/>
                    </a:lnTo>
                    <a:close/>
                  </a:path>
                </a:pathLst>
              </a:custGeom>
              <a:noFill/>
              <a:ln w="12700">
                <a:solidFill>
                  <a:srgbClr val="FF0000"/>
                </a:solidFill>
                <a:round/>
                <a:headEnd/>
                <a:tailEnd/>
              </a:ln>
            </p:spPr>
            <p:txBody>
              <a:bodyPr/>
              <a:lstStyle/>
              <a:p>
                <a:endParaRPr lang="en-US"/>
              </a:p>
            </p:txBody>
          </p:sp>
          <p:sp>
            <p:nvSpPr>
              <p:cNvPr id="2637" name="Arc 349"/>
              <p:cNvSpPr>
                <a:spLocks/>
              </p:cNvSpPr>
              <p:nvPr/>
            </p:nvSpPr>
            <p:spPr bwMode="auto">
              <a:xfrm>
                <a:off x="1884" y="1733"/>
                <a:ext cx="88" cy="253"/>
              </a:xfrm>
              <a:custGeom>
                <a:avLst/>
                <a:gdLst>
                  <a:gd name="T0" fmla="*/ 0 w 21600"/>
                  <a:gd name="T1" fmla="*/ 0 h 42045"/>
                  <a:gd name="T2" fmla="*/ 0 w 21600"/>
                  <a:gd name="T3" fmla="*/ 0 h 42045"/>
                  <a:gd name="T4" fmla="*/ 0 w 21600"/>
                  <a:gd name="T5" fmla="*/ 0 h 42045"/>
                  <a:gd name="T6" fmla="*/ 0 60000 65536"/>
                  <a:gd name="T7" fmla="*/ 0 60000 65536"/>
                  <a:gd name="T8" fmla="*/ 0 60000 65536"/>
                  <a:gd name="T9" fmla="*/ 0 w 21600"/>
                  <a:gd name="T10" fmla="*/ 0 h 42045"/>
                  <a:gd name="T11" fmla="*/ 21600 w 21600"/>
                  <a:gd name="T12" fmla="*/ 42045 h 42045"/>
                </a:gdLst>
                <a:ahLst/>
                <a:cxnLst>
                  <a:cxn ang="T6">
                    <a:pos x="T0" y="T1"/>
                  </a:cxn>
                  <a:cxn ang="T7">
                    <a:pos x="T2" y="T3"/>
                  </a:cxn>
                  <a:cxn ang="T8">
                    <a:pos x="T4" y="T5"/>
                  </a:cxn>
                </a:cxnLst>
                <a:rect l="T9" t="T10" r="T11" b="T12"/>
                <a:pathLst>
                  <a:path w="21600" h="42045" fill="none" extrusionOk="0">
                    <a:moveTo>
                      <a:pt x="4149" y="0"/>
                    </a:moveTo>
                    <a:cubicBezTo>
                      <a:pt x="14286" y="1984"/>
                      <a:pt x="21600" y="10868"/>
                      <a:pt x="21600" y="21198"/>
                    </a:cubicBezTo>
                    <a:cubicBezTo>
                      <a:pt x="21600" y="30949"/>
                      <a:pt x="15065" y="39492"/>
                      <a:pt x="5653" y="42044"/>
                    </a:cubicBezTo>
                  </a:path>
                  <a:path w="21600" h="42045" stroke="0" extrusionOk="0">
                    <a:moveTo>
                      <a:pt x="4149" y="0"/>
                    </a:moveTo>
                    <a:cubicBezTo>
                      <a:pt x="14286" y="1984"/>
                      <a:pt x="21600" y="10868"/>
                      <a:pt x="21600" y="21198"/>
                    </a:cubicBezTo>
                    <a:cubicBezTo>
                      <a:pt x="21600" y="30949"/>
                      <a:pt x="15065" y="39492"/>
                      <a:pt x="5653" y="42044"/>
                    </a:cubicBezTo>
                    <a:lnTo>
                      <a:pt x="0" y="21198"/>
                    </a:lnTo>
                    <a:close/>
                  </a:path>
                </a:pathLst>
              </a:custGeom>
              <a:noFill/>
              <a:ln w="12700">
                <a:solidFill>
                  <a:srgbClr val="FF0000"/>
                </a:solidFill>
                <a:round/>
                <a:headEnd/>
                <a:tailEnd/>
              </a:ln>
            </p:spPr>
            <p:txBody>
              <a:bodyPr/>
              <a:lstStyle/>
              <a:p>
                <a:endParaRPr lang="en-US"/>
              </a:p>
            </p:txBody>
          </p:sp>
        </p:grpSp>
        <p:grpSp>
          <p:nvGrpSpPr>
            <p:cNvPr id="2627" name="Group 350"/>
            <p:cNvGrpSpPr>
              <a:grpSpLocks/>
            </p:cNvGrpSpPr>
            <p:nvPr/>
          </p:nvGrpSpPr>
          <p:grpSpPr bwMode="auto">
            <a:xfrm>
              <a:off x="1782" y="1750"/>
              <a:ext cx="150" cy="232"/>
              <a:chOff x="1782" y="1750"/>
              <a:chExt cx="150" cy="232"/>
            </a:xfrm>
          </p:grpSpPr>
          <p:sp>
            <p:nvSpPr>
              <p:cNvPr id="2632" name="Arc 351"/>
              <p:cNvSpPr>
                <a:spLocks/>
              </p:cNvSpPr>
              <p:nvPr/>
            </p:nvSpPr>
            <p:spPr bwMode="auto">
              <a:xfrm>
                <a:off x="1840" y="1750"/>
                <a:ext cx="92" cy="232"/>
              </a:xfrm>
              <a:custGeom>
                <a:avLst/>
                <a:gdLst>
                  <a:gd name="T0" fmla="*/ 0 w 21600"/>
                  <a:gd name="T1" fmla="*/ 0 h 42051"/>
                  <a:gd name="T2" fmla="*/ 0 w 21600"/>
                  <a:gd name="T3" fmla="*/ 0 h 42051"/>
                  <a:gd name="T4" fmla="*/ 0 w 21600"/>
                  <a:gd name="T5" fmla="*/ 0 h 42051"/>
                  <a:gd name="T6" fmla="*/ 0 60000 65536"/>
                  <a:gd name="T7" fmla="*/ 0 60000 65536"/>
                  <a:gd name="T8" fmla="*/ 0 60000 65536"/>
                  <a:gd name="T9" fmla="*/ 0 w 21600"/>
                  <a:gd name="T10" fmla="*/ 0 h 42051"/>
                  <a:gd name="T11" fmla="*/ 21600 w 21600"/>
                  <a:gd name="T12" fmla="*/ 42051 h 42051"/>
                </a:gdLst>
                <a:ahLst/>
                <a:cxnLst>
                  <a:cxn ang="T6">
                    <a:pos x="T0" y="T1"/>
                  </a:cxn>
                  <a:cxn ang="T7">
                    <a:pos x="T2" y="T3"/>
                  </a:cxn>
                  <a:cxn ang="T8">
                    <a:pos x="T4" y="T5"/>
                  </a:cxn>
                </a:cxnLst>
                <a:rect l="T9" t="T10" r="T11" b="T12"/>
                <a:pathLst>
                  <a:path w="21600" h="42051" fill="none" extrusionOk="0">
                    <a:moveTo>
                      <a:pt x="4215" y="0"/>
                    </a:moveTo>
                    <a:cubicBezTo>
                      <a:pt x="14321" y="2011"/>
                      <a:pt x="21600" y="10880"/>
                      <a:pt x="21600" y="21185"/>
                    </a:cubicBezTo>
                    <a:cubicBezTo>
                      <a:pt x="21600" y="30963"/>
                      <a:pt x="15030" y="39522"/>
                      <a:pt x="5583" y="42050"/>
                    </a:cubicBezTo>
                  </a:path>
                  <a:path w="21600" h="42051" stroke="0" extrusionOk="0">
                    <a:moveTo>
                      <a:pt x="4215" y="0"/>
                    </a:moveTo>
                    <a:cubicBezTo>
                      <a:pt x="14321" y="2011"/>
                      <a:pt x="21600" y="10880"/>
                      <a:pt x="21600" y="21185"/>
                    </a:cubicBezTo>
                    <a:cubicBezTo>
                      <a:pt x="21600" y="30963"/>
                      <a:pt x="15030" y="39522"/>
                      <a:pt x="5583" y="42050"/>
                    </a:cubicBezTo>
                    <a:lnTo>
                      <a:pt x="0" y="21185"/>
                    </a:lnTo>
                    <a:close/>
                  </a:path>
                </a:pathLst>
              </a:custGeom>
              <a:noFill/>
              <a:ln w="12700">
                <a:solidFill>
                  <a:srgbClr val="FF0000"/>
                </a:solidFill>
                <a:round/>
                <a:headEnd/>
                <a:tailEnd/>
              </a:ln>
            </p:spPr>
            <p:txBody>
              <a:bodyPr/>
              <a:lstStyle/>
              <a:p>
                <a:endParaRPr lang="en-US"/>
              </a:p>
            </p:txBody>
          </p:sp>
          <p:sp>
            <p:nvSpPr>
              <p:cNvPr id="2633" name="Arc 352"/>
              <p:cNvSpPr>
                <a:spLocks/>
              </p:cNvSpPr>
              <p:nvPr/>
            </p:nvSpPr>
            <p:spPr bwMode="auto">
              <a:xfrm>
                <a:off x="1814" y="1766"/>
                <a:ext cx="79" cy="199"/>
              </a:xfrm>
              <a:custGeom>
                <a:avLst/>
                <a:gdLst>
                  <a:gd name="T0" fmla="*/ 0 w 21600"/>
                  <a:gd name="T1" fmla="*/ 0 h 42128"/>
                  <a:gd name="T2" fmla="*/ 0 w 21600"/>
                  <a:gd name="T3" fmla="*/ 0 h 42128"/>
                  <a:gd name="T4" fmla="*/ 0 w 21600"/>
                  <a:gd name="T5" fmla="*/ 0 h 42128"/>
                  <a:gd name="T6" fmla="*/ 0 60000 65536"/>
                  <a:gd name="T7" fmla="*/ 0 60000 65536"/>
                  <a:gd name="T8" fmla="*/ 0 60000 65536"/>
                  <a:gd name="T9" fmla="*/ 0 w 21600"/>
                  <a:gd name="T10" fmla="*/ 0 h 42128"/>
                  <a:gd name="T11" fmla="*/ 21600 w 21600"/>
                  <a:gd name="T12" fmla="*/ 42128 h 42128"/>
                </a:gdLst>
                <a:ahLst/>
                <a:cxnLst>
                  <a:cxn ang="T6">
                    <a:pos x="T0" y="T1"/>
                  </a:cxn>
                  <a:cxn ang="T7">
                    <a:pos x="T2" y="T3"/>
                  </a:cxn>
                  <a:cxn ang="T8">
                    <a:pos x="T4" y="T5"/>
                  </a:cxn>
                </a:cxnLst>
                <a:rect l="T9" t="T10" r="T11" b="T12"/>
                <a:pathLst>
                  <a:path w="21600" h="42128" fill="none" extrusionOk="0">
                    <a:moveTo>
                      <a:pt x="4067" y="0"/>
                    </a:moveTo>
                    <a:cubicBezTo>
                      <a:pt x="14243" y="1951"/>
                      <a:pt x="21600" y="10853"/>
                      <a:pt x="21600" y="21214"/>
                    </a:cubicBezTo>
                    <a:cubicBezTo>
                      <a:pt x="21600" y="31063"/>
                      <a:pt x="14937" y="39665"/>
                      <a:pt x="5400" y="42127"/>
                    </a:cubicBezTo>
                  </a:path>
                  <a:path w="21600" h="42128" stroke="0" extrusionOk="0">
                    <a:moveTo>
                      <a:pt x="4067" y="0"/>
                    </a:moveTo>
                    <a:cubicBezTo>
                      <a:pt x="14243" y="1951"/>
                      <a:pt x="21600" y="10853"/>
                      <a:pt x="21600" y="21214"/>
                    </a:cubicBezTo>
                    <a:cubicBezTo>
                      <a:pt x="21600" y="31063"/>
                      <a:pt x="14937" y="39665"/>
                      <a:pt x="5400" y="42127"/>
                    </a:cubicBezTo>
                    <a:lnTo>
                      <a:pt x="0" y="21214"/>
                    </a:lnTo>
                    <a:close/>
                  </a:path>
                </a:pathLst>
              </a:custGeom>
              <a:noFill/>
              <a:ln w="12700">
                <a:solidFill>
                  <a:srgbClr val="FF0000"/>
                </a:solidFill>
                <a:round/>
                <a:headEnd/>
                <a:tailEnd/>
              </a:ln>
            </p:spPr>
            <p:txBody>
              <a:bodyPr/>
              <a:lstStyle/>
              <a:p>
                <a:endParaRPr lang="en-US"/>
              </a:p>
            </p:txBody>
          </p:sp>
          <p:sp>
            <p:nvSpPr>
              <p:cNvPr id="2634" name="Arc 353"/>
              <p:cNvSpPr>
                <a:spLocks/>
              </p:cNvSpPr>
              <p:nvPr/>
            </p:nvSpPr>
            <p:spPr bwMode="auto">
              <a:xfrm>
                <a:off x="1782" y="1783"/>
                <a:ext cx="74" cy="168"/>
              </a:xfrm>
              <a:custGeom>
                <a:avLst/>
                <a:gdLst>
                  <a:gd name="T0" fmla="*/ 0 w 21600"/>
                  <a:gd name="T1" fmla="*/ 0 h 41974"/>
                  <a:gd name="T2" fmla="*/ 0 w 21600"/>
                  <a:gd name="T3" fmla="*/ 0 h 41974"/>
                  <a:gd name="T4" fmla="*/ 0 w 21600"/>
                  <a:gd name="T5" fmla="*/ 0 h 41974"/>
                  <a:gd name="T6" fmla="*/ 0 60000 65536"/>
                  <a:gd name="T7" fmla="*/ 0 60000 65536"/>
                  <a:gd name="T8" fmla="*/ 0 60000 65536"/>
                  <a:gd name="T9" fmla="*/ 0 w 21600"/>
                  <a:gd name="T10" fmla="*/ 0 h 41974"/>
                  <a:gd name="T11" fmla="*/ 21600 w 21600"/>
                  <a:gd name="T12" fmla="*/ 41974 h 41974"/>
                </a:gdLst>
                <a:ahLst/>
                <a:cxnLst>
                  <a:cxn ang="T6">
                    <a:pos x="T0" y="T1"/>
                  </a:cxn>
                  <a:cxn ang="T7">
                    <a:pos x="T2" y="T3"/>
                  </a:cxn>
                  <a:cxn ang="T8">
                    <a:pos x="T4" y="T5"/>
                  </a:cxn>
                </a:cxnLst>
                <a:rect l="T9" t="T10" r="T11" b="T12"/>
                <a:pathLst>
                  <a:path w="21600" h="41974" fill="none" extrusionOk="0">
                    <a:moveTo>
                      <a:pt x="4314" y="0"/>
                    </a:moveTo>
                    <a:cubicBezTo>
                      <a:pt x="14374" y="2051"/>
                      <a:pt x="21600" y="10898"/>
                      <a:pt x="21600" y="21165"/>
                    </a:cubicBezTo>
                    <a:cubicBezTo>
                      <a:pt x="21600" y="30864"/>
                      <a:pt x="15135" y="39373"/>
                      <a:pt x="5791" y="41974"/>
                    </a:cubicBezTo>
                  </a:path>
                  <a:path w="21600" h="41974" stroke="0" extrusionOk="0">
                    <a:moveTo>
                      <a:pt x="4314" y="0"/>
                    </a:moveTo>
                    <a:cubicBezTo>
                      <a:pt x="14374" y="2051"/>
                      <a:pt x="21600" y="10898"/>
                      <a:pt x="21600" y="21165"/>
                    </a:cubicBezTo>
                    <a:cubicBezTo>
                      <a:pt x="21600" y="30864"/>
                      <a:pt x="15135" y="39373"/>
                      <a:pt x="5791" y="41974"/>
                    </a:cubicBezTo>
                    <a:lnTo>
                      <a:pt x="0" y="21165"/>
                    </a:lnTo>
                    <a:close/>
                  </a:path>
                </a:pathLst>
              </a:custGeom>
              <a:noFill/>
              <a:ln w="12700">
                <a:solidFill>
                  <a:srgbClr val="FF0000"/>
                </a:solidFill>
                <a:round/>
                <a:headEnd/>
                <a:tailEnd/>
              </a:ln>
            </p:spPr>
            <p:txBody>
              <a:bodyPr/>
              <a:lstStyle/>
              <a:p>
                <a:endParaRPr lang="en-US"/>
              </a:p>
            </p:txBody>
          </p:sp>
        </p:grpSp>
        <p:sp>
          <p:nvSpPr>
            <p:cNvPr id="2628" name="Arc 354"/>
            <p:cNvSpPr>
              <a:spLocks/>
            </p:cNvSpPr>
            <p:nvPr/>
          </p:nvSpPr>
          <p:spPr bwMode="auto">
            <a:xfrm>
              <a:off x="1757" y="1797"/>
              <a:ext cx="67" cy="147"/>
            </a:xfrm>
            <a:custGeom>
              <a:avLst/>
              <a:gdLst>
                <a:gd name="T0" fmla="*/ 0 w 21600"/>
                <a:gd name="T1" fmla="*/ 0 h 42217"/>
                <a:gd name="T2" fmla="*/ 0 w 21600"/>
                <a:gd name="T3" fmla="*/ 0 h 42217"/>
                <a:gd name="T4" fmla="*/ 0 w 21600"/>
                <a:gd name="T5" fmla="*/ 0 h 42217"/>
                <a:gd name="T6" fmla="*/ 0 60000 65536"/>
                <a:gd name="T7" fmla="*/ 0 60000 65536"/>
                <a:gd name="T8" fmla="*/ 0 60000 65536"/>
                <a:gd name="T9" fmla="*/ 0 w 21600"/>
                <a:gd name="T10" fmla="*/ 0 h 42217"/>
                <a:gd name="T11" fmla="*/ 21600 w 21600"/>
                <a:gd name="T12" fmla="*/ 42217 h 42217"/>
              </a:gdLst>
              <a:ahLst/>
              <a:cxnLst>
                <a:cxn ang="T6">
                  <a:pos x="T0" y="T1"/>
                </a:cxn>
                <a:cxn ang="T7">
                  <a:pos x="T2" y="T3"/>
                </a:cxn>
                <a:cxn ang="T8">
                  <a:pos x="T4" y="T5"/>
                </a:cxn>
              </a:cxnLst>
              <a:rect l="T9" t="T10" r="T11" b="T12"/>
              <a:pathLst>
                <a:path w="21600" h="42217" fill="none" extrusionOk="0">
                  <a:moveTo>
                    <a:pt x="3885" y="0"/>
                  </a:moveTo>
                  <a:cubicBezTo>
                    <a:pt x="14146" y="1876"/>
                    <a:pt x="21600" y="10817"/>
                    <a:pt x="21600" y="21248"/>
                  </a:cubicBezTo>
                  <a:cubicBezTo>
                    <a:pt x="21600" y="31180"/>
                    <a:pt x="14825" y="39833"/>
                    <a:pt x="5182" y="42216"/>
                  </a:cubicBezTo>
                </a:path>
                <a:path w="21600" h="42217" stroke="0" extrusionOk="0">
                  <a:moveTo>
                    <a:pt x="3885" y="0"/>
                  </a:moveTo>
                  <a:cubicBezTo>
                    <a:pt x="14146" y="1876"/>
                    <a:pt x="21600" y="10817"/>
                    <a:pt x="21600" y="21248"/>
                  </a:cubicBezTo>
                  <a:cubicBezTo>
                    <a:pt x="21600" y="31180"/>
                    <a:pt x="14825" y="39833"/>
                    <a:pt x="5182" y="42216"/>
                  </a:cubicBezTo>
                  <a:lnTo>
                    <a:pt x="0" y="21248"/>
                  </a:lnTo>
                  <a:close/>
                </a:path>
              </a:pathLst>
            </a:custGeom>
            <a:noFill/>
            <a:ln w="12700">
              <a:solidFill>
                <a:srgbClr val="FF0000"/>
              </a:solidFill>
              <a:round/>
              <a:headEnd/>
              <a:tailEnd/>
            </a:ln>
          </p:spPr>
          <p:txBody>
            <a:bodyPr/>
            <a:lstStyle/>
            <a:p>
              <a:endParaRPr lang="en-US"/>
            </a:p>
          </p:txBody>
        </p:sp>
        <p:sp>
          <p:nvSpPr>
            <p:cNvPr id="2629" name="Arc 355"/>
            <p:cNvSpPr>
              <a:spLocks/>
            </p:cNvSpPr>
            <p:nvPr/>
          </p:nvSpPr>
          <p:spPr bwMode="auto">
            <a:xfrm>
              <a:off x="1729" y="1808"/>
              <a:ext cx="58" cy="126"/>
            </a:xfrm>
            <a:custGeom>
              <a:avLst/>
              <a:gdLst>
                <a:gd name="T0" fmla="*/ 0 w 21600"/>
                <a:gd name="T1" fmla="*/ 0 h 42160"/>
                <a:gd name="T2" fmla="*/ 0 w 21600"/>
                <a:gd name="T3" fmla="*/ 0 h 42160"/>
                <a:gd name="T4" fmla="*/ 0 w 21600"/>
                <a:gd name="T5" fmla="*/ 0 h 42160"/>
                <a:gd name="T6" fmla="*/ 0 60000 65536"/>
                <a:gd name="T7" fmla="*/ 0 60000 65536"/>
                <a:gd name="T8" fmla="*/ 0 60000 65536"/>
                <a:gd name="T9" fmla="*/ 0 w 21600"/>
                <a:gd name="T10" fmla="*/ 0 h 42160"/>
                <a:gd name="T11" fmla="*/ 21600 w 21600"/>
                <a:gd name="T12" fmla="*/ 42160 h 42160"/>
              </a:gdLst>
              <a:ahLst/>
              <a:cxnLst>
                <a:cxn ang="T6">
                  <a:pos x="T0" y="T1"/>
                </a:cxn>
                <a:cxn ang="T7">
                  <a:pos x="T2" y="T3"/>
                </a:cxn>
                <a:cxn ang="T8">
                  <a:pos x="T4" y="T5"/>
                </a:cxn>
              </a:cxnLst>
              <a:rect l="T9" t="T10" r="T11" b="T12"/>
              <a:pathLst>
                <a:path w="21600" h="42160" fill="none" extrusionOk="0">
                  <a:moveTo>
                    <a:pt x="4028" y="-1"/>
                  </a:moveTo>
                  <a:cubicBezTo>
                    <a:pt x="14222" y="1934"/>
                    <a:pt x="21600" y="10844"/>
                    <a:pt x="21600" y="21221"/>
                  </a:cubicBezTo>
                  <a:cubicBezTo>
                    <a:pt x="21600" y="31107"/>
                    <a:pt x="14887" y="39732"/>
                    <a:pt x="5303" y="42159"/>
                  </a:cubicBezTo>
                </a:path>
                <a:path w="21600" h="42160" stroke="0" extrusionOk="0">
                  <a:moveTo>
                    <a:pt x="4028" y="-1"/>
                  </a:moveTo>
                  <a:cubicBezTo>
                    <a:pt x="14222" y="1934"/>
                    <a:pt x="21600" y="10844"/>
                    <a:pt x="21600" y="21221"/>
                  </a:cubicBezTo>
                  <a:cubicBezTo>
                    <a:pt x="21600" y="31107"/>
                    <a:pt x="14887" y="39732"/>
                    <a:pt x="5303" y="42159"/>
                  </a:cubicBezTo>
                  <a:lnTo>
                    <a:pt x="0" y="21221"/>
                  </a:lnTo>
                  <a:close/>
                </a:path>
              </a:pathLst>
            </a:custGeom>
            <a:noFill/>
            <a:ln w="12700">
              <a:solidFill>
                <a:srgbClr val="FF0000"/>
              </a:solidFill>
              <a:round/>
              <a:headEnd/>
              <a:tailEnd/>
            </a:ln>
          </p:spPr>
          <p:txBody>
            <a:bodyPr/>
            <a:lstStyle/>
            <a:p>
              <a:endParaRPr lang="en-US"/>
            </a:p>
          </p:txBody>
        </p:sp>
        <p:sp>
          <p:nvSpPr>
            <p:cNvPr id="2630" name="Arc 356"/>
            <p:cNvSpPr>
              <a:spLocks/>
            </p:cNvSpPr>
            <p:nvPr/>
          </p:nvSpPr>
          <p:spPr bwMode="auto">
            <a:xfrm>
              <a:off x="1706" y="1824"/>
              <a:ext cx="50" cy="98"/>
            </a:xfrm>
            <a:custGeom>
              <a:avLst/>
              <a:gdLst>
                <a:gd name="T0" fmla="*/ 0 w 21600"/>
                <a:gd name="T1" fmla="*/ 0 h 42030"/>
                <a:gd name="T2" fmla="*/ 0 w 21600"/>
                <a:gd name="T3" fmla="*/ 0 h 42030"/>
                <a:gd name="T4" fmla="*/ 0 w 21600"/>
                <a:gd name="T5" fmla="*/ 0 h 42030"/>
                <a:gd name="T6" fmla="*/ 0 60000 65536"/>
                <a:gd name="T7" fmla="*/ 0 60000 65536"/>
                <a:gd name="T8" fmla="*/ 0 60000 65536"/>
                <a:gd name="T9" fmla="*/ 0 w 21600"/>
                <a:gd name="T10" fmla="*/ 0 h 42030"/>
                <a:gd name="T11" fmla="*/ 21600 w 21600"/>
                <a:gd name="T12" fmla="*/ 42030 h 42030"/>
              </a:gdLst>
              <a:ahLst/>
              <a:cxnLst>
                <a:cxn ang="T6">
                  <a:pos x="T0" y="T1"/>
                </a:cxn>
                <a:cxn ang="T7">
                  <a:pos x="T2" y="T3"/>
                </a:cxn>
                <a:cxn ang="T8">
                  <a:pos x="T4" y="T5"/>
                </a:cxn>
              </a:cxnLst>
              <a:rect l="T9" t="T10" r="T11" b="T12"/>
              <a:pathLst>
                <a:path w="21600" h="42030" fill="none" extrusionOk="0">
                  <a:moveTo>
                    <a:pt x="4237" y="-1"/>
                  </a:moveTo>
                  <a:cubicBezTo>
                    <a:pt x="14332" y="2019"/>
                    <a:pt x="21600" y="10884"/>
                    <a:pt x="21600" y="21180"/>
                  </a:cubicBezTo>
                  <a:cubicBezTo>
                    <a:pt x="21600" y="30936"/>
                    <a:pt x="15060" y="39481"/>
                    <a:pt x="5642" y="42029"/>
                  </a:cubicBezTo>
                </a:path>
                <a:path w="21600" h="42030" stroke="0" extrusionOk="0">
                  <a:moveTo>
                    <a:pt x="4237" y="-1"/>
                  </a:moveTo>
                  <a:cubicBezTo>
                    <a:pt x="14332" y="2019"/>
                    <a:pt x="21600" y="10884"/>
                    <a:pt x="21600" y="21180"/>
                  </a:cubicBezTo>
                  <a:cubicBezTo>
                    <a:pt x="21600" y="30936"/>
                    <a:pt x="15060" y="39481"/>
                    <a:pt x="5642" y="42029"/>
                  </a:cubicBezTo>
                  <a:lnTo>
                    <a:pt x="0" y="21180"/>
                  </a:lnTo>
                  <a:close/>
                </a:path>
              </a:pathLst>
            </a:custGeom>
            <a:noFill/>
            <a:ln w="12700">
              <a:solidFill>
                <a:srgbClr val="FF0000"/>
              </a:solidFill>
              <a:round/>
              <a:headEnd/>
              <a:tailEnd/>
            </a:ln>
          </p:spPr>
          <p:txBody>
            <a:bodyPr/>
            <a:lstStyle/>
            <a:p>
              <a:endParaRPr lang="en-US"/>
            </a:p>
          </p:txBody>
        </p:sp>
        <p:sp>
          <p:nvSpPr>
            <p:cNvPr id="2631" name="Arc 357"/>
            <p:cNvSpPr>
              <a:spLocks/>
            </p:cNvSpPr>
            <p:nvPr/>
          </p:nvSpPr>
          <p:spPr bwMode="auto">
            <a:xfrm>
              <a:off x="1697" y="1839"/>
              <a:ext cx="30" cy="74"/>
            </a:xfrm>
            <a:custGeom>
              <a:avLst/>
              <a:gdLst>
                <a:gd name="T0" fmla="*/ 0 w 21600"/>
                <a:gd name="T1" fmla="*/ 0 h 42282"/>
                <a:gd name="T2" fmla="*/ 0 w 21600"/>
                <a:gd name="T3" fmla="*/ 0 h 42282"/>
                <a:gd name="T4" fmla="*/ 0 w 21600"/>
                <a:gd name="T5" fmla="*/ 0 h 42282"/>
                <a:gd name="T6" fmla="*/ 0 60000 65536"/>
                <a:gd name="T7" fmla="*/ 0 60000 65536"/>
                <a:gd name="T8" fmla="*/ 0 60000 65536"/>
                <a:gd name="T9" fmla="*/ 0 w 21600"/>
                <a:gd name="T10" fmla="*/ 0 h 42282"/>
                <a:gd name="T11" fmla="*/ 21600 w 21600"/>
                <a:gd name="T12" fmla="*/ 42282 h 42282"/>
              </a:gdLst>
              <a:ahLst/>
              <a:cxnLst>
                <a:cxn ang="T6">
                  <a:pos x="T0" y="T1"/>
                </a:cxn>
                <a:cxn ang="T7">
                  <a:pos x="T2" y="T3"/>
                </a:cxn>
                <a:cxn ang="T8">
                  <a:pos x="T4" y="T5"/>
                </a:cxn>
              </a:cxnLst>
              <a:rect l="T9" t="T10" r="T11" b="T12"/>
              <a:pathLst>
                <a:path w="21600" h="42282" fill="none" extrusionOk="0">
                  <a:moveTo>
                    <a:pt x="3610" y="-1"/>
                  </a:moveTo>
                  <a:cubicBezTo>
                    <a:pt x="13998" y="1760"/>
                    <a:pt x="21600" y="10759"/>
                    <a:pt x="21600" y="21296"/>
                  </a:cubicBezTo>
                  <a:cubicBezTo>
                    <a:pt x="21600" y="31255"/>
                    <a:pt x="14790" y="39923"/>
                    <a:pt x="5113" y="42281"/>
                  </a:cubicBezTo>
                </a:path>
                <a:path w="21600" h="42282" stroke="0" extrusionOk="0">
                  <a:moveTo>
                    <a:pt x="3610" y="-1"/>
                  </a:moveTo>
                  <a:cubicBezTo>
                    <a:pt x="13998" y="1760"/>
                    <a:pt x="21600" y="10759"/>
                    <a:pt x="21600" y="21296"/>
                  </a:cubicBezTo>
                  <a:cubicBezTo>
                    <a:pt x="21600" y="31255"/>
                    <a:pt x="14790" y="39923"/>
                    <a:pt x="5113" y="42281"/>
                  </a:cubicBezTo>
                  <a:lnTo>
                    <a:pt x="0" y="21296"/>
                  </a:lnTo>
                  <a:close/>
                </a:path>
              </a:pathLst>
            </a:custGeom>
            <a:noFill/>
            <a:ln w="12700">
              <a:solidFill>
                <a:srgbClr val="FF0000"/>
              </a:solidFill>
              <a:round/>
              <a:headEnd/>
              <a:tailEnd/>
            </a:ln>
          </p:spPr>
          <p:txBody>
            <a:bodyPr/>
            <a:lstStyle/>
            <a:p>
              <a:endParaRPr lang="en-US"/>
            </a:p>
          </p:txBody>
        </p:sp>
      </p:grpSp>
      <p:sp>
        <p:nvSpPr>
          <p:cNvPr id="2365" name="Line 361"/>
          <p:cNvSpPr>
            <a:spLocks noChangeShapeType="1"/>
          </p:cNvSpPr>
          <p:nvPr/>
        </p:nvSpPr>
        <p:spPr bwMode="auto">
          <a:xfrm flipV="1">
            <a:off x="1119188" y="1651000"/>
            <a:ext cx="1295400" cy="434975"/>
          </a:xfrm>
          <a:prstGeom prst="line">
            <a:avLst/>
          </a:prstGeom>
          <a:noFill/>
          <a:ln w="38100">
            <a:solidFill>
              <a:schemeClr val="accent1"/>
            </a:solidFill>
            <a:round/>
            <a:headEnd/>
            <a:tailEnd type="triangle" w="med" len="med"/>
          </a:ln>
        </p:spPr>
        <p:txBody>
          <a:bodyPr wrap="none" anchor="ctr"/>
          <a:lstStyle/>
          <a:p>
            <a:endParaRPr lang="en-US"/>
          </a:p>
        </p:txBody>
      </p:sp>
      <p:sp>
        <p:nvSpPr>
          <p:cNvPr id="2366" name="Line 362"/>
          <p:cNvSpPr>
            <a:spLocks noChangeShapeType="1"/>
          </p:cNvSpPr>
          <p:nvPr/>
        </p:nvSpPr>
        <p:spPr bwMode="auto">
          <a:xfrm flipV="1">
            <a:off x="3481388" y="1433513"/>
            <a:ext cx="2514600" cy="73025"/>
          </a:xfrm>
          <a:prstGeom prst="line">
            <a:avLst/>
          </a:prstGeom>
          <a:noFill/>
          <a:ln w="38100">
            <a:solidFill>
              <a:schemeClr val="accent1"/>
            </a:solidFill>
            <a:round/>
            <a:headEnd/>
            <a:tailEnd type="triangle" w="med" len="med"/>
          </a:ln>
        </p:spPr>
        <p:txBody>
          <a:bodyPr wrap="none" anchor="ctr"/>
          <a:lstStyle/>
          <a:p>
            <a:endParaRPr lang="en-US"/>
          </a:p>
        </p:txBody>
      </p:sp>
      <p:sp>
        <p:nvSpPr>
          <p:cNvPr id="2367" name="Line 363"/>
          <p:cNvSpPr>
            <a:spLocks noChangeShapeType="1"/>
          </p:cNvSpPr>
          <p:nvPr/>
        </p:nvSpPr>
        <p:spPr bwMode="auto">
          <a:xfrm>
            <a:off x="3252788" y="1579563"/>
            <a:ext cx="1371600" cy="1663700"/>
          </a:xfrm>
          <a:prstGeom prst="line">
            <a:avLst/>
          </a:prstGeom>
          <a:noFill/>
          <a:ln w="38100">
            <a:solidFill>
              <a:schemeClr val="accent1"/>
            </a:solidFill>
            <a:round/>
            <a:headEnd/>
            <a:tailEnd type="triangle" w="med" len="med"/>
          </a:ln>
        </p:spPr>
        <p:txBody>
          <a:bodyPr wrap="none" anchor="ctr"/>
          <a:lstStyle/>
          <a:p>
            <a:endParaRPr lang="en-US"/>
          </a:p>
        </p:txBody>
      </p:sp>
      <p:grpSp>
        <p:nvGrpSpPr>
          <p:cNvPr id="2368" name="Group 2129"/>
          <p:cNvGrpSpPr>
            <a:grpSpLocks noChangeAspect="1"/>
          </p:cNvGrpSpPr>
          <p:nvPr/>
        </p:nvGrpSpPr>
        <p:grpSpPr bwMode="auto">
          <a:xfrm rot="-1131237">
            <a:off x="4395788" y="4038600"/>
            <a:ext cx="762000" cy="357188"/>
            <a:chOff x="307" y="16318"/>
            <a:chExt cx="3570" cy="1818"/>
          </a:xfrm>
        </p:grpSpPr>
        <p:sp>
          <p:nvSpPr>
            <p:cNvPr id="2610" name="Freeform 2130"/>
            <p:cNvSpPr>
              <a:spLocks noChangeAspect="1"/>
            </p:cNvSpPr>
            <p:nvPr/>
          </p:nvSpPr>
          <p:spPr bwMode="auto">
            <a:xfrm>
              <a:off x="1258" y="16568"/>
              <a:ext cx="646" cy="767"/>
            </a:xfrm>
            <a:custGeom>
              <a:avLst/>
              <a:gdLst>
                <a:gd name="T0" fmla="*/ 228 w 646"/>
                <a:gd name="T1" fmla="*/ 99 h 767"/>
                <a:gd name="T2" fmla="*/ 178 w 646"/>
                <a:gd name="T3" fmla="*/ 129 h 767"/>
                <a:gd name="T4" fmla="*/ 136 w 646"/>
                <a:gd name="T5" fmla="*/ 167 h 767"/>
                <a:gd name="T6" fmla="*/ 98 w 646"/>
                <a:gd name="T7" fmla="*/ 209 h 767"/>
                <a:gd name="T8" fmla="*/ 64 w 646"/>
                <a:gd name="T9" fmla="*/ 255 h 767"/>
                <a:gd name="T10" fmla="*/ 38 w 646"/>
                <a:gd name="T11" fmla="*/ 304 h 767"/>
                <a:gd name="T12" fmla="*/ 19 w 646"/>
                <a:gd name="T13" fmla="*/ 357 h 767"/>
                <a:gd name="T14" fmla="*/ 7 w 646"/>
                <a:gd name="T15" fmla="*/ 414 h 767"/>
                <a:gd name="T16" fmla="*/ 0 w 646"/>
                <a:gd name="T17" fmla="*/ 471 h 767"/>
                <a:gd name="T18" fmla="*/ 7 w 646"/>
                <a:gd name="T19" fmla="*/ 551 h 767"/>
                <a:gd name="T20" fmla="*/ 38 w 646"/>
                <a:gd name="T21" fmla="*/ 615 h 767"/>
                <a:gd name="T22" fmla="*/ 83 w 646"/>
                <a:gd name="T23" fmla="*/ 672 h 767"/>
                <a:gd name="T24" fmla="*/ 144 w 646"/>
                <a:gd name="T25" fmla="*/ 714 h 767"/>
                <a:gd name="T26" fmla="*/ 212 w 646"/>
                <a:gd name="T27" fmla="*/ 748 h 767"/>
                <a:gd name="T28" fmla="*/ 285 w 646"/>
                <a:gd name="T29" fmla="*/ 763 h 767"/>
                <a:gd name="T30" fmla="*/ 361 w 646"/>
                <a:gd name="T31" fmla="*/ 767 h 767"/>
                <a:gd name="T32" fmla="*/ 433 w 646"/>
                <a:gd name="T33" fmla="*/ 756 h 767"/>
                <a:gd name="T34" fmla="*/ 448 w 646"/>
                <a:gd name="T35" fmla="*/ 756 h 767"/>
                <a:gd name="T36" fmla="*/ 463 w 646"/>
                <a:gd name="T37" fmla="*/ 748 h 767"/>
                <a:gd name="T38" fmla="*/ 475 w 646"/>
                <a:gd name="T39" fmla="*/ 737 h 767"/>
                <a:gd name="T40" fmla="*/ 479 w 646"/>
                <a:gd name="T41" fmla="*/ 722 h 767"/>
                <a:gd name="T42" fmla="*/ 471 w 646"/>
                <a:gd name="T43" fmla="*/ 703 h 767"/>
                <a:gd name="T44" fmla="*/ 456 w 646"/>
                <a:gd name="T45" fmla="*/ 687 h 767"/>
                <a:gd name="T46" fmla="*/ 437 w 646"/>
                <a:gd name="T47" fmla="*/ 672 h 767"/>
                <a:gd name="T48" fmla="*/ 418 w 646"/>
                <a:gd name="T49" fmla="*/ 665 h 767"/>
                <a:gd name="T50" fmla="*/ 380 w 646"/>
                <a:gd name="T51" fmla="*/ 653 h 767"/>
                <a:gd name="T52" fmla="*/ 342 w 646"/>
                <a:gd name="T53" fmla="*/ 646 h 767"/>
                <a:gd name="T54" fmla="*/ 304 w 646"/>
                <a:gd name="T55" fmla="*/ 638 h 767"/>
                <a:gd name="T56" fmla="*/ 269 w 646"/>
                <a:gd name="T57" fmla="*/ 631 h 767"/>
                <a:gd name="T58" fmla="*/ 235 w 646"/>
                <a:gd name="T59" fmla="*/ 619 h 767"/>
                <a:gd name="T60" fmla="*/ 201 w 646"/>
                <a:gd name="T61" fmla="*/ 604 h 767"/>
                <a:gd name="T62" fmla="*/ 171 w 646"/>
                <a:gd name="T63" fmla="*/ 585 h 767"/>
                <a:gd name="T64" fmla="*/ 140 w 646"/>
                <a:gd name="T65" fmla="*/ 555 h 767"/>
                <a:gd name="T66" fmla="*/ 129 w 646"/>
                <a:gd name="T67" fmla="*/ 425 h 767"/>
                <a:gd name="T68" fmla="*/ 159 w 646"/>
                <a:gd name="T69" fmla="*/ 319 h 767"/>
                <a:gd name="T70" fmla="*/ 220 w 646"/>
                <a:gd name="T71" fmla="*/ 236 h 767"/>
                <a:gd name="T72" fmla="*/ 304 w 646"/>
                <a:gd name="T73" fmla="*/ 167 h 767"/>
                <a:gd name="T74" fmla="*/ 395 w 646"/>
                <a:gd name="T75" fmla="*/ 114 h 767"/>
                <a:gd name="T76" fmla="*/ 490 w 646"/>
                <a:gd name="T77" fmla="*/ 72 h 767"/>
                <a:gd name="T78" fmla="*/ 577 w 646"/>
                <a:gd name="T79" fmla="*/ 42 h 767"/>
                <a:gd name="T80" fmla="*/ 646 w 646"/>
                <a:gd name="T81" fmla="*/ 15 h 767"/>
                <a:gd name="T82" fmla="*/ 604 w 646"/>
                <a:gd name="T83" fmla="*/ 4 h 767"/>
                <a:gd name="T84" fmla="*/ 558 w 646"/>
                <a:gd name="T85" fmla="*/ 0 h 767"/>
                <a:gd name="T86" fmla="*/ 505 w 646"/>
                <a:gd name="T87" fmla="*/ 8 h 767"/>
                <a:gd name="T88" fmla="*/ 448 w 646"/>
                <a:gd name="T89" fmla="*/ 15 h 767"/>
                <a:gd name="T90" fmla="*/ 391 w 646"/>
                <a:gd name="T91" fmla="*/ 34 h 767"/>
                <a:gd name="T92" fmla="*/ 334 w 646"/>
                <a:gd name="T93" fmla="*/ 53 h 767"/>
                <a:gd name="T94" fmla="*/ 277 w 646"/>
                <a:gd name="T95" fmla="*/ 76 h 767"/>
                <a:gd name="T96" fmla="*/ 228 w 646"/>
                <a:gd name="T97" fmla="*/ 99 h 76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46"/>
                <a:gd name="T148" fmla="*/ 0 h 767"/>
                <a:gd name="T149" fmla="*/ 646 w 646"/>
                <a:gd name="T150" fmla="*/ 767 h 76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46" h="767">
                  <a:moveTo>
                    <a:pt x="228" y="99"/>
                  </a:moveTo>
                  <a:lnTo>
                    <a:pt x="178" y="129"/>
                  </a:lnTo>
                  <a:lnTo>
                    <a:pt x="136" y="167"/>
                  </a:lnTo>
                  <a:lnTo>
                    <a:pt x="98" y="209"/>
                  </a:lnTo>
                  <a:lnTo>
                    <a:pt x="64" y="255"/>
                  </a:lnTo>
                  <a:lnTo>
                    <a:pt x="38" y="304"/>
                  </a:lnTo>
                  <a:lnTo>
                    <a:pt x="19" y="357"/>
                  </a:lnTo>
                  <a:lnTo>
                    <a:pt x="7" y="414"/>
                  </a:lnTo>
                  <a:lnTo>
                    <a:pt x="0" y="471"/>
                  </a:lnTo>
                  <a:lnTo>
                    <a:pt x="7" y="551"/>
                  </a:lnTo>
                  <a:lnTo>
                    <a:pt x="38" y="615"/>
                  </a:lnTo>
                  <a:lnTo>
                    <a:pt x="83" y="672"/>
                  </a:lnTo>
                  <a:lnTo>
                    <a:pt x="144" y="714"/>
                  </a:lnTo>
                  <a:lnTo>
                    <a:pt x="212" y="748"/>
                  </a:lnTo>
                  <a:lnTo>
                    <a:pt x="285" y="763"/>
                  </a:lnTo>
                  <a:lnTo>
                    <a:pt x="361" y="767"/>
                  </a:lnTo>
                  <a:lnTo>
                    <a:pt x="433" y="756"/>
                  </a:lnTo>
                  <a:lnTo>
                    <a:pt x="448" y="756"/>
                  </a:lnTo>
                  <a:lnTo>
                    <a:pt x="463" y="748"/>
                  </a:lnTo>
                  <a:lnTo>
                    <a:pt x="475" y="737"/>
                  </a:lnTo>
                  <a:lnTo>
                    <a:pt x="479" y="722"/>
                  </a:lnTo>
                  <a:lnTo>
                    <a:pt x="471" y="703"/>
                  </a:lnTo>
                  <a:lnTo>
                    <a:pt x="456" y="687"/>
                  </a:lnTo>
                  <a:lnTo>
                    <a:pt x="437" y="672"/>
                  </a:lnTo>
                  <a:lnTo>
                    <a:pt x="418" y="665"/>
                  </a:lnTo>
                  <a:lnTo>
                    <a:pt x="380" y="653"/>
                  </a:lnTo>
                  <a:lnTo>
                    <a:pt x="342" y="646"/>
                  </a:lnTo>
                  <a:lnTo>
                    <a:pt x="304" y="638"/>
                  </a:lnTo>
                  <a:lnTo>
                    <a:pt x="269" y="631"/>
                  </a:lnTo>
                  <a:lnTo>
                    <a:pt x="235" y="619"/>
                  </a:lnTo>
                  <a:lnTo>
                    <a:pt x="201" y="604"/>
                  </a:lnTo>
                  <a:lnTo>
                    <a:pt x="171" y="585"/>
                  </a:lnTo>
                  <a:lnTo>
                    <a:pt x="140" y="555"/>
                  </a:lnTo>
                  <a:lnTo>
                    <a:pt x="129" y="425"/>
                  </a:lnTo>
                  <a:lnTo>
                    <a:pt x="159" y="319"/>
                  </a:lnTo>
                  <a:lnTo>
                    <a:pt x="220" y="236"/>
                  </a:lnTo>
                  <a:lnTo>
                    <a:pt x="304" y="167"/>
                  </a:lnTo>
                  <a:lnTo>
                    <a:pt x="395" y="114"/>
                  </a:lnTo>
                  <a:lnTo>
                    <a:pt x="490" y="72"/>
                  </a:lnTo>
                  <a:lnTo>
                    <a:pt x="577" y="42"/>
                  </a:lnTo>
                  <a:lnTo>
                    <a:pt x="646" y="15"/>
                  </a:lnTo>
                  <a:lnTo>
                    <a:pt x="604" y="4"/>
                  </a:lnTo>
                  <a:lnTo>
                    <a:pt x="558" y="0"/>
                  </a:lnTo>
                  <a:lnTo>
                    <a:pt x="505" y="8"/>
                  </a:lnTo>
                  <a:lnTo>
                    <a:pt x="448" y="15"/>
                  </a:lnTo>
                  <a:lnTo>
                    <a:pt x="391" y="34"/>
                  </a:lnTo>
                  <a:lnTo>
                    <a:pt x="334" y="53"/>
                  </a:lnTo>
                  <a:lnTo>
                    <a:pt x="277" y="76"/>
                  </a:lnTo>
                  <a:lnTo>
                    <a:pt x="228" y="99"/>
                  </a:lnTo>
                  <a:close/>
                </a:path>
              </a:pathLst>
            </a:custGeom>
            <a:solidFill>
              <a:srgbClr val="C9E8FF"/>
            </a:solidFill>
            <a:ln w="9525">
              <a:noFill/>
              <a:round/>
              <a:headEnd/>
              <a:tailEnd/>
            </a:ln>
          </p:spPr>
          <p:txBody>
            <a:bodyPr/>
            <a:lstStyle/>
            <a:p>
              <a:endParaRPr lang="en-US"/>
            </a:p>
          </p:txBody>
        </p:sp>
        <p:sp>
          <p:nvSpPr>
            <p:cNvPr id="2611" name="Freeform 2131"/>
            <p:cNvSpPr>
              <a:spLocks noChangeAspect="1"/>
            </p:cNvSpPr>
            <p:nvPr/>
          </p:nvSpPr>
          <p:spPr bwMode="auto">
            <a:xfrm>
              <a:off x="2360" y="16557"/>
              <a:ext cx="415" cy="596"/>
            </a:xfrm>
            <a:custGeom>
              <a:avLst/>
              <a:gdLst>
                <a:gd name="T0" fmla="*/ 350 w 415"/>
                <a:gd name="T1" fmla="*/ 193 h 596"/>
                <a:gd name="T2" fmla="*/ 365 w 415"/>
                <a:gd name="T3" fmla="*/ 254 h 596"/>
                <a:gd name="T4" fmla="*/ 361 w 415"/>
                <a:gd name="T5" fmla="*/ 311 h 596"/>
                <a:gd name="T6" fmla="*/ 335 w 415"/>
                <a:gd name="T7" fmla="*/ 357 h 596"/>
                <a:gd name="T8" fmla="*/ 297 w 415"/>
                <a:gd name="T9" fmla="*/ 399 h 596"/>
                <a:gd name="T10" fmla="*/ 251 w 415"/>
                <a:gd name="T11" fmla="*/ 436 h 596"/>
                <a:gd name="T12" fmla="*/ 198 w 415"/>
                <a:gd name="T13" fmla="*/ 474 h 596"/>
                <a:gd name="T14" fmla="*/ 145 w 415"/>
                <a:gd name="T15" fmla="*/ 509 h 596"/>
                <a:gd name="T16" fmla="*/ 99 w 415"/>
                <a:gd name="T17" fmla="*/ 543 h 596"/>
                <a:gd name="T18" fmla="*/ 91 w 415"/>
                <a:gd name="T19" fmla="*/ 554 h 596"/>
                <a:gd name="T20" fmla="*/ 88 w 415"/>
                <a:gd name="T21" fmla="*/ 562 h 596"/>
                <a:gd name="T22" fmla="*/ 88 w 415"/>
                <a:gd name="T23" fmla="*/ 573 h 596"/>
                <a:gd name="T24" fmla="*/ 91 w 415"/>
                <a:gd name="T25" fmla="*/ 585 h 596"/>
                <a:gd name="T26" fmla="*/ 103 w 415"/>
                <a:gd name="T27" fmla="*/ 592 h 596"/>
                <a:gd name="T28" fmla="*/ 114 w 415"/>
                <a:gd name="T29" fmla="*/ 596 h 596"/>
                <a:gd name="T30" fmla="*/ 122 w 415"/>
                <a:gd name="T31" fmla="*/ 596 h 596"/>
                <a:gd name="T32" fmla="*/ 133 w 415"/>
                <a:gd name="T33" fmla="*/ 592 h 596"/>
                <a:gd name="T34" fmla="*/ 194 w 415"/>
                <a:gd name="T35" fmla="*/ 558 h 596"/>
                <a:gd name="T36" fmla="*/ 251 w 415"/>
                <a:gd name="T37" fmla="*/ 520 h 596"/>
                <a:gd name="T38" fmla="*/ 304 w 415"/>
                <a:gd name="T39" fmla="*/ 478 h 596"/>
                <a:gd name="T40" fmla="*/ 354 w 415"/>
                <a:gd name="T41" fmla="*/ 429 h 596"/>
                <a:gd name="T42" fmla="*/ 388 w 415"/>
                <a:gd name="T43" fmla="*/ 376 h 596"/>
                <a:gd name="T44" fmla="*/ 411 w 415"/>
                <a:gd name="T45" fmla="*/ 315 h 596"/>
                <a:gd name="T46" fmla="*/ 415 w 415"/>
                <a:gd name="T47" fmla="*/ 250 h 596"/>
                <a:gd name="T48" fmla="*/ 399 w 415"/>
                <a:gd name="T49" fmla="*/ 182 h 596"/>
                <a:gd name="T50" fmla="*/ 365 w 415"/>
                <a:gd name="T51" fmla="*/ 129 h 596"/>
                <a:gd name="T52" fmla="*/ 316 w 415"/>
                <a:gd name="T53" fmla="*/ 83 h 596"/>
                <a:gd name="T54" fmla="*/ 255 w 415"/>
                <a:gd name="T55" fmla="*/ 49 h 596"/>
                <a:gd name="T56" fmla="*/ 186 w 415"/>
                <a:gd name="T57" fmla="*/ 23 h 596"/>
                <a:gd name="T58" fmla="*/ 118 w 415"/>
                <a:gd name="T59" fmla="*/ 7 h 596"/>
                <a:gd name="T60" fmla="*/ 61 w 415"/>
                <a:gd name="T61" fmla="*/ 0 h 596"/>
                <a:gd name="T62" fmla="*/ 19 w 415"/>
                <a:gd name="T63" fmla="*/ 0 h 596"/>
                <a:gd name="T64" fmla="*/ 0 w 415"/>
                <a:gd name="T65" fmla="*/ 11 h 596"/>
                <a:gd name="T66" fmla="*/ 46 w 415"/>
                <a:gd name="T67" fmla="*/ 30 h 596"/>
                <a:gd name="T68" fmla="*/ 95 w 415"/>
                <a:gd name="T69" fmla="*/ 45 h 596"/>
                <a:gd name="T70" fmla="*/ 148 w 415"/>
                <a:gd name="T71" fmla="*/ 61 h 596"/>
                <a:gd name="T72" fmla="*/ 198 w 415"/>
                <a:gd name="T73" fmla="*/ 76 h 596"/>
                <a:gd name="T74" fmla="*/ 247 w 415"/>
                <a:gd name="T75" fmla="*/ 95 h 596"/>
                <a:gd name="T76" fmla="*/ 289 w 415"/>
                <a:gd name="T77" fmla="*/ 121 h 596"/>
                <a:gd name="T78" fmla="*/ 323 w 415"/>
                <a:gd name="T79" fmla="*/ 152 h 596"/>
                <a:gd name="T80" fmla="*/ 350 w 415"/>
                <a:gd name="T81" fmla="*/ 193 h 5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596"/>
                <a:gd name="T125" fmla="*/ 415 w 415"/>
                <a:gd name="T126" fmla="*/ 596 h 5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596">
                  <a:moveTo>
                    <a:pt x="350" y="193"/>
                  </a:moveTo>
                  <a:lnTo>
                    <a:pt x="365" y="254"/>
                  </a:lnTo>
                  <a:lnTo>
                    <a:pt x="361" y="311"/>
                  </a:lnTo>
                  <a:lnTo>
                    <a:pt x="335" y="357"/>
                  </a:lnTo>
                  <a:lnTo>
                    <a:pt x="297" y="399"/>
                  </a:lnTo>
                  <a:lnTo>
                    <a:pt x="251" y="436"/>
                  </a:lnTo>
                  <a:lnTo>
                    <a:pt x="198" y="474"/>
                  </a:lnTo>
                  <a:lnTo>
                    <a:pt x="145" y="509"/>
                  </a:lnTo>
                  <a:lnTo>
                    <a:pt x="99" y="543"/>
                  </a:lnTo>
                  <a:lnTo>
                    <a:pt x="91" y="554"/>
                  </a:lnTo>
                  <a:lnTo>
                    <a:pt x="88" y="562"/>
                  </a:lnTo>
                  <a:lnTo>
                    <a:pt x="88" y="573"/>
                  </a:lnTo>
                  <a:lnTo>
                    <a:pt x="91" y="585"/>
                  </a:lnTo>
                  <a:lnTo>
                    <a:pt x="103" y="592"/>
                  </a:lnTo>
                  <a:lnTo>
                    <a:pt x="114" y="596"/>
                  </a:lnTo>
                  <a:lnTo>
                    <a:pt x="122" y="596"/>
                  </a:lnTo>
                  <a:lnTo>
                    <a:pt x="133" y="592"/>
                  </a:lnTo>
                  <a:lnTo>
                    <a:pt x="194" y="558"/>
                  </a:lnTo>
                  <a:lnTo>
                    <a:pt x="251" y="520"/>
                  </a:lnTo>
                  <a:lnTo>
                    <a:pt x="304" y="478"/>
                  </a:lnTo>
                  <a:lnTo>
                    <a:pt x="354" y="429"/>
                  </a:lnTo>
                  <a:lnTo>
                    <a:pt x="388" y="376"/>
                  </a:lnTo>
                  <a:lnTo>
                    <a:pt x="411" y="315"/>
                  </a:lnTo>
                  <a:lnTo>
                    <a:pt x="415" y="250"/>
                  </a:lnTo>
                  <a:lnTo>
                    <a:pt x="399" y="182"/>
                  </a:lnTo>
                  <a:lnTo>
                    <a:pt x="365" y="129"/>
                  </a:lnTo>
                  <a:lnTo>
                    <a:pt x="316" y="83"/>
                  </a:lnTo>
                  <a:lnTo>
                    <a:pt x="255" y="49"/>
                  </a:lnTo>
                  <a:lnTo>
                    <a:pt x="186" y="23"/>
                  </a:lnTo>
                  <a:lnTo>
                    <a:pt x="118" y="7"/>
                  </a:lnTo>
                  <a:lnTo>
                    <a:pt x="61" y="0"/>
                  </a:lnTo>
                  <a:lnTo>
                    <a:pt x="19" y="0"/>
                  </a:lnTo>
                  <a:lnTo>
                    <a:pt x="0" y="11"/>
                  </a:lnTo>
                  <a:lnTo>
                    <a:pt x="46" y="30"/>
                  </a:lnTo>
                  <a:lnTo>
                    <a:pt x="95" y="45"/>
                  </a:lnTo>
                  <a:lnTo>
                    <a:pt x="148" y="61"/>
                  </a:lnTo>
                  <a:lnTo>
                    <a:pt x="198" y="76"/>
                  </a:lnTo>
                  <a:lnTo>
                    <a:pt x="247" y="95"/>
                  </a:lnTo>
                  <a:lnTo>
                    <a:pt x="289" y="121"/>
                  </a:lnTo>
                  <a:lnTo>
                    <a:pt x="323" y="152"/>
                  </a:lnTo>
                  <a:lnTo>
                    <a:pt x="350" y="193"/>
                  </a:lnTo>
                  <a:close/>
                </a:path>
              </a:pathLst>
            </a:custGeom>
            <a:solidFill>
              <a:srgbClr val="C9E8FF"/>
            </a:solidFill>
            <a:ln w="9525">
              <a:noFill/>
              <a:round/>
              <a:headEnd/>
              <a:tailEnd/>
            </a:ln>
          </p:spPr>
          <p:txBody>
            <a:bodyPr/>
            <a:lstStyle/>
            <a:p>
              <a:endParaRPr lang="en-US"/>
            </a:p>
          </p:txBody>
        </p:sp>
        <p:sp>
          <p:nvSpPr>
            <p:cNvPr id="2612" name="Freeform 2132"/>
            <p:cNvSpPr>
              <a:spLocks noChangeAspect="1"/>
            </p:cNvSpPr>
            <p:nvPr/>
          </p:nvSpPr>
          <p:spPr bwMode="auto">
            <a:xfrm>
              <a:off x="851" y="16416"/>
              <a:ext cx="1045" cy="1250"/>
            </a:xfrm>
            <a:custGeom>
              <a:avLst/>
              <a:gdLst>
                <a:gd name="T0" fmla="*/ 327 w 1045"/>
                <a:gd name="T1" fmla="*/ 232 h 1250"/>
                <a:gd name="T2" fmla="*/ 175 w 1045"/>
                <a:gd name="T3" fmla="*/ 380 h 1250"/>
                <a:gd name="T4" fmla="*/ 57 w 1045"/>
                <a:gd name="T5" fmla="*/ 551 h 1250"/>
                <a:gd name="T6" fmla="*/ 0 w 1045"/>
                <a:gd name="T7" fmla="*/ 748 h 1250"/>
                <a:gd name="T8" fmla="*/ 11 w 1045"/>
                <a:gd name="T9" fmla="*/ 881 h 1250"/>
                <a:gd name="T10" fmla="*/ 30 w 1045"/>
                <a:gd name="T11" fmla="*/ 934 h 1250"/>
                <a:gd name="T12" fmla="*/ 64 w 1045"/>
                <a:gd name="T13" fmla="*/ 984 h 1250"/>
                <a:gd name="T14" fmla="*/ 106 w 1045"/>
                <a:gd name="T15" fmla="*/ 1026 h 1250"/>
                <a:gd name="T16" fmla="*/ 182 w 1045"/>
                <a:gd name="T17" fmla="*/ 1071 h 1250"/>
                <a:gd name="T18" fmla="*/ 281 w 1045"/>
                <a:gd name="T19" fmla="*/ 1120 h 1250"/>
                <a:gd name="T20" fmla="*/ 388 w 1045"/>
                <a:gd name="T21" fmla="*/ 1158 h 1250"/>
                <a:gd name="T22" fmla="*/ 494 w 1045"/>
                <a:gd name="T23" fmla="*/ 1189 h 1250"/>
                <a:gd name="T24" fmla="*/ 604 w 1045"/>
                <a:gd name="T25" fmla="*/ 1212 h 1250"/>
                <a:gd name="T26" fmla="*/ 715 w 1045"/>
                <a:gd name="T27" fmla="*/ 1227 h 1250"/>
                <a:gd name="T28" fmla="*/ 825 w 1045"/>
                <a:gd name="T29" fmla="*/ 1238 h 1250"/>
                <a:gd name="T30" fmla="*/ 939 w 1045"/>
                <a:gd name="T31" fmla="*/ 1246 h 1250"/>
                <a:gd name="T32" fmla="*/ 1011 w 1045"/>
                <a:gd name="T33" fmla="*/ 1250 h 1250"/>
                <a:gd name="T34" fmla="*/ 1038 w 1045"/>
                <a:gd name="T35" fmla="*/ 1227 h 1250"/>
                <a:gd name="T36" fmla="*/ 1045 w 1045"/>
                <a:gd name="T37" fmla="*/ 1193 h 1250"/>
                <a:gd name="T38" fmla="*/ 1022 w 1045"/>
                <a:gd name="T39" fmla="*/ 1166 h 1250"/>
                <a:gd name="T40" fmla="*/ 954 w 1045"/>
                <a:gd name="T41" fmla="*/ 1147 h 1250"/>
                <a:gd name="T42" fmla="*/ 855 w 1045"/>
                <a:gd name="T43" fmla="*/ 1128 h 1250"/>
                <a:gd name="T44" fmla="*/ 753 w 1045"/>
                <a:gd name="T45" fmla="*/ 1113 h 1250"/>
                <a:gd name="T46" fmla="*/ 650 w 1045"/>
                <a:gd name="T47" fmla="*/ 1098 h 1250"/>
                <a:gd name="T48" fmla="*/ 551 w 1045"/>
                <a:gd name="T49" fmla="*/ 1079 h 1250"/>
                <a:gd name="T50" fmla="*/ 452 w 1045"/>
                <a:gd name="T51" fmla="*/ 1052 h 1250"/>
                <a:gd name="T52" fmla="*/ 357 w 1045"/>
                <a:gd name="T53" fmla="*/ 1022 h 1250"/>
                <a:gd name="T54" fmla="*/ 262 w 1045"/>
                <a:gd name="T55" fmla="*/ 984 h 1250"/>
                <a:gd name="T56" fmla="*/ 178 w 1045"/>
                <a:gd name="T57" fmla="*/ 931 h 1250"/>
                <a:gd name="T58" fmla="*/ 125 w 1045"/>
                <a:gd name="T59" fmla="*/ 858 h 1250"/>
                <a:gd name="T60" fmla="*/ 110 w 1045"/>
                <a:gd name="T61" fmla="*/ 767 h 1250"/>
                <a:gd name="T62" fmla="*/ 125 w 1045"/>
                <a:gd name="T63" fmla="*/ 661 h 1250"/>
                <a:gd name="T64" fmla="*/ 167 w 1045"/>
                <a:gd name="T65" fmla="*/ 562 h 1250"/>
                <a:gd name="T66" fmla="*/ 232 w 1045"/>
                <a:gd name="T67" fmla="*/ 456 h 1250"/>
                <a:gd name="T68" fmla="*/ 308 w 1045"/>
                <a:gd name="T69" fmla="*/ 365 h 1250"/>
                <a:gd name="T70" fmla="*/ 399 w 1045"/>
                <a:gd name="T71" fmla="*/ 274 h 1250"/>
                <a:gd name="T72" fmla="*/ 498 w 1045"/>
                <a:gd name="T73" fmla="*/ 190 h 1250"/>
                <a:gd name="T74" fmla="*/ 635 w 1045"/>
                <a:gd name="T75" fmla="*/ 126 h 1250"/>
                <a:gd name="T76" fmla="*/ 772 w 1045"/>
                <a:gd name="T77" fmla="*/ 69 h 1250"/>
                <a:gd name="T78" fmla="*/ 859 w 1045"/>
                <a:gd name="T79" fmla="*/ 23 h 1250"/>
                <a:gd name="T80" fmla="*/ 832 w 1045"/>
                <a:gd name="T81" fmla="*/ 0 h 1250"/>
                <a:gd name="T82" fmla="*/ 718 w 1045"/>
                <a:gd name="T83" fmla="*/ 15 h 1250"/>
                <a:gd name="T84" fmla="*/ 585 w 1045"/>
                <a:gd name="T85" fmla="*/ 61 h 1250"/>
                <a:gd name="T86" fmla="*/ 460 w 1045"/>
                <a:gd name="T87" fmla="*/ 126 h 125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5"/>
                <a:gd name="T133" fmla="*/ 0 h 1250"/>
                <a:gd name="T134" fmla="*/ 1045 w 1045"/>
                <a:gd name="T135" fmla="*/ 1250 h 125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5" h="1250">
                  <a:moveTo>
                    <a:pt x="407" y="164"/>
                  </a:moveTo>
                  <a:lnTo>
                    <a:pt x="327" y="232"/>
                  </a:lnTo>
                  <a:lnTo>
                    <a:pt x="247" y="300"/>
                  </a:lnTo>
                  <a:lnTo>
                    <a:pt x="175" y="380"/>
                  </a:lnTo>
                  <a:lnTo>
                    <a:pt x="110" y="464"/>
                  </a:lnTo>
                  <a:lnTo>
                    <a:pt x="57" y="551"/>
                  </a:lnTo>
                  <a:lnTo>
                    <a:pt x="19" y="646"/>
                  </a:lnTo>
                  <a:lnTo>
                    <a:pt x="0" y="748"/>
                  </a:lnTo>
                  <a:lnTo>
                    <a:pt x="4" y="855"/>
                  </a:lnTo>
                  <a:lnTo>
                    <a:pt x="11" y="881"/>
                  </a:lnTo>
                  <a:lnTo>
                    <a:pt x="19" y="912"/>
                  </a:lnTo>
                  <a:lnTo>
                    <a:pt x="30" y="934"/>
                  </a:lnTo>
                  <a:lnTo>
                    <a:pt x="45" y="961"/>
                  </a:lnTo>
                  <a:lnTo>
                    <a:pt x="64" y="984"/>
                  </a:lnTo>
                  <a:lnTo>
                    <a:pt x="87" y="1007"/>
                  </a:lnTo>
                  <a:lnTo>
                    <a:pt x="106" y="1026"/>
                  </a:lnTo>
                  <a:lnTo>
                    <a:pt x="133" y="1041"/>
                  </a:lnTo>
                  <a:lnTo>
                    <a:pt x="182" y="1071"/>
                  </a:lnTo>
                  <a:lnTo>
                    <a:pt x="232" y="1098"/>
                  </a:lnTo>
                  <a:lnTo>
                    <a:pt x="281" y="1120"/>
                  </a:lnTo>
                  <a:lnTo>
                    <a:pt x="334" y="1139"/>
                  </a:lnTo>
                  <a:lnTo>
                    <a:pt x="388" y="1158"/>
                  </a:lnTo>
                  <a:lnTo>
                    <a:pt x="441" y="1174"/>
                  </a:lnTo>
                  <a:lnTo>
                    <a:pt x="494" y="1189"/>
                  </a:lnTo>
                  <a:lnTo>
                    <a:pt x="547" y="1200"/>
                  </a:lnTo>
                  <a:lnTo>
                    <a:pt x="604" y="1212"/>
                  </a:lnTo>
                  <a:lnTo>
                    <a:pt x="657" y="1219"/>
                  </a:lnTo>
                  <a:lnTo>
                    <a:pt x="715" y="1227"/>
                  </a:lnTo>
                  <a:lnTo>
                    <a:pt x="772" y="1234"/>
                  </a:lnTo>
                  <a:lnTo>
                    <a:pt x="825" y="1238"/>
                  </a:lnTo>
                  <a:lnTo>
                    <a:pt x="882" y="1242"/>
                  </a:lnTo>
                  <a:lnTo>
                    <a:pt x="939" y="1246"/>
                  </a:lnTo>
                  <a:lnTo>
                    <a:pt x="992" y="1250"/>
                  </a:lnTo>
                  <a:lnTo>
                    <a:pt x="1011" y="1250"/>
                  </a:lnTo>
                  <a:lnTo>
                    <a:pt x="1026" y="1242"/>
                  </a:lnTo>
                  <a:lnTo>
                    <a:pt x="1038" y="1227"/>
                  </a:lnTo>
                  <a:lnTo>
                    <a:pt x="1045" y="1212"/>
                  </a:lnTo>
                  <a:lnTo>
                    <a:pt x="1045" y="1193"/>
                  </a:lnTo>
                  <a:lnTo>
                    <a:pt x="1038" y="1177"/>
                  </a:lnTo>
                  <a:lnTo>
                    <a:pt x="1022" y="1166"/>
                  </a:lnTo>
                  <a:lnTo>
                    <a:pt x="1003" y="1158"/>
                  </a:lnTo>
                  <a:lnTo>
                    <a:pt x="954" y="1147"/>
                  </a:lnTo>
                  <a:lnTo>
                    <a:pt x="905" y="1139"/>
                  </a:lnTo>
                  <a:lnTo>
                    <a:pt x="855" y="1128"/>
                  </a:lnTo>
                  <a:lnTo>
                    <a:pt x="802" y="1120"/>
                  </a:lnTo>
                  <a:lnTo>
                    <a:pt x="753" y="1113"/>
                  </a:lnTo>
                  <a:lnTo>
                    <a:pt x="703" y="1105"/>
                  </a:lnTo>
                  <a:lnTo>
                    <a:pt x="650" y="1098"/>
                  </a:lnTo>
                  <a:lnTo>
                    <a:pt x="600" y="1086"/>
                  </a:lnTo>
                  <a:lnTo>
                    <a:pt x="551" y="1079"/>
                  </a:lnTo>
                  <a:lnTo>
                    <a:pt x="502" y="1067"/>
                  </a:lnTo>
                  <a:lnTo>
                    <a:pt x="452" y="1052"/>
                  </a:lnTo>
                  <a:lnTo>
                    <a:pt x="403" y="1041"/>
                  </a:lnTo>
                  <a:lnTo>
                    <a:pt x="357" y="1022"/>
                  </a:lnTo>
                  <a:lnTo>
                    <a:pt x="308" y="1003"/>
                  </a:lnTo>
                  <a:lnTo>
                    <a:pt x="262" y="984"/>
                  </a:lnTo>
                  <a:lnTo>
                    <a:pt x="216" y="957"/>
                  </a:lnTo>
                  <a:lnTo>
                    <a:pt x="178" y="931"/>
                  </a:lnTo>
                  <a:lnTo>
                    <a:pt x="148" y="896"/>
                  </a:lnTo>
                  <a:lnTo>
                    <a:pt x="125" y="858"/>
                  </a:lnTo>
                  <a:lnTo>
                    <a:pt x="114" y="813"/>
                  </a:lnTo>
                  <a:lnTo>
                    <a:pt x="110" y="767"/>
                  </a:lnTo>
                  <a:lnTo>
                    <a:pt x="114" y="714"/>
                  </a:lnTo>
                  <a:lnTo>
                    <a:pt x="125" y="661"/>
                  </a:lnTo>
                  <a:lnTo>
                    <a:pt x="140" y="619"/>
                  </a:lnTo>
                  <a:lnTo>
                    <a:pt x="167" y="562"/>
                  </a:lnTo>
                  <a:lnTo>
                    <a:pt x="197" y="505"/>
                  </a:lnTo>
                  <a:lnTo>
                    <a:pt x="232" y="456"/>
                  </a:lnTo>
                  <a:lnTo>
                    <a:pt x="270" y="410"/>
                  </a:lnTo>
                  <a:lnTo>
                    <a:pt x="308" y="365"/>
                  </a:lnTo>
                  <a:lnTo>
                    <a:pt x="350" y="319"/>
                  </a:lnTo>
                  <a:lnTo>
                    <a:pt x="399" y="274"/>
                  </a:lnTo>
                  <a:lnTo>
                    <a:pt x="448" y="228"/>
                  </a:lnTo>
                  <a:lnTo>
                    <a:pt x="498" y="190"/>
                  </a:lnTo>
                  <a:lnTo>
                    <a:pt x="562" y="156"/>
                  </a:lnTo>
                  <a:lnTo>
                    <a:pt x="635" y="126"/>
                  </a:lnTo>
                  <a:lnTo>
                    <a:pt x="707" y="95"/>
                  </a:lnTo>
                  <a:lnTo>
                    <a:pt x="772" y="69"/>
                  </a:lnTo>
                  <a:lnTo>
                    <a:pt x="825" y="46"/>
                  </a:lnTo>
                  <a:lnTo>
                    <a:pt x="859" y="23"/>
                  </a:lnTo>
                  <a:lnTo>
                    <a:pt x="870" y="8"/>
                  </a:lnTo>
                  <a:lnTo>
                    <a:pt x="832" y="0"/>
                  </a:lnTo>
                  <a:lnTo>
                    <a:pt x="779" y="4"/>
                  </a:lnTo>
                  <a:lnTo>
                    <a:pt x="718" y="15"/>
                  </a:lnTo>
                  <a:lnTo>
                    <a:pt x="654" y="34"/>
                  </a:lnTo>
                  <a:lnTo>
                    <a:pt x="585" y="61"/>
                  </a:lnTo>
                  <a:lnTo>
                    <a:pt x="521" y="91"/>
                  </a:lnTo>
                  <a:lnTo>
                    <a:pt x="460" y="126"/>
                  </a:lnTo>
                  <a:lnTo>
                    <a:pt x="407" y="164"/>
                  </a:lnTo>
                  <a:close/>
                </a:path>
              </a:pathLst>
            </a:custGeom>
            <a:solidFill>
              <a:srgbClr val="C9E8FF"/>
            </a:solidFill>
            <a:ln w="9525">
              <a:noFill/>
              <a:round/>
              <a:headEnd/>
              <a:tailEnd/>
            </a:ln>
          </p:spPr>
          <p:txBody>
            <a:bodyPr/>
            <a:lstStyle/>
            <a:p>
              <a:endParaRPr lang="en-US"/>
            </a:p>
          </p:txBody>
        </p:sp>
        <p:sp>
          <p:nvSpPr>
            <p:cNvPr id="2613" name="Freeform 2133"/>
            <p:cNvSpPr>
              <a:spLocks noChangeAspect="1"/>
            </p:cNvSpPr>
            <p:nvPr/>
          </p:nvSpPr>
          <p:spPr bwMode="auto">
            <a:xfrm>
              <a:off x="2322" y="16375"/>
              <a:ext cx="916" cy="831"/>
            </a:xfrm>
            <a:custGeom>
              <a:avLst/>
              <a:gdLst>
                <a:gd name="T0" fmla="*/ 761 w 916"/>
                <a:gd name="T1" fmla="*/ 254 h 831"/>
                <a:gd name="T2" fmla="*/ 802 w 916"/>
                <a:gd name="T3" fmla="*/ 300 h 831"/>
                <a:gd name="T4" fmla="*/ 829 w 916"/>
                <a:gd name="T5" fmla="*/ 353 h 831"/>
                <a:gd name="T6" fmla="*/ 840 w 916"/>
                <a:gd name="T7" fmla="*/ 410 h 831"/>
                <a:gd name="T8" fmla="*/ 840 w 916"/>
                <a:gd name="T9" fmla="*/ 470 h 831"/>
                <a:gd name="T10" fmla="*/ 833 w 916"/>
                <a:gd name="T11" fmla="*/ 520 h 831"/>
                <a:gd name="T12" fmla="*/ 818 w 916"/>
                <a:gd name="T13" fmla="*/ 562 h 831"/>
                <a:gd name="T14" fmla="*/ 791 w 916"/>
                <a:gd name="T15" fmla="*/ 603 h 831"/>
                <a:gd name="T16" fmla="*/ 764 w 916"/>
                <a:gd name="T17" fmla="*/ 637 h 831"/>
                <a:gd name="T18" fmla="*/ 730 w 916"/>
                <a:gd name="T19" fmla="*/ 675 h 831"/>
                <a:gd name="T20" fmla="*/ 696 w 916"/>
                <a:gd name="T21" fmla="*/ 706 h 831"/>
                <a:gd name="T22" fmla="*/ 662 w 916"/>
                <a:gd name="T23" fmla="*/ 740 h 831"/>
                <a:gd name="T24" fmla="*/ 627 w 916"/>
                <a:gd name="T25" fmla="*/ 774 h 831"/>
                <a:gd name="T26" fmla="*/ 620 w 916"/>
                <a:gd name="T27" fmla="*/ 786 h 831"/>
                <a:gd name="T28" fmla="*/ 620 w 916"/>
                <a:gd name="T29" fmla="*/ 797 h 831"/>
                <a:gd name="T30" fmla="*/ 620 w 916"/>
                <a:gd name="T31" fmla="*/ 808 h 831"/>
                <a:gd name="T32" fmla="*/ 627 w 916"/>
                <a:gd name="T33" fmla="*/ 820 h 831"/>
                <a:gd name="T34" fmla="*/ 639 w 916"/>
                <a:gd name="T35" fmla="*/ 827 h 831"/>
                <a:gd name="T36" fmla="*/ 654 w 916"/>
                <a:gd name="T37" fmla="*/ 831 h 831"/>
                <a:gd name="T38" fmla="*/ 666 w 916"/>
                <a:gd name="T39" fmla="*/ 827 h 831"/>
                <a:gd name="T40" fmla="*/ 677 w 916"/>
                <a:gd name="T41" fmla="*/ 820 h 831"/>
                <a:gd name="T42" fmla="*/ 753 w 916"/>
                <a:gd name="T43" fmla="*/ 770 h 831"/>
                <a:gd name="T44" fmla="*/ 818 w 916"/>
                <a:gd name="T45" fmla="*/ 706 h 831"/>
                <a:gd name="T46" fmla="*/ 867 w 916"/>
                <a:gd name="T47" fmla="*/ 634 h 831"/>
                <a:gd name="T48" fmla="*/ 901 w 916"/>
                <a:gd name="T49" fmla="*/ 550 h 831"/>
                <a:gd name="T50" fmla="*/ 916 w 916"/>
                <a:gd name="T51" fmla="*/ 467 h 831"/>
                <a:gd name="T52" fmla="*/ 909 w 916"/>
                <a:gd name="T53" fmla="*/ 379 h 831"/>
                <a:gd name="T54" fmla="*/ 878 w 916"/>
                <a:gd name="T55" fmla="*/ 300 h 831"/>
                <a:gd name="T56" fmla="*/ 818 w 916"/>
                <a:gd name="T57" fmla="*/ 227 h 831"/>
                <a:gd name="T58" fmla="*/ 772 w 916"/>
                <a:gd name="T59" fmla="*/ 189 h 831"/>
                <a:gd name="T60" fmla="*/ 719 w 916"/>
                <a:gd name="T61" fmla="*/ 159 h 831"/>
                <a:gd name="T62" fmla="*/ 662 w 916"/>
                <a:gd name="T63" fmla="*/ 129 h 831"/>
                <a:gd name="T64" fmla="*/ 597 w 916"/>
                <a:gd name="T65" fmla="*/ 102 h 831"/>
                <a:gd name="T66" fmla="*/ 532 w 916"/>
                <a:gd name="T67" fmla="*/ 75 h 831"/>
                <a:gd name="T68" fmla="*/ 468 w 916"/>
                <a:gd name="T69" fmla="*/ 56 h 831"/>
                <a:gd name="T70" fmla="*/ 399 w 916"/>
                <a:gd name="T71" fmla="*/ 41 h 831"/>
                <a:gd name="T72" fmla="*/ 335 w 916"/>
                <a:gd name="T73" fmla="*/ 26 h 831"/>
                <a:gd name="T74" fmla="*/ 270 w 916"/>
                <a:gd name="T75" fmla="*/ 15 h 831"/>
                <a:gd name="T76" fmla="*/ 213 w 916"/>
                <a:gd name="T77" fmla="*/ 7 h 831"/>
                <a:gd name="T78" fmla="*/ 156 w 916"/>
                <a:gd name="T79" fmla="*/ 0 h 831"/>
                <a:gd name="T80" fmla="*/ 110 w 916"/>
                <a:gd name="T81" fmla="*/ 0 h 831"/>
                <a:gd name="T82" fmla="*/ 69 w 916"/>
                <a:gd name="T83" fmla="*/ 0 h 831"/>
                <a:gd name="T84" fmla="*/ 34 w 916"/>
                <a:gd name="T85" fmla="*/ 0 h 831"/>
                <a:gd name="T86" fmla="*/ 12 w 916"/>
                <a:gd name="T87" fmla="*/ 7 h 831"/>
                <a:gd name="T88" fmla="*/ 0 w 916"/>
                <a:gd name="T89" fmla="*/ 15 h 831"/>
                <a:gd name="T90" fmla="*/ 38 w 916"/>
                <a:gd name="T91" fmla="*/ 22 h 831"/>
                <a:gd name="T92" fmla="*/ 76 w 916"/>
                <a:gd name="T93" fmla="*/ 26 h 831"/>
                <a:gd name="T94" fmla="*/ 122 w 916"/>
                <a:gd name="T95" fmla="*/ 34 h 831"/>
                <a:gd name="T96" fmla="*/ 167 w 916"/>
                <a:gd name="T97" fmla="*/ 41 h 831"/>
                <a:gd name="T98" fmla="*/ 213 w 916"/>
                <a:gd name="T99" fmla="*/ 53 h 831"/>
                <a:gd name="T100" fmla="*/ 266 w 916"/>
                <a:gd name="T101" fmla="*/ 60 h 831"/>
                <a:gd name="T102" fmla="*/ 316 w 916"/>
                <a:gd name="T103" fmla="*/ 72 h 831"/>
                <a:gd name="T104" fmla="*/ 369 w 916"/>
                <a:gd name="T105" fmla="*/ 83 h 831"/>
                <a:gd name="T106" fmla="*/ 418 w 916"/>
                <a:gd name="T107" fmla="*/ 98 h 831"/>
                <a:gd name="T108" fmla="*/ 472 w 916"/>
                <a:gd name="T109" fmla="*/ 113 h 831"/>
                <a:gd name="T110" fmla="*/ 525 w 916"/>
                <a:gd name="T111" fmla="*/ 129 h 831"/>
                <a:gd name="T112" fmla="*/ 574 w 916"/>
                <a:gd name="T113" fmla="*/ 148 h 831"/>
                <a:gd name="T114" fmla="*/ 624 w 916"/>
                <a:gd name="T115" fmla="*/ 170 h 831"/>
                <a:gd name="T116" fmla="*/ 673 w 916"/>
                <a:gd name="T117" fmla="*/ 197 h 831"/>
                <a:gd name="T118" fmla="*/ 719 w 916"/>
                <a:gd name="T119" fmla="*/ 224 h 831"/>
                <a:gd name="T120" fmla="*/ 761 w 916"/>
                <a:gd name="T121" fmla="*/ 254 h 83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6"/>
                <a:gd name="T184" fmla="*/ 0 h 831"/>
                <a:gd name="T185" fmla="*/ 916 w 916"/>
                <a:gd name="T186" fmla="*/ 831 h 83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6" h="831">
                  <a:moveTo>
                    <a:pt x="761" y="254"/>
                  </a:moveTo>
                  <a:lnTo>
                    <a:pt x="802" y="300"/>
                  </a:lnTo>
                  <a:lnTo>
                    <a:pt x="829" y="353"/>
                  </a:lnTo>
                  <a:lnTo>
                    <a:pt x="840" y="410"/>
                  </a:lnTo>
                  <a:lnTo>
                    <a:pt x="840" y="470"/>
                  </a:lnTo>
                  <a:lnTo>
                    <a:pt x="833" y="520"/>
                  </a:lnTo>
                  <a:lnTo>
                    <a:pt x="818" y="562"/>
                  </a:lnTo>
                  <a:lnTo>
                    <a:pt x="791" y="603"/>
                  </a:lnTo>
                  <a:lnTo>
                    <a:pt x="764" y="637"/>
                  </a:lnTo>
                  <a:lnTo>
                    <a:pt x="730" y="675"/>
                  </a:lnTo>
                  <a:lnTo>
                    <a:pt x="696" y="706"/>
                  </a:lnTo>
                  <a:lnTo>
                    <a:pt x="662" y="740"/>
                  </a:lnTo>
                  <a:lnTo>
                    <a:pt x="627" y="774"/>
                  </a:lnTo>
                  <a:lnTo>
                    <a:pt x="620" y="786"/>
                  </a:lnTo>
                  <a:lnTo>
                    <a:pt x="620" y="797"/>
                  </a:lnTo>
                  <a:lnTo>
                    <a:pt x="620" y="808"/>
                  </a:lnTo>
                  <a:lnTo>
                    <a:pt x="627" y="820"/>
                  </a:lnTo>
                  <a:lnTo>
                    <a:pt x="639" y="827"/>
                  </a:lnTo>
                  <a:lnTo>
                    <a:pt x="654" y="831"/>
                  </a:lnTo>
                  <a:lnTo>
                    <a:pt x="666" y="827"/>
                  </a:lnTo>
                  <a:lnTo>
                    <a:pt x="677" y="820"/>
                  </a:lnTo>
                  <a:lnTo>
                    <a:pt x="753" y="770"/>
                  </a:lnTo>
                  <a:lnTo>
                    <a:pt x="818" y="706"/>
                  </a:lnTo>
                  <a:lnTo>
                    <a:pt x="867" y="634"/>
                  </a:lnTo>
                  <a:lnTo>
                    <a:pt x="901" y="550"/>
                  </a:lnTo>
                  <a:lnTo>
                    <a:pt x="916" y="467"/>
                  </a:lnTo>
                  <a:lnTo>
                    <a:pt x="909" y="379"/>
                  </a:lnTo>
                  <a:lnTo>
                    <a:pt x="878" y="300"/>
                  </a:lnTo>
                  <a:lnTo>
                    <a:pt x="818" y="227"/>
                  </a:lnTo>
                  <a:lnTo>
                    <a:pt x="772" y="189"/>
                  </a:lnTo>
                  <a:lnTo>
                    <a:pt x="719" y="159"/>
                  </a:lnTo>
                  <a:lnTo>
                    <a:pt x="662" y="129"/>
                  </a:lnTo>
                  <a:lnTo>
                    <a:pt x="597" y="102"/>
                  </a:lnTo>
                  <a:lnTo>
                    <a:pt x="532" y="75"/>
                  </a:lnTo>
                  <a:lnTo>
                    <a:pt x="468" y="56"/>
                  </a:lnTo>
                  <a:lnTo>
                    <a:pt x="399" y="41"/>
                  </a:lnTo>
                  <a:lnTo>
                    <a:pt x="335" y="26"/>
                  </a:lnTo>
                  <a:lnTo>
                    <a:pt x="270" y="15"/>
                  </a:lnTo>
                  <a:lnTo>
                    <a:pt x="213" y="7"/>
                  </a:lnTo>
                  <a:lnTo>
                    <a:pt x="156" y="0"/>
                  </a:lnTo>
                  <a:lnTo>
                    <a:pt x="110" y="0"/>
                  </a:lnTo>
                  <a:lnTo>
                    <a:pt x="69" y="0"/>
                  </a:lnTo>
                  <a:lnTo>
                    <a:pt x="34" y="0"/>
                  </a:lnTo>
                  <a:lnTo>
                    <a:pt x="12" y="7"/>
                  </a:lnTo>
                  <a:lnTo>
                    <a:pt x="0" y="15"/>
                  </a:lnTo>
                  <a:lnTo>
                    <a:pt x="38" y="22"/>
                  </a:lnTo>
                  <a:lnTo>
                    <a:pt x="76" y="26"/>
                  </a:lnTo>
                  <a:lnTo>
                    <a:pt x="122" y="34"/>
                  </a:lnTo>
                  <a:lnTo>
                    <a:pt x="167" y="41"/>
                  </a:lnTo>
                  <a:lnTo>
                    <a:pt x="213" y="53"/>
                  </a:lnTo>
                  <a:lnTo>
                    <a:pt x="266" y="60"/>
                  </a:lnTo>
                  <a:lnTo>
                    <a:pt x="316" y="72"/>
                  </a:lnTo>
                  <a:lnTo>
                    <a:pt x="369" y="83"/>
                  </a:lnTo>
                  <a:lnTo>
                    <a:pt x="418" y="98"/>
                  </a:lnTo>
                  <a:lnTo>
                    <a:pt x="472" y="113"/>
                  </a:lnTo>
                  <a:lnTo>
                    <a:pt x="525" y="129"/>
                  </a:lnTo>
                  <a:lnTo>
                    <a:pt x="574" y="148"/>
                  </a:lnTo>
                  <a:lnTo>
                    <a:pt x="624" y="170"/>
                  </a:lnTo>
                  <a:lnTo>
                    <a:pt x="673" y="197"/>
                  </a:lnTo>
                  <a:lnTo>
                    <a:pt x="719" y="224"/>
                  </a:lnTo>
                  <a:lnTo>
                    <a:pt x="761" y="254"/>
                  </a:lnTo>
                  <a:close/>
                </a:path>
              </a:pathLst>
            </a:custGeom>
            <a:solidFill>
              <a:srgbClr val="C9E8FF"/>
            </a:solidFill>
            <a:ln w="9525">
              <a:noFill/>
              <a:round/>
              <a:headEnd/>
              <a:tailEnd/>
            </a:ln>
          </p:spPr>
          <p:txBody>
            <a:bodyPr/>
            <a:lstStyle/>
            <a:p>
              <a:endParaRPr lang="en-US"/>
            </a:p>
          </p:txBody>
        </p:sp>
        <p:sp>
          <p:nvSpPr>
            <p:cNvPr id="2614" name="Freeform 2134"/>
            <p:cNvSpPr>
              <a:spLocks noChangeAspect="1"/>
            </p:cNvSpPr>
            <p:nvPr/>
          </p:nvSpPr>
          <p:spPr bwMode="auto">
            <a:xfrm>
              <a:off x="455" y="16758"/>
              <a:ext cx="373" cy="786"/>
            </a:xfrm>
            <a:custGeom>
              <a:avLst/>
              <a:gdLst>
                <a:gd name="T0" fmla="*/ 0 w 373"/>
                <a:gd name="T1" fmla="*/ 429 h 786"/>
                <a:gd name="T2" fmla="*/ 0 w 373"/>
                <a:gd name="T3" fmla="*/ 494 h 786"/>
                <a:gd name="T4" fmla="*/ 16 w 373"/>
                <a:gd name="T5" fmla="*/ 554 h 786"/>
                <a:gd name="T6" fmla="*/ 42 w 373"/>
                <a:gd name="T7" fmla="*/ 611 h 786"/>
                <a:gd name="T8" fmla="*/ 80 w 373"/>
                <a:gd name="T9" fmla="*/ 661 h 786"/>
                <a:gd name="T10" fmla="*/ 126 w 373"/>
                <a:gd name="T11" fmla="*/ 703 h 786"/>
                <a:gd name="T12" fmla="*/ 179 w 373"/>
                <a:gd name="T13" fmla="*/ 741 h 786"/>
                <a:gd name="T14" fmla="*/ 240 w 373"/>
                <a:gd name="T15" fmla="*/ 767 h 786"/>
                <a:gd name="T16" fmla="*/ 301 w 373"/>
                <a:gd name="T17" fmla="*/ 782 h 786"/>
                <a:gd name="T18" fmla="*/ 320 w 373"/>
                <a:gd name="T19" fmla="*/ 786 h 786"/>
                <a:gd name="T20" fmla="*/ 339 w 373"/>
                <a:gd name="T21" fmla="*/ 778 h 786"/>
                <a:gd name="T22" fmla="*/ 354 w 373"/>
                <a:gd name="T23" fmla="*/ 767 h 786"/>
                <a:gd name="T24" fmla="*/ 361 w 373"/>
                <a:gd name="T25" fmla="*/ 752 h 786"/>
                <a:gd name="T26" fmla="*/ 361 w 373"/>
                <a:gd name="T27" fmla="*/ 733 h 786"/>
                <a:gd name="T28" fmla="*/ 358 w 373"/>
                <a:gd name="T29" fmla="*/ 714 h 786"/>
                <a:gd name="T30" fmla="*/ 346 w 373"/>
                <a:gd name="T31" fmla="*/ 699 h 786"/>
                <a:gd name="T32" fmla="*/ 327 w 373"/>
                <a:gd name="T33" fmla="*/ 691 h 786"/>
                <a:gd name="T34" fmla="*/ 266 w 373"/>
                <a:gd name="T35" fmla="*/ 668 h 786"/>
                <a:gd name="T36" fmla="*/ 209 w 373"/>
                <a:gd name="T37" fmla="*/ 638 h 786"/>
                <a:gd name="T38" fmla="*/ 164 w 373"/>
                <a:gd name="T39" fmla="*/ 596 h 786"/>
                <a:gd name="T40" fmla="*/ 130 w 373"/>
                <a:gd name="T41" fmla="*/ 551 h 786"/>
                <a:gd name="T42" fmla="*/ 107 w 373"/>
                <a:gd name="T43" fmla="*/ 494 h 786"/>
                <a:gd name="T44" fmla="*/ 95 w 373"/>
                <a:gd name="T45" fmla="*/ 433 h 786"/>
                <a:gd name="T46" fmla="*/ 95 w 373"/>
                <a:gd name="T47" fmla="*/ 368 h 786"/>
                <a:gd name="T48" fmla="*/ 114 w 373"/>
                <a:gd name="T49" fmla="*/ 300 h 786"/>
                <a:gd name="T50" fmla="*/ 137 w 373"/>
                <a:gd name="T51" fmla="*/ 251 h 786"/>
                <a:gd name="T52" fmla="*/ 168 w 373"/>
                <a:gd name="T53" fmla="*/ 205 h 786"/>
                <a:gd name="T54" fmla="*/ 202 w 373"/>
                <a:gd name="T55" fmla="*/ 163 h 786"/>
                <a:gd name="T56" fmla="*/ 240 w 373"/>
                <a:gd name="T57" fmla="*/ 125 h 786"/>
                <a:gd name="T58" fmla="*/ 274 w 373"/>
                <a:gd name="T59" fmla="*/ 91 h 786"/>
                <a:gd name="T60" fmla="*/ 312 w 373"/>
                <a:gd name="T61" fmla="*/ 61 h 786"/>
                <a:gd name="T62" fmla="*/ 346 w 373"/>
                <a:gd name="T63" fmla="*/ 30 h 786"/>
                <a:gd name="T64" fmla="*/ 373 w 373"/>
                <a:gd name="T65" fmla="*/ 4 h 786"/>
                <a:gd name="T66" fmla="*/ 346 w 373"/>
                <a:gd name="T67" fmla="*/ 0 h 786"/>
                <a:gd name="T68" fmla="*/ 304 w 373"/>
                <a:gd name="T69" fmla="*/ 19 h 786"/>
                <a:gd name="T70" fmla="*/ 247 w 373"/>
                <a:gd name="T71" fmla="*/ 61 h 786"/>
                <a:gd name="T72" fmla="*/ 183 w 373"/>
                <a:gd name="T73" fmla="*/ 118 h 786"/>
                <a:gd name="T74" fmla="*/ 122 w 373"/>
                <a:gd name="T75" fmla="*/ 190 h 786"/>
                <a:gd name="T76" fmla="*/ 65 w 373"/>
                <a:gd name="T77" fmla="*/ 266 h 786"/>
                <a:gd name="T78" fmla="*/ 23 w 373"/>
                <a:gd name="T79" fmla="*/ 349 h 786"/>
                <a:gd name="T80" fmla="*/ 0 w 373"/>
                <a:gd name="T81" fmla="*/ 429 h 78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6"/>
                <a:gd name="T125" fmla="*/ 373 w 373"/>
                <a:gd name="T126" fmla="*/ 786 h 78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6">
                  <a:moveTo>
                    <a:pt x="0" y="429"/>
                  </a:moveTo>
                  <a:lnTo>
                    <a:pt x="0" y="494"/>
                  </a:lnTo>
                  <a:lnTo>
                    <a:pt x="16" y="554"/>
                  </a:lnTo>
                  <a:lnTo>
                    <a:pt x="42" y="611"/>
                  </a:lnTo>
                  <a:lnTo>
                    <a:pt x="80" y="661"/>
                  </a:lnTo>
                  <a:lnTo>
                    <a:pt x="126" y="703"/>
                  </a:lnTo>
                  <a:lnTo>
                    <a:pt x="179" y="741"/>
                  </a:lnTo>
                  <a:lnTo>
                    <a:pt x="240" y="767"/>
                  </a:lnTo>
                  <a:lnTo>
                    <a:pt x="301" y="782"/>
                  </a:lnTo>
                  <a:lnTo>
                    <a:pt x="320" y="786"/>
                  </a:lnTo>
                  <a:lnTo>
                    <a:pt x="339" y="778"/>
                  </a:lnTo>
                  <a:lnTo>
                    <a:pt x="354" y="767"/>
                  </a:lnTo>
                  <a:lnTo>
                    <a:pt x="361" y="752"/>
                  </a:lnTo>
                  <a:lnTo>
                    <a:pt x="361" y="733"/>
                  </a:lnTo>
                  <a:lnTo>
                    <a:pt x="358" y="714"/>
                  </a:lnTo>
                  <a:lnTo>
                    <a:pt x="346" y="699"/>
                  </a:lnTo>
                  <a:lnTo>
                    <a:pt x="327" y="691"/>
                  </a:lnTo>
                  <a:lnTo>
                    <a:pt x="266" y="668"/>
                  </a:lnTo>
                  <a:lnTo>
                    <a:pt x="209" y="638"/>
                  </a:lnTo>
                  <a:lnTo>
                    <a:pt x="164" y="596"/>
                  </a:lnTo>
                  <a:lnTo>
                    <a:pt x="130" y="551"/>
                  </a:lnTo>
                  <a:lnTo>
                    <a:pt x="107" y="494"/>
                  </a:lnTo>
                  <a:lnTo>
                    <a:pt x="95" y="433"/>
                  </a:lnTo>
                  <a:lnTo>
                    <a:pt x="95" y="368"/>
                  </a:lnTo>
                  <a:lnTo>
                    <a:pt x="114" y="300"/>
                  </a:lnTo>
                  <a:lnTo>
                    <a:pt x="137" y="251"/>
                  </a:lnTo>
                  <a:lnTo>
                    <a:pt x="168" y="205"/>
                  </a:lnTo>
                  <a:lnTo>
                    <a:pt x="202" y="163"/>
                  </a:lnTo>
                  <a:lnTo>
                    <a:pt x="240" y="125"/>
                  </a:lnTo>
                  <a:lnTo>
                    <a:pt x="274" y="91"/>
                  </a:lnTo>
                  <a:lnTo>
                    <a:pt x="312" y="61"/>
                  </a:lnTo>
                  <a:lnTo>
                    <a:pt x="346" y="30"/>
                  </a:lnTo>
                  <a:lnTo>
                    <a:pt x="373" y="4"/>
                  </a:lnTo>
                  <a:lnTo>
                    <a:pt x="346" y="0"/>
                  </a:lnTo>
                  <a:lnTo>
                    <a:pt x="304" y="19"/>
                  </a:lnTo>
                  <a:lnTo>
                    <a:pt x="247" y="61"/>
                  </a:lnTo>
                  <a:lnTo>
                    <a:pt x="183" y="118"/>
                  </a:lnTo>
                  <a:lnTo>
                    <a:pt x="122" y="190"/>
                  </a:lnTo>
                  <a:lnTo>
                    <a:pt x="65" y="266"/>
                  </a:lnTo>
                  <a:lnTo>
                    <a:pt x="23" y="349"/>
                  </a:lnTo>
                  <a:lnTo>
                    <a:pt x="0" y="429"/>
                  </a:lnTo>
                  <a:close/>
                </a:path>
              </a:pathLst>
            </a:custGeom>
            <a:solidFill>
              <a:srgbClr val="C9E8FF"/>
            </a:solidFill>
            <a:ln w="9525">
              <a:noFill/>
              <a:round/>
              <a:headEnd/>
              <a:tailEnd/>
            </a:ln>
          </p:spPr>
          <p:txBody>
            <a:bodyPr/>
            <a:lstStyle/>
            <a:p>
              <a:endParaRPr lang="en-US"/>
            </a:p>
          </p:txBody>
        </p:sp>
        <p:sp>
          <p:nvSpPr>
            <p:cNvPr id="2615" name="Freeform 2135"/>
            <p:cNvSpPr>
              <a:spLocks noChangeAspect="1"/>
            </p:cNvSpPr>
            <p:nvPr/>
          </p:nvSpPr>
          <p:spPr bwMode="auto">
            <a:xfrm>
              <a:off x="3079" y="16318"/>
              <a:ext cx="798" cy="1025"/>
            </a:xfrm>
            <a:custGeom>
              <a:avLst/>
              <a:gdLst>
                <a:gd name="T0" fmla="*/ 673 w 798"/>
                <a:gd name="T1" fmla="*/ 410 h 1025"/>
                <a:gd name="T2" fmla="*/ 711 w 798"/>
                <a:gd name="T3" fmla="*/ 474 h 1025"/>
                <a:gd name="T4" fmla="*/ 730 w 798"/>
                <a:gd name="T5" fmla="*/ 543 h 1025"/>
                <a:gd name="T6" fmla="*/ 718 w 798"/>
                <a:gd name="T7" fmla="*/ 619 h 1025"/>
                <a:gd name="T8" fmla="*/ 677 w 798"/>
                <a:gd name="T9" fmla="*/ 691 h 1025"/>
                <a:gd name="T10" fmla="*/ 612 w 798"/>
                <a:gd name="T11" fmla="*/ 755 h 1025"/>
                <a:gd name="T12" fmla="*/ 540 w 798"/>
                <a:gd name="T13" fmla="*/ 812 h 1025"/>
                <a:gd name="T14" fmla="*/ 464 w 798"/>
                <a:gd name="T15" fmla="*/ 873 h 1025"/>
                <a:gd name="T16" fmla="*/ 418 w 798"/>
                <a:gd name="T17" fmla="*/ 919 h 1025"/>
                <a:gd name="T18" fmla="*/ 403 w 798"/>
                <a:gd name="T19" fmla="*/ 949 h 1025"/>
                <a:gd name="T20" fmla="*/ 391 w 798"/>
                <a:gd name="T21" fmla="*/ 979 h 1025"/>
                <a:gd name="T22" fmla="*/ 395 w 798"/>
                <a:gd name="T23" fmla="*/ 1010 h 1025"/>
                <a:gd name="T24" fmla="*/ 422 w 798"/>
                <a:gd name="T25" fmla="*/ 1025 h 1025"/>
                <a:gd name="T26" fmla="*/ 452 w 798"/>
                <a:gd name="T27" fmla="*/ 1021 h 1025"/>
                <a:gd name="T28" fmla="*/ 502 w 798"/>
                <a:gd name="T29" fmla="*/ 968 h 1025"/>
                <a:gd name="T30" fmla="*/ 585 w 798"/>
                <a:gd name="T31" fmla="*/ 888 h 1025"/>
                <a:gd name="T32" fmla="*/ 673 w 798"/>
                <a:gd name="T33" fmla="*/ 812 h 1025"/>
                <a:gd name="T34" fmla="*/ 749 w 798"/>
                <a:gd name="T35" fmla="*/ 725 h 1025"/>
                <a:gd name="T36" fmla="*/ 794 w 798"/>
                <a:gd name="T37" fmla="*/ 619 h 1025"/>
                <a:gd name="T38" fmla="*/ 787 w 798"/>
                <a:gd name="T39" fmla="*/ 505 h 1025"/>
                <a:gd name="T40" fmla="*/ 737 w 798"/>
                <a:gd name="T41" fmla="*/ 398 h 1025"/>
                <a:gd name="T42" fmla="*/ 654 w 798"/>
                <a:gd name="T43" fmla="*/ 311 h 1025"/>
                <a:gd name="T44" fmla="*/ 574 w 798"/>
                <a:gd name="T45" fmla="*/ 246 h 1025"/>
                <a:gd name="T46" fmla="*/ 494 w 798"/>
                <a:gd name="T47" fmla="*/ 197 h 1025"/>
                <a:gd name="T48" fmla="*/ 410 w 798"/>
                <a:gd name="T49" fmla="*/ 144 h 1025"/>
                <a:gd name="T50" fmla="*/ 319 w 798"/>
                <a:gd name="T51" fmla="*/ 94 h 1025"/>
                <a:gd name="T52" fmla="*/ 235 w 798"/>
                <a:gd name="T53" fmla="*/ 53 h 1025"/>
                <a:gd name="T54" fmla="*/ 152 w 798"/>
                <a:gd name="T55" fmla="*/ 22 h 1025"/>
                <a:gd name="T56" fmla="*/ 80 w 798"/>
                <a:gd name="T57" fmla="*/ 3 h 1025"/>
                <a:gd name="T58" fmla="*/ 23 w 798"/>
                <a:gd name="T59" fmla="*/ 3 h 1025"/>
                <a:gd name="T60" fmla="*/ 26 w 798"/>
                <a:gd name="T61" fmla="*/ 19 h 1025"/>
                <a:gd name="T62" fmla="*/ 91 w 798"/>
                <a:gd name="T63" fmla="*/ 45 h 1025"/>
                <a:gd name="T64" fmla="*/ 167 w 798"/>
                <a:gd name="T65" fmla="*/ 79 h 1025"/>
                <a:gd name="T66" fmla="*/ 255 w 798"/>
                <a:gd name="T67" fmla="*/ 121 h 1025"/>
                <a:gd name="T68" fmla="*/ 346 w 798"/>
                <a:gd name="T69" fmla="*/ 170 h 1025"/>
                <a:gd name="T70" fmla="*/ 437 w 798"/>
                <a:gd name="T71" fmla="*/ 227 h 1025"/>
                <a:gd name="T72" fmla="*/ 528 w 798"/>
                <a:gd name="T73" fmla="*/ 288 h 1025"/>
                <a:gd name="T74" fmla="*/ 608 w 798"/>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8"/>
                <a:gd name="T115" fmla="*/ 0 h 1025"/>
                <a:gd name="T116" fmla="*/ 798 w 798"/>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8" h="1025">
                  <a:moveTo>
                    <a:pt x="646" y="383"/>
                  </a:moveTo>
                  <a:lnTo>
                    <a:pt x="673" y="410"/>
                  </a:lnTo>
                  <a:lnTo>
                    <a:pt x="696" y="440"/>
                  </a:lnTo>
                  <a:lnTo>
                    <a:pt x="711" y="474"/>
                  </a:lnTo>
                  <a:lnTo>
                    <a:pt x="726" y="508"/>
                  </a:lnTo>
                  <a:lnTo>
                    <a:pt x="730" y="543"/>
                  </a:lnTo>
                  <a:lnTo>
                    <a:pt x="730" y="581"/>
                  </a:lnTo>
                  <a:lnTo>
                    <a:pt x="718" y="619"/>
                  </a:lnTo>
                  <a:lnTo>
                    <a:pt x="703" y="653"/>
                  </a:lnTo>
                  <a:lnTo>
                    <a:pt x="677" y="691"/>
                  </a:lnTo>
                  <a:lnTo>
                    <a:pt x="646" y="725"/>
                  </a:lnTo>
                  <a:lnTo>
                    <a:pt x="612" y="755"/>
                  </a:lnTo>
                  <a:lnTo>
                    <a:pt x="574" y="786"/>
                  </a:lnTo>
                  <a:lnTo>
                    <a:pt x="540" y="812"/>
                  </a:lnTo>
                  <a:lnTo>
                    <a:pt x="502" y="843"/>
                  </a:lnTo>
                  <a:lnTo>
                    <a:pt x="464" y="873"/>
                  </a:lnTo>
                  <a:lnTo>
                    <a:pt x="429" y="907"/>
                  </a:lnTo>
                  <a:lnTo>
                    <a:pt x="418" y="919"/>
                  </a:lnTo>
                  <a:lnTo>
                    <a:pt x="410" y="934"/>
                  </a:lnTo>
                  <a:lnTo>
                    <a:pt x="403" y="949"/>
                  </a:lnTo>
                  <a:lnTo>
                    <a:pt x="395" y="964"/>
                  </a:lnTo>
                  <a:lnTo>
                    <a:pt x="391" y="979"/>
                  </a:lnTo>
                  <a:lnTo>
                    <a:pt x="391" y="994"/>
                  </a:lnTo>
                  <a:lnTo>
                    <a:pt x="395" y="1010"/>
                  </a:lnTo>
                  <a:lnTo>
                    <a:pt x="407" y="1021"/>
                  </a:lnTo>
                  <a:lnTo>
                    <a:pt x="422" y="1025"/>
                  </a:lnTo>
                  <a:lnTo>
                    <a:pt x="437" y="1025"/>
                  </a:lnTo>
                  <a:lnTo>
                    <a:pt x="452" y="1021"/>
                  </a:lnTo>
                  <a:lnTo>
                    <a:pt x="464" y="1010"/>
                  </a:lnTo>
                  <a:lnTo>
                    <a:pt x="502" y="968"/>
                  </a:lnTo>
                  <a:lnTo>
                    <a:pt x="543" y="926"/>
                  </a:lnTo>
                  <a:lnTo>
                    <a:pt x="585" y="888"/>
                  </a:lnTo>
                  <a:lnTo>
                    <a:pt x="631" y="850"/>
                  </a:lnTo>
                  <a:lnTo>
                    <a:pt x="673" y="812"/>
                  </a:lnTo>
                  <a:lnTo>
                    <a:pt x="711" y="770"/>
                  </a:lnTo>
                  <a:lnTo>
                    <a:pt x="749" y="725"/>
                  </a:lnTo>
                  <a:lnTo>
                    <a:pt x="775" y="675"/>
                  </a:lnTo>
                  <a:lnTo>
                    <a:pt x="794" y="619"/>
                  </a:lnTo>
                  <a:lnTo>
                    <a:pt x="798" y="562"/>
                  </a:lnTo>
                  <a:lnTo>
                    <a:pt x="787" y="505"/>
                  </a:lnTo>
                  <a:lnTo>
                    <a:pt x="768" y="451"/>
                  </a:lnTo>
                  <a:lnTo>
                    <a:pt x="737" y="398"/>
                  </a:lnTo>
                  <a:lnTo>
                    <a:pt x="699" y="353"/>
                  </a:lnTo>
                  <a:lnTo>
                    <a:pt x="654" y="311"/>
                  </a:lnTo>
                  <a:lnTo>
                    <a:pt x="608" y="273"/>
                  </a:lnTo>
                  <a:lnTo>
                    <a:pt x="574" y="246"/>
                  </a:lnTo>
                  <a:lnTo>
                    <a:pt x="536" y="224"/>
                  </a:lnTo>
                  <a:lnTo>
                    <a:pt x="494" y="197"/>
                  </a:lnTo>
                  <a:lnTo>
                    <a:pt x="452" y="170"/>
                  </a:lnTo>
                  <a:lnTo>
                    <a:pt x="410" y="144"/>
                  </a:lnTo>
                  <a:lnTo>
                    <a:pt x="365" y="117"/>
                  </a:lnTo>
                  <a:lnTo>
                    <a:pt x="319" y="94"/>
                  </a:lnTo>
                  <a:lnTo>
                    <a:pt x="277" y="72"/>
                  </a:lnTo>
                  <a:lnTo>
                    <a:pt x="235" y="53"/>
                  </a:lnTo>
                  <a:lnTo>
                    <a:pt x="194" y="34"/>
                  </a:lnTo>
                  <a:lnTo>
                    <a:pt x="152" y="22"/>
                  </a:lnTo>
                  <a:lnTo>
                    <a:pt x="114" y="11"/>
                  </a:lnTo>
                  <a:lnTo>
                    <a:pt x="80" y="3"/>
                  </a:lnTo>
                  <a:lnTo>
                    <a:pt x="49" y="0"/>
                  </a:lnTo>
                  <a:lnTo>
                    <a:pt x="23" y="3"/>
                  </a:lnTo>
                  <a:lnTo>
                    <a:pt x="0" y="11"/>
                  </a:lnTo>
                  <a:lnTo>
                    <a:pt x="26" y="19"/>
                  </a:lnTo>
                  <a:lnTo>
                    <a:pt x="57" y="30"/>
                  </a:lnTo>
                  <a:lnTo>
                    <a:pt x="91" y="45"/>
                  </a:lnTo>
                  <a:lnTo>
                    <a:pt x="125" y="60"/>
                  </a:lnTo>
                  <a:lnTo>
                    <a:pt x="167" y="79"/>
                  </a:lnTo>
                  <a:lnTo>
                    <a:pt x="209" y="98"/>
                  </a:lnTo>
                  <a:lnTo>
                    <a:pt x="255" y="121"/>
                  </a:lnTo>
                  <a:lnTo>
                    <a:pt x="300" y="144"/>
                  </a:lnTo>
                  <a:lnTo>
                    <a:pt x="346" y="170"/>
                  </a:lnTo>
                  <a:lnTo>
                    <a:pt x="391" y="197"/>
                  </a:lnTo>
                  <a:lnTo>
                    <a:pt x="437" y="227"/>
                  </a:lnTo>
                  <a:lnTo>
                    <a:pt x="483" y="258"/>
                  </a:lnTo>
                  <a:lnTo>
                    <a:pt x="528" y="288"/>
                  </a:lnTo>
                  <a:lnTo>
                    <a:pt x="570" y="319"/>
                  </a:lnTo>
                  <a:lnTo>
                    <a:pt x="608" y="349"/>
                  </a:lnTo>
                  <a:lnTo>
                    <a:pt x="646" y="383"/>
                  </a:lnTo>
                  <a:close/>
                </a:path>
              </a:pathLst>
            </a:custGeom>
            <a:solidFill>
              <a:srgbClr val="C9E8FF"/>
            </a:solidFill>
            <a:ln w="9525">
              <a:noFill/>
              <a:round/>
              <a:headEnd/>
              <a:tailEnd/>
            </a:ln>
          </p:spPr>
          <p:txBody>
            <a:bodyPr/>
            <a:lstStyle/>
            <a:p>
              <a:endParaRPr lang="en-US"/>
            </a:p>
          </p:txBody>
        </p:sp>
        <p:sp>
          <p:nvSpPr>
            <p:cNvPr id="2616" name="Freeform 2136"/>
            <p:cNvSpPr>
              <a:spLocks noChangeAspect="1"/>
            </p:cNvSpPr>
            <p:nvPr/>
          </p:nvSpPr>
          <p:spPr bwMode="auto">
            <a:xfrm>
              <a:off x="2197" y="17517"/>
              <a:ext cx="270" cy="619"/>
            </a:xfrm>
            <a:custGeom>
              <a:avLst/>
              <a:gdLst>
                <a:gd name="T0" fmla="*/ 102 w 270"/>
                <a:gd name="T1" fmla="*/ 46 h 619"/>
                <a:gd name="T2" fmla="*/ 95 w 270"/>
                <a:gd name="T3" fmla="*/ 27 h 619"/>
                <a:gd name="T4" fmla="*/ 83 w 270"/>
                <a:gd name="T5" fmla="*/ 12 h 619"/>
                <a:gd name="T6" fmla="*/ 64 w 270"/>
                <a:gd name="T7" fmla="*/ 4 h 619"/>
                <a:gd name="T8" fmla="*/ 45 w 270"/>
                <a:gd name="T9" fmla="*/ 0 h 619"/>
                <a:gd name="T10" fmla="*/ 26 w 270"/>
                <a:gd name="T11" fmla="*/ 8 h 619"/>
                <a:gd name="T12" fmla="*/ 11 w 270"/>
                <a:gd name="T13" fmla="*/ 19 h 619"/>
                <a:gd name="T14" fmla="*/ 0 w 270"/>
                <a:gd name="T15" fmla="*/ 38 h 619"/>
                <a:gd name="T16" fmla="*/ 0 w 270"/>
                <a:gd name="T17" fmla="*/ 57 h 619"/>
                <a:gd name="T18" fmla="*/ 19 w 270"/>
                <a:gd name="T19" fmla="*/ 141 h 619"/>
                <a:gd name="T20" fmla="*/ 49 w 270"/>
                <a:gd name="T21" fmla="*/ 236 h 619"/>
                <a:gd name="T22" fmla="*/ 87 w 270"/>
                <a:gd name="T23" fmla="*/ 331 h 619"/>
                <a:gd name="T24" fmla="*/ 133 w 270"/>
                <a:gd name="T25" fmla="*/ 422 h 619"/>
                <a:gd name="T26" fmla="*/ 178 w 270"/>
                <a:gd name="T27" fmla="*/ 502 h 619"/>
                <a:gd name="T28" fmla="*/ 220 w 270"/>
                <a:gd name="T29" fmla="*/ 566 h 619"/>
                <a:gd name="T30" fmla="*/ 251 w 270"/>
                <a:gd name="T31" fmla="*/ 608 h 619"/>
                <a:gd name="T32" fmla="*/ 270 w 270"/>
                <a:gd name="T33" fmla="*/ 619 h 619"/>
                <a:gd name="T34" fmla="*/ 262 w 270"/>
                <a:gd name="T35" fmla="*/ 578 h 619"/>
                <a:gd name="T36" fmla="*/ 243 w 270"/>
                <a:gd name="T37" fmla="*/ 525 h 619"/>
                <a:gd name="T38" fmla="*/ 220 w 270"/>
                <a:gd name="T39" fmla="*/ 456 h 619"/>
                <a:gd name="T40" fmla="*/ 194 w 270"/>
                <a:gd name="T41" fmla="*/ 376 h 619"/>
                <a:gd name="T42" fmla="*/ 167 w 270"/>
                <a:gd name="T43" fmla="*/ 293 h 619"/>
                <a:gd name="T44" fmla="*/ 140 w 270"/>
                <a:gd name="T45" fmla="*/ 209 h 619"/>
                <a:gd name="T46" fmla="*/ 118 w 270"/>
                <a:gd name="T47" fmla="*/ 126 h 619"/>
                <a:gd name="T48" fmla="*/ 102 w 270"/>
                <a:gd name="T49" fmla="*/ 46 h 6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70"/>
                <a:gd name="T76" fmla="*/ 0 h 619"/>
                <a:gd name="T77" fmla="*/ 270 w 270"/>
                <a:gd name="T78" fmla="*/ 619 h 6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70" h="619">
                  <a:moveTo>
                    <a:pt x="102" y="46"/>
                  </a:moveTo>
                  <a:lnTo>
                    <a:pt x="95" y="27"/>
                  </a:lnTo>
                  <a:lnTo>
                    <a:pt x="83" y="12"/>
                  </a:lnTo>
                  <a:lnTo>
                    <a:pt x="64" y="4"/>
                  </a:lnTo>
                  <a:lnTo>
                    <a:pt x="45" y="0"/>
                  </a:lnTo>
                  <a:lnTo>
                    <a:pt x="26" y="8"/>
                  </a:lnTo>
                  <a:lnTo>
                    <a:pt x="11" y="19"/>
                  </a:lnTo>
                  <a:lnTo>
                    <a:pt x="0" y="38"/>
                  </a:lnTo>
                  <a:lnTo>
                    <a:pt x="0" y="57"/>
                  </a:lnTo>
                  <a:lnTo>
                    <a:pt x="19" y="141"/>
                  </a:lnTo>
                  <a:lnTo>
                    <a:pt x="49" y="236"/>
                  </a:lnTo>
                  <a:lnTo>
                    <a:pt x="87" y="331"/>
                  </a:lnTo>
                  <a:lnTo>
                    <a:pt x="133" y="422"/>
                  </a:lnTo>
                  <a:lnTo>
                    <a:pt x="178" y="502"/>
                  </a:lnTo>
                  <a:lnTo>
                    <a:pt x="220" y="566"/>
                  </a:lnTo>
                  <a:lnTo>
                    <a:pt x="251" y="608"/>
                  </a:lnTo>
                  <a:lnTo>
                    <a:pt x="270" y="619"/>
                  </a:lnTo>
                  <a:lnTo>
                    <a:pt x="262" y="578"/>
                  </a:lnTo>
                  <a:lnTo>
                    <a:pt x="243" y="525"/>
                  </a:lnTo>
                  <a:lnTo>
                    <a:pt x="220" y="456"/>
                  </a:lnTo>
                  <a:lnTo>
                    <a:pt x="194" y="376"/>
                  </a:lnTo>
                  <a:lnTo>
                    <a:pt x="167" y="293"/>
                  </a:lnTo>
                  <a:lnTo>
                    <a:pt x="140" y="209"/>
                  </a:lnTo>
                  <a:lnTo>
                    <a:pt x="118" y="126"/>
                  </a:lnTo>
                  <a:lnTo>
                    <a:pt x="102" y="46"/>
                  </a:lnTo>
                  <a:close/>
                </a:path>
              </a:pathLst>
            </a:custGeom>
            <a:solidFill>
              <a:srgbClr val="000000"/>
            </a:solidFill>
            <a:ln w="9525">
              <a:noFill/>
              <a:round/>
              <a:headEnd/>
              <a:tailEnd/>
            </a:ln>
          </p:spPr>
          <p:txBody>
            <a:bodyPr/>
            <a:lstStyle/>
            <a:p>
              <a:endParaRPr lang="en-US"/>
            </a:p>
          </p:txBody>
        </p:sp>
        <p:sp>
          <p:nvSpPr>
            <p:cNvPr id="2617" name="Freeform 2137"/>
            <p:cNvSpPr>
              <a:spLocks noChangeAspect="1"/>
            </p:cNvSpPr>
            <p:nvPr/>
          </p:nvSpPr>
          <p:spPr bwMode="auto">
            <a:xfrm>
              <a:off x="2079" y="17187"/>
              <a:ext cx="140" cy="312"/>
            </a:xfrm>
            <a:custGeom>
              <a:avLst/>
              <a:gdLst>
                <a:gd name="T0" fmla="*/ 72 w 140"/>
                <a:gd name="T1" fmla="*/ 34 h 312"/>
                <a:gd name="T2" fmla="*/ 68 w 140"/>
                <a:gd name="T3" fmla="*/ 19 h 312"/>
                <a:gd name="T4" fmla="*/ 57 w 140"/>
                <a:gd name="T5" fmla="*/ 8 h 312"/>
                <a:gd name="T6" fmla="*/ 45 w 140"/>
                <a:gd name="T7" fmla="*/ 0 h 312"/>
                <a:gd name="T8" fmla="*/ 30 w 140"/>
                <a:gd name="T9" fmla="*/ 0 h 312"/>
                <a:gd name="T10" fmla="*/ 19 w 140"/>
                <a:gd name="T11" fmla="*/ 4 h 312"/>
                <a:gd name="T12" fmla="*/ 7 w 140"/>
                <a:gd name="T13" fmla="*/ 12 h 312"/>
                <a:gd name="T14" fmla="*/ 0 w 140"/>
                <a:gd name="T15" fmla="*/ 23 h 312"/>
                <a:gd name="T16" fmla="*/ 0 w 140"/>
                <a:gd name="T17" fmla="*/ 38 h 312"/>
                <a:gd name="T18" fmla="*/ 0 w 140"/>
                <a:gd name="T19" fmla="*/ 80 h 312"/>
                <a:gd name="T20" fmla="*/ 11 w 140"/>
                <a:gd name="T21" fmla="*/ 125 h 312"/>
                <a:gd name="T22" fmla="*/ 26 w 140"/>
                <a:gd name="T23" fmla="*/ 171 h 312"/>
                <a:gd name="T24" fmla="*/ 45 w 140"/>
                <a:gd name="T25" fmla="*/ 217 h 312"/>
                <a:gd name="T26" fmla="*/ 68 w 140"/>
                <a:gd name="T27" fmla="*/ 258 h 312"/>
                <a:gd name="T28" fmla="*/ 91 w 140"/>
                <a:gd name="T29" fmla="*/ 289 h 312"/>
                <a:gd name="T30" fmla="*/ 118 w 140"/>
                <a:gd name="T31" fmla="*/ 308 h 312"/>
                <a:gd name="T32" fmla="*/ 137 w 140"/>
                <a:gd name="T33" fmla="*/ 312 h 312"/>
                <a:gd name="T34" fmla="*/ 140 w 140"/>
                <a:gd name="T35" fmla="*/ 251 h 312"/>
                <a:gd name="T36" fmla="*/ 121 w 140"/>
                <a:gd name="T37" fmla="*/ 179 h 312"/>
                <a:gd name="T38" fmla="*/ 99 w 140"/>
                <a:gd name="T39" fmla="*/ 106 h 312"/>
                <a:gd name="T40" fmla="*/ 72 w 140"/>
                <a:gd name="T41" fmla="*/ 34 h 31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0"/>
                <a:gd name="T64" fmla="*/ 0 h 312"/>
                <a:gd name="T65" fmla="*/ 140 w 140"/>
                <a:gd name="T66" fmla="*/ 312 h 31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0" h="312">
                  <a:moveTo>
                    <a:pt x="72" y="34"/>
                  </a:moveTo>
                  <a:lnTo>
                    <a:pt x="68" y="19"/>
                  </a:lnTo>
                  <a:lnTo>
                    <a:pt x="57" y="8"/>
                  </a:lnTo>
                  <a:lnTo>
                    <a:pt x="45" y="0"/>
                  </a:lnTo>
                  <a:lnTo>
                    <a:pt x="30" y="0"/>
                  </a:lnTo>
                  <a:lnTo>
                    <a:pt x="19" y="4"/>
                  </a:lnTo>
                  <a:lnTo>
                    <a:pt x="7" y="12"/>
                  </a:lnTo>
                  <a:lnTo>
                    <a:pt x="0" y="23"/>
                  </a:lnTo>
                  <a:lnTo>
                    <a:pt x="0" y="38"/>
                  </a:lnTo>
                  <a:lnTo>
                    <a:pt x="0" y="80"/>
                  </a:lnTo>
                  <a:lnTo>
                    <a:pt x="11" y="125"/>
                  </a:lnTo>
                  <a:lnTo>
                    <a:pt x="26" y="171"/>
                  </a:lnTo>
                  <a:lnTo>
                    <a:pt x="45" y="217"/>
                  </a:lnTo>
                  <a:lnTo>
                    <a:pt x="68" y="258"/>
                  </a:lnTo>
                  <a:lnTo>
                    <a:pt x="91" y="289"/>
                  </a:lnTo>
                  <a:lnTo>
                    <a:pt x="118" y="308"/>
                  </a:lnTo>
                  <a:lnTo>
                    <a:pt x="137" y="312"/>
                  </a:lnTo>
                  <a:lnTo>
                    <a:pt x="140" y="251"/>
                  </a:lnTo>
                  <a:lnTo>
                    <a:pt x="121" y="179"/>
                  </a:lnTo>
                  <a:lnTo>
                    <a:pt x="99" y="106"/>
                  </a:lnTo>
                  <a:lnTo>
                    <a:pt x="72" y="34"/>
                  </a:lnTo>
                  <a:close/>
                </a:path>
              </a:pathLst>
            </a:custGeom>
            <a:solidFill>
              <a:srgbClr val="000000"/>
            </a:solidFill>
            <a:ln w="9525">
              <a:noFill/>
              <a:round/>
              <a:headEnd/>
              <a:tailEnd/>
            </a:ln>
          </p:spPr>
          <p:txBody>
            <a:bodyPr/>
            <a:lstStyle/>
            <a:p>
              <a:endParaRPr lang="en-US"/>
            </a:p>
          </p:txBody>
        </p:sp>
        <p:sp>
          <p:nvSpPr>
            <p:cNvPr id="2618" name="Freeform 2138"/>
            <p:cNvSpPr>
              <a:spLocks noChangeAspect="1"/>
            </p:cNvSpPr>
            <p:nvPr/>
          </p:nvSpPr>
          <p:spPr bwMode="auto">
            <a:xfrm>
              <a:off x="1965" y="16959"/>
              <a:ext cx="121" cy="179"/>
            </a:xfrm>
            <a:custGeom>
              <a:avLst/>
              <a:gdLst>
                <a:gd name="T0" fmla="*/ 64 w 121"/>
                <a:gd name="T1" fmla="*/ 23 h 179"/>
                <a:gd name="T2" fmla="*/ 64 w 121"/>
                <a:gd name="T3" fmla="*/ 27 h 179"/>
                <a:gd name="T4" fmla="*/ 64 w 121"/>
                <a:gd name="T5" fmla="*/ 27 h 179"/>
                <a:gd name="T6" fmla="*/ 64 w 121"/>
                <a:gd name="T7" fmla="*/ 27 h 179"/>
                <a:gd name="T8" fmla="*/ 64 w 121"/>
                <a:gd name="T9" fmla="*/ 27 h 179"/>
                <a:gd name="T10" fmla="*/ 61 w 121"/>
                <a:gd name="T11" fmla="*/ 15 h 179"/>
                <a:gd name="T12" fmla="*/ 49 w 121"/>
                <a:gd name="T13" fmla="*/ 4 h 179"/>
                <a:gd name="T14" fmla="*/ 38 w 121"/>
                <a:gd name="T15" fmla="*/ 0 h 179"/>
                <a:gd name="T16" fmla="*/ 23 w 121"/>
                <a:gd name="T17" fmla="*/ 0 h 179"/>
                <a:gd name="T18" fmla="*/ 11 w 121"/>
                <a:gd name="T19" fmla="*/ 4 h 179"/>
                <a:gd name="T20" fmla="*/ 4 w 121"/>
                <a:gd name="T21" fmla="*/ 15 h 179"/>
                <a:gd name="T22" fmla="*/ 0 w 121"/>
                <a:gd name="T23" fmla="*/ 27 h 179"/>
                <a:gd name="T24" fmla="*/ 0 w 121"/>
                <a:gd name="T25" fmla="*/ 38 h 179"/>
                <a:gd name="T26" fmla="*/ 4 w 121"/>
                <a:gd name="T27" fmla="*/ 57 h 179"/>
                <a:gd name="T28" fmla="*/ 11 w 121"/>
                <a:gd name="T29" fmla="*/ 80 h 179"/>
                <a:gd name="T30" fmla="*/ 26 w 121"/>
                <a:gd name="T31" fmla="*/ 107 h 179"/>
                <a:gd name="T32" fmla="*/ 45 w 121"/>
                <a:gd name="T33" fmla="*/ 129 h 179"/>
                <a:gd name="T34" fmla="*/ 64 w 121"/>
                <a:gd name="T35" fmla="*/ 152 h 179"/>
                <a:gd name="T36" fmla="*/ 87 w 121"/>
                <a:gd name="T37" fmla="*/ 167 h 179"/>
                <a:gd name="T38" fmla="*/ 106 w 121"/>
                <a:gd name="T39" fmla="*/ 179 h 179"/>
                <a:gd name="T40" fmla="*/ 121 w 121"/>
                <a:gd name="T41" fmla="*/ 179 h 179"/>
                <a:gd name="T42" fmla="*/ 118 w 121"/>
                <a:gd name="T43" fmla="*/ 141 h 179"/>
                <a:gd name="T44" fmla="*/ 102 w 121"/>
                <a:gd name="T45" fmla="*/ 95 h 179"/>
                <a:gd name="T46" fmla="*/ 80 w 121"/>
                <a:gd name="T47" fmla="*/ 53 h 179"/>
                <a:gd name="T48" fmla="*/ 64 w 121"/>
                <a:gd name="T49" fmla="*/ 23 h 17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1"/>
                <a:gd name="T76" fmla="*/ 0 h 179"/>
                <a:gd name="T77" fmla="*/ 121 w 121"/>
                <a:gd name="T78" fmla="*/ 179 h 17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1" h="179">
                  <a:moveTo>
                    <a:pt x="64" y="23"/>
                  </a:moveTo>
                  <a:lnTo>
                    <a:pt x="64" y="27"/>
                  </a:lnTo>
                  <a:lnTo>
                    <a:pt x="61" y="15"/>
                  </a:lnTo>
                  <a:lnTo>
                    <a:pt x="49" y="4"/>
                  </a:lnTo>
                  <a:lnTo>
                    <a:pt x="38" y="0"/>
                  </a:lnTo>
                  <a:lnTo>
                    <a:pt x="23" y="0"/>
                  </a:lnTo>
                  <a:lnTo>
                    <a:pt x="11" y="4"/>
                  </a:lnTo>
                  <a:lnTo>
                    <a:pt x="4" y="15"/>
                  </a:lnTo>
                  <a:lnTo>
                    <a:pt x="0" y="27"/>
                  </a:lnTo>
                  <a:lnTo>
                    <a:pt x="0" y="38"/>
                  </a:lnTo>
                  <a:lnTo>
                    <a:pt x="4" y="57"/>
                  </a:lnTo>
                  <a:lnTo>
                    <a:pt x="11" y="80"/>
                  </a:lnTo>
                  <a:lnTo>
                    <a:pt x="26" y="107"/>
                  </a:lnTo>
                  <a:lnTo>
                    <a:pt x="45" y="129"/>
                  </a:lnTo>
                  <a:lnTo>
                    <a:pt x="64" y="152"/>
                  </a:lnTo>
                  <a:lnTo>
                    <a:pt x="87" y="167"/>
                  </a:lnTo>
                  <a:lnTo>
                    <a:pt x="106" y="179"/>
                  </a:lnTo>
                  <a:lnTo>
                    <a:pt x="121" y="179"/>
                  </a:lnTo>
                  <a:lnTo>
                    <a:pt x="118" y="141"/>
                  </a:lnTo>
                  <a:lnTo>
                    <a:pt x="102" y="95"/>
                  </a:lnTo>
                  <a:lnTo>
                    <a:pt x="80" y="53"/>
                  </a:lnTo>
                  <a:lnTo>
                    <a:pt x="64" y="23"/>
                  </a:lnTo>
                  <a:close/>
                </a:path>
              </a:pathLst>
            </a:custGeom>
            <a:solidFill>
              <a:srgbClr val="000000"/>
            </a:solidFill>
            <a:ln w="9525">
              <a:noFill/>
              <a:round/>
              <a:headEnd/>
              <a:tailEnd/>
            </a:ln>
          </p:spPr>
          <p:txBody>
            <a:bodyPr/>
            <a:lstStyle/>
            <a:p>
              <a:endParaRPr lang="en-US"/>
            </a:p>
          </p:txBody>
        </p:sp>
        <p:sp>
          <p:nvSpPr>
            <p:cNvPr id="2619" name="Freeform 2139"/>
            <p:cNvSpPr>
              <a:spLocks noChangeAspect="1"/>
            </p:cNvSpPr>
            <p:nvPr/>
          </p:nvSpPr>
          <p:spPr bwMode="auto">
            <a:xfrm>
              <a:off x="1862" y="16811"/>
              <a:ext cx="167" cy="118"/>
            </a:xfrm>
            <a:custGeom>
              <a:avLst/>
              <a:gdLst>
                <a:gd name="T0" fmla="*/ 133 w 167"/>
                <a:gd name="T1" fmla="*/ 88 h 118"/>
                <a:gd name="T2" fmla="*/ 148 w 167"/>
                <a:gd name="T3" fmla="*/ 80 h 118"/>
                <a:gd name="T4" fmla="*/ 164 w 167"/>
                <a:gd name="T5" fmla="*/ 69 h 118"/>
                <a:gd name="T6" fmla="*/ 167 w 167"/>
                <a:gd name="T7" fmla="*/ 53 h 118"/>
                <a:gd name="T8" fmla="*/ 167 w 167"/>
                <a:gd name="T9" fmla="*/ 38 h 118"/>
                <a:gd name="T10" fmla="*/ 160 w 167"/>
                <a:gd name="T11" fmla="*/ 19 h 118"/>
                <a:gd name="T12" fmla="*/ 148 w 167"/>
                <a:gd name="T13" fmla="*/ 8 h 118"/>
                <a:gd name="T14" fmla="*/ 133 w 167"/>
                <a:gd name="T15" fmla="*/ 0 h 118"/>
                <a:gd name="T16" fmla="*/ 114 w 167"/>
                <a:gd name="T17" fmla="*/ 0 h 118"/>
                <a:gd name="T18" fmla="*/ 107 w 167"/>
                <a:gd name="T19" fmla="*/ 0 h 118"/>
                <a:gd name="T20" fmla="*/ 91 w 167"/>
                <a:gd name="T21" fmla="*/ 4 h 118"/>
                <a:gd name="T22" fmla="*/ 69 w 167"/>
                <a:gd name="T23" fmla="*/ 12 h 118"/>
                <a:gd name="T24" fmla="*/ 42 w 167"/>
                <a:gd name="T25" fmla="*/ 27 h 118"/>
                <a:gd name="T26" fmla="*/ 19 w 167"/>
                <a:gd name="T27" fmla="*/ 50 h 118"/>
                <a:gd name="T28" fmla="*/ 8 w 167"/>
                <a:gd name="T29" fmla="*/ 72 h 118"/>
                <a:gd name="T30" fmla="*/ 0 w 167"/>
                <a:gd name="T31" fmla="*/ 95 h 118"/>
                <a:gd name="T32" fmla="*/ 0 w 167"/>
                <a:gd name="T33" fmla="*/ 103 h 118"/>
                <a:gd name="T34" fmla="*/ 11 w 167"/>
                <a:gd name="T35" fmla="*/ 110 h 118"/>
                <a:gd name="T36" fmla="*/ 27 w 167"/>
                <a:gd name="T37" fmla="*/ 118 h 118"/>
                <a:gd name="T38" fmla="*/ 42 w 167"/>
                <a:gd name="T39" fmla="*/ 118 h 118"/>
                <a:gd name="T40" fmla="*/ 57 w 167"/>
                <a:gd name="T41" fmla="*/ 118 h 118"/>
                <a:gd name="T42" fmla="*/ 76 w 167"/>
                <a:gd name="T43" fmla="*/ 110 h 118"/>
                <a:gd name="T44" fmla="*/ 95 w 167"/>
                <a:gd name="T45" fmla="*/ 107 h 118"/>
                <a:gd name="T46" fmla="*/ 114 w 167"/>
                <a:gd name="T47" fmla="*/ 99 h 118"/>
                <a:gd name="T48" fmla="*/ 133 w 167"/>
                <a:gd name="T49" fmla="*/ 88 h 11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7"/>
                <a:gd name="T76" fmla="*/ 0 h 118"/>
                <a:gd name="T77" fmla="*/ 167 w 167"/>
                <a:gd name="T78" fmla="*/ 118 h 11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7" h="118">
                  <a:moveTo>
                    <a:pt x="133" y="88"/>
                  </a:moveTo>
                  <a:lnTo>
                    <a:pt x="148" y="80"/>
                  </a:lnTo>
                  <a:lnTo>
                    <a:pt x="164" y="69"/>
                  </a:lnTo>
                  <a:lnTo>
                    <a:pt x="167" y="53"/>
                  </a:lnTo>
                  <a:lnTo>
                    <a:pt x="167" y="38"/>
                  </a:lnTo>
                  <a:lnTo>
                    <a:pt x="160" y="19"/>
                  </a:lnTo>
                  <a:lnTo>
                    <a:pt x="148" y="8"/>
                  </a:lnTo>
                  <a:lnTo>
                    <a:pt x="133" y="0"/>
                  </a:lnTo>
                  <a:lnTo>
                    <a:pt x="114" y="0"/>
                  </a:lnTo>
                  <a:lnTo>
                    <a:pt x="107" y="0"/>
                  </a:lnTo>
                  <a:lnTo>
                    <a:pt x="91" y="4"/>
                  </a:lnTo>
                  <a:lnTo>
                    <a:pt x="69" y="12"/>
                  </a:lnTo>
                  <a:lnTo>
                    <a:pt x="42" y="27"/>
                  </a:lnTo>
                  <a:lnTo>
                    <a:pt x="19" y="50"/>
                  </a:lnTo>
                  <a:lnTo>
                    <a:pt x="8" y="72"/>
                  </a:lnTo>
                  <a:lnTo>
                    <a:pt x="0" y="95"/>
                  </a:lnTo>
                  <a:lnTo>
                    <a:pt x="0" y="103"/>
                  </a:lnTo>
                  <a:lnTo>
                    <a:pt x="11" y="110"/>
                  </a:lnTo>
                  <a:lnTo>
                    <a:pt x="27" y="118"/>
                  </a:lnTo>
                  <a:lnTo>
                    <a:pt x="42" y="118"/>
                  </a:lnTo>
                  <a:lnTo>
                    <a:pt x="57" y="118"/>
                  </a:lnTo>
                  <a:lnTo>
                    <a:pt x="76" y="110"/>
                  </a:lnTo>
                  <a:lnTo>
                    <a:pt x="95" y="107"/>
                  </a:lnTo>
                  <a:lnTo>
                    <a:pt x="114" y="99"/>
                  </a:lnTo>
                  <a:lnTo>
                    <a:pt x="133" y="88"/>
                  </a:lnTo>
                  <a:close/>
                </a:path>
              </a:pathLst>
            </a:custGeom>
            <a:solidFill>
              <a:srgbClr val="000000"/>
            </a:solidFill>
            <a:ln w="9525">
              <a:noFill/>
              <a:round/>
              <a:headEnd/>
              <a:tailEnd/>
            </a:ln>
          </p:spPr>
          <p:txBody>
            <a:bodyPr/>
            <a:lstStyle/>
            <a:p>
              <a:endParaRPr lang="en-US"/>
            </a:p>
          </p:txBody>
        </p:sp>
        <p:sp>
          <p:nvSpPr>
            <p:cNvPr id="2620" name="Freeform 2140"/>
            <p:cNvSpPr>
              <a:spLocks noChangeAspect="1"/>
            </p:cNvSpPr>
            <p:nvPr/>
          </p:nvSpPr>
          <p:spPr bwMode="auto">
            <a:xfrm>
              <a:off x="1079" y="16614"/>
              <a:ext cx="642" cy="778"/>
            </a:xfrm>
            <a:custGeom>
              <a:avLst/>
              <a:gdLst>
                <a:gd name="T0" fmla="*/ 236 w 642"/>
                <a:gd name="T1" fmla="*/ 117 h 778"/>
                <a:gd name="T2" fmla="*/ 190 w 642"/>
                <a:gd name="T3" fmla="*/ 152 h 778"/>
                <a:gd name="T4" fmla="*/ 148 w 642"/>
                <a:gd name="T5" fmla="*/ 190 h 778"/>
                <a:gd name="T6" fmla="*/ 106 w 642"/>
                <a:gd name="T7" fmla="*/ 235 h 778"/>
                <a:gd name="T8" fmla="*/ 72 w 642"/>
                <a:gd name="T9" fmla="*/ 281 h 778"/>
                <a:gd name="T10" fmla="*/ 45 w 642"/>
                <a:gd name="T11" fmla="*/ 330 h 778"/>
                <a:gd name="T12" fmla="*/ 23 w 642"/>
                <a:gd name="T13" fmla="*/ 379 h 778"/>
                <a:gd name="T14" fmla="*/ 7 w 642"/>
                <a:gd name="T15" fmla="*/ 429 h 778"/>
                <a:gd name="T16" fmla="*/ 0 w 642"/>
                <a:gd name="T17" fmla="*/ 482 h 778"/>
                <a:gd name="T18" fmla="*/ 7 w 642"/>
                <a:gd name="T19" fmla="*/ 562 h 778"/>
                <a:gd name="T20" fmla="*/ 38 w 642"/>
                <a:gd name="T21" fmla="*/ 626 h 778"/>
                <a:gd name="T22" fmla="*/ 83 w 642"/>
                <a:gd name="T23" fmla="*/ 683 h 778"/>
                <a:gd name="T24" fmla="*/ 141 w 642"/>
                <a:gd name="T25" fmla="*/ 725 h 778"/>
                <a:gd name="T26" fmla="*/ 209 w 642"/>
                <a:gd name="T27" fmla="*/ 755 h 778"/>
                <a:gd name="T28" fmla="*/ 285 w 642"/>
                <a:gd name="T29" fmla="*/ 774 h 778"/>
                <a:gd name="T30" fmla="*/ 357 w 642"/>
                <a:gd name="T31" fmla="*/ 778 h 778"/>
                <a:gd name="T32" fmla="*/ 429 w 642"/>
                <a:gd name="T33" fmla="*/ 767 h 778"/>
                <a:gd name="T34" fmla="*/ 445 w 642"/>
                <a:gd name="T35" fmla="*/ 767 h 778"/>
                <a:gd name="T36" fmla="*/ 460 w 642"/>
                <a:gd name="T37" fmla="*/ 759 h 778"/>
                <a:gd name="T38" fmla="*/ 471 w 642"/>
                <a:gd name="T39" fmla="*/ 744 h 778"/>
                <a:gd name="T40" fmla="*/ 475 w 642"/>
                <a:gd name="T41" fmla="*/ 729 h 778"/>
                <a:gd name="T42" fmla="*/ 471 w 642"/>
                <a:gd name="T43" fmla="*/ 721 h 778"/>
                <a:gd name="T44" fmla="*/ 460 w 642"/>
                <a:gd name="T45" fmla="*/ 721 h 778"/>
                <a:gd name="T46" fmla="*/ 445 w 642"/>
                <a:gd name="T47" fmla="*/ 717 h 778"/>
                <a:gd name="T48" fmla="*/ 426 w 642"/>
                <a:gd name="T49" fmla="*/ 717 h 778"/>
                <a:gd name="T50" fmla="*/ 403 w 642"/>
                <a:gd name="T51" fmla="*/ 717 h 778"/>
                <a:gd name="T52" fmla="*/ 384 w 642"/>
                <a:gd name="T53" fmla="*/ 717 h 778"/>
                <a:gd name="T54" fmla="*/ 365 w 642"/>
                <a:gd name="T55" fmla="*/ 717 h 778"/>
                <a:gd name="T56" fmla="*/ 353 w 642"/>
                <a:gd name="T57" fmla="*/ 717 h 778"/>
                <a:gd name="T58" fmla="*/ 315 w 642"/>
                <a:gd name="T59" fmla="*/ 714 h 778"/>
                <a:gd name="T60" fmla="*/ 281 w 642"/>
                <a:gd name="T61" fmla="*/ 710 h 778"/>
                <a:gd name="T62" fmla="*/ 243 w 642"/>
                <a:gd name="T63" fmla="*/ 706 h 778"/>
                <a:gd name="T64" fmla="*/ 205 w 642"/>
                <a:gd name="T65" fmla="*/ 695 h 778"/>
                <a:gd name="T66" fmla="*/ 167 w 642"/>
                <a:gd name="T67" fmla="*/ 683 h 778"/>
                <a:gd name="T68" fmla="*/ 129 w 642"/>
                <a:gd name="T69" fmla="*/ 657 h 778"/>
                <a:gd name="T70" fmla="*/ 95 w 642"/>
                <a:gd name="T71" fmla="*/ 623 h 778"/>
                <a:gd name="T72" fmla="*/ 57 w 642"/>
                <a:gd name="T73" fmla="*/ 573 h 778"/>
                <a:gd name="T74" fmla="*/ 49 w 642"/>
                <a:gd name="T75" fmla="*/ 516 h 778"/>
                <a:gd name="T76" fmla="*/ 53 w 642"/>
                <a:gd name="T77" fmla="*/ 463 h 778"/>
                <a:gd name="T78" fmla="*/ 68 w 642"/>
                <a:gd name="T79" fmla="*/ 410 h 778"/>
                <a:gd name="T80" fmla="*/ 91 w 642"/>
                <a:gd name="T81" fmla="*/ 360 h 778"/>
                <a:gd name="T82" fmla="*/ 125 w 642"/>
                <a:gd name="T83" fmla="*/ 315 h 778"/>
                <a:gd name="T84" fmla="*/ 163 w 642"/>
                <a:gd name="T85" fmla="*/ 269 h 778"/>
                <a:gd name="T86" fmla="*/ 205 w 642"/>
                <a:gd name="T87" fmla="*/ 231 h 778"/>
                <a:gd name="T88" fmla="*/ 255 w 642"/>
                <a:gd name="T89" fmla="*/ 193 h 778"/>
                <a:gd name="T90" fmla="*/ 304 w 642"/>
                <a:gd name="T91" fmla="*/ 159 h 778"/>
                <a:gd name="T92" fmla="*/ 357 w 642"/>
                <a:gd name="T93" fmla="*/ 129 h 778"/>
                <a:gd name="T94" fmla="*/ 410 w 642"/>
                <a:gd name="T95" fmla="*/ 102 h 778"/>
                <a:gd name="T96" fmla="*/ 460 w 642"/>
                <a:gd name="T97" fmla="*/ 79 h 778"/>
                <a:gd name="T98" fmla="*/ 513 w 642"/>
                <a:gd name="T99" fmla="*/ 61 h 778"/>
                <a:gd name="T100" fmla="*/ 559 w 642"/>
                <a:gd name="T101" fmla="*/ 42 h 778"/>
                <a:gd name="T102" fmla="*/ 604 w 642"/>
                <a:gd name="T103" fmla="*/ 30 h 778"/>
                <a:gd name="T104" fmla="*/ 642 w 642"/>
                <a:gd name="T105" fmla="*/ 23 h 778"/>
                <a:gd name="T106" fmla="*/ 616 w 642"/>
                <a:gd name="T107" fmla="*/ 7 h 778"/>
                <a:gd name="T108" fmla="*/ 574 w 642"/>
                <a:gd name="T109" fmla="*/ 0 h 778"/>
                <a:gd name="T110" fmla="*/ 525 w 642"/>
                <a:gd name="T111" fmla="*/ 7 h 778"/>
                <a:gd name="T112" fmla="*/ 468 w 642"/>
                <a:gd name="T113" fmla="*/ 19 h 778"/>
                <a:gd name="T114" fmla="*/ 403 w 642"/>
                <a:gd name="T115" fmla="*/ 38 h 778"/>
                <a:gd name="T116" fmla="*/ 342 w 642"/>
                <a:gd name="T117" fmla="*/ 61 h 778"/>
                <a:gd name="T118" fmla="*/ 285 w 642"/>
                <a:gd name="T119" fmla="*/ 91 h 778"/>
                <a:gd name="T120" fmla="*/ 236 w 642"/>
                <a:gd name="T121" fmla="*/ 117 h 77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42"/>
                <a:gd name="T184" fmla="*/ 0 h 778"/>
                <a:gd name="T185" fmla="*/ 642 w 642"/>
                <a:gd name="T186" fmla="*/ 778 h 77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42" h="778">
                  <a:moveTo>
                    <a:pt x="236" y="117"/>
                  </a:moveTo>
                  <a:lnTo>
                    <a:pt x="190" y="152"/>
                  </a:lnTo>
                  <a:lnTo>
                    <a:pt x="148" y="190"/>
                  </a:lnTo>
                  <a:lnTo>
                    <a:pt x="106" y="235"/>
                  </a:lnTo>
                  <a:lnTo>
                    <a:pt x="72" y="281"/>
                  </a:lnTo>
                  <a:lnTo>
                    <a:pt x="45" y="330"/>
                  </a:lnTo>
                  <a:lnTo>
                    <a:pt x="23" y="379"/>
                  </a:lnTo>
                  <a:lnTo>
                    <a:pt x="7" y="429"/>
                  </a:lnTo>
                  <a:lnTo>
                    <a:pt x="0" y="482"/>
                  </a:lnTo>
                  <a:lnTo>
                    <a:pt x="7" y="562"/>
                  </a:lnTo>
                  <a:lnTo>
                    <a:pt x="38" y="626"/>
                  </a:lnTo>
                  <a:lnTo>
                    <a:pt x="83" y="683"/>
                  </a:lnTo>
                  <a:lnTo>
                    <a:pt x="141" y="725"/>
                  </a:lnTo>
                  <a:lnTo>
                    <a:pt x="209" y="755"/>
                  </a:lnTo>
                  <a:lnTo>
                    <a:pt x="285" y="774"/>
                  </a:lnTo>
                  <a:lnTo>
                    <a:pt x="357" y="778"/>
                  </a:lnTo>
                  <a:lnTo>
                    <a:pt x="429" y="767"/>
                  </a:lnTo>
                  <a:lnTo>
                    <a:pt x="445" y="767"/>
                  </a:lnTo>
                  <a:lnTo>
                    <a:pt x="460" y="759"/>
                  </a:lnTo>
                  <a:lnTo>
                    <a:pt x="471" y="744"/>
                  </a:lnTo>
                  <a:lnTo>
                    <a:pt x="475" y="729"/>
                  </a:lnTo>
                  <a:lnTo>
                    <a:pt x="471" y="721"/>
                  </a:lnTo>
                  <a:lnTo>
                    <a:pt x="460" y="721"/>
                  </a:lnTo>
                  <a:lnTo>
                    <a:pt x="445" y="717"/>
                  </a:lnTo>
                  <a:lnTo>
                    <a:pt x="426" y="717"/>
                  </a:lnTo>
                  <a:lnTo>
                    <a:pt x="403" y="717"/>
                  </a:lnTo>
                  <a:lnTo>
                    <a:pt x="384" y="717"/>
                  </a:lnTo>
                  <a:lnTo>
                    <a:pt x="365" y="717"/>
                  </a:lnTo>
                  <a:lnTo>
                    <a:pt x="353" y="717"/>
                  </a:lnTo>
                  <a:lnTo>
                    <a:pt x="315" y="714"/>
                  </a:lnTo>
                  <a:lnTo>
                    <a:pt x="281" y="710"/>
                  </a:lnTo>
                  <a:lnTo>
                    <a:pt x="243" y="706"/>
                  </a:lnTo>
                  <a:lnTo>
                    <a:pt x="205" y="695"/>
                  </a:lnTo>
                  <a:lnTo>
                    <a:pt x="167" y="683"/>
                  </a:lnTo>
                  <a:lnTo>
                    <a:pt x="129" y="657"/>
                  </a:lnTo>
                  <a:lnTo>
                    <a:pt x="95" y="623"/>
                  </a:lnTo>
                  <a:lnTo>
                    <a:pt x="57" y="573"/>
                  </a:lnTo>
                  <a:lnTo>
                    <a:pt x="49" y="516"/>
                  </a:lnTo>
                  <a:lnTo>
                    <a:pt x="53" y="463"/>
                  </a:lnTo>
                  <a:lnTo>
                    <a:pt x="68" y="410"/>
                  </a:lnTo>
                  <a:lnTo>
                    <a:pt x="91" y="360"/>
                  </a:lnTo>
                  <a:lnTo>
                    <a:pt x="125" y="315"/>
                  </a:lnTo>
                  <a:lnTo>
                    <a:pt x="163" y="269"/>
                  </a:lnTo>
                  <a:lnTo>
                    <a:pt x="205" y="231"/>
                  </a:lnTo>
                  <a:lnTo>
                    <a:pt x="255" y="193"/>
                  </a:lnTo>
                  <a:lnTo>
                    <a:pt x="304" y="159"/>
                  </a:lnTo>
                  <a:lnTo>
                    <a:pt x="357" y="129"/>
                  </a:lnTo>
                  <a:lnTo>
                    <a:pt x="410" y="102"/>
                  </a:lnTo>
                  <a:lnTo>
                    <a:pt x="460" y="79"/>
                  </a:lnTo>
                  <a:lnTo>
                    <a:pt x="513" y="61"/>
                  </a:lnTo>
                  <a:lnTo>
                    <a:pt x="559" y="42"/>
                  </a:lnTo>
                  <a:lnTo>
                    <a:pt x="604" y="30"/>
                  </a:lnTo>
                  <a:lnTo>
                    <a:pt x="642" y="23"/>
                  </a:lnTo>
                  <a:lnTo>
                    <a:pt x="616" y="7"/>
                  </a:lnTo>
                  <a:lnTo>
                    <a:pt x="574" y="0"/>
                  </a:lnTo>
                  <a:lnTo>
                    <a:pt x="525" y="7"/>
                  </a:lnTo>
                  <a:lnTo>
                    <a:pt x="468" y="19"/>
                  </a:lnTo>
                  <a:lnTo>
                    <a:pt x="403" y="38"/>
                  </a:lnTo>
                  <a:lnTo>
                    <a:pt x="342" y="61"/>
                  </a:lnTo>
                  <a:lnTo>
                    <a:pt x="285" y="91"/>
                  </a:lnTo>
                  <a:lnTo>
                    <a:pt x="236" y="117"/>
                  </a:lnTo>
                  <a:close/>
                </a:path>
              </a:pathLst>
            </a:custGeom>
            <a:solidFill>
              <a:srgbClr val="000000"/>
            </a:solidFill>
            <a:ln w="9525">
              <a:noFill/>
              <a:round/>
              <a:headEnd/>
              <a:tailEnd/>
            </a:ln>
          </p:spPr>
          <p:txBody>
            <a:bodyPr/>
            <a:lstStyle/>
            <a:p>
              <a:endParaRPr lang="en-US"/>
            </a:p>
          </p:txBody>
        </p:sp>
        <p:sp>
          <p:nvSpPr>
            <p:cNvPr id="2621" name="Freeform 2141"/>
            <p:cNvSpPr>
              <a:spLocks noChangeAspect="1"/>
            </p:cNvSpPr>
            <p:nvPr/>
          </p:nvSpPr>
          <p:spPr bwMode="auto">
            <a:xfrm>
              <a:off x="2181" y="16606"/>
              <a:ext cx="415" cy="604"/>
            </a:xfrm>
            <a:custGeom>
              <a:avLst/>
              <a:gdLst>
                <a:gd name="T0" fmla="*/ 350 w 415"/>
                <a:gd name="T1" fmla="*/ 201 h 604"/>
                <a:gd name="T2" fmla="*/ 362 w 415"/>
                <a:gd name="T3" fmla="*/ 266 h 604"/>
                <a:gd name="T4" fmla="*/ 354 w 415"/>
                <a:gd name="T5" fmla="*/ 319 h 604"/>
                <a:gd name="T6" fmla="*/ 327 w 415"/>
                <a:gd name="T7" fmla="*/ 365 h 604"/>
                <a:gd name="T8" fmla="*/ 289 w 415"/>
                <a:gd name="T9" fmla="*/ 406 h 604"/>
                <a:gd name="T10" fmla="*/ 244 w 415"/>
                <a:gd name="T11" fmla="*/ 444 h 604"/>
                <a:gd name="T12" fmla="*/ 194 w 415"/>
                <a:gd name="T13" fmla="*/ 479 h 604"/>
                <a:gd name="T14" fmla="*/ 141 w 415"/>
                <a:gd name="T15" fmla="*/ 517 h 604"/>
                <a:gd name="T16" fmla="*/ 96 w 415"/>
                <a:gd name="T17" fmla="*/ 551 h 604"/>
                <a:gd name="T18" fmla="*/ 88 w 415"/>
                <a:gd name="T19" fmla="*/ 562 h 604"/>
                <a:gd name="T20" fmla="*/ 84 w 415"/>
                <a:gd name="T21" fmla="*/ 570 h 604"/>
                <a:gd name="T22" fmla="*/ 84 w 415"/>
                <a:gd name="T23" fmla="*/ 581 h 604"/>
                <a:gd name="T24" fmla="*/ 92 w 415"/>
                <a:gd name="T25" fmla="*/ 593 h 604"/>
                <a:gd name="T26" fmla="*/ 99 w 415"/>
                <a:gd name="T27" fmla="*/ 600 h 604"/>
                <a:gd name="T28" fmla="*/ 111 w 415"/>
                <a:gd name="T29" fmla="*/ 604 h 604"/>
                <a:gd name="T30" fmla="*/ 122 w 415"/>
                <a:gd name="T31" fmla="*/ 604 h 604"/>
                <a:gd name="T32" fmla="*/ 134 w 415"/>
                <a:gd name="T33" fmla="*/ 600 h 604"/>
                <a:gd name="T34" fmla="*/ 191 w 415"/>
                <a:gd name="T35" fmla="*/ 566 h 604"/>
                <a:gd name="T36" fmla="*/ 248 w 415"/>
                <a:gd name="T37" fmla="*/ 528 h 604"/>
                <a:gd name="T38" fmla="*/ 301 w 415"/>
                <a:gd name="T39" fmla="*/ 486 h 604"/>
                <a:gd name="T40" fmla="*/ 350 w 415"/>
                <a:gd name="T41" fmla="*/ 437 h 604"/>
                <a:gd name="T42" fmla="*/ 384 w 415"/>
                <a:gd name="T43" fmla="*/ 384 h 604"/>
                <a:gd name="T44" fmla="*/ 407 w 415"/>
                <a:gd name="T45" fmla="*/ 323 h 604"/>
                <a:gd name="T46" fmla="*/ 415 w 415"/>
                <a:gd name="T47" fmla="*/ 258 h 604"/>
                <a:gd name="T48" fmla="*/ 400 w 415"/>
                <a:gd name="T49" fmla="*/ 190 h 604"/>
                <a:gd name="T50" fmla="*/ 365 w 415"/>
                <a:gd name="T51" fmla="*/ 137 h 604"/>
                <a:gd name="T52" fmla="*/ 320 w 415"/>
                <a:gd name="T53" fmla="*/ 91 h 604"/>
                <a:gd name="T54" fmla="*/ 259 w 415"/>
                <a:gd name="T55" fmla="*/ 53 h 604"/>
                <a:gd name="T56" fmla="*/ 198 w 415"/>
                <a:gd name="T57" fmla="*/ 27 h 604"/>
                <a:gd name="T58" fmla="*/ 134 w 415"/>
                <a:gd name="T59" fmla="*/ 8 h 604"/>
                <a:gd name="T60" fmla="*/ 77 w 415"/>
                <a:gd name="T61" fmla="*/ 0 h 604"/>
                <a:gd name="T62" fmla="*/ 31 w 415"/>
                <a:gd name="T63" fmla="*/ 4 h 604"/>
                <a:gd name="T64" fmla="*/ 0 w 415"/>
                <a:gd name="T65" fmla="*/ 19 h 604"/>
                <a:gd name="T66" fmla="*/ 54 w 415"/>
                <a:gd name="T67" fmla="*/ 34 h 604"/>
                <a:gd name="T68" fmla="*/ 107 w 415"/>
                <a:gd name="T69" fmla="*/ 46 h 604"/>
                <a:gd name="T70" fmla="*/ 156 w 415"/>
                <a:gd name="T71" fmla="*/ 57 h 604"/>
                <a:gd name="T72" fmla="*/ 206 w 415"/>
                <a:gd name="T73" fmla="*/ 72 h 604"/>
                <a:gd name="T74" fmla="*/ 251 w 415"/>
                <a:gd name="T75" fmla="*/ 91 h 604"/>
                <a:gd name="T76" fmla="*/ 293 w 415"/>
                <a:gd name="T77" fmla="*/ 118 h 604"/>
                <a:gd name="T78" fmla="*/ 327 w 415"/>
                <a:gd name="T79" fmla="*/ 152 h 604"/>
                <a:gd name="T80" fmla="*/ 350 w 415"/>
                <a:gd name="T81" fmla="*/ 201 h 60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604"/>
                <a:gd name="T125" fmla="*/ 415 w 415"/>
                <a:gd name="T126" fmla="*/ 604 h 60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604">
                  <a:moveTo>
                    <a:pt x="350" y="201"/>
                  </a:moveTo>
                  <a:lnTo>
                    <a:pt x="362" y="266"/>
                  </a:lnTo>
                  <a:lnTo>
                    <a:pt x="354" y="319"/>
                  </a:lnTo>
                  <a:lnTo>
                    <a:pt x="327" y="365"/>
                  </a:lnTo>
                  <a:lnTo>
                    <a:pt x="289" y="406"/>
                  </a:lnTo>
                  <a:lnTo>
                    <a:pt x="244" y="444"/>
                  </a:lnTo>
                  <a:lnTo>
                    <a:pt x="194" y="479"/>
                  </a:lnTo>
                  <a:lnTo>
                    <a:pt x="141" y="517"/>
                  </a:lnTo>
                  <a:lnTo>
                    <a:pt x="96" y="551"/>
                  </a:lnTo>
                  <a:lnTo>
                    <a:pt x="88" y="562"/>
                  </a:lnTo>
                  <a:lnTo>
                    <a:pt x="84" y="570"/>
                  </a:lnTo>
                  <a:lnTo>
                    <a:pt x="84" y="581"/>
                  </a:lnTo>
                  <a:lnTo>
                    <a:pt x="92" y="593"/>
                  </a:lnTo>
                  <a:lnTo>
                    <a:pt x="99" y="600"/>
                  </a:lnTo>
                  <a:lnTo>
                    <a:pt x="111" y="604"/>
                  </a:lnTo>
                  <a:lnTo>
                    <a:pt x="122" y="604"/>
                  </a:lnTo>
                  <a:lnTo>
                    <a:pt x="134" y="600"/>
                  </a:lnTo>
                  <a:lnTo>
                    <a:pt x="191" y="566"/>
                  </a:lnTo>
                  <a:lnTo>
                    <a:pt x="248" y="528"/>
                  </a:lnTo>
                  <a:lnTo>
                    <a:pt x="301" y="486"/>
                  </a:lnTo>
                  <a:lnTo>
                    <a:pt x="350" y="437"/>
                  </a:lnTo>
                  <a:lnTo>
                    <a:pt x="384" y="384"/>
                  </a:lnTo>
                  <a:lnTo>
                    <a:pt x="407" y="323"/>
                  </a:lnTo>
                  <a:lnTo>
                    <a:pt x="415" y="258"/>
                  </a:lnTo>
                  <a:lnTo>
                    <a:pt x="400" y="190"/>
                  </a:lnTo>
                  <a:lnTo>
                    <a:pt x="365" y="137"/>
                  </a:lnTo>
                  <a:lnTo>
                    <a:pt x="320" y="91"/>
                  </a:lnTo>
                  <a:lnTo>
                    <a:pt x="259" y="53"/>
                  </a:lnTo>
                  <a:lnTo>
                    <a:pt x="198" y="27"/>
                  </a:lnTo>
                  <a:lnTo>
                    <a:pt x="134" y="8"/>
                  </a:lnTo>
                  <a:lnTo>
                    <a:pt x="77" y="0"/>
                  </a:lnTo>
                  <a:lnTo>
                    <a:pt x="31" y="4"/>
                  </a:lnTo>
                  <a:lnTo>
                    <a:pt x="0" y="19"/>
                  </a:lnTo>
                  <a:lnTo>
                    <a:pt x="54" y="34"/>
                  </a:lnTo>
                  <a:lnTo>
                    <a:pt x="107" y="46"/>
                  </a:lnTo>
                  <a:lnTo>
                    <a:pt x="156" y="57"/>
                  </a:lnTo>
                  <a:lnTo>
                    <a:pt x="206" y="72"/>
                  </a:lnTo>
                  <a:lnTo>
                    <a:pt x="251" y="91"/>
                  </a:lnTo>
                  <a:lnTo>
                    <a:pt x="293" y="118"/>
                  </a:lnTo>
                  <a:lnTo>
                    <a:pt x="327" y="152"/>
                  </a:lnTo>
                  <a:lnTo>
                    <a:pt x="350" y="201"/>
                  </a:lnTo>
                  <a:close/>
                </a:path>
              </a:pathLst>
            </a:custGeom>
            <a:solidFill>
              <a:srgbClr val="000000"/>
            </a:solidFill>
            <a:ln w="9525">
              <a:noFill/>
              <a:round/>
              <a:headEnd/>
              <a:tailEnd/>
            </a:ln>
          </p:spPr>
          <p:txBody>
            <a:bodyPr/>
            <a:lstStyle/>
            <a:p>
              <a:endParaRPr lang="en-US"/>
            </a:p>
          </p:txBody>
        </p:sp>
        <p:sp>
          <p:nvSpPr>
            <p:cNvPr id="2622" name="Freeform 2142"/>
            <p:cNvSpPr>
              <a:spLocks noChangeAspect="1"/>
            </p:cNvSpPr>
            <p:nvPr/>
          </p:nvSpPr>
          <p:spPr bwMode="auto">
            <a:xfrm>
              <a:off x="668" y="16469"/>
              <a:ext cx="1046" cy="1254"/>
            </a:xfrm>
            <a:custGeom>
              <a:avLst/>
              <a:gdLst>
                <a:gd name="T0" fmla="*/ 327 w 1046"/>
                <a:gd name="T1" fmla="*/ 232 h 1254"/>
                <a:gd name="T2" fmla="*/ 175 w 1046"/>
                <a:gd name="T3" fmla="*/ 380 h 1254"/>
                <a:gd name="T4" fmla="*/ 57 w 1046"/>
                <a:gd name="T5" fmla="*/ 555 h 1254"/>
                <a:gd name="T6" fmla="*/ 0 w 1046"/>
                <a:gd name="T7" fmla="*/ 752 h 1254"/>
                <a:gd name="T8" fmla="*/ 12 w 1046"/>
                <a:gd name="T9" fmla="*/ 885 h 1254"/>
                <a:gd name="T10" fmla="*/ 34 w 1046"/>
                <a:gd name="T11" fmla="*/ 938 h 1254"/>
                <a:gd name="T12" fmla="*/ 69 w 1046"/>
                <a:gd name="T13" fmla="*/ 988 h 1254"/>
                <a:gd name="T14" fmla="*/ 110 w 1046"/>
                <a:gd name="T15" fmla="*/ 1030 h 1254"/>
                <a:gd name="T16" fmla="*/ 183 w 1046"/>
                <a:gd name="T17" fmla="*/ 1075 h 1254"/>
                <a:gd name="T18" fmla="*/ 282 w 1046"/>
                <a:gd name="T19" fmla="*/ 1124 h 1254"/>
                <a:gd name="T20" fmla="*/ 388 w 1046"/>
                <a:gd name="T21" fmla="*/ 1162 h 1254"/>
                <a:gd name="T22" fmla="*/ 494 w 1046"/>
                <a:gd name="T23" fmla="*/ 1193 h 1254"/>
                <a:gd name="T24" fmla="*/ 605 w 1046"/>
                <a:gd name="T25" fmla="*/ 1216 h 1254"/>
                <a:gd name="T26" fmla="*/ 715 w 1046"/>
                <a:gd name="T27" fmla="*/ 1231 h 1254"/>
                <a:gd name="T28" fmla="*/ 829 w 1046"/>
                <a:gd name="T29" fmla="*/ 1242 h 1254"/>
                <a:gd name="T30" fmla="*/ 939 w 1046"/>
                <a:gd name="T31" fmla="*/ 1250 h 1254"/>
                <a:gd name="T32" fmla="*/ 1012 w 1046"/>
                <a:gd name="T33" fmla="*/ 1254 h 1254"/>
                <a:gd name="T34" fmla="*/ 1038 w 1046"/>
                <a:gd name="T35" fmla="*/ 1231 h 1254"/>
                <a:gd name="T36" fmla="*/ 1046 w 1046"/>
                <a:gd name="T37" fmla="*/ 1193 h 1254"/>
                <a:gd name="T38" fmla="*/ 1023 w 1046"/>
                <a:gd name="T39" fmla="*/ 1166 h 1254"/>
                <a:gd name="T40" fmla="*/ 955 w 1046"/>
                <a:gd name="T41" fmla="*/ 1162 h 1254"/>
                <a:gd name="T42" fmla="*/ 852 w 1046"/>
                <a:gd name="T43" fmla="*/ 1159 h 1254"/>
                <a:gd name="T44" fmla="*/ 749 w 1046"/>
                <a:gd name="T45" fmla="*/ 1151 h 1254"/>
                <a:gd name="T46" fmla="*/ 647 w 1046"/>
                <a:gd name="T47" fmla="*/ 1136 h 1254"/>
                <a:gd name="T48" fmla="*/ 544 w 1046"/>
                <a:gd name="T49" fmla="*/ 1117 h 1254"/>
                <a:gd name="T50" fmla="*/ 441 w 1046"/>
                <a:gd name="T51" fmla="*/ 1090 h 1254"/>
                <a:gd name="T52" fmla="*/ 342 w 1046"/>
                <a:gd name="T53" fmla="*/ 1060 h 1254"/>
                <a:gd name="T54" fmla="*/ 247 w 1046"/>
                <a:gd name="T55" fmla="*/ 1014 h 1254"/>
                <a:gd name="T56" fmla="*/ 164 w 1046"/>
                <a:gd name="T57" fmla="*/ 965 h 1254"/>
                <a:gd name="T58" fmla="*/ 114 w 1046"/>
                <a:gd name="T59" fmla="*/ 889 h 1254"/>
                <a:gd name="T60" fmla="*/ 99 w 1046"/>
                <a:gd name="T61" fmla="*/ 790 h 1254"/>
                <a:gd name="T62" fmla="*/ 122 w 1046"/>
                <a:gd name="T63" fmla="*/ 654 h 1254"/>
                <a:gd name="T64" fmla="*/ 164 w 1046"/>
                <a:gd name="T65" fmla="*/ 547 h 1254"/>
                <a:gd name="T66" fmla="*/ 221 w 1046"/>
                <a:gd name="T67" fmla="*/ 452 h 1254"/>
                <a:gd name="T68" fmla="*/ 289 w 1046"/>
                <a:gd name="T69" fmla="*/ 369 h 1254"/>
                <a:gd name="T70" fmla="*/ 369 w 1046"/>
                <a:gd name="T71" fmla="*/ 293 h 1254"/>
                <a:gd name="T72" fmla="*/ 468 w 1046"/>
                <a:gd name="T73" fmla="*/ 213 h 1254"/>
                <a:gd name="T74" fmla="*/ 586 w 1046"/>
                <a:gd name="T75" fmla="*/ 137 h 1254"/>
                <a:gd name="T76" fmla="*/ 711 w 1046"/>
                <a:gd name="T77" fmla="*/ 73 h 1254"/>
                <a:gd name="T78" fmla="*/ 821 w 1046"/>
                <a:gd name="T79" fmla="*/ 23 h 1254"/>
                <a:gd name="T80" fmla="*/ 825 w 1046"/>
                <a:gd name="T81" fmla="*/ 0 h 1254"/>
                <a:gd name="T82" fmla="*/ 715 w 1046"/>
                <a:gd name="T83" fmla="*/ 19 h 1254"/>
                <a:gd name="T84" fmla="*/ 586 w 1046"/>
                <a:gd name="T85" fmla="*/ 65 h 1254"/>
                <a:gd name="T86" fmla="*/ 460 w 1046"/>
                <a:gd name="T87" fmla="*/ 130 h 125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6"/>
                <a:gd name="T133" fmla="*/ 0 h 1254"/>
                <a:gd name="T134" fmla="*/ 1046 w 1046"/>
                <a:gd name="T135" fmla="*/ 1254 h 125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6" h="1254">
                  <a:moveTo>
                    <a:pt x="407" y="168"/>
                  </a:moveTo>
                  <a:lnTo>
                    <a:pt x="327" y="232"/>
                  </a:lnTo>
                  <a:lnTo>
                    <a:pt x="247" y="304"/>
                  </a:lnTo>
                  <a:lnTo>
                    <a:pt x="175" y="380"/>
                  </a:lnTo>
                  <a:lnTo>
                    <a:pt x="110" y="464"/>
                  </a:lnTo>
                  <a:lnTo>
                    <a:pt x="57" y="555"/>
                  </a:lnTo>
                  <a:lnTo>
                    <a:pt x="19" y="650"/>
                  </a:lnTo>
                  <a:lnTo>
                    <a:pt x="0" y="752"/>
                  </a:lnTo>
                  <a:lnTo>
                    <a:pt x="4" y="859"/>
                  </a:lnTo>
                  <a:lnTo>
                    <a:pt x="12" y="885"/>
                  </a:lnTo>
                  <a:lnTo>
                    <a:pt x="23" y="916"/>
                  </a:lnTo>
                  <a:lnTo>
                    <a:pt x="34" y="938"/>
                  </a:lnTo>
                  <a:lnTo>
                    <a:pt x="50" y="965"/>
                  </a:lnTo>
                  <a:lnTo>
                    <a:pt x="69" y="988"/>
                  </a:lnTo>
                  <a:lnTo>
                    <a:pt x="88" y="1011"/>
                  </a:lnTo>
                  <a:lnTo>
                    <a:pt x="110" y="1030"/>
                  </a:lnTo>
                  <a:lnTo>
                    <a:pt x="133" y="1045"/>
                  </a:lnTo>
                  <a:lnTo>
                    <a:pt x="183" y="1075"/>
                  </a:lnTo>
                  <a:lnTo>
                    <a:pt x="232" y="1102"/>
                  </a:lnTo>
                  <a:lnTo>
                    <a:pt x="282" y="1124"/>
                  </a:lnTo>
                  <a:lnTo>
                    <a:pt x="335" y="1143"/>
                  </a:lnTo>
                  <a:lnTo>
                    <a:pt x="388" y="1162"/>
                  </a:lnTo>
                  <a:lnTo>
                    <a:pt x="441" y="1178"/>
                  </a:lnTo>
                  <a:lnTo>
                    <a:pt x="494" y="1193"/>
                  </a:lnTo>
                  <a:lnTo>
                    <a:pt x="548" y="1204"/>
                  </a:lnTo>
                  <a:lnTo>
                    <a:pt x="605" y="1216"/>
                  </a:lnTo>
                  <a:lnTo>
                    <a:pt x="662" y="1223"/>
                  </a:lnTo>
                  <a:lnTo>
                    <a:pt x="715" y="1231"/>
                  </a:lnTo>
                  <a:lnTo>
                    <a:pt x="772" y="1238"/>
                  </a:lnTo>
                  <a:lnTo>
                    <a:pt x="829" y="1242"/>
                  </a:lnTo>
                  <a:lnTo>
                    <a:pt x="886" y="1246"/>
                  </a:lnTo>
                  <a:lnTo>
                    <a:pt x="939" y="1250"/>
                  </a:lnTo>
                  <a:lnTo>
                    <a:pt x="996" y="1254"/>
                  </a:lnTo>
                  <a:lnTo>
                    <a:pt x="1012" y="1254"/>
                  </a:lnTo>
                  <a:lnTo>
                    <a:pt x="1027" y="1242"/>
                  </a:lnTo>
                  <a:lnTo>
                    <a:pt x="1038" y="1231"/>
                  </a:lnTo>
                  <a:lnTo>
                    <a:pt x="1046" y="1212"/>
                  </a:lnTo>
                  <a:lnTo>
                    <a:pt x="1046" y="1193"/>
                  </a:lnTo>
                  <a:lnTo>
                    <a:pt x="1038" y="1178"/>
                  </a:lnTo>
                  <a:lnTo>
                    <a:pt x="1023" y="1166"/>
                  </a:lnTo>
                  <a:lnTo>
                    <a:pt x="1008" y="1162"/>
                  </a:lnTo>
                  <a:lnTo>
                    <a:pt x="955" y="1162"/>
                  </a:lnTo>
                  <a:lnTo>
                    <a:pt x="905" y="1162"/>
                  </a:lnTo>
                  <a:lnTo>
                    <a:pt x="852" y="1159"/>
                  </a:lnTo>
                  <a:lnTo>
                    <a:pt x="802" y="1155"/>
                  </a:lnTo>
                  <a:lnTo>
                    <a:pt x="749" y="1151"/>
                  </a:lnTo>
                  <a:lnTo>
                    <a:pt x="696" y="1143"/>
                  </a:lnTo>
                  <a:lnTo>
                    <a:pt x="647" y="1136"/>
                  </a:lnTo>
                  <a:lnTo>
                    <a:pt x="593" y="1128"/>
                  </a:lnTo>
                  <a:lnTo>
                    <a:pt x="544" y="1117"/>
                  </a:lnTo>
                  <a:lnTo>
                    <a:pt x="491" y="1105"/>
                  </a:lnTo>
                  <a:lnTo>
                    <a:pt x="441" y="1090"/>
                  </a:lnTo>
                  <a:lnTo>
                    <a:pt x="392" y="1075"/>
                  </a:lnTo>
                  <a:lnTo>
                    <a:pt x="342" y="1060"/>
                  </a:lnTo>
                  <a:lnTo>
                    <a:pt x="297" y="1037"/>
                  </a:lnTo>
                  <a:lnTo>
                    <a:pt x="247" y="1014"/>
                  </a:lnTo>
                  <a:lnTo>
                    <a:pt x="202" y="992"/>
                  </a:lnTo>
                  <a:lnTo>
                    <a:pt x="164" y="965"/>
                  </a:lnTo>
                  <a:lnTo>
                    <a:pt x="133" y="927"/>
                  </a:lnTo>
                  <a:lnTo>
                    <a:pt x="114" y="889"/>
                  </a:lnTo>
                  <a:lnTo>
                    <a:pt x="99" y="843"/>
                  </a:lnTo>
                  <a:lnTo>
                    <a:pt x="99" y="790"/>
                  </a:lnTo>
                  <a:lnTo>
                    <a:pt x="107" y="722"/>
                  </a:lnTo>
                  <a:lnTo>
                    <a:pt x="122" y="654"/>
                  </a:lnTo>
                  <a:lnTo>
                    <a:pt x="137" y="604"/>
                  </a:lnTo>
                  <a:lnTo>
                    <a:pt x="164" y="547"/>
                  </a:lnTo>
                  <a:lnTo>
                    <a:pt x="194" y="498"/>
                  </a:lnTo>
                  <a:lnTo>
                    <a:pt x="221" y="452"/>
                  </a:lnTo>
                  <a:lnTo>
                    <a:pt x="255" y="411"/>
                  </a:lnTo>
                  <a:lnTo>
                    <a:pt x="289" y="369"/>
                  </a:lnTo>
                  <a:lnTo>
                    <a:pt x="327" y="331"/>
                  </a:lnTo>
                  <a:lnTo>
                    <a:pt x="369" y="293"/>
                  </a:lnTo>
                  <a:lnTo>
                    <a:pt x="418" y="251"/>
                  </a:lnTo>
                  <a:lnTo>
                    <a:pt x="468" y="213"/>
                  </a:lnTo>
                  <a:lnTo>
                    <a:pt x="525" y="175"/>
                  </a:lnTo>
                  <a:lnTo>
                    <a:pt x="586" y="137"/>
                  </a:lnTo>
                  <a:lnTo>
                    <a:pt x="650" y="103"/>
                  </a:lnTo>
                  <a:lnTo>
                    <a:pt x="711" y="73"/>
                  </a:lnTo>
                  <a:lnTo>
                    <a:pt x="768" y="46"/>
                  </a:lnTo>
                  <a:lnTo>
                    <a:pt x="821" y="23"/>
                  </a:lnTo>
                  <a:lnTo>
                    <a:pt x="867" y="4"/>
                  </a:lnTo>
                  <a:lnTo>
                    <a:pt x="825" y="0"/>
                  </a:lnTo>
                  <a:lnTo>
                    <a:pt x="772" y="4"/>
                  </a:lnTo>
                  <a:lnTo>
                    <a:pt x="715" y="19"/>
                  </a:lnTo>
                  <a:lnTo>
                    <a:pt x="650" y="38"/>
                  </a:lnTo>
                  <a:lnTo>
                    <a:pt x="586" y="65"/>
                  </a:lnTo>
                  <a:lnTo>
                    <a:pt x="521" y="95"/>
                  </a:lnTo>
                  <a:lnTo>
                    <a:pt x="460" y="130"/>
                  </a:lnTo>
                  <a:lnTo>
                    <a:pt x="407" y="168"/>
                  </a:lnTo>
                  <a:close/>
                </a:path>
              </a:pathLst>
            </a:custGeom>
            <a:solidFill>
              <a:srgbClr val="000000"/>
            </a:solidFill>
            <a:ln w="9525">
              <a:noFill/>
              <a:round/>
              <a:headEnd/>
              <a:tailEnd/>
            </a:ln>
          </p:spPr>
          <p:txBody>
            <a:bodyPr/>
            <a:lstStyle/>
            <a:p>
              <a:endParaRPr lang="en-US"/>
            </a:p>
          </p:txBody>
        </p:sp>
        <p:sp>
          <p:nvSpPr>
            <p:cNvPr id="2623" name="Freeform 2143"/>
            <p:cNvSpPr>
              <a:spLocks noChangeAspect="1"/>
            </p:cNvSpPr>
            <p:nvPr/>
          </p:nvSpPr>
          <p:spPr bwMode="auto">
            <a:xfrm>
              <a:off x="2143" y="16428"/>
              <a:ext cx="913" cy="835"/>
            </a:xfrm>
            <a:custGeom>
              <a:avLst/>
              <a:gdLst>
                <a:gd name="T0" fmla="*/ 761 w 913"/>
                <a:gd name="T1" fmla="*/ 258 h 835"/>
                <a:gd name="T2" fmla="*/ 803 w 913"/>
                <a:gd name="T3" fmla="*/ 303 h 835"/>
                <a:gd name="T4" fmla="*/ 826 w 913"/>
                <a:gd name="T5" fmla="*/ 357 h 835"/>
                <a:gd name="T6" fmla="*/ 841 w 913"/>
                <a:gd name="T7" fmla="*/ 414 h 835"/>
                <a:gd name="T8" fmla="*/ 841 w 913"/>
                <a:gd name="T9" fmla="*/ 474 h 835"/>
                <a:gd name="T10" fmla="*/ 833 w 913"/>
                <a:gd name="T11" fmla="*/ 524 h 835"/>
                <a:gd name="T12" fmla="*/ 818 w 913"/>
                <a:gd name="T13" fmla="*/ 565 h 835"/>
                <a:gd name="T14" fmla="*/ 791 w 913"/>
                <a:gd name="T15" fmla="*/ 607 h 835"/>
                <a:gd name="T16" fmla="*/ 765 w 913"/>
                <a:gd name="T17" fmla="*/ 641 h 835"/>
                <a:gd name="T18" fmla="*/ 730 w 913"/>
                <a:gd name="T19" fmla="*/ 679 h 835"/>
                <a:gd name="T20" fmla="*/ 696 w 913"/>
                <a:gd name="T21" fmla="*/ 710 h 835"/>
                <a:gd name="T22" fmla="*/ 662 w 913"/>
                <a:gd name="T23" fmla="*/ 744 h 835"/>
                <a:gd name="T24" fmla="*/ 628 w 913"/>
                <a:gd name="T25" fmla="*/ 778 h 835"/>
                <a:gd name="T26" fmla="*/ 620 w 913"/>
                <a:gd name="T27" fmla="*/ 790 h 835"/>
                <a:gd name="T28" fmla="*/ 616 w 913"/>
                <a:gd name="T29" fmla="*/ 801 h 835"/>
                <a:gd name="T30" fmla="*/ 620 w 913"/>
                <a:gd name="T31" fmla="*/ 812 h 835"/>
                <a:gd name="T32" fmla="*/ 628 w 913"/>
                <a:gd name="T33" fmla="*/ 824 h 835"/>
                <a:gd name="T34" fmla="*/ 639 w 913"/>
                <a:gd name="T35" fmla="*/ 831 h 835"/>
                <a:gd name="T36" fmla="*/ 651 w 913"/>
                <a:gd name="T37" fmla="*/ 835 h 835"/>
                <a:gd name="T38" fmla="*/ 666 w 913"/>
                <a:gd name="T39" fmla="*/ 831 h 835"/>
                <a:gd name="T40" fmla="*/ 677 w 913"/>
                <a:gd name="T41" fmla="*/ 824 h 835"/>
                <a:gd name="T42" fmla="*/ 753 w 913"/>
                <a:gd name="T43" fmla="*/ 774 h 835"/>
                <a:gd name="T44" fmla="*/ 814 w 913"/>
                <a:gd name="T45" fmla="*/ 710 h 835"/>
                <a:gd name="T46" fmla="*/ 867 w 913"/>
                <a:gd name="T47" fmla="*/ 634 h 835"/>
                <a:gd name="T48" fmla="*/ 902 w 913"/>
                <a:gd name="T49" fmla="*/ 554 h 835"/>
                <a:gd name="T50" fmla="*/ 913 w 913"/>
                <a:gd name="T51" fmla="*/ 467 h 835"/>
                <a:gd name="T52" fmla="*/ 905 w 913"/>
                <a:gd name="T53" fmla="*/ 383 h 835"/>
                <a:gd name="T54" fmla="*/ 875 w 913"/>
                <a:gd name="T55" fmla="*/ 303 h 835"/>
                <a:gd name="T56" fmla="*/ 814 w 913"/>
                <a:gd name="T57" fmla="*/ 231 h 835"/>
                <a:gd name="T58" fmla="*/ 768 w 913"/>
                <a:gd name="T59" fmla="*/ 193 h 835"/>
                <a:gd name="T60" fmla="*/ 715 w 913"/>
                <a:gd name="T61" fmla="*/ 159 h 835"/>
                <a:gd name="T62" fmla="*/ 654 w 913"/>
                <a:gd name="T63" fmla="*/ 129 h 835"/>
                <a:gd name="T64" fmla="*/ 594 w 913"/>
                <a:gd name="T65" fmla="*/ 102 h 835"/>
                <a:gd name="T66" fmla="*/ 529 w 913"/>
                <a:gd name="T67" fmla="*/ 79 h 835"/>
                <a:gd name="T68" fmla="*/ 461 w 913"/>
                <a:gd name="T69" fmla="*/ 60 h 835"/>
                <a:gd name="T70" fmla="*/ 396 w 913"/>
                <a:gd name="T71" fmla="*/ 41 h 835"/>
                <a:gd name="T72" fmla="*/ 327 w 913"/>
                <a:gd name="T73" fmla="*/ 26 h 835"/>
                <a:gd name="T74" fmla="*/ 267 w 913"/>
                <a:gd name="T75" fmla="*/ 15 h 835"/>
                <a:gd name="T76" fmla="*/ 206 w 913"/>
                <a:gd name="T77" fmla="*/ 7 h 835"/>
                <a:gd name="T78" fmla="*/ 153 w 913"/>
                <a:gd name="T79" fmla="*/ 0 h 835"/>
                <a:gd name="T80" fmla="*/ 103 w 913"/>
                <a:gd name="T81" fmla="*/ 0 h 835"/>
                <a:gd name="T82" fmla="*/ 61 w 913"/>
                <a:gd name="T83" fmla="*/ 0 h 835"/>
                <a:gd name="T84" fmla="*/ 31 w 913"/>
                <a:gd name="T85" fmla="*/ 3 h 835"/>
                <a:gd name="T86" fmla="*/ 12 w 913"/>
                <a:gd name="T87" fmla="*/ 11 h 835"/>
                <a:gd name="T88" fmla="*/ 0 w 913"/>
                <a:gd name="T89" fmla="*/ 19 h 835"/>
                <a:gd name="T90" fmla="*/ 38 w 913"/>
                <a:gd name="T91" fmla="*/ 26 h 835"/>
                <a:gd name="T92" fmla="*/ 80 w 913"/>
                <a:gd name="T93" fmla="*/ 30 h 835"/>
                <a:gd name="T94" fmla="*/ 122 w 913"/>
                <a:gd name="T95" fmla="*/ 38 h 835"/>
                <a:gd name="T96" fmla="*/ 168 w 913"/>
                <a:gd name="T97" fmla="*/ 45 h 835"/>
                <a:gd name="T98" fmla="*/ 217 w 913"/>
                <a:gd name="T99" fmla="*/ 53 h 835"/>
                <a:gd name="T100" fmla="*/ 267 w 913"/>
                <a:gd name="T101" fmla="*/ 60 h 835"/>
                <a:gd name="T102" fmla="*/ 316 w 913"/>
                <a:gd name="T103" fmla="*/ 72 h 835"/>
                <a:gd name="T104" fmla="*/ 369 w 913"/>
                <a:gd name="T105" fmla="*/ 83 h 835"/>
                <a:gd name="T106" fmla="*/ 419 w 913"/>
                <a:gd name="T107" fmla="*/ 98 h 835"/>
                <a:gd name="T108" fmla="*/ 472 w 913"/>
                <a:gd name="T109" fmla="*/ 114 h 835"/>
                <a:gd name="T110" fmla="*/ 525 w 913"/>
                <a:gd name="T111" fmla="*/ 133 h 835"/>
                <a:gd name="T112" fmla="*/ 575 w 913"/>
                <a:gd name="T113" fmla="*/ 152 h 835"/>
                <a:gd name="T114" fmla="*/ 624 w 913"/>
                <a:gd name="T115" fmla="*/ 174 h 835"/>
                <a:gd name="T116" fmla="*/ 673 w 913"/>
                <a:gd name="T117" fmla="*/ 197 h 835"/>
                <a:gd name="T118" fmla="*/ 719 w 913"/>
                <a:gd name="T119" fmla="*/ 228 h 835"/>
                <a:gd name="T120" fmla="*/ 761 w 913"/>
                <a:gd name="T121" fmla="*/ 258 h 83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3"/>
                <a:gd name="T184" fmla="*/ 0 h 835"/>
                <a:gd name="T185" fmla="*/ 913 w 913"/>
                <a:gd name="T186" fmla="*/ 835 h 83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3" h="835">
                  <a:moveTo>
                    <a:pt x="761" y="258"/>
                  </a:moveTo>
                  <a:lnTo>
                    <a:pt x="803" y="303"/>
                  </a:lnTo>
                  <a:lnTo>
                    <a:pt x="826" y="357"/>
                  </a:lnTo>
                  <a:lnTo>
                    <a:pt x="841" y="414"/>
                  </a:lnTo>
                  <a:lnTo>
                    <a:pt x="841" y="474"/>
                  </a:lnTo>
                  <a:lnTo>
                    <a:pt x="833" y="524"/>
                  </a:lnTo>
                  <a:lnTo>
                    <a:pt x="818" y="565"/>
                  </a:lnTo>
                  <a:lnTo>
                    <a:pt x="791" y="607"/>
                  </a:lnTo>
                  <a:lnTo>
                    <a:pt x="765" y="641"/>
                  </a:lnTo>
                  <a:lnTo>
                    <a:pt x="730" y="679"/>
                  </a:lnTo>
                  <a:lnTo>
                    <a:pt x="696" y="710"/>
                  </a:lnTo>
                  <a:lnTo>
                    <a:pt x="662" y="744"/>
                  </a:lnTo>
                  <a:lnTo>
                    <a:pt x="628" y="778"/>
                  </a:lnTo>
                  <a:lnTo>
                    <a:pt x="620" y="790"/>
                  </a:lnTo>
                  <a:lnTo>
                    <a:pt x="616" y="801"/>
                  </a:lnTo>
                  <a:lnTo>
                    <a:pt x="620" y="812"/>
                  </a:lnTo>
                  <a:lnTo>
                    <a:pt x="628" y="824"/>
                  </a:lnTo>
                  <a:lnTo>
                    <a:pt x="639" y="831"/>
                  </a:lnTo>
                  <a:lnTo>
                    <a:pt x="651" y="835"/>
                  </a:lnTo>
                  <a:lnTo>
                    <a:pt x="666" y="831"/>
                  </a:lnTo>
                  <a:lnTo>
                    <a:pt x="677" y="824"/>
                  </a:lnTo>
                  <a:lnTo>
                    <a:pt x="753" y="774"/>
                  </a:lnTo>
                  <a:lnTo>
                    <a:pt x="814" y="710"/>
                  </a:lnTo>
                  <a:lnTo>
                    <a:pt x="867" y="634"/>
                  </a:lnTo>
                  <a:lnTo>
                    <a:pt x="902" y="554"/>
                  </a:lnTo>
                  <a:lnTo>
                    <a:pt x="913" y="467"/>
                  </a:lnTo>
                  <a:lnTo>
                    <a:pt x="905" y="383"/>
                  </a:lnTo>
                  <a:lnTo>
                    <a:pt x="875" y="303"/>
                  </a:lnTo>
                  <a:lnTo>
                    <a:pt x="814" y="231"/>
                  </a:lnTo>
                  <a:lnTo>
                    <a:pt x="768" y="193"/>
                  </a:lnTo>
                  <a:lnTo>
                    <a:pt x="715" y="159"/>
                  </a:lnTo>
                  <a:lnTo>
                    <a:pt x="654" y="129"/>
                  </a:lnTo>
                  <a:lnTo>
                    <a:pt x="594" y="102"/>
                  </a:lnTo>
                  <a:lnTo>
                    <a:pt x="529" y="79"/>
                  </a:lnTo>
                  <a:lnTo>
                    <a:pt x="461" y="60"/>
                  </a:lnTo>
                  <a:lnTo>
                    <a:pt x="396" y="41"/>
                  </a:lnTo>
                  <a:lnTo>
                    <a:pt x="327" y="26"/>
                  </a:lnTo>
                  <a:lnTo>
                    <a:pt x="267" y="15"/>
                  </a:lnTo>
                  <a:lnTo>
                    <a:pt x="206" y="7"/>
                  </a:lnTo>
                  <a:lnTo>
                    <a:pt x="153" y="0"/>
                  </a:lnTo>
                  <a:lnTo>
                    <a:pt x="103" y="0"/>
                  </a:lnTo>
                  <a:lnTo>
                    <a:pt x="61" y="0"/>
                  </a:lnTo>
                  <a:lnTo>
                    <a:pt x="31" y="3"/>
                  </a:lnTo>
                  <a:lnTo>
                    <a:pt x="12" y="11"/>
                  </a:lnTo>
                  <a:lnTo>
                    <a:pt x="0" y="19"/>
                  </a:lnTo>
                  <a:lnTo>
                    <a:pt x="38" y="26"/>
                  </a:lnTo>
                  <a:lnTo>
                    <a:pt x="80" y="30"/>
                  </a:lnTo>
                  <a:lnTo>
                    <a:pt x="122" y="38"/>
                  </a:lnTo>
                  <a:lnTo>
                    <a:pt x="168" y="45"/>
                  </a:lnTo>
                  <a:lnTo>
                    <a:pt x="217" y="53"/>
                  </a:lnTo>
                  <a:lnTo>
                    <a:pt x="267" y="60"/>
                  </a:lnTo>
                  <a:lnTo>
                    <a:pt x="316" y="72"/>
                  </a:lnTo>
                  <a:lnTo>
                    <a:pt x="369" y="83"/>
                  </a:lnTo>
                  <a:lnTo>
                    <a:pt x="419" y="98"/>
                  </a:lnTo>
                  <a:lnTo>
                    <a:pt x="472" y="114"/>
                  </a:lnTo>
                  <a:lnTo>
                    <a:pt x="525" y="133"/>
                  </a:lnTo>
                  <a:lnTo>
                    <a:pt x="575" y="152"/>
                  </a:lnTo>
                  <a:lnTo>
                    <a:pt x="624" y="174"/>
                  </a:lnTo>
                  <a:lnTo>
                    <a:pt x="673" y="197"/>
                  </a:lnTo>
                  <a:lnTo>
                    <a:pt x="719" y="228"/>
                  </a:lnTo>
                  <a:lnTo>
                    <a:pt x="761" y="258"/>
                  </a:lnTo>
                  <a:close/>
                </a:path>
              </a:pathLst>
            </a:custGeom>
            <a:solidFill>
              <a:srgbClr val="000000"/>
            </a:solidFill>
            <a:ln w="9525">
              <a:noFill/>
              <a:round/>
              <a:headEnd/>
              <a:tailEnd/>
            </a:ln>
          </p:spPr>
          <p:txBody>
            <a:bodyPr/>
            <a:lstStyle/>
            <a:p>
              <a:endParaRPr lang="en-US"/>
            </a:p>
          </p:txBody>
        </p:sp>
        <p:sp>
          <p:nvSpPr>
            <p:cNvPr id="2624" name="Freeform 2144"/>
            <p:cNvSpPr>
              <a:spLocks noChangeAspect="1"/>
            </p:cNvSpPr>
            <p:nvPr/>
          </p:nvSpPr>
          <p:spPr bwMode="auto">
            <a:xfrm>
              <a:off x="307" y="16880"/>
              <a:ext cx="373" cy="782"/>
            </a:xfrm>
            <a:custGeom>
              <a:avLst/>
              <a:gdLst>
                <a:gd name="T0" fmla="*/ 0 w 373"/>
                <a:gd name="T1" fmla="*/ 425 h 782"/>
                <a:gd name="T2" fmla="*/ 0 w 373"/>
                <a:gd name="T3" fmla="*/ 489 h 782"/>
                <a:gd name="T4" fmla="*/ 15 w 373"/>
                <a:gd name="T5" fmla="*/ 550 h 782"/>
                <a:gd name="T6" fmla="*/ 42 w 373"/>
                <a:gd name="T7" fmla="*/ 607 h 782"/>
                <a:gd name="T8" fmla="*/ 80 w 373"/>
                <a:gd name="T9" fmla="*/ 656 h 782"/>
                <a:gd name="T10" fmla="*/ 125 w 373"/>
                <a:gd name="T11" fmla="*/ 698 h 782"/>
                <a:gd name="T12" fmla="*/ 179 w 373"/>
                <a:gd name="T13" fmla="*/ 736 h 782"/>
                <a:gd name="T14" fmla="*/ 240 w 373"/>
                <a:gd name="T15" fmla="*/ 763 h 782"/>
                <a:gd name="T16" fmla="*/ 300 w 373"/>
                <a:gd name="T17" fmla="*/ 778 h 782"/>
                <a:gd name="T18" fmla="*/ 319 w 373"/>
                <a:gd name="T19" fmla="*/ 782 h 782"/>
                <a:gd name="T20" fmla="*/ 338 w 373"/>
                <a:gd name="T21" fmla="*/ 774 h 782"/>
                <a:gd name="T22" fmla="*/ 354 w 373"/>
                <a:gd name="T23" fmla="*/ 763 h 782"/>
                <a:gd name="T24" fmla="*/ 361 w 373"/>
                <a:gd name="T25" fmla="*/ 748 h 782"/>
                <a:gd name="T26" fmla="*/ 361 w 373"/>
                <a:gd name="T27" fmla="*/ 729 h 782"/>
                <a:gd name="T28" fmla="*/ 357 w 373"/>
                <a:gd name="T29" fmla="*/ 710 h 782"/>
                <a:gd name="T30" fmla="*/ 346 w 373"/>
                <a:gd name="T31" fmla="*/ 694 h 782"/>
                <a:gd name="T32" fmla="*/ 327 w 373"/>
                <a:gd name="T33" fmla="*/ 687 h 782"/>
                <a:gd name="T34" fmla="*/ 266 w 373"/>
                <a:gd name="T35" fmla="*/ 664 h 782"/>
                <a:gd name="T36" fmla="*/ 209 w 373"/>
                <a:gd name="T37" fmla="*/ 634 h 782"/>
                <a:gd name="T38" fmla="*/ 164 w 373"/>
                <a:gd name="T39" fmla="*/ 592 h 782"/>
                <a:gd name="T40" fmla="*/ 129 w 373"/>
                <a:gd name="T41" fmla="*/ 546 h 782"/>
                <a:gd name="T42" fmla="*/ 106 w 373"/>
                <a:gd name="T43" fmla="*/ 489 h 782"/>
                <a:gd name="T44" fmla="*/ 95 w 373"/>
                <a:gd name="T45" fmla="*/ 429 h 782"/>
                <a:gd name="T46" fmla="*/ 95 w 373"/>
                <a:gd name="T47" fmla="*/ 364 h 782"/>
                <a:gd name="T48" fmla="*/ 114 w 373"/>
                <a:gd name="T49" fmla="*/ 296 h 782"/>
                <a:gd name="T50" fmla="*/ 141 w 373"/>
                <a:gd name="T51" fmla="*/ 246 h 782"/>
                <a:gd name="T52" fmla="*/ 183 w 373"/>
                <a:gd name="T53" fmla="*/ 197 h 782"/>
                <a:gd name="T54" fmla="*/ 228 w 373"/>
                <a:gd name="T55" fmla="*/ 151 h 782"/>
                <a:gd name="T56" fmla="*/ 278 w 373"/>
                <a:gd name="T57" fmla="*/ 110 h 782"/>
                <a:gd name="T58" fmla="*/ 319 w 373"/>
                <a:gd name="T59" fmla="*/ 76 h 782"/>
                <a:gd name="T60" fmla="*/ 354 w 373"/>
                <a:gd name="T61" fmla="*/ 41 h 782"/>
                <a:gd name="T62" fmla="*/ 373 w 373"/>
                <a:gd name="T63" fmla="*/ 19 h 782"/>
                <a:gd name="T64" fmla="*/ 373 w 373"/>
                <a:gd name="T65" fmla="*/ 0 h 782"/>
                <a:gd name="T66" fmla="*/ 331 w 373"/>
                <a:gd name="T67" fmla="*/ 15 h 782"/>
                <a:gd name="T68" fmla="*/ 278 w 373"/>
                <a:gd name="T69" fmla="*/ 41 h 782"/>
                <a:gd name="T70" fmla="*/ 221 w 373"/>
                <a:gd name="T71" fmla="*/ 87 h 782"/>
                <a:gd name="T72" fmla="*/ 160 w 373"/>
                <a:gd name="T73" fmla="*/ 140 h 782"/>
                <a:gd name="T74" fmla="*/ 103 w 373"/>
                <a:gd name="T75" fmla="*/ 201 h 782"/>
                <a:gd name="T76" fmla="*/ 57 w 373"/>
                <a:gd name="T77" fmla="*/ 273 h 782"/>
                <a:gd name="T78" fmla="*/ 19 w 373"/>
                <a:gd name="T79" fmla="*/ 349 h 782"/>
                <a:gd name="T80" fmla="*/ 0 w 373"/>
                <a:gd name="T81" fmla="*/ 425 h 78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2"/>
                <a:gd name="T125" fmla="*/ 373 w 373"/>
                <a:gd name="T126" fmla="*/ 782 h 78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2">
                  <a:moveTo>
                    <a:pt x="0" y="425"/>
                  </a:moveTo>
                  <a:lnTo>
                    <a:pt x="0" y="489"/>
                  </a:lnTo>
                  <a:lnTo>
                    <a:pt x="15" y="550"/>
                  </a:lnTo>
                  <a:lnTo>
                    <a:pt x="42" y="607"/>
                  </a:lnTo>
                  <a:lnTo>
                    <a:pt x="80" y="656"/>
                  </a:lnTo>
                  <a:lnTo>
                    <a:pt x="125" y="698"/>
                  </a:lnTo>
                  <a:lnTo>
                    <a:pt x="179" y="736"/>
                  </a:lnTo>
                  <a:lnTo>
                    <a:pt x="240" y="763"/>
                  </a:lnTo>
                  <a:lnTo>
                    <a:pt x="300" y="778"/>
                  </a:lnTo>
                  <a:lnTo>
                    <a:pt x="319" y="782"/>
                  </a:lnTo>
                  <a:lnTo>
                    <a:pt x="338" y="774"/>
                  </a:lnTo>
                  <a:lnTo>
                    <a:pt x="354" y="763"/>
                  </a:lnTo>
                  <a:lnTo>
                    <a:pt x="361" y="748"/>
                  </a:lnTo>
                  <a:lnTo>
                    <a:pt x="361" y="729"/>
                  </a:lnTo>
                  <a:lnTo>
                    <a:pt x="357" y="710"/>
                  </a:lnTo>
                  <a:lnTo>
                    <a:pt x="346" y="694"/>
                  </a:lnTo>
                  <a:lnTo>
                    <a:pt x="327" y="687"/>
                  </a:lnTo>
                  <a:lnTo>
                    <a:pt x="266" y="664"/>
                  </a:lnTo>
                  <a:lnTo>
                    <a:pt x="209" y="634"/>
                  </a:lnTo>
                  <a:lnTo>
                    <a:pt x="164" y="592"/>
                  </a:lnTo>
                  <a:lnTo>
                    <a:pt x="129" y="546"/>
                  </a:lnTo>
                  <a:lnTo>
                    <a:pt x="106" y="489"/>
                  </a:lnTo>
                  <a:lnTo>
                    <a:pt x="95" y="429"/>
                  </a:lnTo>
                  <a:lnTo>
                    <a:pt x="95" y="364"/>
                  </a:lnTo>
                  <a:lnTo>
                    <a:pt x="114" y="296"/>
                  </a:lnTo>
                  <a:lnTo>
                    <a:pt x="141" y="246"/>
                  </a:lnTo>
                  <a:lnTo>
                    <a:pt x="183" y="197"/>
                  </a:lnTo>
                  <a:lnTo>
                    <a:pt x="228" y="151"/>
                  </a:lnTo>
                  <a:lnTo>
                    <a:pt x="278" y="110"/>
                  </a:lnTo>
                  <a:lnTo>
                    <a:pt x="319" y="76"/>
                  </a:lnTo>
                  <a:lnTo>
                    <a:pt x="354" y="41"/>
                  </a:lnTo>
                  <a:lnTo>
                    <a:pt x="373" y="19"/>
                  </a:lnTo>
                  <a:lnTo>
                    <a:pt x="373" y="0"/>
                  </a:lnTo>
                  <a:lnTo>
                    <a:pt x="331" y="15"/>
                  </a:lnTo>
                  <a:lnTo>
                    <a:pt x="278" y="41"/>
                  </a:lnTo>
                  <a:lnTo>
                    <a:pt x="221" y="87"/>
                  </a:lnTo>
                  <a:lnTo>
                    <a:pt x="160" y="140"/>
                  </a:lnTo>
                  <a:lnTo>
                    <a:pt x="103" y="201"/>
                  </a:lnTo>
                  <a:lnTo>
                    <a:pt x="57" y="273"/>
                  </a:lnTo>
                  <a:lnTo>
                    <a:pt x="19" y="349"/>
                  </a:lnTo>
                  <a:lnTo>
                    <a:pt x="0" y="425"/>
                  </a:lnTo>
                  <a:close/>
                </a:path>
              </a:pathLst>
            </a:custGeom>
            <a:solidFill>
              <a:srgbClr val="000000"/>
            </a:solidFill>
            <a:ln w="9525">
              <a:noFill/>
              <a:round/>
              <a:headEnd/>
              <a:tailEnd/>
            </a:ln>
          </p:spPr>
          <p:txBody>
            <a:bodyPr/>
            <a:lstStyle/>
            <a:p>
              <a:endParaRPr lang="en-US"/>
            </a:p>
          </p:txBody>
        </p:sp>
        <p:sp>
          <p:nvSpPr>
            <p:cNvPr id="2625" name="Freeform 2145"/>
            <p:cNvSpPr>
              <a:spLocks noChangeAspect="1"/>
            </p:cNvSpPr>
            <p:nvPr/>
          </p:nvSpPr>
          <p:spPr bwMode="auto">
            <a:xfrm>
              <a:off x="2900" y="16375"/>
              <a:ext cx="795" cy="1025"/>
            </a:xfrm>
            <a:custGeom>
              <a:avLst/>
              <a:gdLst>
                <a:gd name="T0" fmla="*/ 673 w 795"/>
                <a:gd name="T1" fmla="*/ 410 h 1025"/>
                <a:gd name="T2" fmla="*/ 711 w 795"/>
                <a:gd name="T3" fmla="*/ 474 h 1025"/>
                <a:gd name="T4" fmla="*/ 730 w 795"/>
                <a:gd name="T5" fmla="*/ 543 h 1025"/>
                <a:gd name="T6" fmla="*/ 719 w 795"/>
                <a:gd name="T7" fmla="*/ 618 h 1025"/>
                <a:gd name="T8" fmla="*/ 673 w 795"/>
                <a:gd name="T9" fmla="*/ 691 h 1025"/>
                <a:gd name="T10" fmla="*/ 608 w 795"/>
                <a:gd name="T11" fmla="*/ 755 h 1025"/>
                <a:gd name="T12" fmla="*/ 536 w 795"/>
                <a:gd name="T13" fmla="*/ 812 h 1025"/>
                <a:gd name="T14" fmla="*/ 460 w 795"/>
                <a:gd name="T15" fmla="*/ 873 h 1025"/>
                <a:gd name="T16" fmla="*/ 414 w 795"/>
                <a:gd name="T17" fmla="*/ 918 h 1025"/>
                <a:gd name="T18" fmla="*/ 399 w 795"/>
                <a:gd name="T19" fmla="*/ 949 h 1025"/>
                <a:gd name="T20" fmla="*/ 388 w 795"/>
                <a:gd name="T21" fmla="*/ 979 h 1025"/>
                <a:gd name="T22" fmla="*/ 395 w 795"/>
                <a:gd name="T23" fmla="*/ 1010 h 1025"/>
                <a:gd name="T24" fmla="*/ 422 w 795"/>
                <a:gd name="T25" fmla="*/ 1025 h 1025"/>
                <a:gd name="T26" fmla="*/ 449 w 795"/>
                <a:gd name="T27" fmla="*/ 1021 h 1025"/>
                <a:gd name="T28" fmla="*/ 498 w 795"/>
                <a:gd name="T29" fmla="*/ 964 h 1025"/>
                <a:gd name="T30" fmla="*/ 582 w 795"/>
                <a:gd name="T31" fmla="*/ 888 h 1025"/>
                <a:gd name="T32" fmla="*/ 669 w 795"/>
                <a:gd name="T33" fmla="*/ 812 h 1025"/>
                <a:gd name="T34" fmla="*/ 745 w 795"/>
                <a:gd name="T35" fmla="*/ 725 h 1025"/>
                <a:gd name="T36" fmla="*/ 791 w 795"/>
                <a:gd name="T37" fmla="*/ 615 h 1025"/>
                <a:gd name="T38" fmla="*/ 787 w 795"/>
                <a:gd name="T39" fmla="*/ 501 h 1025"/>
                <a:gd name="T40" fmla="*/ 738 w 795"/>
                <a:gd name="T41" fmla="*/ 394 h 1025"/>
                <a:gd name="T42" fmla="*/ 658 w 795"/>
                <a:gd name="T43" fmla="*/ 307 h 1025"/>
                <a:gd name="T44" fmla="*/ 570 w 795"/>
                <a:gd name="T45" fmla="*/ 250 h 1025"/>
                <a:gd name="T46" fmla="*/ 487 w 795"/>
                <a:gd name="T47" fmla="*/ 201 h 1025"/>
                <a:gd name="T48" fmla="*/ 395 w 795"/>
                <a:gd name="T49" fmla="*/ 151 h 1025"/>
                <a:gd name="T50" fmla="*/ 300 w 795"/>
                <a:gd name="T51" fmla="*/ 102 h 1025"/>
                <a:gd name="T52" fmla="*/ 213 w 795"/>
                <a:gd name="T53" fmla="*/ 60 h 1025"/>
                <a:gd name="T54" fmla="*/ 129 w 795"/>
                <a:gd name="T55" fmla="*/ 26 h 1025"/>
                <a:gd name="T56" fmla="*/ 65 w 795"/>
                <a:gd name="T57" fmla="*/ 3 h 1025"/>
                <a:gd name="T58" fmla="*/ 15 w 795"/>
                <a:gd name="T59" fmla="*/ 0 h 1025"/>
                <a:gd name="T60" fmla="*/ 34 w 795"/>
                <a:gd name="T61" fmla="*/ 26 h 1025"/>
                <a:gd name="T62" fmla="*/ 114 w 795"/>
                <a:gd name="T63" fmla="*/ 64 h 1025"/>
                <a:gd name="T64" fmla="*/ 194 w 795"/>
                <a:gd name="T65" fmla="*/ 102 h 1025"/>
                <a:gd name="T66" fmla="*/ 278 w 795"/>
                <a:gd name="T67" fmla="*/ 144 h 1025"/>
                <a:gd name="T68" fmla="*/ 365 w 795"/>
                <a:gd name="T69" fmla="*/ 189 h 1025"/>
                <a:gd name="T70" fmla="*/ 449 w 795"/>
                <a:gd name="T71" fmla="*/ 235 h 1025"/>
                <a:gd name="T72" fmla="*/ 532 w 795"/>
                <a:gd name="T73" fmla="*/ 292 h 1025"/>
                <a:gd name="T74" fmla="*/ 608 w 795"/>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5"/>
                <a:gd name="T115" fmla="*/ 0 h 1025"/>
                <a:gd name="T116" fmla="*/ 795 w 795"/>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5" h="1025">
                  <a:moveTo>
                    <a:pt x="646" y="383"/>
                  </a:moveTo>
                  <a:lnTo>
                    <a:pt x="673" y="410"/>
                  </a:lnTo>
                  <a:lnTo>
                    <a:pt x="692" y="440"/>
                  </a:lnTo>
                  <a:lnTo>
                    <a:pt x="711" y="474"/>
                  </a:lnTo>
                  <a:lnTo>
                    <a:pt x="722" y="508"/>
                  </a:lnTo>
                  <a:lnTo>
                    <a:pt x="730" y="543"/>
                  </a:lnTo>
                  <a:lnTo>
                    <a:pt x="726" y="581"/>
                  </a:lnTo>
                  <a:lnTo>
                    <a:pt x="719" y="618"/>
                  </a:lnTo>
                  <a:lnTo>
                    <a:pt x="700" y="653"/>
                  </a:lnTo>
                  <a:lnTo>
                    <a:pt x="673" y="691"/>
                  </a:lnTo>
                  <a:lnTo>
                    <a:pt x="643" y="725"/>
                  </a:lnTo>
                  <a:lnTo>
                    <a:pt x="608" y="755"/>
                  </a:lnTo>
                  <a:lnTo>
                    <a:pt x="574" y="786"/>
                  </a:lnTo>
                  <a:lnTo>
                    <a:pt x="536" y="812"/>
                  </a:lnTo>
                  <a:lnTo>
                    <a:pt x="498" y="843"/>
                  </a:lnTo>
                  <a:lnTo>
                    <a:pt x="460" y="873"/>
                  </a:lnTo>
                  <a:lnTo>
                    <a:pt x="426" y="907"/>
                  </a:lnTo>
                  <a:lnTo>
                    <a:pt x="414" y="918"/>
                  </a:lnTo>
                  <a:lnTo>
                    <a:pt x="407" y="934"/>
                  </a:lnTo>
                  <a:lnTo>
                    <a:pt x="399" y="949"/>
                  </a:lnTo>
                  <a:lnTo>
                    <a:pt x="392" y="964"/>
                  </a:lnTo>
                  <a:lnTo>
                    <a:pt x="388" y="979"/>
                  </a:lnTo>
                  <a:lnTo>
                    <a:pt x="388" y="994"/>
                  </a:lnTo>
                  <a:lnTo>
                    <a:pt x="395" y="1010"/>
                  </a:lnTo>
                  <a:lnTo>
                    <a:pt x="407" y="1021"/>
                  </a:lnTo>
                  <a:lnTo>
                    <a:pt x="422" y="1025"/>
                  </a:lnTo>
                  <a:lnTo>
                    <a:pt x="437" y="1025"/>
                  </a:lnTo>
                  <a:lnTo>
                    <a:pt x="449" y="1021"/>
                  </a:lnTo>
                  <a:lnTo>
                    <a:pt x="460" y="1010"/>
                  </a:lnTo>
                  <a:lnTo>
                    <a:pt x="498" y="964"/>
                  </a:lnTo>
                  <a:lnTo>
                    <a:pt x="540" y="926"/>
                  </a:lnTo>
                  <a:lnTo>
                    <a:pt x="582" y="888"/>
                  </a:lnTo>
                  <a:lnTo>
                    <a:pt x="627" y="850"/>
                  </a:lnTo>
                  <a:lnTo>
                    <a:pt x="669" y="812"/>
                  </a:lnTo>
                  <a:lnTo>
                    <a:pt x="711" y="770"/>
                  </a:lnTo>
                  <a:lnTo>
                    <a:pt x="745" y="725"/>
                  </a:lnTo>
                  <a:lnTo>
                    <a:pt x="772" y="675"/>
                  </a:lnTo>
                  <a:lnTo>
                    <a:pt x="791" y="615"/>
                  </a:lnTo>
                  <a:lnTo>
                    <a:pt x="795" y="558"/>
                  </a:lnTo>
                  <a:lnTo>
                    <a:pt x="787" y="501"/>
                  </a:lnTo>
                  <a:lnTo>
                    <a:pt x="768" y="444"/>
                  </a:lnTo>
                  <a:lnTo>
                    <a:pt x="738" y="394"/>
                  </a:lnTo>
                  <a:lnTo>
                    <a:pt x="703" y="345"/>
                  </a:lnTo>
                  <a:lnTo>
                    <a:pt x="658" y="307"/>
                  </a:lnTo>
                  <a:lnTo>
                    <a:pt x="608" y="273"/>
                  </a:lnTo>
                  <a:lnTo>
                    <a:pt x="570" y="250"/>
                  </a:lnTo>
                  <a:lnTo>
                    <a:pt x="529" y="227"/>
                  </a:lnTo>
                  <a:lnTo>
                    <a:pt x="487" y="201"/>
                  </a:lnTo>
                  <a:lnTo>
                    <a:pt x="441" y="178"/>
                  </a:lnTo>
                  <a:lnTo>
                    <a:pt x="395" y="151"/>
                  </a:lnTo>
                  <a:lnTo>
                    <a:pt x="346" y="129"/>
                  </a:lnTo>
                  <a:lnTo>
                    <a:pt x="300" y="102"/>
                  </a:lnTo>
                  <a:lnTo>
                    <a:pt x="255" y="79"/>
                  </a:lnTo>
                  <a:lnTo>
                    <a:pt x="213" y="60"/>
                  </a:lnTo>
                  <a:lnTo>
                    <a:pt x="171" y="41"/>
                  </a:lnTo>
                  <a:lnTo>
                    <a:pt x="129" y="26"/>
                  </a:lnTo>
                  <a:lnTo>
                    <a:pt x="95" y="15"/>
                  </a:lnTo>
                  <a:lnTo>
                    <a:pt x="65" y="3"/>
                  </a:lnTo>
                  <a:lnTo>
                    <a:pt x="38" y="0"/>
                  </a:lnTo>
                  <a:lnTo>
                    <a:pt x="15" y="0"/>
                  </a:lnTo>
                  <a:lnTo>
                    <a:pt x="0" y="7"/>
                  </a:lnTo>
                  <a:lnTo>
                    <a:pt x="34" y="26"/>
                  </a:lnTo>
                  <a:lnTo>
                    <a:pt x="72" y="45"/>
                  </a:lnTo>
                  <a:lnTo>
                    <a:pt x="114" y="64"/>
                  </a:lnTo>
                  <a:lnTo>
                    <a:pt x="152" y="83"/>
                  </a:lnTo>
                  <a:lnTo>
                    <a:pt x="194" y="102"/>
                  </a:lnTo>
                  <a:lnTo>
                    <a:pt x="236" y="121"/>
                  </a:lnTo>
                  <a:lnTo>
                    <a:pt x="278" y="144"/>
                  </a:lnTo>
                  <a:lnTo>
                    <a:pt x="319" y="167"/>
                  </a:lnTo>
                  <a:lnTo>
                    <a:pt x="365" y="189"/>
                  </a:lnTo>
                  <a:lnTo>
                    <a:pt x="407" y="212"/>
                  </a:lnTo>
                  <a:lnTo>
                    <a:pt x="449" y="235"/>
                  </a:lnTo>
                  <a:lnTo>
                    <a:pt x="491" y="262"/>
                  </a:lnTo>
                  <a:lnTo>
                    <a:pt x="532" y="292"/>
                  </a:lnTo>
                  <a:lnTo>
                    <a:pt x="570" y="318"/>
                  </a:lnTo>
                  <a:lnTo>
                    <a:pt x="608" y="349"/>
                  </a:lnTo>
                  <a:lnTo>
                    <a:pt x="646" y="383"/>
                  </a:lnTo>
                  <a:close/>
                </a:path>
              </a:pathLst>
            </a:custGeom>
            <a:solidFill>
              <a:srgbClr val="000000"/>
            </a:solidFill>
            <a:ln w="9525">
              <a:noFill/>
              <a:round/>
              <a:headEnd/>
              <a:tailEnd/>
            </a:ln>
          </p:spPr>
          <p:txBody>
            <a:bodyPr/>
            <a:lstStyle/>
            <a:p>
              <a:endParaRPr lang="en-US"/>
            </a:p>
          </p:txBody>
        </p:sp>
      </p:grpSp>
      <p:grpSp>
        <p:nvGrpSpPr>
          <p:cNvPr id="2369" name="Group 2146"/>
          <p:cNvGrpSpPr>
            <a:grpSpLocks/>
          </p:cNvGrpSpPr>
          <p:nvPr/>
        </p:nvGrpSpPr>
        <p:grpSpPr bwMode="auto">
          <a:xfrm rot="-2580993">
            <a:off x="4319588" y="3098800"/>
            <a:ext cx="1066800" cy="679450"/>
            <a:chOff x="12912" y="12144"/>
            <a:chExt cx="2736" cy="1795"/>
          </a:xfrm>
        </p:grpSpPr>
        <p:grpSp>
          <p:nvGrpSpPr>
            <p:cNvPr id="2576" name="Group 2147"/>
            <p:cNvGrpSpPr>
              <a:grpSpLocks/>
            </p:cNvGrpSpPr>
            <p:nvPr/>
          </p:nvGrpSpPr>
          <p:grpSpPr bwMode="auto">
            <a:xfrm flipH="1">
              <a:off x="12912" y="12768"/>
              <a:ext cx="2736" cy="1171"/>
              <a:chOff x="4464" y="9901"/>
              <a:chExt cx="7591" cy="3249"/>
            </a:xfrm>
          </p:grpSpPr>
          <p:sp>
            <p:nvSpPr>
              <p:cNvPr id="2594" name="Freeform 2148"/>
              <p:cNvSpPr>
                <a:spLocks/>
              </p:cNvSpPr>
              <p:nvPr/>
            </p:nvSpPr>
            <p:spPr bwMode="auto">
              <a:xfrm>
                <a:off x="5186" y="11926"/>
                <a:ext cx="873" cy="1095"/>
              </a:xfrm>
              <a:custGeom>
                <a:avLst/>
                <a:gdLst>
                  <a:gd name="T0" fmla="*/ 861 w 873"/>
                  <a:gd name="T1" fmla="*/ 187 h 1095"/>
                  <a:gd name="T2" fmla="*/ 867 w 873"/>
                  <a:gd name="T3" fmla="*/ 230 h 1095"/>
                  <a:gd name="T4" fmla="*/ 830 w 873"/>
                  <a:gd name="T5" fmla="*/ 260 h 1095"/>
                  <a:gd name="T6" fmla="*/ 764 w 873"/>
                  <a:gd name="T7" fmla="*/ 260 h 1095"/>
                  <a:gd name="T8" fmla="*/ 594 w 873"/>
                  <a:gd name="T9" fmla="*/ 193 h 1095"/>
                  <a:gd name="T10" fmla="*/ 370 w 873"/>
                  <a:gd name="T11" fmla="*/ 205 h 1095"/>
                  <a:gd name="T12" fmla="*/ 236 w 873"/>
                  <a:gd name="T13" fmla="*/ 339 h 1095"/>
                  <a:gd name="T14" fmla="*/ 230 w 873"/>
                  <a:gd name="T15" fmla="*/ 502 h 1095"/>
                  <a:gd name="T16" fmla="*/ 333 w 873"/>
                  <a:gd name="T17" fmla="*/ 617 h 1095"/>
                  <a:gd name="T18" fmla="*/ 309 w 873"/>
                  <a:gd name="T19" fmla="*/ 659 h 1095"/>
                  <a:gd name="T20" fmla="*/ 170 w 873"/>
                  <a:gd name="T21" fmla="*/ 768 h 1095"/>
                  <a:gd name="T22" fmla="*/ 145 w 873"/>
                  <a:gd name="T23" fmla="*/ 908 h 1095"/>
                  <a:gd name="T24" fmla="*/ 267 w 873"/>
                  <a:gd name="T25" fmla="*/ 968 h 1095"/>
                  <a:gd name="T26" fmla="*/ 406 w 873"/>
                  <a:gd name="T27" fmla="*/ 932 h 1095"/>
                  <a:gd name="T28" fmla="*/ 485 w 873"/>
                  <a:gd name="T29" fmla="*/ 823 h 1095"/>
                  <a:gd name="T30" fmla="*/ 582 w 873"/>
                  <a:gd name="T31" fmla="*/ 823 h 1095"/>
                  <a:gd name="T32" fmla="*/ 570 w 873"/>
                  <a:gd name="T33" fmla="*/ 932 h 1095"/>
                  <a:gd name="T34" fmla="*/ 485 w 873"/>
                  <a:gd name="T35" fmla="*/ 1035 h 1095"/>
                  <a:gd name="T36" fmla="*/ 345 w 873"/>
                  <a:gd name="T37" fmla="*/ 1095 h 1095"/>
                  <a:gd name="T38" fmla="*/ 170 w 873"/>
                  <a:gd name="T39" fmla="*/ 1071 h 1095"/>
                  <a:gd name="T40" fmla="*/ 36 w 873"/>
                  <a:gd name="T41" fmla="*/ 986 h 1095"/>
                  <a:gd name="T42" fmla="*/ 0 w 873"/>
                  <a:gd name="T43" fmla="*/ 883 h 1095"/>
                  <a:gd name="T44" fmla="*/ 12 w 873"/>
                  <a:gd name="T45" fmla="*/ 774 h 1095"/>
                  <a:gd name="T46" fmla="*/ 97 w 873"/>
                  <a:gd name="T47" fmla="*/ 678 h 1095"/>
                  <a:gd name="T48" fmla="*/ 109 w 873"/>
                  <a:gd name="T49" fmla="*/ 611 h 1095"/>
                  <a:gd name="T50" fmla="*/ 36 w 873"/>
                  <a:gd name="T51" fmla="*/ 496 h 1095"/>
                  <a:gd name="T52" fmla="*/ 24 w 873"/>
                  <a:gd name="T53" fmla="*/ 351 h 1095"/>
                  <a:gd name="T54" fmla="*/ 60 w 873"/>
                  <a:gd name="T55" fmla="*/ 211 h 1095"/>
                  <a:gd name="T56" fmla="*/ 151 w 873"/>
                  <a:gd name="T57" fmla="*/ 90 h 1095"/>
                  <a:gd name="T58" fmla="*/ 291 w 873"/>
                  <a:gd name="T59" fmla="*/ 18 h 1095"/>
                  <a:gd name="T60" fmla="*/ 479 w 873"/>
                  <a:gd name="T61" fmla="*/ 6 h 1095"/>
                  <a:gd name="T62" fmla="*/ 709 w 873"/>
                  <a:gd name="T63" fmla="*/ 84 h 109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73"/>
                  <a:gd name="T97" fmla="*/ 0 h 1095"/>
                  <a:gd name="T98" fmla="*/ 873 w 873"/>
                  <a:gd name="T99" fmla="*/ 1095 h 109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73" h="1095">
                    <a:moveTo>
                      <a:pt x="836" y="163"/>
                    </a:moveTo>
                    <a:lnTo>
                      <a:pt x="861" y="187"/>
                    </a:lnTo>
                    <a:lnTo>
                      <a:pt x="873" y="211"/>
                    </a:lnTo>
                    <a:lnTo>
                      <a:pt x="867" y="230"/>
                    </a:lnTo>
                    <a:lnTo>
                      <a:pt x="855" y="248"/>
                    </a:lnTo>
                    <a:lnTo>
                      <a:pt x="830" y="260"/>
                    </a:lnTo>
                    <a:lnTo>
                      <a:pt x="800" y="266"/>
                    </a:lnTo>
                    <a:lnTo>
                      <a:pt x="764" y="260"/>
                    </a:lnTo>
                    <a:lnTo>
                      <a:pt x="733" y="248"/>
                    </a:lnTo>
                    <a:lnTo>
                      <a:pt x="594" y="193"/>
                    </a:lnTo>
                    <a:lnTo>
                      <a:pt x="473" y="181"/>
                    </a:lnTo>
                    <a:lnTo>
                      <a:pt x="370" y="205"/>
                    </a:lnTo>
                    <a:lnTo>
                      <a:pt x="285" y="266"/>
                    </a:lnTo>
                    <a:lnTo>
                      <a:pt x="236" y="339"/>
                    </a:lnTo>
                    <a:lnTo>
                      <a:pt x="218" y="423"/>
                    </a:lnTo>
                    <a:lnTo>
                      <a:pt x="230" y="502"/>
                    </a:lnTo>
                    <a:lnTo>
                      <a:pt x="291" y="575"/>
                    </a:lnTo>
                    <a:lnTo>
                      <a:pt x="333" y="617"/>
                    </a:lnTo>
                    <a:lnTo>
                      <a:pt x="333" y="647"/>
                    </a:lnTo>
                    <a:lnTo>
                      <a:pt x="309" y="659"/>
                    </a:lnTo>
                    <a:lnTo>
                      <a:pt x="267" y="684"/>
                    </a:lnTo>
                    <a:lnTo>
                      <a:pt x="170" y="768"/>
                    </a:lnTo>
                    <a:lnTo>
                      <a:pt x="133" y="847"/>
                    </a:lnTo>
                    <a:lnTo>
                      <a:pt x="145" y="908"/>
                    </a:lnTo>
                    <a:lnTo>
                      <a:pt x="200" y="944"/>
                    </a:lnTo>
                    <a:lnTo>
                      <a:pt x="267" y="968"/>
                    </a:lnTo>
                    <a:lnTo>
                      <a:pt x="345" y="962"/>
                    </a:lnTo>
                    <a:lnTo>
                      <a:pt x="406" y="932"/>
                    </a:lnTo>
                    <a:lnTo>
                      <a:pt x="448" y="871"/>
                    </a:lnTo>
                    <a:lnTo>
                      <a:pt x="485" y="823"/>
                    </a:lnTo>
                    <a:lnTo>
                      <a:pt x="539" y="805"/>
                    </a:lnTo>
                    <a:lnTo>
                      <a:pt x="582" y="823"/>
                    </a:lnTo>
                    <a:lnTo>
                      <a:pt x="588" y="883"/>
                    </a:lnTo>
                    <a:lnTo>
                      <a:pt x="570" y="932"/>
                    </a:lnTo>
                    <a:lnTo>
                      <a:pt x="533" y="986"/>
                    </a:lnTo>
                    <a:lnTo>
                      <a:pt x="485" y="1035"/>
                    </a:lnTo>
                    <a:lnTo>
                      <a:pt x="418" y="1071"/>
                    </a:lnTo>
                    <a:lnTo>
                      <a:pt x="345" y="1095"/>
                    </a:lnTo>
                    <a:lnTo>
                      <a:pt x="261" y="1095"/>
                    </a:lnTo>
                    <a:lnTo>
                      <a:pt x="170" y="1071"/>
                    </a:lnTo>
                    <a:lnTo>
                      <a:pt x="67" y="1017"/>
                    </a:lnTo>
                    <a:lnTo>
                      <a:pt x="36" y="986"/>
                    </a:lnTo>
                    <a:lnTo>
                      <a:pt x="12" y="938"/>
                    </a:lnTo>
                    <a:lnTo>
                      <a:pt x="0" y="883"/>
                    </a:lnTo>
                    <a:lnTo>
                      <a:pt x="0" y="829"/>
                    </a:lnTo>
                    <a:lnTo>
                      <a:pt x="12" y="774"/>
                    </a:lnTo>
                    <a:lnTo>
                      <a:pt x="42" y="720"/>
                    </a:lnTo>
                    <a:lnTo>
                      <a:pt x="97" y="678"/>
                    </a:lnTo>
                    <a:lnTo>
                      <a:pt x="164" y="653"/>
                    </a:lnTo>
                    <a:lnTo>
                      <a:pt x="109" y="611"/>
                    </a:lnTo>
                    <a:lnTo>
                      <a:pt x="67" y="557"/>
                    </a:lnTo>
                    <a:lnTo>
                      <a:pt x="36" y="496"/>
                    </a:lnTo>
                    <a:lnTo>
                      <a:pt x="24" y="423"/>
                    </a:lnTo>
                    <a:lnTo>
                      <a:pt x="24" y="351"/>
                    </a:lnTo>
                    <a:lnTo>
                      <a:pt x="36" y="278"/>
                    </a:lnTo>
                    <a:lnTo>
                      <a:pt x="60" y="211"/>
                    </a:lnTo>
                    <a:lnTo>
                      <a:pt x="103" y="145"/>
                    </a:lnTo>
                    <a:lnTo>
                      <a:pt x="151" y="90"/>
                    </a:lnTo>
                    <a:lnTo>
                      <a:pt x="218" y="48"/>
                    </a:lnTo>
                    <a:lnTo>
                      <a:pt x="291" y="18"/>
                    </a:lnTo>
                    <a:lnTo>
                      <a:pt x="382" y="0"/>
                    </a:lnTo>
                    <a:lnTo>
                      <a:pt x="479" y="6"/>
                    </a:lnTo>
                    <a:lnTo>
                      <a:pt x="588" y="30"/>
                    </a:lnTo>
                    <a:lnTo>
                      <a:pt x="709" y="84"/>
                    </a:lnTo>
                    <a:lnTo>
                      <a:pt x="836" y="163"/>
                    </a:lnTo>
                    <a:close/>
                  </a:path>
                </a:pathLst>
              </a:custGeom>
              <a:solidFill>
                <a:srgbClr val="000000"/>
              </a:solidFill>
              <a:ln w="9525">
                <a:noFill/>
                <a:round/>
                <a:headEnd/>
                <a:tailEnd/>
              </a:ln>
            </p:spPr>
            <p:txBody>
              <a:bodyPr/>
              <a:lstStyle/>
              <a:p>
                <a:endParaRPr lang="en-US"/>
              </a:p>
            </p:txBody>
          </p:sp>
          <p:sp>
            <p:nvSpPr>
              <p:cNvPr id="2595" name="Freeform 2149"/>
              <p:cNvSpPr>
                <a:spLocks/>
              </p:cNvSpPr>
              <p:nvPr/>
            </p:nvSpPr>
            <p:spPr bwMode="auto">
              <a:xfrm>
                <a:off x="4464" y="10945"/>
                <a:ext cx="1492" cy="1513"/>
              </a:xfrm>
              <a:custGeom>
                <a:avLst/>
                <a:gdLst>
                  <a:gd name="T0" fmla="*/ 758 w 1492"/>
                  <a:gd name="T1" fmla="*/ 248 h 1513"/>
                  <a:gd name="T2" fmla="*/ 976 w 1492"/>
                  <a:gd name="T3" fmla="*/ 24 h 1513"/>
                  <a:gd name="T4" fmla="*/ 1249 w 1492"/>
                  <a:gd name="T5" fmla="*/ 24 h 1513"/>
                  <a:gd name="T6" fmla="*/ 1455 w 1492"/>
                  <a:gd name="T7" fmla="*/ 218 h 1513"/>
                  <a:gd name="T8" fmla="*/ 1480 w 1492"/>
                  <a:gd name="T9" fmla="*/ 442 h 1513"/>
                  <a:gd name="T10" fmla="*/ 1425 w 1492"/>
                  <a:gd name="T11" fmla="*/ 430 h 1513"/>
                  <a:gd name="T12" fmla="*/ 1364 w 1492"/>
                  <a:gd name="T13" fmla="*/ 254 h 1513"/>
                  <a:gd name="T14" fmla="*/ 1189 w 1492"/>
                  <a:gd name="T15" fmla="*/ 139 h 1513"/>
                  <a:gd name="T16" fmla="*/ 976 w 1492"/>
                  <a:gd name="T17" fmla="*/ 194 h 1513"/>
                  <a:gd name="T18" fmla="*/ 861 w 1492"/>
                  <a:gd name="T19" fmla="*/ 412 h 1513"/>
                  <a:gd name="T20" fmla="*/ 867 w 1492"/>
                  <a:gd name="T21" fmla="*/ 623 h 1513"/>
                  <a:gd name="T22" fmla="*/ 801 w 1492"/>
                  <a:gd name="T23" fmla="*/ 630 h 1513"/>
                  <a:gd name="T24" fmla="*/ 637 w 1492"/>
                  <a:gd name="T25" fmla="*/ 539 h 1513"/>
                  <a:gd name="T26" fmla="*/ 407 w 1492"/>
                  <a:gd name="T27" fmla="*/ 563 h 1513"/>
                  <a:gd name="T28" fmla="*/ 267 w 1492"/>
                  <a:gd name="T29" fmla="*/ 751 h 1513"/>
                  <a:gd name="T30" fmla="*/ 291 w 1492"/>
                  <a:gd name="T31" fmla="*/ 1011 h 1513"/>
                  <a:gd name="T32" fmla="*/ 413 w 1492"/>
                  <a:gd name="T33" fmla="*/ 1180 h 1513"/>
                  <a:gd name="T34" fmla="*/ 352 w 1492"/>
                  <a:gd name="T35" fmla="*/ 1223 h 1513"/>
                  <a:gd name="T36" fmla="*/ 213 w 1492"/>
                  <a:gd name="T37" fmla="*/ 1211 h 1513"/>
                  <a:gd name="T38" fmla="*/ 140 w 1492"/>
                  <a:gd name="T39" fmla="*/ 1265 h 1513"/>
                  <a:gd name="T40" fmla="*/ 170 w 1492"/>
                  <a:gd name="T41" fmla="*/ 1350 h 1513"/>
                  <a:gd name="T42" fmla="*/ 267 w 1492"/>
                  <a:gd name="T43" fmla="*/ 1416 h 1513"/>
                  <a:gd name="T44" fmla="*/ 346 w 1492"/>
                  <a:gd name="T45" fmla="*/ 1422 h 1513"/>
                  <a:gd name="T46" fmla="*/ 370 w 1492"/>
                  <a:gd name="T47" fmla="*/ 1447 h 1513"/>
                  <a:gd name="T48" fmla="*/ 358 w 1492"/>
                  <a:gd name="T49" fmla="*/ 1489 h 1513"/>
                  <a:gd name="T50" fmla="*/ 279 w 1492"/>
                  <a:gd name="T51" fmla="*/ 1513 h 1513"/>
                  <a:gd name="T52" fmla="*/ 146 w 1492"/>
                  <a:gd name="T53" fmla="*/ 1495 h 1513"/>
                  <a:gd name="T54" fmla="*/ 43 w 1492"/>
                  <a:gd name="T55" fmla="*/ 1404 h 1513"/>
                  <a:gd name="T56" fmla="*/ 0 w 1492"/>
                  <a:gd name="T57" fmla="*/ 1271 h 1513"/>
                  <a:gd name="T58" fmla="*/ 55 w 1492"/>
                  <a:gd name="T59" fmla="*/ 1144 h 1513"/>
                  <a:gd name="T60" fmla="*/ 73 w 1492"/>
                  <a:gd name="T61" fmla="*/ 987 h 1513"/>
                  <a:gd name="T62" fmla="*/ 55 w 1492"/>
                  <a:gd name="T63" fmla="*/ 708 h 1513"/>
                  <a:gd name="T64" fmla="*/ 200 w 1492"/>
                  <a:gd name="T65" fmla="*/ 454 h 1513"/>
                  <a:gd name="T66" fmla="*/ 504 w 1492"/>
                  <a:gd name="T67" fmla="*/ 369 h 15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92"/>
                  <a:gd name="T103" fmla="*/ 0 h 1513"/>
                  <a:gd name="T104" fmla="*/ 1492 w 1492"/>
                  <a:gd name="T105" fmla="*/ 1513 h 151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92" h="1513">
                    <a:moveTo>
                      <a:pt x="716" y="442"/>
                    </a:moveTo>
                    <a:lnTo>
                      <a:pt x="758" y="248"/>
                    </a:lnTo>
                    <a:lnTo>
                      <a:pt x="849" y="109"/>
                    </a:lnTo>
                    <a:lnTo>
                      <a:pt x="976" y="24"/>
                    </a:lnTo>
                    <a:lnTo>
                      <a:pt x="1110" y="0"/>
                    </a:lnTo>
                    <a:lnTo>
                      <a:pt x="1249" y="24"/>
                    </a:lnTo>
                    <a:lnTo>
                      <a:pt x="1364" y="97"/>
                    </a:lnTo>
                    <a:lnTo>
                      <a:pt x="1455" y="218"/>
                    </a:lnTo>
                    <a:lnTo>
                      <a:pt x="1492" y="387"/>
                    </a:lnTo>
                    <a:lnTo>
                      <a:pt x="1480" y="442"/>
                    </a:lnTo>
                    <a:lnTo>
                      <a:pt x="1455" y="454"/>
                    </a:lnTo>
                    <a:lnTo>
                      <a:pt x="1425" y="430"/>
                    </a:lnTo>
                    <a:lnTo>
                      <a:pt x="1407" y="387"/>
                    </a:lnTo>
                    <a:lnTo>
                      <a:pt x="1364" y="254"/>
                    </a:lnTo>
                    <a:lnTo>
                      <a:pt x="1286" y="176"/>
                    </a:lnTo>
                    <a:lnTo>
                      <a:pt x="1189" y="139"/>
                    </a:lnTo>
                    <a:lnTo>
                      <a:pt x="1080" y="145"/>
                    </a:lnTo>
                    <a:lnTo>
                      <a:pt x="976" y="194"/>
                    </a:lnTo>
                    <a:lnTo>
                      <a:pt x="898" y="284"/>
                    </a:lnTo>
                    <a:lnTo>
                      <a:pt x="861" y="412"/>
                    </a:lnTo>
                    <a:lnTo>
                      <a:pt x="873" y="581"/>
                    </a:lnTo>
                    <a:lnTo>
                      <a:pt x="867" y="623"/>
                    </a:lnTo>
                    <a:lnTo>
                      <a:pt x="843" y="636"/>
                    </a:lnTo>
                    <a:lnTo>
                      <a:pt x="801" y="630"/>
                    </a:lnTo>
                    <a:lnTo>
                      <a:pt x="764" y="611"/>
                    </a:lnTo>
                    <a:lnTo>
                      <a:pt x="637" y="539"/>
                    </a:lnTo>
                    <a:lnTo>
                      <a:pt x="510" y="527"/>
                    </a:lnTo>
                    <a:lnTo>
                      <a:pt x="407" y="563"/>
                    </a:lnTo>
                    <a:lnTo>
                      <a:pt x="322" y="642"/>
                    </a:lnTo>
                    <a:lnTo>
                      <a:pt x="267" y="751"/>
                    </a:lnTo>
                    <a:lnTo>
                      <a:pt x="255" y="878"/>
                    </a:lnTo>
                    <a:lnTo>
                      <a:pt x="291" y="1011"/>
                    </a:lnTo>
                    <a:lnTo>
                      <a:pt x="388" y="1138"/>
                    </a:lnTo>
                    <a:lnTo>
                      <a:pt x="413" y="1180"/>
                    </a:lnTo>
                    <a:lnTo>
                      <a:pt x="394" y="1205"/>
                    </a:lnTo>
                    <a:lnTo>
                      <a:pt x="352" y="1223"/>
                    </a:lnTo>
                    <a:lnTo>
                      <a:pt x="304" y="1223"/>
                    </a:lnTo>
                    <a:lnTo>
                      <a:pt x="213" y="1211"/>
                    </a:lnTo>
                    <a:lnTo>
                      <a:pt x="158" y="1229"/>
                    </a:lnTo>
                    <a:lnTo>
                      <a:pt x="140" y="1265"/>
                    </a:lnTo>
                    <a:lnTo>
                      <a:pt x="146" y="1307"/>
                    </a:lnTo>
                    <a:lnTo>
                      <a:pt x="170" y="1350"/>
                    </a:lnTo>
                    <a:lnTo>
                      <a:pt x="219" y="1392"/>
                    </a:lnTo>
                    <a:lnTo>
                      <a:pt x="267" y="1416"/>
                    </a:lnTo>
                    <a:lnTo>
                      <a:pt x="328" y="1422"/>
                    </a:lnTo>
                    <a:lnTo>
                      <a:pt x="346" y="1422"/>
                    </a:lnTo>
                    <a:lnTo>
                      <a:pt x="364" y="1435"/>
                    </a:lnTo>
                    <a:lnTo>
                      <a:pt x="370" y="1447"/>
                    </a:lnTo>
                    <a:lnTo>
                      <a:pt x="370" y="1465"/>
                    </a:lnTo>
                    <a:lnTo>
                      <a:pt x="358" y="1489"/>
                    </a:lnTo>
                    <a:lnTo>
                      <a:pt x="328" y="1501"/>
                    </a:lnTo>
                    <a:lnTo>
                      <a:pt x="279" y="1513"/>
                    </a:lnTo>
                    <a:lnTo>
                      <a:pt x="207" y="1513"/>
                    </a:lnTo>
                    <a:lnTo>
                      <a:pt x="146" y="1495"/>
                    </a:lnTo>
                    <a:lnTo>
                      <a:pt x="91" y="1459"/>
                    </a:lnTo>
                    <a:lnTo>
                      <a:pt x="43" y="1404"/>
                    </a:lnTo>
                    <a:lnTo>
                      <a:pt x="13" y="1338"/>
                    </a:lnTo>
                    <a:lnTo>
                      <a:pt x="0" y="1271"/>
                    </a:lnTo>
                    <a:lnTo>
                      <a:pt x="13" y="1205"/>
                    </a:lnTo>
                    <a:lnTo>
                      <a:pt x="55" y="1144"/>
                    </a:lnTo>
                    <a:lnTo>
                      <a:pt x="140" y="1096"/>
                    </a:lnTo>
                    <a:lnTo>
                      <a:pt x="73" y="987"/>
                    </a:lnTo>
                    <a:lnTo>
                      <a:pt x="43" y="853"/>
                    </a:lnTo>
                    <a:lnTo>
                      <a:pt x="55" y="708"/>
                    </a:lnTo>
                    <a:lnTo>
                      <a:pt x="110" y="569"/>
                    </a:lnTo>
                    <a:lnTo>
                      <a:pt x="200" y="454"/>
                    </a:lnTo>
                    <a:lnTo>
                      <a:pt x="334" y="381"/>
                    </a:lnTo>
                    <a:lnTo>
                      <a:pt x="504" y="369"/>
                    </a:lnTo>
                    <a:lnTo>
                      <a:pt x="716" y="442"/>
                    </a:lnTo>
                    <a:close/>
                  </a:path>
                </a:pathLst>
              </a:custGeom>
              <a:solidFill>
                <a:srgbClr val="000000"/>
              </a:solidFill>
              <a:ln w="9525">
                <a:noFill/>
                <a:round/>
                <a:headEnd/>
                <a:tailEnd/>
              </a:ln>
            </p:spPr>
            <p:txBody>
              <a:bodyPr/>
              <a:lstStyle/>
              <a:p>
                <a:endParaRPr lang="en-US"/>
              </a:p>
            </p:txBody>
          </p:sp>
          <p:sp>
            <p:nvSpPr>
              <p:cNvPr id="2596" name="Freeform 2150"/>
              <p:cNvSpPr>
                <a:spLocks/>
              </p:cNvSpPr>
              <p:nvPr/>
            </p:nvSpPr>
            <p:spPr bwMode="auto">
              <a:xfrm rot="719888">
                <a:off x="11357" y="11985"/>
                <a:ext cx="321" cy="418"/>
              </a:xfrm>
              <a:custGeom>
                <a:avLst/>
                <a:gdLst>
                  <a:gd name="T0" fmla="*/ 79 w 321"/>
                  <a:gd name="T1" fmla="*/ 243 h 418"/>
                  <a:gd name="T2" fmla="*/ 67 w 321"/>
                  <a:gd name="T3" fmla="*/ 309 h 418"/>
                  <a:gd name="T4" fmla="*/ 85 w 321"/>
                  <a:gd name="T5" fmla="*/ 345 h 418"/>
                  <a:gd name="T6" fmla="*/ 115 w 321"/>
                  <a:gd name="T7" fmla="*/ 345 h 418"/>
                  <a:gd name="T8" fmla="*/ 146 w 321"/>
                  <a:gd name="T9" fmla="*/ 321 h 418"/>
                  <a:gd name="T10" fmla="*/ 158 w 321"/>
                  <a:gd name="T11" fmla="*/ 285 h 418"/>
                  <a:gd name="T12" fmla="*/ 158 w 321"/>
                  <a:gd name="T13" fmla="*/ 261 h 418"/>
                  <a:gd name="T14" fmla="*/ 140 w 321"/>
                  <a:gd name="T15" fmla="*/ 237 h 418"/>
                  <a:gd name="T16" fmla="*/ 127 w 321"/>
                  <a:gd name="T17" fmla="*/ 218 h 418"/>
                  <a:gd name="T18" fmla="*/ 121 w 321"/>
                  <a:gd name="T19" fmla="*/ 194 h 418"/>
                  <a:gd name="T20" fmla="*/ 133 w 321"/>
                  <a:gd name="T21" fmla="*/ 164 h 418"/>
                  <a:gd name="T22" fmla="*/ 152 w 321"/>
                  <a:gd name="T23" fmla="*/ 134 h 418"/>
                  <a:gd name="T24" fmla="*/ 170 w 321"/>
                  <a:gd name="T25" fmla="*/ 109 h 418"/>
                  <a:gd name="T26" fmla="*/ 152 w 321"/>
                  <a:gd name="T27" fmla="*/ 73 h 418"/>
                  <a:gd name="T28" fmla="*/ 170 w 321"/>
                  <a:gd name="T29" fmla="*/ 25 h 418"/>
                  <a:gd name="T30" fmla="*/ 218 w 321"/>
                  <a:gd name="T31" fmla="*/ 0 h 418"/>
                  <a:gd name="T32" fmla="*/ 279 w 321"/>
                  <a:gd name="T33" fmla="*/ 13 h 418"/>
                  <a:gd name="T34" fmla="*/ 321 w 321"/>
                  <a:gd name="T35" fmla="*/ 67 h 418"/>
                  <a:gd name="T36" fmla="*/ 309 w 321"/>
                  <a:gd name="T37" fmla="*/ 115 h 418"/>
                  <a:gd name="T38" fmla="*/ 273 w 321"/>
                  <a:gd name="T39" fmla="*/ 152 h 418"/>
                  <a:gd name="T40" fmla="*/ 230 w 321"/>
                  <a:gd name="T41" fmla="*/ 152 h 418"/>
                  <a:gd name="T42" fmla="*/ 218 w 321"/>
                  <a:gd name="T43" fmla="*/ 170 h 418"/>
                  <a:gd name="T44" fmla="*/ 200 w 321"/>
                  <a:gd name="T45" fmla="*/ 188 h 418"/>
                  <a:gd name="T46" fmla="*/ 194 w 321"/>
                  <a:gd name="T47" fmla="*/ 212 h 418"/>
                  <a:gd name="T48" fmla="*/ 212 w 321"/>
                  <a:gd name="T49" fmla="*/ 237 h 418"/>
                  <a:gd name="T50" fmla="*/ 237 w 321"/>
                  <a:gd name="T51" fmla="*/ 267 h 418"/>
                  <a:gd name="T52" fmla="*/ 243 w 321"/>
                  <a:gd name="T53" fmla="*/ 303 h 418"/>
                  <a:gd name="T54" fmla="*/ 230 w 321"/>
                  <a:gd name="T55" fmla="*/ 339 h 418"/>
                  <a:gd name="T56" fmla="*/ 212 w 321"/>
                  <a:gd name="T57" fmla="*/ 370 h 418"/>
                  <a:gd name="T58" fmla="*/ 182 w 321"/>
                  <a:gd name="T59" fmla="*/ 400 h 418"/>
                  <a:gd name="T60" fmla="*/ 140 w 321"/>
                  <a:gd name="T61" fmla="*/ 418 h 418"/>
                  <a:gd name="T62" fmla="*/ 103 w 321"/>
                  <a:gd name="T63" fmla="*/ 418 h 418"/>
                  <a:gd name="T64" fmla="*/ 61 w 321"/>
                  <a:gd name="T65" fmla="*/ 406 h 418"/>
                  <a:gd name="T66" fmla="*/ 6 w 321"/>
                  <a:gd name="T67" fmla="*/ 352 h 418"/>
                  <a:gd name="T68" fmla="*/ 0 w 321"/>
                  <a:gd name="T69" fmla="*/ 297 h 418"/>
                  <a:gd name="T70" fmla="*/ 24 w 321"/>
                  <a:gd name="T71" fmla="*/ 261 h 418"/>
                  <a:gd name="T72" fmla="*/ 79 w 321"/>
                  <a:gd name="T73" fmla="*/ 243 h 41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21"/>
                  <a:gd name="T112" fmla="*/ 0 h 418"/>
                  <a:gd name="T113" fmla="*/ 321 w 321"/>
                  <a:gd name="T114" fmla="*/ 418 h 41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21" h="418">
                    <a:moveTo>
                      <a:pt x="79" y="243"/>
                    </a:moveTo>
                    <a:lnTo>
                      <a:pt x="67" y="309"/>
                    </a:lnTo>
                    <a:lnTo>
                      <a:pt x="85" y="345"/>
                    </a:lnTo>
                    <a:lnTo>
                      <a:pt x="115" y="345"/>
                    </a:lnTo>
                    <a:lnTo>
                      <a:pt x="146" y="321"/>
                    </a:lnTo>
                    <a:lnTo>
                      <a:pt x="158" y="285"/>
                    </a:lnTo>
                    <a:lnTo>
                      <a:pt x="158" y="261"/>
                    </a:lnTo>
                    <a:lnTo>
                      <a:pt x="140" y="237"/>
                    </a:lnTo>
                    <a:lnTo>
                      <a:pt x="127" y="218"/>
                    </a:lnTo>
                    <a:lnTo>
                      <a:pt x="121" y="194"/>
                    </a:lnTo>
                    <a:lnTo>
                      <a:pt x="133" y="164"/>
                    </a:lnTo>
                    <a:lnTo>
                      <a:pt x="152" y="134"/>
                    </a:lnTo>
                    <a:lnTo>
                      <a:pt x="170" y="109"/>
                    </a:lnTo>
                    <a:lnTo>
                      <a:pt x="152" y="73"/>
                    </a:lnTo>
                    <a:lnTo>
                      <a:pt x="170" y="25"/>
                    </a:lnTo>
                    <a:lnTo>
                      <a:pt x="218" y="0"/>
                    </a:lnTo>
                    <a:lnTo>
                      <a:pt x="279" y="13"/>
                    </a:lnTo>
                    <a:lnTo>
                      <a:pt x="321" y="67"/>
                    </a:lnTo>
                    <a:lnTo>
                      <a:pt x="309" y="115"/>
                    </a:lnTo>
                    <a:lnTo>
                      <a:pt x="273" y="152"/>
                    </a:lnTo>
                    <a:lnTo>
                      <a:pt x="230" y="152"/>
                    </a:lnTo>
                    <a:lnTo>
                      <a:pt x="218" y="170"/>
                    </a:lnTo>
                    <a:lnTo>
                      <a:pt x="200" y="188"/>
                    </a:lnTo>
                    <a:lnTo>
                      <a:pt x="194" y="212"/>
                    </a:lnTo>
                    <a:lnTo>
                      <a:pt x="212" y="237"/>
                    </a:lnTo>
                    <a:lnTo>
                      <a:pt x="237" y="267"/>
                    </a:lnTo>
                    <a:lnTo>
                      <a:pt x="243" y="303"/>
                    </a:lnTo>
                    <a:lnTo>
                      <a:pt x="230" y="339"/>
                    </a:lnTo>
                    <a:lnTo>
                      <a:pt x="212" y="370"/>
                    </a:lnTo>
                    <a:lnTo>
                      <a:pt x="182" y="400"/>
                    </a:lnTo>
                    <a:lnTo>
                      <a:pt x="140" y="418"/>
                    </a:lnTo>
                    <a:lnTo>
                      <a:pt x="103" y="418"/>
                    </a:lnTo>
                    <a:lnTo>
                      <a:pt x="61" y="406"/>
                    </a:lnTo>
                    <a:lnTo>
                      <a:pt x="6" y="352"/>
                    </a:lnTo>
                    <a:lnTo>
                      <a:pt x="0" y="297"/>
                    </a:lnTo>
                    <a:lnTo>
                      <a:pt x="24" y="261"/>
                    </a:lnTo>
                    <a:lnTo>
                      <a:pt x="79" y="243"/>
                    </a:lnTo>
                    <a:close/>
                  </a:path>
                </a:pathLst>
              </a:custGeom>
              <a:solidFill>
                <a:srgbClr val="000000"/>
              </a:solidFill>
              <a:ln w="9525">
                <a:noFill/>
                <a:round/>
                <a:headEnd/>
                <a:tailEnd/>
              </a:ln>
            </p:spPr>
            <p:txBody>
              <a:bodyPr/>
              <a:lstStyle/>
              <a:p>
                <a:endParaRPr lang="en-US"/>
              </a:p>
            </p:txBody>
          </p:sp>
          <p:sp>
            <p:nvSpPr>
              <p:cNvPr id="2597" name="Freeform 2151"/>
              <p:cNvSpPr>
                <a:spLocks/>
              </p:cNvSpPr>
              <p:nvPr/>
            </p:nvSpPr>
            <p:spPr bwMode="auto">
              <a:xfrm rot="719888">
                <a:off x="11576" y="12046"/>
                <a:ext cx="73" cy="72"/>
              </a:xfrm>
              <a:custGeom>
                <a:avLst/>
                <a:gdLst>
                  <a:gd name="T0" fmla="*/ 18 w 73"/>
                  <a:gd name="T1" fmla="*/ 66 h 72"/>
                  <a:gd name="T2" fmla="*/ 30 w 73"/>
                  <a:gd name="T3" fmla="*/ 72 h 72"/>
                  <a:gd name="T4" fmla="*/ 49 w 73"/>
                  <a:gd name="T5" fmla="*/ 72 h 72"/>
                  <a:gd name="T6" fmla="*/ 61 w 73"/>
                  <a:gd name="T7" fmla="*/ 66 h 72"/>
                  <a:gd name="T8" fmla="*/ 67 w 73"/>
                  <a:gd name="T9" fmla="*/ 60 h 72"/>
                  <a:gd name="T10" fmla="*/ 73 w 73"/>
                  <a:gd name="T11" fmla="*/ 48 h 72"/>
                  <a:gd name="T12" fmla="*/ 73 w 73"/>
                  <a:gd name="T13" fmla="*/ 30 h 72"/>
                  <a:gd name="T14" fmla="*/ 67 w 73"/>
                  <a:gd name="T15" fmla="*/ 18 h 72"/>
                  <a:gd name="T16" fmla="*/ 55 w 73"/>
                  <a:gd name="T17" fmla="*/ 6 h 72"/>
                  <a:gd name="T18" fmla="*/ 43 w 73"/>
                  <a:gd name="T19" fmla="*/ 0 h 72"/>
                  <a:gd name="T20" fmla="*/ 30 w 73"/>
                  <a:gd name="T21" fmla="*/ 0 h 72"/>
                  <a:gd name="T22" fmla="*/ 18 w 73"/>
                  <a:gd name="T23" fmla="*/ 6 h 72"/>
                  <a:gd name="T24" fmla="*/ 6 w 73"/>
                  <a:gd name="T25" fmla="*/ 18 h 72"/>
                  <a:gd name="T26" fmla="*/ 0 w 73"/>
                  <a:gd name="T27" fmla="*/ 30 h 72"/>
                  <a:gd name="T28" fmla="*/ 0 w 73"/>
                  <a:gd name="T29" fmla="*/ 48 h 72"/>
                  <a:gd name="T30" fmla="*/ 6 w 73"/>
                  <a:gd name="T31" fmla="*/ 60 h 72"/>
                  <a:gd name="T32" fmla="*/ 18 w 73"/>
                  <a:gd name="T33" fmla="*/ 66 h 7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3"/>
                  <a:gd name="T52" fmla="*/ 0 h 72"/>
                  <a:gd name="T53" fmla="*/ 73 w 73"/>
                  <a:gd name="T54" fmla="*/ 72 h 7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3" h="72">
                    <a:moveTo>
                      <a:pt x="18" y="66"/>
                    </a:moveTo>
                    <a:lnTo>
                      <a:pt x="30" y="72"/>
                    </a:lnTo>
                    <a:lnTo>
                      <a:pt x="49" y="72"/>
                    </a:lnTo>
                    <a:lnTo>
                      <a:pt x="61" y="66"/>
                    </a:lnTo>
                    <a:lnTo>
                      <a:pt x="67" y="60"/>
                    </a:lnTo>
                    <a:lnTo>
                      <a:pt x="73" y="48"/>
                    </a:lnTo>
                    <a:lnTo>
                      <a:pt x="73" y="30"/>
                    </a:lnTo>
                    <a:lnTo>
                      <a:pt x="67" y="18"/>
                    </a:lnTo>
                    <a:lnTo>
                      <a:pt x="55" y="6"/>
                    </a:lnTo>
                    <a:lnTo>
                      <a:pt x="43" y="0"/>
                    </a:lnTo>
                    <a:lnTo>
                      <a:pt x="30" y="0"/>
                    </a:lnTo>
                    <a:lnTo>
                      <a:pt x="18" y="6"/>
                    </a:lnTo>
                    <a:lnTo>
                      <a:pt x="6" y="18"/>
                    </a:lnTo>
                    <a:lnTo>
                      <a:pt x="0" y="30"/>
                    </a:lnTo>
                    <a:lnTo>
                      <a:pt x="0" y="48"/>
                    </a:lnTo>
                    <a:lnTo>
                      <a:pt x="6" y="60"/>
                    </a:lnTo>
                    <a:lnTo>
                      <a:pt x="18" y="66"/>
                    </a:lnTo>
                    <a:close/>
                  </a:path>
                </a:pathLst>
              </a:custGeom>
              <a:solidFill>
                <a:srgbClr val="FFFFFF"/>
              </a:solidFill>
              <a:ln w="9525">
                <a:noFill/>
                <a:round/>
                <a:headEnd/>
                <a:tailEnd/>
              </a:ln>
            </p:spPr>
            <p:txBody>
              <a:bodyPr/>
              <a:lstStyle/>
              <a:p>
                <a:endParaRPr lang="en-US"/>
              </a:p>
            </p:txBody>
          </p:sp>
          <p:sp>
            <p:nvSpPr>
              <p:cNvPr id="2598" name="Freeform 2152"/>
              <p:cNvSpPr>
                <a:spLocks/>
              </p:cNvSpPr>
              <p:nvPr/>
            </p:nvSpPr>
            <p:spPr bwMode="auto">
              <a:xfrm rot="719888">
                <a:off x="11594" y="12750"/>
                <a:ext cx="461" cy="400"/>
              </a:xfrm>
              <a:custGeom>
                <a:avLst/>
                <a:gdLst>
                  <a:gd name="T0" fmla="*/ 30 w 461"/>
                  <a:gd name="T1" fmla="*/ 67 h 400"/>
                  <a:gd name="T2" fmla="*/ 49 w 461"/>
                  <a:gd name="T3" fmla="*/ 49 h 400"/>
                  <a:gd name="T4" fmla="*/ 79 w 461"/>
                  <a:gd name="T5" fmla="*/ 31 h 400"/>
                  <a:gd name="T6" fmla="*/ 115 w 461"/>
                  <a:gd name="T7" fmla="*/ 19 h 400"/>
                  <a:gd name="T8" fmla="*/ 164 w 461"/>
                  <a:gd name="T9" fmla="*/ 7 h 400"/>
                  <a:gd name="T10" fmla="*/ 212 w 461"/>
                  <a:gd name="T11" fmla="*/ 0 h 400"/>
                  <a:gd name="T12" fmla="*/ 261 w 461"/>
                  <a:gd name="T13" fmla="*/ 0 h 400"/>
                  <a:gd name="T14" fmla="*/ 303 w 461"/>
                  <a:gd name="T15" fmla="*/ 0 h 400"/>
                  <a:gd name="T16" fmla="*/ 346 w 461"/>
                  <a:gd name="T17" fmla="*/ 7 h 400"/>
                  <a:gd name="T18" fmla="*/ 424 w 461"/>
                  <a:gd name="T19" fmla="*/ 73 h 400"/>
                  <a:gd name="T20" fmla="*/ 455 w 461"/>
                  <a:gd name="T21" fmla="*/ 194 h 400"/>
                  <a:gd name="T22" fmla="*/ 461 w 461"/>
                  <a:gd name="T23" fmla="*/ 309 h 400"/>
                  <a:gd name="T24" fmla="*/ 455 w 461"/>
                  <a:gd name="T25" fmla="*/ 364 h 400"/>
                  <a:gd name="T26" fmla="*/ 418 w 461"/>
                  <a:gd name="T27" fmla="*/ 376 h 400"/>
                  <a:gd name="T28" fmla="*/ 364 w 461"/>
                  <a:gd name="T29" fmla="*/ 388 h 400"/>
                  <a:gd name="T30" fmla="*/ 303 w 461"/>
                  <a:gd name="T31" fmla="*/ 394 h 400"/>
                  <a:gd name="T32" fmla="*/ 237 w 461"/>
                  <a:gd name="T33" fmla="*/ 400 h 400"/>
                  <a:gd name="T34" fmla="*/ 170 w 461"/>
                  <a:gd name="T35" fmla="*/ 400 h 400"/>
                  <a:gd name="T36" fmla="*/ 109 w 461"/>
                  <a:gd name="T37" fmla="*/ 394 h 400"/>
                  <a:gd name="T38" fmla="*/ 61 w 461"/>
                  <a:gd name="T39" fmla="*/ 394 h 400"/>
                  <a:gd name="T40" fmla="*/ 30 w 461"/>
                  <a:gd name="T41" fmla="*/ 382 h 400"/>
                  <a:gd name="T42" fmla="*/ 6 w 461"/>
                  <a:gd name="T43" fmla="*/ 327 h 400"/>
                  <a:gd name="T44" fmla="*/ 0 w 461"/>
                  <a:gd name="T45" fmla="*/ 230 h 400"/>
                  <a:gd name="T46" fmla="*/ 12 w 461"/>
                  <a:gd name="T47" fmla="*/ 134 h 400"/>
                  <a:gd name="T48" fmla="*/ 30 w 461"/>
                  <a:gd name="T49" fmla="*/ 67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61"/>
                  <a:gd name="T76" fmla="*/ 0 h 400"/>
                  <a:gd name="T77" fmla="*/ 461 w 461"/>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61" h="400">
                    <a:moveTo>
                      <a:pt x="30" y="67"/>
                    </a:moveTo>
                    <a:lnTo>
                      <a:pt x="49" y="49"/>
                    </a:lnTo>
                    <a:lnTo>
                      <a:pt x="79" y="31"/>
                    </a:lnTo>
                    <a:lnTo>
                      <a:pt x="115" y="19"/>
                    </a:lnTo>
                    <a:lnTo>
                      <a:pt x="164" y="7"/>
                    </a:lnTo>
                    <a:lnTo>
                      <a:pt x="212" y="0"/>
                    </a:lnTo>
                    <a:lnTo>
                      <a:pt x="261" y="0"/>
                    </a:lnTo>
                    <a:lnTo>
                      <a:pt x="303" y="0"/>
                    </a:lnTo>
                    <a:lnTo>
                      <a:pt x="346" y="7"/>
                    </a:lnTo>
                    <a:lnTo>
                      <a:pt x="424" y="73"/>
                    </a:lnTo>
                    <a:lnTo>
                      <a:pt x="455" y="194"/>
                    </a:lnTo>
                    <a:lnTo>
                      <a:pt x="461" y="309"/>
                    </a:lnTo>
                    <a:lnTo>
                      <a:pt x="455" y="364"/>
                    </a:lnTo>
                    <a:lnTo>
                      <a:pt x="418" y="376"/>
                    </a:lnTo>
                    <a:lnTo>
                      <a:pt x="364" y="388"/>
                    </a:lnTo>
                    <a:lnTo>
                      <a:pt x="303" y="394"/>
                    </a:lnTo>
                    <a:lnTo>
                      <a:pt x="237" y="400"/>
                    </a:lnTo>
                    <a:lnTo>
                      <a:pt x="170" y="400"/>
                    </a:lnTo>
                    <a:lnTo>
                      <a:pt x="109" y="394"/>
                    </a:lnTo>
                    <a:lnTo>
                      <a:pt x="61" y="394"/>
                    </a:lnTo>
                    <a:lnTo>
                      <a:pt x="30" y="382"/>
                    </a:lnTo>
                    <a:lnTo>
                      <a:pt x="6" y="327"/>
                    </a:lnTo>
                    <a:lnTo>
                      <a:pt x="0" y="230"/>
                    </a:lnTo>
                    <a:lnTo>
                      <a:pt x="12" y="134"/>
                    </a:lnTo>
                    <a:lnTo>
                      <a:pt x="30" y="67"/>
                    </a:lnTo>
                    <a:close/>
                  </a:path>
                </a:pathLst>
              </a:custGeom>
              <a:solidFill>
                <a:srgbClr val="FFFFFF"/>
              </a:solidFill>
              <a:ln w="9525">
                <a:noFill/>
                <a:round/>
                <a:headEnd/>
                <a:tailEnd/>
              </a:ln>
            </p:spPr>
            <p:txBody>
              <a:bodyPr/>
              <a:lstStyle/>
              <a:p>
                <a:endParaRPr lang="en-US"/>
              </a:p>
            </p:txBody>
          </p:sp>
          <p:sp>
            <p:nvSpPr>
              <p:cNvPr id="2599" name="Freeform 2153"/>
              <p:cNvSpPr>
                <a:spLocks/>
              </p:cNvSpPr>
              <p:nvPr/>
            </p:nvSpPr>
            <p:spPr bwMode="auto">
              <a:xfrm rot="719888">
                <a:off x="7311" y="11920"/>
                <a:ext cx="903" cy="1120"/>
              </a:xfrm>
              <a:custGeom>
                <a:avLst/>
                <a:gdLst>
                  <a:gd name="T0" fmla="*/ 455 w 903"/>
                  <a:gd name="T1" fmla="*/ 1101 h 1120"/>
                  <a:gd name="T2" fmla="*/ 546 w 903"/>
                  <a:gd name="T3" fmla="*/ 1059 h 1120"/>
                  <a:gd name="T4" fmla="*/ 631 w 903"/>
                  <a:gd name="T5" fmla="*/ 1005 h 1120"/>
                  <a:gd name="T6" fmla="*/ 709 w 903"/>
                  <a:gd name="T7" fmla="*/ 932 h 1120"/>
                  <a:gd name="T8" fmla="*/ 776 w 903"/>
                  <a:gd name="T9" fmla="*/ 841 h 1120"/>
                  <a:gd name="T10" fmla="*/ 831 w 903"/>
                  <a:gd name="T11" fmla="*/ 750 h 1120"/>
                  <a:gd name="T12" fmla="*/ 873 w 903"/>
                  <a:gd name="T13" fmla="*/ 641 h 1120"/>
                  <a:gd name="T14" fmla="*/ 897 w 903"/>
                  <a:gd name="T15" fmla="*/ 532 h 1120"/>
                  <a:gd name="T16" fmla="*/ 903 w 903"/>
                  <a:gd name="T17" fmla="*/ 423 h 1120"/>
                  <a:gd name="T18" fmla="*/ 897 w 903"/>
                  <a:gd name="T19" fmla="*/ 320 h 1120"/>
                  <a:gd name="T20" fmla="*/ 867 w 903"/>
                  <a:gd name="T21" fmla="*/ 224 h 1120"/>
                  <a:gd name="T22" fmla="*/ 825 w 903"/>
                  <a:gd name="T23" fmla="*/ 145 h 1120"/>
                  <a:gd name="T24" fmla="*/ 770 w 903"/>
                  <a:gd name="T25" fmla="*/ 78 h 1120"/>
                  <a:gd name="T26" fmla="*/ 703 w 903"/>
                  <a:gd name="T27" fmla="*/ 36 h 1120"/>
                  <a:gd name="T28" fmla="*/ 624 w 903"/>
                  <a:gd name="T29" fmla="*/ 6 h 1120"/>
                  <a:gd name="T30" fmla="*/ 540 w 903"/>
                  <a:gd name="T31" fmla="*/ 0 h 1120"/>
                  <a:gd name="T32" fmla="*/ 449 w 903"/>
                  <a:gd name="T33" fmla="*/ 18 h 1120"/>
                  <a:gd name="T34" fmla="*/ 358 w 903"/>
                  <a:gd name="T35" fmla="*/ 54 h 1120"/>
                  <a:gd name="T36" fmla="*/ 273 w 903"/>
                  <a:gd name="T37" fmla="*/ 115 h 1120"/>
                  <a:gd name="T38" fmla="*/ 200 w 903"/>
                  <a:gd name="T39" fmla="*/ 181 h 1120"/>
                  <a:gd name="T40" fmla="*/ 133 w 903"/>
                  <a:gd name="T41" fmla="*/ 272 h 1120"/>
                  <a:gd name="T42" fmla="*/ 79 w 903"/>
                  <a:gd name="T43" fmla="*/ 369 h 1120"/>
                  <a:gd name="T44" fmla="*/ 36 w 903"/>
                  <a:gd name="T45" fmla="*/ 472 h 1120"/>
                  <a:gd name="T46" fmla="*/ 6 w 903"/>
                  <a:gd name="T47" fmla="*/ 581 h 1120"/>
                  <a:gd name="T48" fmla="*/ 0 w 903"/>
                  <a:gd name="T49" fmla="*/ 690 h 1120"/>
                  <a:gd name="T50" fmla="*/ 12 w 903"/>
                  <a:gd name="T51" fmla="*/ 799 h 1120"/>
                  <a:gd name="T52" fmla="*/ 36 w 903"/>
                  <a:gd name="T53" fmla="*/ 889 h 1120"/>
                  <a:gd name="T54" fmla="*/ 79 w 903"/>
                  <a:gd name="T55" fmla="*/ 974 h 1120"/>
                  <a:gd name="T56" fmla="*/ 133 w 903"/>
                  <a:gd name="T57" fmla="*/ 1035 h 1120"/>
                  <a:gd name="T58" fmla="*/ 200 w 903"/>
                  <a:gd name="T59" fmla="*/ 1083 h 1120"/>
                  <a:gd name="T60" fmla="*/ 279 w 903"/>
                  <a:gd name="T61" fmla="*/ 1107 h 1120"/>
                  <a:gd name="T62" fmla="*/ 364 w 903"/>
                  <a:gd name="T63" fmla="*/ 1120 h 1120"/>
                  <a:gd name="T64" fmla="*/ 455 w 903"/>
                  <a:gd name="T65" fmla="*/ 1101 h 11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03"/>
                  <a:gd name="T100" fmla="*/ 0 h 1120"/>
                  <a:gd name="T101" fmla="*/ 903 w 903"/>
                  <a:gd name="T102" fmla="*/ 1120 h 112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03" h="1120">
                    <a:moveTo>
                      <a:pt x="455" y="1101"/>
                    </a:moveTo>
                    <a:lnTo>
                      <a:pt x="546" y="1059"/>
                    </a:lnTo>
                    <a:lnTo>
                      <a:pt x="631" y="1005"/>
                    </a:lnTo>
                    <a:lnTo>
                      <a:pt x="709" y="932"/>
                    </a:lnTo>
                    <a:lnTo>
                      <a:pt x="776" y="841"/>
                    </a:lnTo>
                    <a:lnTo>
                      <a:pt x="831" y="750"/>
                    </a:lnTo>
                    <a:lnTo>
                      <a:pt x="873" y="641"/>
                    </a:lnTo>
                    <a:lnTo>
                      <a:pt x="897" y="532"/>
                    </a:lnTo>
                    <a:lnTo>
                      <a:pt x="903" y="423"/>
                    </a:lnTo>
                    <a:lnTo>
                      <a:pt x="897" y="320"/>
                    </a:lnTo>
                    <a:lnTo>
                      <a:pt x="867" y="224"/>
                    </a:lnTo>
                    <a:lnTo>
                      <a:pt x="825" y="145"/>
                    </a:lnTo>
                    <a:lnTo>
                      <a:pt x="770" y="78"/>
                    </a:lnTo>
                    <a:lnTo>
                      <a:pt x="703" y="36"/>
                    </a:lnTo>
                    <a:lnTo>
                      <a:pt x="624" y="6"/>
                    </a:lnTo>
                    <a:lnTo>
                      <a:pt x="540" y="0"/>
                    </a:lnTo>
                    <a:lnTo>
                      <a:pt x="449" y="18"/>
                    </a:lnTo>
                    <a:lnTo>
                      <a:pt x="358" y="54"/>
                    </a:lnTo>
                    <a:lnTo>
                      <a:pt x="273" y="115"/>
                    </a:lnTo>
                    <a:lnTo>
                      <a:pt x="200" y="181"/>
                    </a:lnTo>
                    <a:lnTo>
                      <a:pt x="133" y="272"/>
                    </a:lnTo>
                    <a:lnTo>
                      <a:pt x="79" y="369"/>
                    </a:lnTo>
                    <a:lnTo>
                      <a:pt x="36" y="472"/>
                    </a:lnTo>
                    <a:lnTo>
                      <a:pt x="6" y="581"/>
                    </a:lnTo>
                    <a:lnTo>
                      <a:pt x="0" y="690"/>
                    </a:lnTo>
                    <a:lnTo>
                      <a:pt x="12" y="799"/>
                    </a:lnTo>
                    <a:lnTo>
                      <a:pt x="36" y="889"/>
                    </a:lnTo>
                    <a:lnTo>
                      <a:pt x="79" y="974"/>
                    </a:lnTo>
                    <a:lnTo>
                      <a:pt x="133" y="1035"/>
                    </a:lnTo>
                    <a:lnTo>
                      <a:pt x="200" y="1083"/>
                    </a:lnTo>
                    <a:lnTo>
                      <a:pt x="279" y="1107"/>
                    </a:lnTo>
                    <a:lnTo>
                      <a:pt x="364" y="1120"/>
                    </a:lnTo>
                    <a:lnTo>
                      <a:pt x="455" y="1101"/>
                    </a:lnTo>
                    <a:close/>
                  </a:path>
                </a:pathLst>
              </a:custGeom>
              <a:solidFill>
                <a:srgbClr val="000000"/>
              </a:solidFill>
              <a:ln w="9525">
                <a:noFill/>
                <a:round/>
                <a:headEnd/>
                <a:tailEnd/>
              </a:ln>
            </p:spPr>
            <p:txBody>
              <a:bodyPr/>
              <a:lstStyle/>
              <a:p>
                <a:endParaRPr lang="en-US"/>
              </a:p>
            </p:txBody>
          </p:sp>
          <p:sp>
            <p:nvSpPr>
              <p:cNvPr id="2600" name="Freeform 2154"/>
              <p:cNvSpPr>
                <a:spLocks/>
              </p:cNvSpPr>
              <p:nvPr/>
            </p:nvSpPr>
            <p:spPr bwMode="auto">
              <a:xfrm rot="719888">
                <a:off x="7608" y="12290"/>
                <a:ext cx="315" cy="381"/>
              </a:xfrm>
              <a:custGeom>
                <a:avLst/>
                <a:gdLst>
                  <a:gd name="T0" fmla="*/ 158 w 315"/>
                  <a:gd name="T1" fmla="*/ 375 h 381"/>
                  <a:gd name="T2" fmla="*/ 218 w 315"/>
                  <a:gd name="T3" fmla="*/ 345 h 381"/>
                  <a:gd name="T4" fmla="*/ 267 w 315"/>
                  <a:gd name="T5" fmla="*/ 284 h 381"/>
                  <a:gd name="T6" fmla="*/ 303 w 315"/>
                  <a:gd name="T7" fmla="*/ 218 h 381"/>
                  <a:gd name="T8" fmla="*/ 315 w 315"/>
                  <a:gd name="T9" fmla="*/ 139 h 381"/>
                  <a:gd name="T10" fmla="*/ 303 w 315"/>
                  <a:gd name="T11" fmla="*/ 73 h 381"/>
                  <a:gd name="T12" fmla="*/ 267 w 315"/>
                  <a:gd name="T13" fmla="*/ 24 h 381"/>
                  <a:gd name="T14" fmla="*/ 218 w 315"/>
                  <a:gd name="T15" fmla="*/ 0 h 381"/>
                  <a:gd name="T16" fmla="*/ 158 w 315"/>
                  <a:gd name="T17" fmla="*/ 0 h 381"/>
                  <a:gd name="T18" fmla="*/ 97 w 315"/>
                  <a:gd name="T19" fmla="*/ 30 h 381"/>
                  <a:gd name="T20" fmla="*/ 43 w 315"/>
                  <a:gd name="T21" fmla="*/ 85 h 381"/>
                  <a:gd name="T22" fmla="*/ 12 w 315"/>
                  <a:gd name="T23" fmla="*/ 157 h 381"/>
                  <a:gd name="T24" fmla="*/ 0 w 315"/>
                  <a:gd name="T25" fmla="*/ 236 h 381"/>
                  <a:gd name="T26" fmla="*/ 12 w 315"/>
                  <a:gd name="T27" fmla="*/ 303 h 381"/>
                  <a:gd name="T28" fmla="*/ 43 w 315"/>
                  <a:gd name="T29" fmla="*/ 357 h 381"/>
                  <a:gd name="T30" fmla="*/ 97 w 315"/>
                  <a:gd name="T31" fmla="*/ 381 h 381"/>
                  <a:gd name="T32" fmla="*/ 158 w 315"/>
                  <a:gd name="T33" fmla="*/ 375 h 38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5"/>
                  <a:gd name="T52" fmla="*/ 0 h 381"/>
                  <a:gd name="T53" fmla="*/ 315 w 315"/>
                  <a:gd name="T54" fmla="*/ 381 h 38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5" h="381">
                    <a:moveTo>
                      <a:pt x="158" y="375"/>
                    </a:moveTo>
                    <a:lnTo>
                      <a:pt x="218" y="345"/>
                    </a:lnTo>
                    <a:lnTo>
                      <a:pt x="267" y="284"/>
                    </a:lnTo>
                    <a:lnTo>
                      <a:pt x="303" y="218"/>
                    </a:lnTo>
                    <a:lnTo>
                      <a:pt x="315" y="139"/>
                    </a:lnTo>
                    <a:lnTo>
                      <a:pt x="303" y="73"/>
                    </a:lnTo>
                    <a:lnTo>
                      <a:pt x="267" y="24"/>
                    </a:lnTo>
                    <a:lnTo>
                      <a:pt x="218" y="0"/>
                    </a:lnTo>
                    <a:lnTo>
                      <a:pt x="158" y="0"/>
                    </a:lnTo>
                    <a:lnTo>
                      <a:pt x="97" y="30"/>
                    </a:lnTo>
                    <a:lnTo>
                      <a:pt x="43" y="85"/>
                    </a:lnTo>
                    <a:lnTo>
                      <a:pt x="12" y="157"/>
                    </a:lnTo>
                    <a:lnTo>
                      <a:pt x="0" y="236"/>
                    </a:lnTo>
                    <a:lnTo>
                      <a:pt x="12" y="303"/>
                    </a:lnTo>
                    <a:lnTo>
                      <a:pt x="43" y="357"/>
                    </a:lnTo>
                    <a:lnTo>
                      <a:pt x="97" y="381"/>
                    </a:lnTo>
                    <a:lnTo>
                      <a:pt x="158" y="375"/>
                    </a:lnTo>
                    <a:close/>
                  </a:path>
                </a:pathLst>
              </a:custGeom>
              <a:solidFill>
                <a:srgbClr val="FFFFFF"/>
              </a:solidFill>
              <a:ln w="9525">
                <a:noFill/>
                <a:round/>
                <a:headEnd/>
                <a:tailEnd/>
              </a:ln>
            </p:spPr>
            <p:txBody>
              <a:bodyPr/>
              <a:lstStyle/>
              <a:p>
                <a:endParaRPr lang="en-US"/>
              </a:p>
            </p:txBody>
          </p:sp>
          <p:sp>
            <p:nvSpPr>
              <p:cNvPr id="2601" name="Freeform 2155"/>
              <p:cNvSpPr>
                <a:spLocks/>
              </p:cNvSpPr>
              <p:nvPr/>
            </p:nvSpPr>
            <p:spPr bwMode="auto">
              <a:xfrm rot="719888">
                <a:off x="10116" y="11903"/>
                <a:ext cx="903" cy="1120"/>
              </a:xfrm>
              <a:custGeom>
                <a:avLst/>
                <a:gdLst>
                  <a:gd name="T0" fmla="*/ 455 w 903"/>
                  <a:gd name="T1" fmla="*/ 1102 h 1120"/>
                  <a:gd name="T2" fmla="*/ 546 w 903"/>
                  <a:gd name="T3" fmla="*/ 1066 h 1120"/>
                  <a:gd name="T4" fmla="*/ 631 w 903"/>
                  <a:gd name="T5" fmla="*/ 1011 h 1120"/>
                  <a:gd name="T6" fmla="*/ 703 w 903"/>
                  <a:gd name="T7" fmla="*/ 939 h 1120"/>
                  <a:gd name="T8" fmla="*/ 770 w 903"/>
                  <a:gd name="T9" fmla="*/ 854 h 1120"/>
                  <a:gd name="T10" fmla="*/ 825 w 903"/>
                  <a:gd name="T11" fmla="*/ 757 h 1120"/>
                  <a:gd name="T12" fmla="*/ 867 w 903"/>
                  <a:gd name="T13" fmla="*/ 648 h 1120"/>
                  <a:gd name="T14" fmla="*/ 897 w 903"/>
                  <a:gd name="T15" fmla="*/ 539 h 1120"/>
                  <a:gd name="T16" fmla="*/ 903 w 903"/>
                  <a:gd name="T17" fmla="*/ 430 h 1120"/>
                  <a:gd name="T18" fmla="*/ 891 w 903"/>
                  <a:gd name="T19" fmla="*/ 321 h 1120"/>
                  <a:gd name="T20" fmla="*/ 867 w 903"/>
                  <a:gd name="T21" fmla="*/ 230 h 1120"/>
                  <a:gd name="T22" fmla="*/ 825 w 903"/>
                  <a:gd name="T23" fmla="*/ 146 h 1120"/>
                  <a:gd name="T24" fmla="*/ 770 w 903"/>
                  <a:gd name="T25" fmla="*/ 85 h 1120"/>
                  <a:gd name="T26" fmla="*/ 703 w 903"/>
                  <a:gd name="T27" fmla="*/ 37 h 1120"/>
                  <a:gd name="T28" fmla="*/ 625 w 903"/>
                  <a:gd name="T29" fmla="*/ 13 h 1120"/>
                  <a:gd name="T30" fmla="*/ 540 w 903"/>
                  <a:gd name="T31" fmla="*/ 0 h 1120"/>
                  <a:gd name="T32" fmla="*/ 449 w 903"/>
                  <a:gd name="T33" fmla="*/ 19 h 1120"/>
                  <a:gd name="T34" fmla="*/ 358 w 903"/>
                  <a:gd name="T35" fmla="*/ 55 h 1120"/>
                  <a:gd name="T36" fmla="*/ 273 w 903"/>
                  <a:gd name="T37" fmla="*/ 115 h 1120"/>
                  <a:gd name="T38" fmla="*/ 200 w 903"/>
                  <a:gd name="T39" fmla="*/ 188 h 1120"/>
                  <a:gd name="T40" fmla="*/ 134 w 903"/>
                  <a:gd name="T41" fmla="*/ 273 h 1120"/>
                  <a:gd name="T42" fmla="*/ 79 w 903"/>
                  <a:gd name="T43" fmla="*/ 370 h 1120"/>
                  <a:gd name="T44" fmla="*/ 37 w 903"/>
                  <a:gd name="T45" fmla="*/ 479 h 1120"/>
                  <a:gd name="T46" fmla="*/ 6 w 903"/>
                  <a:gd name="T47" fmla="*/ 588 h 1120"/>
                  <a:gd name="T48" fmla="*/ 0 w 903"/>
                  <a:gd name="T49" fmla="*/ 697 h 1120"/>
                  <a:gd name="T50" fmla="*/ 12 w 903"/>
                  <a:gd name="T51" fmla="*/ 805 h 1120"/>
                  <a:gd name="T52" fmla="*/ 37 w 903"/>
                  <a:gd name="T53" fmla="*/ 896 h 1120"/>
                  <a:gd name="T54" fmla="*/ 79 w 903"/>
                  <a:gd name="T55" fmla="*/ 981 h 1120"/>
                  <a:gd name="T56" fmla="*/ 134 w 903"/>
                  <a:gd name="T57" fmla="*/ 1042 h 1120"/>
                  <a:gd name="T58" fmla="*/ 200 w 903"/>
                  <a:gd name="T59" fmla="*/ 1090 h 1120"/>
                  <a:gd name="T60" fmla="*/ 279 w 903"/>
                  <a:gd name="T61" fmla="*/ 1114 h 1120"/>
                  <a:gd name="T62" fmla="*/ 364 w 903"/>
                  <a:gd name="T63" fmla="*/ 1120 h 1120"/>
                  <a:gd name="T64" fmla="*/ 455 w 903"/>
                  <a:gd name="T65" fmla="*/ 1102 h 11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03"/>
                  <a:gd name="T100" fmla="*/ 0 h 1120"/>
                  <a:gd name="T101" fmla="*/ 903 w 903"/>
                  <a:gd name="T102" fmla="*/ 1120 h 112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03" h="1120">
                    <a:moveTo>
                      <a:pt x="455" y="1102"/>
                    </a:moveTo>
                    <a:lnTo>
                      <a:pt x="546" y="1066"/>
                    </a:lnTo>
                    <a:lnTo>
                      <a:pt x="631" y="1011"/>
                    </a:lnTo>
                    <a:lnTo>
                      <a:pt x="703" y="939"/>
                    </a:lnTo>
                    <a:lnTo>
                      <a:pt x="770" y="854"/>
                    </a:lnTo>
                    <a:lnTo>
                      <a:pt x="825" y="757"/>
                    </a:lnTo>
                    <a:lnTo>
                      <a:pt x="867" y="648"/>
                    </a:lnTo>
                    <a:lnTo>
                      <a:pt x="897" y="539"/>
                    </a:lnTo>
                    <a:lnTo>
                      <a:pt x="903" y="430"/>
                    </a:lnTo>
                    <a:lnTo>
                      <a:pt x="891" y="321"/>
                    </a:lnTo>
                    <a:lnTo>
                      <a:pt x="867" y="230"/>
                    </a:lnTo>
                    <a:lnTo>
                      <a:pt x="825" y="146"/>
                    </a:lnTo>
                    <a:lnTo>
                      <a:pt x="770" y="85"/>
                    </a:lnTo>
                    <a:lnTo>
                      <a:pt x="703" y="37"/>
                    </a:lnTo>
                    <a:lnTo>
                      <a:pt x="625" y="13"/>
                    </a:lnTo>
                    <a:lnTo>
                      <a:pt x="540" y="0"/>
                    </a:lnTo>
                    <a:lnTo>
                      <a:pt x="449" y="19"/>
                    </a:lnTo>
                    <a:lnTo>
                      <a:pt x="358" y="55"/>
                    </a:lnTo>
                    <a:lnTo>
                      <a:pt x="273" y="115"/>
                    </a:lnTo>
                    <a:lnTo>
                      <a:pt x="200" y="188"/>
                    </a:lnTo>
                    <a:lnTo>
                      <a:pt x="134" y="273"/>
                    </a:lnTo>
                    <a:lnTo>
                      <a:pt x="79" y="370"/>
                    </a:lnTo>
                    <a:lnTo>
                      <a:pt x="37" y="479"/>
                    </a:lnTo>
                    <a:lnTo>
                      <a:pt x="6" y="588"/>
                    </a:lnTo>
                    <a:lnTo>
                      <a:pt x="0" y="697"/>
                    </a:lnTo>
                    <a:lnTo>
                      <a:pt x="12" y="805"/>
                    </a:lnTo>
                    <a:lnTo>
                      <a:pt x="37" y="896"/>
                    </a:lnTo>
                    <a:lnTo>
                      <a:pt x="79" y="981"/>
                    </a:lnTo>
                    <a:lnTo>
                      <a:pt x="134" y="1042"/>
                    </a:lnTo>
                    <a:lnTo>
                      <a:pt x="200" y="1090"/>
                    </a:lnTo>
                    <a:lnTo>
                      <a:pt x="279" y="1114"/>
                    </a:lnTo>
                    <a:lnTo>
                      <a:pt x="364" y="1120"/>
                    </a:lnTo>
                    <a:lnTo>
                      <a:pt x="455" y="1102"/>
                    </a:lnTo>
                    <a:close/>
                  </a:path>
                </a:pathLst>
              </a:custGeom>
              <a:solidFill>
                <a:srgbClr val="000000"/>
              </a:solidFill>
              <a:ln w="9525">
                <a:noFill/>
                <a:round/>
                <a:headEnd/>
                <a:tailEnd/>
              </a:ln>
            </p:spPr>
            <p:txBody>
              <a:bodyPr/>
              <a:lstStyle/>
              <a:p>
                <a:endParaRPr lang="en-US"/>
              </a:p>
            </p:txBody>
          </p:sp>
          <p:sp>
            <p:nvSpPr>
              <p:cNvPr id="2602" name="Freeform 2156"/>
              <p:cNvSpPr>
                <a:spLocks/>
              </p:cNvSpPr>
              <p:nvPr/>
            </p:nvSpPr>
            <p:spPr bwMode="auto">
              <a:xfrm rot="719888">
                <a:off x="10406" y="12272"/>
                <a:ext cx="321" cy="387"/>
              </a:xfrm>
              <a:custGeom>
                <a:avLst/>
                <a:gdLst>
                  <a:gd name="T0" fmla="*/ 164 w 321"/>
                  <a:gd name="T1" fmla="*/ 387 h 387"/>
                  <a:gd name="T2" fmla="*/ 224 w 321"/>
                  <a:gd name="T3" fmla="*/ 351 h 387"/>
                  <a:gd name="T4" fmla="*/ 273 w 321"/>
                  <a:gd name="T5" fmla="*/ 296 h 387"/>
                  <a:gd name="T6" fmla="*/ 309 w 321"/>
                  <a:gd name="T7" fmla="*/ 224 h 387"/>
                  <a:gd name="T8" fmla="*/ 321 w 321"/>
                  <a:gd name="T9" fmla="*/ 145 h 387"/>
                  <a:gd name="T10" fmla="*/ 309 w 321"/>
                  <a:gd name="T11" fmla="*/ 78 h 387"/>
                  <a:gd name="T12" fmla="*/ 273 w 321"/>
                  <a:gd name="T13" fmla="*/ 24 h 387"/>
                  <a:gd name="T14" fmla="*/ 224 w 321"/>
                  <a:gd name="T15" fmla="*/ 0 h 387"/>
                  <a:gd name="T16" fmla="*/ 158 w 321"/>
                  <a:gd name="T17" fmla="*/ 6 h 387"/>
                  <a:gd name="T18" fmla="*/ 97 w 321"/>
                  <a:gd name="T19" fmla="*/ 36 h 387"/>
                  <a:gd name="T20" fmla="*/ 49 w 321"/>
                  <a:gd name="T21" fmla="*/ 96 h 387"/>
                  <a:gd name="T22" fmla="*/ 12 w 321"/>
                  <a:gd name="T23" fmla="*/ 163 h 387"/>
                  <a:gd name="T24" fmla="*/ 0 w 321"/>
                  <a:gd name="T25" fmla="*/ 242 h 387"/>
                  <a:gd name="T26" fmla="*/ 12 w 321"/>
                  <a:gd name="T27" fmla="*/ 308 h 387"/>
                  <a:gd name="T28" fmla="*/ 49 w 321"/>
                  <a:gd name="T29" fmla="*/ 363 h 387"/>
                  <a:gd name="T30" fmla="*/ 97 w 321"/>
                  <a:gd name="T31" fmla="*/ 387 h 387"/>
                  <a:gd name="T32" fmla="*/ 164 w 321"/>
                  <a:gd name="T33" fmla="*/ 387 h 38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1"/>
                  <a:gd name="T52" fmla="*/ 0 h 387"/>
                  <a:gd name="T53" fmla="*/ 321 w 321"/>
                  <a:gd name="T54" fmla="*/ 387 h 38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1" h="387">
                    <a:moveTo>
                      <a:pt x="164" y="387"/>
                    </a:moveTo>
                    <a:lnTo>
                      <a:pt x="224" y="351"/>
                    </a:lnTo>
                    <a:lnTo>
                      <a:pt x="273" y="296"/>
                    </a:lnTo>
                    <a:lnTo>
                      <a:pt x="309" y="224"/>
                    </a:lnTo>
                    <a:lnTo>
                      <a:pt x="321" y="145"/>
                    </a:lnTo>
                    <a:lnTo>
                      <a:pt x="309" y="78"/>
                    </a:lnTo>
                    <a:lnTo>
                      <a:pt x="273" y="24"/>
                    </a:lnTo>
                    <a:lnTo>
                      <a:pt x="224" y="0"/>
                    </a:lnTo>
                    <a:lnTo>
                      <a:pt x="158" y="6"/>
                    </a:lnTo>
                    <a:lnTo>
                      <a:pt x="97" y="36"/>
                    </a:lnTo>
                    <a:lnTo>
                      <a:pt x="49" y="96"/>
                    </a:lnTo>
                    <a:lnTo>
                      <a:pt x="12" y="163"/>
                    </a:lnTo>
                    <a:lnTo>
                      <a:pt x="0" y="242"/>
                    </a:lnTo>
                    <a:lnTo>
                      <a:pt x="12" y="308"/>
                    </a:lnTo>
                    <a:lnTo>
                      <a:pt x="49" y="363"/>
                    </a:lnTo>
                    <a:lnTo>
                      <a:pt x="97" y="387"/>
                    </a:lnTo>
                    <a:lnTo>
                      <a:pt x="164" y="387"/>
                    </a:lnTo>
                    <a:close/>
                  </a:path>
                </a:pathLst>
              </a:custGeom>
              <a:solidFill>
                <a:srgbClr val="FFFFFF"/>
              </a:solidFill>
              <a:ln w="9525">
                <a:noFill/>
                <a:round/>
                <a:headEnd/>
                <a:tailEnd/>
              </a:ln>
            </p:spPr>
            <p:txBody>
              <a:bodyPr/>
              <a:lstStyle/>
              <a:p>
                <a:endParaRPr lang="en-US"/>
              </a:p>
            </p:txBody>
          </p:sp>
          <p:sp>
            <p:nvSpPr>
              <p:cNvPr id="2603" name="Freeform 2157"/>
              <p:cNvSpPr>
                <a:spLocks/>
              </p:cNvSpPr>
              <p:nvPr/>
            </p:nvSpPr>
            <p:spPr bwMode="auto">
              <a:xfrm>
                <a:off x="6001" y="9901"/>
                <a:ext cx="5751" cy="2560"/>
              </a:xfrm>
              <a:custGeom>
                <a:avLst/>
                <a:gdLst>
                  <a:gd name="T0" fmla="*/ 5123 w 5751"/>
                  <a:gd name="T1" fmla="*/ 1006 h 2560"/>
                  <a:gd name="T2" fmla="*/ 5429 w 5751"/>
                  <a:gd name="T3" fmla="*/ 1049 h 2560"/>
                  <a:gd name="T4" fmla="*/ 5541 w 5751"/>
                  <a:gd name="T5" fmla="*/ 1342 h 2560"/>
                  <a:gd name="T6" fmla="*/ 5562 w 5751"/>
                  <a:gd name="T7" fmla="*/ 1446 h 2560"/>
                  <a:gd name="T8" fmla="*/ 5738 w 5751"/>
                  <a:gd name="T9" fmla="*/ 1613 h 2560"/>
                  <a:gd name="T10" fmla="*/ 5725 w 5751"/>
                  <a:gd name="T11" fmla="*/ 1876 h 2560"/>
                  <a:gd name="T12" fmla="*/ 5687 w 5751"/>
                  <a:gd name="T13" fmla="*/ 2085 h 2560"/>
                  <a:gd name="T14" fmla="*/ 5686 w 5751"/>
                  <a:gd name="T15" fmla="*/ 2382 h 2560"/>
                  <a:gd name="T16" fmla="*/ 5360 w 5751"/>
                  <a:gd name="T17" fmla="*/ 2516 h 2560"/>
                  <a:gd name="T18" fmla="*/ 5172 w 5751"/>
                  <a:gd name="T19" fmla="*/ 2346 h 2560"/>
                  <a:gd name="T20" fmla="*/ 5149 w 5751"/>
                  <a:gd name="T21" fmla="*/ 2138 h 2560"/>
                  <a:gd name="T22" fmla="*/ 5007 w 5751"/>
                  <a:gd name="T23" fmla="*/ 1959 h 2560"/>
                  <a:gd name="T24" fmla="*/ 4623 w 5751"/>
                  <a:gd name="T25" fmla="*/ 1927 h 2560"/>
                  <a:gd name="T26" fmla="*/ 4224 w 5751"/>
                  <a:gd name="T27" fmla="*/ 2176 h 2560"/>
                  <a:gd name="T28" fmla="*/ 3972 w 5751"/>
                  <a:gd name="T29" fmla="*/ 2513 h 2560"/>
                  <a:gd name="T30" fmla="*/ 3869 w 5751"/>
                  <a:gd name="T31" fmla="*/ 2503 h 2560"/>
                  <a:gd name="T32" fmla="*/ 3790 w 5751"/>
                  <a:gd name="T33" fmla="*/ 2437 h 2560"/>
                  <a:gd name="T34" fmla="*/ 3694 w 5751"/>
                  <a:gd name="T35" fmla="*/ 2453 h 2560"/>
                  <a:gd name="T36" fmla="*/ 3569 w 5751"/>
                  <a:gd name="T37" fmla="*/ 2514 h 2560"/>
                  <a:gd name="T38" fmla="*/ 3450 w 5751"/>
                  <a:gd name="T39" fmla="*/ 2550 h 2560"/>
                  <a:gd name="T40" fmla="*/ 3352 w 5751"/>
                  <a:gd name="T41" fmla="*/ 2517 h 2560"/>
                  <a:gd name="T42" fmla="*/ 3266 w 5751"/>
                  <a:gd name="T43" fmla="*/ 2455 h 2560"/>
                  <a:gd name="T44" fmla="*/ 3144 w 5751"/>
                  <a:gd name="T45" fmla="*/ 2442 h 2560"/>
                  <a:gd name="T46" fmla="*/ 3054 w 5751"/>
                  <a:gd name="T47" fmla="*/ 2484 h 2560"/>
                  <a:gd name="T48" fmla="*/ 2965 w 5751"/>
                  <a:gd name="T49" fmla="*/ 2528 h 2560"/>
                  <a:gd name="T50" fmla="*/ 2855 w 5751"/>
                  <a:gd name="T51" fmla="*/ 2522 h 2560"/>
                  <a:gd name="T52" fmla="*/ 2770 w 5751"/>
                  <a:gd name="T53" fmla="*/ 2486 h 2560"/>
                  <a:gd name="T54" fmla="*/ 2646 w 5751"/>
                  <a:gd name="T55" fmla="*/ 2453 h 2560"/>
                  <a:gd name="T56" fmla="*/ 2509 w 5751"/>
                  <a:gd name="T57" fmla="*/ 2486 h 2560"/>
                  <a:gd name="T58" fmla="*/ 2416 w 5751"/>
                  <a:gd name="T59" fmla="*/ 2516 h 2560"/>
                  <a:gd name="T60" fmla="*/ 2336 w 5751"/>
                  <a:gd name="T61" fmla="*/ 2424 h 2560"/>
                  <a:gd name="T62" fmla="*/ 2314 w 5751"/>
                  <a:gd name="T63" fmla="*/ 2241 h 2560"/>
                  <a:gd name="T64" fmla="*/ 2223 w 5751"/>
                  <a:gd name="T65" fmla="*/ 2078 h 2560"/>
                  <a:gd name="T66" fmla="*/ 2015 w 5751"/>
                  <a:gd name="T67" fmla="*/ 1954 h 2560"/>
                  <a:gd name="T68" fmla="*/ 1652 w 5751"/>
                  <a:gd name="T69" fmla="*/ 1995 h 2560"/>
                  <a:gd name="T70" fmla="*/ 1194 w 5751"/>
                  <a:gd name="T71" fmla="*/ 2461 h 2560"/>
                  <a:gd name="T72" fmla="*/ 956 w 5751"/>
                  <a:gd name="T73" fmla="*/ 2472 h 2560"/>
                  <a:gd name="T74" fmla="*/ 647 w 5751"/>
                  <a:gd name="T75" fmla="*/ 2468 h 2560"/>
                  <a:gd name="T76" fmla="*/ 529 w 5751"/>
                  <a:gd name="T77" fmla="*/ 2498 h 2560"/>
                  <a:gd name="T78" fmla="*/ 300 w 5751"/>
                  <a:gd name="T79" fmla="*/ 2555 h 2560"/>
                  <a:gd name="T80" fmla="*/ 49 w 5751"/>
                  <a:gd name="T81" fmla="*/ 2539 h 2560"/>
                  <a:gd name="T82" fmla="*/ 1 w 5751"/>
                  <a:gd name="T83" fmla="*/ 2299 h 2560"/>
                  <a:gd name="T84" fmla="*/ 72 w 5751"/>
                  <a:gd name="T85" fmla="*/ 2085 h 2560"/>
                  <a:gd name="T86" fmla="*/ 167 w 5751"/>
                  <a:gd name="T87" fmla="*/ 2075 h 2560"/>
                  <a:gd name="T88" fmla="*/ 278 w 5751"/>
                  <a:gd name="T89" fmla="*/ 2080 h 2560"/>
                  <a:gd name="T90" fmla="*/ 389 w 5751"/>
                  <a:gd name="T91" fmla="*/ 1757 h 2560"/>
                  <a:gd name="T92" fmla="*/ 477 w 5751"/>
                  <a:gd name="T93" fmla="*/ 1342 h 2560"/>
                  <a:gd name="T94" fmla="*/ 873 w 5751"/>
                  <a:gd name="T95" fmla="*/ 1118 h 2560"/>
                  <a:gd name="T96" fmla="*/ 1229 w 5751"/>
                  <a:gd name="T97" fmla="*/ 841 h 2560"/>
                  <a:gd name="T98" fmla="*/ 1496 w 5751"/>
                  <a:gd name="T99" fmla="*/ 396 h 2560"/>
                  <a:gd name="T100" fmla="*/ 1676 w 5751"/>
                  <a:gd name="T101" fmla="*/ 168 h 2560"/>
                  <a:gd name="T102" fmla="*/ 1886 w 5751"/>
                  <a:gd name="T103" fmla="*/ 83 h 2560"/>
                  <a:gd name="T104" fmla="*/ 2190 w 5751"/>
                  <a:gd name="T105" fmla="*/ 24 h 2560"/>
                  <a:gd name="T106" fmla="*/ 2559 w 5751"/>
                  <a:gd name="T107" fmla="*/ 3 h 2560"/>
                  <a:gd name="T108" fmla="*/ 2960 w 5751"/>
                  <a:gd name="T109" fmla="*/ 39 h 2560"/>
                  <a:gd name="T110" fmla="*/ 3370 w 5751"/>
                  <a:gd name="T111" fmla="*/ 157 h 2560"/>
                  <a:gd name="T112" fmla="*/ 3517 w 5751"/>
                  <a:gd name="T113" fmla="*/ 342 h 2560"/>
                  <a:gd name="T114" fmla="*/ 3655 w 5751"/>
                  <a:gd name="T115" fmla="*/ 625 h 2560"/>
                  <a:gd name="T116" fmla="*/ 3866 w 5751"/>
                  <a:gd name="T117" fmla="*/ 794 h 2560"/>
                  <a:gd name="T118" fmla="*/ 4300 w 5751"/>
                  <a:gd name="T119" fmla="*/ 651 h 256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751"/>
                  <a:gd name="T181" fmla="*/ 0 h 2560"/>
                  <a:gd name="T182" fmla="*/ 5751 w 5751"/>
                  <a:gd name="T183" fmla="*/ 2560 h 256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751" h="2560">
                    <a:moveTo>
                      <a:pt x="5010" y="982"/>
                    </a:moveTo>
                    <a:lnTo>
                      <a:pt x="5075" y="1002"/>
                    </a:lnTo>
                    <a:lnTo>
                      <a:pt x="5123" y="1006"/>
                    </a:lnTo>
                    <a:lnTo>
                      <a:pt x="5167" y="1003"/>
                    </a:lnTo>
                    <a:lnTo>
                      <a:pt x="5218" y="995"/>
                    </a:lnTo>
                    <a:lnTo>
                      <a:pt x="5429" y="1049"/>
                    </a:lnTo>
                    <a:lnTo>
                      <a:pt x="5554" y="1221"/>
                    </a:lnTo>
                    <a:lnTo>
                      <a:pt x="5546" y="1288"/>
                    </a:lnTo>
                    <a:lnTo>
                      <a:pt x="5541" y="1342"/>
                    </a:lnTo>
                    <a:lnTo>
                      <a:pt x="5535" y="1397"/>
                    </a:lnTo>
                    <a:lnTo>
                      <a:pt x="5541" y="1429"/>
                    </a:lnTo>
                    <a:lnTo>
                      <a:pt x="5562" y="1446"/>
                    </a:lnTo>
                    <a:lnTo>
                      <a:pt x="5643" y="1475"/>
                    </a:lnTo>
                    <a:lnTo>
                      <a:pt x="5704" y="1537"/>
                    </a:lnTo>
                    <a:lnTo>
                      <a:pt x="5738" y="1613"/>
                    </a:lnTo>
                    <a:lnTo>
                      <a:pt x="5751" y="1696"/>
                    </a:lnTo>
                    <a:lnTo>
                      <a:pt x="5744" y="1788"/>
                    </a:lnTo>
                    <a:lnTo>
                      <a:pt x="5725" y="1876"/>
                    </a:lnTo>
                    <a:lnTo>
                      <a:pt x="5678" y="1953"/>
                    </a:lnTo>
                    <a:lnTo>
                      <a:pt x="5622" y="2009"/>
                    </a:lnTo>
                    <a:lnTo>
                      <a:pt x="5687" y="2085"/>
                    </a:lnTo>
                    <a:lnTo>
                      <a:pt x="5717" y="2178"/>
                    </a:lnTo>
                    <a:lnTo>
                      <a:pt x="5719" y="2284"/>
                    </a:lnTo>
                    <a:lnTo>
                      <a:pt x="5686" y="2382"/>
                    </a:lnTo>
                    <a:lnTo>
                      <a:pt x="5612" y="2465"/>
                    </a:lnTo>
                    <a:lnTo>
                      <a:pt x="5503" y="2510"/>
                    </a:lnTo>
                    <a:lnTo>
                      <a:pt x="5360" y="2516"/>
                    </a:lnTo>
                    <a:lnTo>
                      <a:pt x="5174" y="2458"/>
                    </a:lnTo>
                    <a:lnTo>
                      <a:pt x="5172" y="2409"/>
                    </a:lnTo>
                    <a:lnTo>
                      <a:pt x="5172" y="2346"/>
                    </a:lnTo>
                    <a:lnTo>
                      <a:pt x="5168" y="2278"/>
                    </a:lnTo>
                    <a:lnTo>
                      <a:pt x="5166" y="2203"/>
                    </a:lnTo>
                    <a:lnTo>
                      <a:pt x="5149" y="2138"/>
                    </a:lnTo>
                    <a:lnTo>
                      <a:pt x="5120" y="2069"/>
                    </a:lnTo>
                    <a:lnTo>
                      <a:pt x="5071" y="2010"/>
                    </a:lnTo>
                    <a:lnTo>
                      <a:pt x="5007" y="1959"/>
                    </a:lnTo>
                    <a:lnTo>
                      <a:pt x="4887" y="1915"/>
                    </a:lnTo>
                    <a:lnTo>
                      <a:pt x="4758" y="1906"/>
                    </a:lnTo>
                    <a:lnTo>
                      <a:pt x="4623" y="1927"/>
                    </a:lnTo>
                    <a:lnTo>
                      <a:pt x="4483" y="1977"/>
                    </a:lnTo>
                    <a:lnTo>
                      <a:pt x="4352" y="2067"/>
                    </a:lnTo>
                    <a:lnTo>
                      <a:pt x="4224" y="2176"/>
                    </a:lnTo>
                    <a:lnTo>
                      <a:pt x="4114" y="2314"/>
                    </a:lnTo>
                    <a:lnTo>
                      <a:pt x="4022" y="2480"/>
                    </a:lnTo>
                    <a:lnTo>
                      <a:pt x="3972" y="2513"/>
                    </a:lnTo>
                    <a:lnTo>
                      <a:pt x="3931" y="2528"/>
                    </a:lnTo>
                    <a:lnTo>
                      <a:pt x="3902" y="2522"/>
                    </a:lnTo>
                    <a:lnTo>
                      <a:pt x="3869" y="2503"/>
                    </a:lnTo>
                    <a:lnTo>
                      <a:pt x="3843" y="2479"/>
                    </a:lnTo>
                    <a:lnTo>
                      <a:pt x="3817" y="2455"/>
                    </a:lnTo>
                    <a:lnTo>
                      <a:pt x="3790" y="2437"/>
                    </a:lnTo>
                    <a:lnTo>
                      <a:pt x="3754" y="2429"/>
                    </a:lnTo>
                    <a:lnTo>
                      <a:pt x="3728" y="2436"/>
                    </a:lnTo>
                    <a:lnTo>
                      <a:pt x="3694" y="2453"/>
                    </a:lnTo>
                    <a:lnTo>
                      <a:pt x="3652" y="2469"/>
                    </a:lnTo>
                    <a:lnTo>
                      <a:pt x="3611" y="2491"/>
                    </a:lnTo>
                    <a:lnTo>
                      <a:pt x="3569" y="2514"/>
                    </a:lnTo>
                    <a:lnTo>
                      <a:pt x="3528" y="2530"/>
                    </a:lnTo>
                    <a:lnTo>
                      <a:pt x="3488" y="2546"/>
                    </a:lnTo>
                    <a:lnTo>
                      <a:pt x="3450" y="2550"/>
                    </a:lnTo>
                    <a:lnTo>
                      <a:pt x="3413" y="2548"/>
                    </a:lnTo>
                    <a:lnTo>
                      <a:pt x="3379" y="2535"/>
                    </a:lnTo>
                    <a:lnTo>
                      <a:pt x="3352" y="2517"/>
                    </a:lnTo>
                    <a:lnTo>
                      <a:pt x="3325" y="2493"/>
                    </a:lnTo>
                    <a:lnTo>
                      <a:pt x="3299" y="2475"/>
                    </a:lnTo>
                    <a:lnTo>
                      <a:pt x="3266" y="2455"/>
                    </a:lnTo>
                    <a:lnTo>
                      <a:pt x="3231" y="2442"/>
                    </a:lnTo>
                    <a:lnTo>
                      <a:pt x="3183" y="2438"/>
                    </a:lnTo>
                    <a:lnTo>
                      <a:pt x="3144" y="2442"/>
                    </a:lnTo>
                    <a:lnTo>
                      <a:pt x="3111" y="2453"/>
                    </a:lnTo>
                    <a:lnTo>
                      <a:pt x="3084" y="2466"/>
                    </a:lnTo>
                    <a:lnTo>
                      <a:pt x="3054" y="2484"/>
                    </a:lnTo>
                    <a:lnTo>
                      <a:pt x="3026" y="2504"/>
                    </a:lnTo>
                    <a:lnTo>
                      <a:pt x="2998" y="2516"/>
                    </a:lnTo>
                    <a:lnTo>
                      <a:pt x="2965" y="2528"/>
                    </a:lnTo>
                    <a:lnTo>
                      <a:pt x="2927" y="2532"/>
                    </a:lnTo>
                    <a:lnTo>
                      <a:pt x="2884" y="2529"/>
                    </a:lnTo>
                    <a:lnTo>
                      <a:pt x="2855" y="2522"/>
                    </a:lnTo>
                    <a:lnTo>
                      <a:pt x="2826" y="2510"/>
                    </a:lnTo>
                    <a:lnTo>
                      <a:pt x="2798" y="2498"/>
                    </a:lnTo>
                    <a:lnTo>
                      <a:pt x="2770" y="2486"/>
                    </a:lnTo>
                    <a:lnTo>
                      <a:pt x="2741" y="2474"/>
                    </a:lnTo>
                    <a:lnTo>
                      <a:pt x="2700" y="2465"/>
                    </a:lnTo>
                    <a:lnTo>
                      <a:pt x="2646" y="2453"/>
                    </a:lnTo>
                    <a:lnTo>
                      <a:pt x="2589" y="2460"/>
                    </a:lnTo>
                    <a:lnTo>
                      <a:pt x="2543" y="2469"/>
                    </a:lnTo>
                    <a:lnTo>
                      <a:pt x="2509" y="2486"/>
                    </a:lnTo>
                    <a:lnTo>
                      <a:pt x="2476" y="2498"/>
                    </a:lnTo>
                    <a:lnTo>
                      <a:pt x="2448" y="2511"/>
                    </a:lnTo>
                    <a:lnTo>
                      <a:pt x="2416" y="2516"/>
                    </a:lnTo>
                    <a:lnTo>
                      <a:pt x="2375" y="2507"/>
                    </a:lnTo>
                    <a:lnTo>
                      <a:pt x="2325" y="2478"/>
                    </a:lnTo>
                    <a:lnTo>
                      <a:pt x="2336" y="2424"/>
                    </a:lnTo>
                    <a:lnTo>
                      <a:pt x="2337" y="2363"/>
                    </a:lnTo>
                    <a:lnTo>
                      <a:pt x="2331" y="2306"/>
                    </a:lnTo>
                    <a:lnTo>
                      <a:pt x="2314" y="2241"/>
                    </a:lnTo>
                    <a:lnTo>
                      <a:pt x="2289" y="2179"/>
                    </a:lnTo>
                    <a:lnTo>
                      <a:pt x="2258" y="2124"/>
                    </a:lnTo>
                    <a:lnTo>
                      <a:pt x="2223" y="2078"/>
                    </a:lnTo>
                    <a:lnTo>
                      <a:pt x="2183" y="2039"/>
                    </a:lnTo>
                    <a:lnTo>
                      <a:pt x="2106" y="1992"/>
                    </a:lnTo>
                    <a:lnTo>
                      <a:pt x="2015" y="1954"/>
                    </a:lnTo>
                    <a:lnTo>
                      <a:pt x="1907" y="1938"/>
                    </a:lnTo>
                    <a:lnTo>
                      <a:pt x="1787" y="1949"/>
                    </a:lnTo>
                    <a:lnTo>
                      <a:pt x="1652" y="1995"/>
                    </a:lnTo>
                    <a:lnTo>
                      <a:pt x="1508" y="2094"/>
                    </a:lnTo>
                    <a:lnTo>
                      <a:pt x="1353" y="2240"/>
                    </a:lnTo>
                    <a:lnTo>
                      <a:pt x="1194" y="2461"/>
                    </a:lnTo>
                    <a:lnTo>
                      <a:pt x="1143" y="2468"/>
                    </a:lnTo>
                    <a:lnTo>
                      <a:pt x="1055" y="2474"/>
                    </a:lnTo>
                    <a:lnTo>
                      <a:pt x="956" y="2472"/>
                    </a:lnTo>
                    <a:lnTo>
                      <a:pt x="844" y="2472"/>
                    </a:lnTo>
                    <a:lnTo>
                      <a:pt x="740" y="2470"/>
                    </a:lnTo>
                    <a:lnTo>
                      <a:pt x="647" y="2468"/>
                    </a:lnTo>
                    <a:lnTo>
                      <a:pt x="586" y="2468"/>
                    </a:lnTo>
                    <a:lnTo>
                      <a:pt x="554" y="2467"/>
                    </a:lnTo>
                    <a:lnTo>
                      <a:pt x="529" y="2498"/>
                    </a:lnTo>
                    <a:lnTo>
                      <a:pt x="475" y="2524"/>
                    </a:lnTo>
                    <a:lnTo>
                      <a:pt x="390" y="2543"/>
                    </a:lnTo>
                    <a:lnTo>
                      <a:pt x="300" y="2555"/>
                    </a:lnTo>
                    <a:lnTo>
                      <a:pt x="206" y="2560"/>
                    </a:lnTo>
                    <a:lnTo>
                      <a:pt x="121" y="2554"/>
                    </a:lnTo>
                    <a:lnTo>
                      <a:pt x="49" y="2539"/>
                    </a:lnTo>
                    <a:lnTo>
                      <a:pt x="13" y="2506"/>
                    </a:lnTo>
                    <a:lnTo>
                      <a:pt x="0" y="2423"/>
                    </a:lnTo>
                    <a:lnTo>
                      <a:pt x="1" y="2299"/>
                    </a:lnTo>
                    <a:lnTo>
                      <a:pt x="16" y="2173"/>
                    </a:lnTo>
                    <a:lnTo>
                      <a:pt x="52" y="2094"/>
                    </a:lnTo>
                    <a:lnTo>
                      <a:pt x="72" y="2085"/>
                    </a:lnTo>
                    <a:lnTo>
                      <a:pt x="98" y="2079"/>
                    </a:lnTo>
                    <a:lnTo>
                      <a:pt x="130" y="2073"/>
                    </a:lnTo>
                    <a:lnTo>
                      <a:pt x="167" y="2075"/>
                    </a:lnTo>
                    <a:lnTo>
                      <a:pt x="204" y="2077"/>
                    </a:lnTo>
                    <a:lnTo>
                      <a:pt x="240" y="2078"/>
                    </a:lnTo>
                    <a:lnTo>
                      <a:pt x="278" y="2080"/>
                    </a:lnTo>
                    <a:lnTo>
                      <a:pt x="307" y="2086"/>
                    </a:lnTo>
                    <a:lnTo>
                      <a:pt x="361" y="1918"/>
                    </a:lnTo>
                    <a:lnTo>
                      <a:pt x="389" y="1757"/>
                    </a:lnTo>
                    <a:lnTo>
                      <a:pt x="409" y="1607"/>
                    </a:lnTo>
                    <a:lnTo>
                      <a:pt x="433" y="1463"/>
                    </a:lnTo>
                    <a:lnTo>
                      <a:pt x="477" y="1342"/>
                    </a:lnTo>
                    <a:lnTo>
                      <a:pt x="555" y="1241"/>
                    </a:lnTo>
                    <a:lnTo>
                      <a:pt x="683" y="1163"/>
                    </a:lnTo>
                    <a:lnTo>
                      <a:pt x="873" y="1118"/>
                    </a:lnTo>
                    <a:lnTo>
                      <a:pt x="1006" y="1071"/>
                    </a:lnTo>
                    <a:lnTo>
                      <a:pt x="1126" y="973"/>
                    </a:lnTo>
                    <a:lnTo>
                      <a:pt x="1229" y="841"/>
                    </a:lnTo>
                    <a:lnTo>
                      <a:pt x="1328" y="694"/>
                    </a:lnTo>
                    <a:lnTo>
                      <a:pt x="1417" y="540"/>
                    </a:lnTo>
                    <a:lnTo>
                      <a:pt x="1496" y="396"/>
                    </a:lnTo>
                    <a:lnTo>
                      <a:pt x="1566" y="274"/>
                    </a:lnTo>
                    <a:lnTo>
                      <a:pt x="1632" y="195"/>
                    </a:lnTo>
                    <a:lnTo>
                      <a:pt x="1676" y="168"/>
                    </a:lnTo>
                    <a:lnTo>
                      <a:pt x="1731" y="137"/>
                    </a:lnTo>
                    <a:lnTo>
                      <a:pt x="1800" y="107"/>
                    </a:lnTo>
                    <a:lnTo>
                      <a:pt x="1886" y="83"/>
                    </a:lnTo>
                    <a:lnTo>
                      <a:pt x="1978" y="59"/>
                    </a:lnTo>
                    <a:lnTo>
                      <a:pt x="2082" y="37"/>
                    </a:lnTo>
                    <a:lnTo>
                      <a:pt x="2190" y="24"/>
                    </a:lnTo>
                    <a:lnTo>
                      <a:pt x="2304" y="11"/>
                    </a:lnTo>
                    <a:lnTo>
                      <a:pt x="2430" y="0"/>
                    </a:lnTo>
                    <a:lnTo>
                      <a:pt x="2559" y="3"/>
                    </a:lnTo>
                    <a:lnTo>
                      <a:pt x="2689" y="6"/>
                    </a:lnTo>
                    <a:lnTo>
                      <a:pt x="2828" y="23"/>
                    </a:lnTo>
                    <a:lnTo>
                      <a:pt x="2960" y="39"/>
                    </a:lnTo>
                    <a:lnTo>
                      <a:pt x="3097" y="68"/>
                    </a:lnTo>
                    <a:lnTo>
                      <a:pt x="3237" y="110"/>
                    </a:lnTo>
                    <a:lnTo>
                      <a:pt x="3370" y="157"/>
                    </a:lnTo>
                    <a:lnTo>
                      <a:pt x="3430" y="194"/>
                    </a:lnTo>
                    <a:lnTo>
                      <a:pt x="3478" y="261"/>
                    </a:lnTo>
                    <a:lnTo>
                      <a:pt x="3517" y="342"/>
                    </a:lnTo>
                    <a:lnTo>
                      <a:pt x="3559" y="432"/>
                    </a:lnTo>
                    <a:lnTo>
                      <a:pt x="3601" y="528"/>
                    </a:lnTo>
                    <a:lnTo>
                      <a:pt x="3655" y="625"/>
                    </a:lnTo>
                    <a:lnTo>
                      <a:pt x="3729" y="710"/>
                    </a:lnTo>
                    <a:lnTo>
                      <a:pt x="3819" y="784"/>
                    </a:lnTo>
                    <a:lnTo>
                      <a:pt x="3866" y="794"/>
                    </a:lnTo>
                    <a:lnTo>
                      <a:pt x="3922" y="769"/>
                    </a:lnTo>
                    <a:lnTo>
                      <a:pt x="3980" y="726"/>
                    </a:lnTo>
                    <a:lnTo>
                      <a:pt x="4300" y="651"/>
                    </a:lnTo>
                    <a:lnTo>
                      <a:pt x="4494" y="755"/>
                    </a:lnTo>
                  </a:path>
                </a:pathLst>
              </a:custGeom>
              <a:solidFill>
                <a:srgbClr val="000000"/>
              </a:solidFill>
              <a:ln w="9525">
                <a:noFill/>
                <a:round/>
                <a:headEnd/>
                <a:tailEnd/>
              </a:ln>
            </p:spPr>
            <p:txBody>
              <a:bodyPr/>
              <a:lstStyle/>
              <a:p>
                <a:endParaRPr lang="en-US"/>
              </a:p>
            </p:txBody>
          </p:sp>
          <p:sp>
            <p:nvSpPr>
              <p:cNvPr id="2604" name="Freeform 2158"/>
              <p:cNvSpPr>
                <a:spLocks/>
              </p:cNvSpPr>
              <p:nvPr/>
            </p:nvSpPr>
            <p:spPr bwMode="auto">
              <a:xfrm rot="719888">
                <a:off x="11521" y="11512"/>
                <a:ext cx="145" cy="327"/>
              </a:xfrm>
              <a:custGeom>
                <a:avLst/>
                <a:gdLst>
                  <a:gd name="T0" fmla="*/ 78 w 145"/>
                  <a:gd name="T1" fmla="*/ 327 h 327"/>
                  <a:gd name="T2" fmla="*/ 109 w 145"/>
                  <a:gd name="T3" fmla="*/ 315 h 327"/>
                  <a:gd name="T4" fmla="*/ 133 w 145"/>
                  <a:gd name="T5" fmla="*/ 285 h 327"/>
                  <a:gd name="T6" fmla="*/ 145 w 145"/>
                  <a:gd name="T7" fmla="*/ 230 h 327"/>
                  <a:gd name="T8" fmla="*/ 145 w 145"/>
                  <a:gd name="T9" fmla="*/ 170 h 327"/>
                  <a:gd name="T10" fmla="*/ 133 w 145"/>
                  <a:gd name="T11" fmla="*/ 103 h 327"/>
                  <a:gd name="T12" fmla="*/ 115 w 145"/>
                  <a:gd name="T13" fmla="*/ 55 h 327"/>
                  <a:gd name="T14" fmla="*/ 91 w 145"/>
                  <a:gd name="T15" fmla="*/ 18 h 327"/>
                  <a:gd name="T16" fmla="*/ 66 w 145"/>
                  <a:gd name="T17" fmla="*/ 0 h 327"/>
                  <a:gd name="T18" fmla="*/ 36 w 145"/>
                  <a:gd name="T19" fmla="*/ 12 h 327"/>
                  <a:gd name="T20" fmla="*/ 18 w 145"/>
                  <a:gd name="T21" fmla="*/ 49 h 327"/>
                  <a:gd name="T22" fmla="*/ 0 w 145"/>
                  <a:gd name="T23" fmla="*/ 97 h 327"/>
                  <a:gd name="T24" fmla="*/ 0 w 145"/>
                  <a:gd name="T25" fmla="*/ 158 h 327"/>
                  <a:gd name="T26" fmla="*/ 6 w 145"/>
                  <a:gd name="T27" fmla="*/ 224 h 327"/>
                  <a:gd name="T28" fmla="*/ 24 w 145"/>
                  <a:gd name="T29" fmla="*/ 279 h 327"/>
                  <a:gd name="T30" fmla="*/ 48 w 145"/>
                  <a:gd name="T31" fmla="*/ 315 h 327"/>
                  <a:gd name="T32" fmla="*/ 78 w 145"/>
                  <a:gd name="T33" fmla="*/ 327 h 32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5"/>
                  <a:gd name="T52" fmla="*/ 0 h 327"/>
                  <a:gd name="T53" fmla="*/ 145 w 145"/>
                  <a:gd name="T54" fmla="*/ 327 h 32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5" h="327">
                    <a:moveTo>
                      <a:pt x="78" y="327"/>
                    </a:moveTo>
                    <a:lnTo>
                      <a:pt x="109" y="315"/>
                    </a:lnTo>
                    <a:lnTo>
                      <a:pt x="133" y="285"/>
                    </a:lnTo>
                    <a:lnTo>
                      <a:pt x="145" y="230"/>
                    </a:lnTo>
                    <a:lnTo>
                      <a:pt x="145" y="170"/>
                    </a:lnTo>
                    <a:lnTo>
                      <a:pt x="133" y="103"/>
                    </a:lnTo>
                    <a:lnTo>
                      <a:pt x="115" y="55"/>
                    </a:lnTo>
                    <a:lnTo>
                      <a:pt x="91" y="18"/>
                    </a:lnTo>
                    <a:lnTo>
                      <a:pt x="66" y="0"/>
                    </a:lnTo>
                    <a:lnTo>
                      <a:pt x="36" y="12"/>
                    </a:lnTo>
                    <a:lnTo>
                      <a:pt x="18" y="49"/>
                    </a:lnTo>
                    <a:lnTo>
                      <a:pt x="0" y="97"/>
                    </a:lnTo>
                    <a:lnTo>
                      <a:pt x="0" y="158"/>
                    </a:lnTo>
                    <a:lnTo>
                      <a:pt x="6" y="224"/>
                    </a:lnTo>
                    <a:lnTo>
                      <a:pt x="24" y="279"/>
                    </a:lnTo>
                    <a:lnTo>
                      <a:pt x="48" y="315"/>
                    </a:lnTo>
                    <a:lnTo>
                      <a:pt x="78" y="327"/>
                    </a:lnTo>
                    <a:close/>
                  </a:path>
                </a:pathLst>
              </a:custGeom>
              <a:solidFill>
                <a:srgbClr val="FFFFFF"/>
              </a:solidFill>
              <a:ln w="9525">
                <a:noFill/>
                <a:round/>
                <a:headEnd/>
                <a:tailEnd/>
              </a:ln>
            </p:spPr>
            <p:txBody>
              <a:bodyPr/>
              <a:lstStyle/>
              <a:p>
                <a:endParaRPr lang="en-US"/>
              </a:p>
            </p:txBody>
          </p:sp>
          <p:sp>
            <p:nvSpPr>
              <p:cNvPr id="2605" name="Freeform 2159"/>
              <p:cNvSpPr>
                <a:spLocks/>
              </p:cNvSpPr>
              <p:nvPr/>
            </p:nvSpPr>
            <p:spPr bwMode="auto">
              <a:xfrm rot="719888">
                <a:off x="6128" y="12059"/>
                <a:ext cx="297" cy="308"/>
              </a:xfrm>
              <a:custGeom>
                <a:avLst/>
                <a:gdLst>
                  <a:gd name="T0" fmla="*/ 0 w 297"/>
                  <a:gd name="T1" fmla="*/ 97 h 308"/>
                  <a:gd name="T2" fmla="*/ 0 w 297"/>
                  <a:gd name="T3" fmla="*/ 60 h 308"/>
                  <a:gd name="T4" fmla="*/ 18 w 297"/>
                  <a:gd name="T5" fmla="*/ 42 h 308"/>
                  <a:gd name="T6" fmla="*/ 42 w 297"/>
                  <a:gd name="T7" fmla="*/ 30 h 308"/>
                  <a:gd name="T8" fmla="*/ 79 w 297"/>
                  <a:gd name="T9" fmla="*/ 24 h 308"/>
                  <a:gd name="T10" fmla="*/ 121 w 297"/>
                  <a:gd name="T11" fmla="*/ 24 h 308"/>
                  <a:gd name="T12" fmla="*/ 163 w 297"/>
                  <a:gd name="T13" fmla="*/ 18 h 308"/>
                  <a:gd name="T14" fmla="*/ 206 w 297"/>
                  <a:gd name="T15" fmla="*/ 12 h 308"/>
                  <a:gd name="T16" fmla="*/ 248 w 297"/>
                  <a:gd name="T17" fmla="*/ 0 h 308"/>
                  <a:gd name="T18" fmla="*/ 260 w 297"/>
                  <a:gd name="T19" fmla="*/ 48 h 308"/>
                  <a:gd name="T20" fmla="*/ 272 w 297"/>
                  <a:gd name="T21" fmla="*/ 97 h 308"/>
                  <a:gd name="T22" fmla="*/ 291 w 297"/>
                  <a:gd name="T23" fmla="*/ 151 h 308"/>
                  <a:gd name="T24" fmla="*/ 297 w 297"/>
                  <a:gd name="T25" fmla="*/ 212 h 308"/>
                  <a:gd name="T26" fmla="*/ 279 w 297"/>
                  <a:gd name="T27" fmla="*/ 242 h 308"/>
                  <a:gd name="T28" fmla="*/ 248 w 297"/>
                  <a:gd name="T29" fmla="*/ 266 h 308"/>
                  <a:gd name="T30" fmla="*/ 218 w 297"/>
                  <a:gd name="T31" fmla="*/ 284 h 308"/>
                  <a:gd name="T32" fmla="*/ 182 w 297"/>
                  <a:gd name="T33" fmla="*/ 296 h 308"/>
                  <a:gd name="T34" fmla="*/ 145 w 297"/>
                  <a:gd name="T35" fmla="*/ 308 h 308"/>
                  <a:gd name="T36" fmla="*/ 109 w 297"/>
                  <a:gd name="T37" fmla="*/ 308 h 308"/>
                  <a:gd name="T38" fmla="*/ 79 w 297"/>
                  <a:gd name="T39" fmla="*/ 308 h 308"/>
                  <a:gd name="T40" fmla="*/ 60 w 297"/>
                  <a:gd name="T41" fmla="*/ 302 h 308"/>
                  <a:gd name="T42" fmla="*/ 36 w 297"/>
                  <a:gd name="T43" fmla="*/ 272 h 308"/>
                  <a:gd name="T44" fmla="*/ 18 w 297"/>
                  <a:gd name="T45" fmla="*/ 218 h 308"/>
                  <a:gd name="T46" fmla="*/ 6 w 297"/>
                  <a:gd name="T47" fmla="*/ 157 h 308"/>
                  <a:gd name="T48" fmla="*/ 0 w 297"/>
                  <a:gd name="T49" fmla="*/ 97 h 30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97"/>
                  <a:gd name="T76" fmla="*/ 0 h 308"/>
                  <a:gd name="T77" fmla="*/ 297 w 297"/>
                  <a:gd name="T78" fmla="*/ 308 h 30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97" h="308">
                    <a:moveTo>
                      <a:pt x="0" y="97"/>
                    </a:moveTo>
                    <a:lnTo>
                      <a:pt x="0" y="60"/>
                    </a:lnTo>
                    <a:lnTo>
                      <a:pt x="18" y="42"/>
                    </a:lnTo>
                    <a:lnTo>
                      <a:pt x="42" y="30"/>
                    </a:lnTo>
                    <a:lnTo>
                      <a:pt x="79" y="24"/>
                    </a:lnTo>
                    <a:lnTo>
                      <a:pt x="121" y="24"/>
                    </a:lnTo>
                    <a:lnTo>
                      <a:pt x="163" y="18"/>
                    </a:lnTo>
                    <a:lnTo>
                      <a:pt x="206" y="12"/>
                    </a:lnTo>
                    <a:lnTo>
                      <a:pt x="248" y="0"/>
                    </a:lnTo>
                    <a:lnTo>
                      <a:pt x="260" y="48"/>
                    </a:lnTo>
                    <a:lnTo>
                      <a:pt x="272" y="97"/>
                    </a:lnTo>
                    <a:lnTo>
                      <a:pt x="291" y="151"/>
                    </a:lnTo>
                    <a:lnTo>
                      <a:pt x="297" y="212"/>
                    </a:lnTo>
                    <a:lnTo>
                      <a:pt x="279" y="242"/>
                    </a:lnTo>
                    <a:lnTo>
                      <a:pt x="248" y="266"/>
                    </a:lnTo>
                    <a:lnTo>
                      <a:pt x="218" y="284"/>
                    </a:lnTo>
                    <a:lnTo>
                      <a:pt x="182" y="296"/>
                    </a:lnTo>
                    <a:lnTo>
                      <a:pt x="145" y="308"/>
                    </a:lnTo>
                    <a:lnTo>
                      <a:pt x="109" y="308"/>
                    </a:lnTo>
                    <a:lnTo>
                      <a:pt x="79" y="308"/>
                    </a:lnTo>
                    <a:lnTo>
                      <a:pt x="60" y="302"/>
                    </a:lnTo>
                    <a:lnTo>
                      <a:pt x="36" y="272"/>
                    </a:lnTo>
                    <a:lnTo>
                      <a:pt x="18" y="218"/>
                    </a:lnTo>
                    <a:lnTo>
                      <a:pt x="6" y="157"/>
                    </a:lnTo>
                    <a:lnTo>
                      <a:pt x="0" y="97"/>
                    </a:lnTo>
                    <a:close/>
                  </a:path>
                </a:pathLst>
              </a:custGeom>
              <a:solidFill>
                <a:srgbClr val="FFFFFF"/>
              </a:solidFill>
              <a:ln w="9525">
                <a:noFill/>
                <a:round/>
                <a:headEnd/>
                <a:tailEnd/>
              </a:ln>
            </p:spPr>
            <p:txBody>
              <a:bodyPr/>
              <a:lstStyle/>
              <a:p>
                <a:endParaRPr lang="en-US"/>
              </a:p>
            </p:txBody>
          </p:sp>
          <p:sp>
            <p:nvSpPr>
              <p:cNvPr id="2606" name="Freeform 2160"/>
              <p:cNvSpPr>
                <a:spLocks/>
              </p:cNvSpPr>
              <p:nvPr/>
            </p:nvSpPr>
            <p:spPr bwMode="auto">
              <a:xfrm rot="719888">
                <a:off x="11254" y="11996"/>
                <a:ext cx="346" cy="314"/>
              </a:xfrm>
              <a:custGeom>
                <a:avLst/>
                <a:gdLst>
                  <a:gd name="T0" fmla="*/ 339 w 346"/>
                  <a:gd name="T1" fmla="*/ 0 h 314"/>
                  <a:gd name="T2" fmla="*/ 346 w 346"/>
                  <a:gd name="T3" fmla="*/ 66 h 314"/>
                  <a:gd name="T4" fmla="*/ 346 w 346"/>
                  <a:gd name="T5" fmla="*/ 127 h 314"/>
                  <a:gd name="T6" fmla="*/ 327 w 346"/>
                  <a:gd name="T7" fmla="*/ 181 h 314"/>
                  <a:gd name="T8" fmla="*/ 297 w 346"/>
                  <a:gd name="T9" fmla="*/ 230 h 314"/>
                  <a:gd name="T10" fmla="*/ 255 w 346"/>
                  <a:gd name="T11" fmla="*/ 266 h 314"/>
                  <a:gd name="T12" fmla="*/ 206 w 346"/>
                  <a:gd name="T13" fmla="*/ 296 h 314"/>
                  <a:gd name="T14" fmla="*/ 146 w 346"/>
                  <a:gd name="T15" fmla="*/ 314 h 314"/>
                  <a:gd name="T16" fmla="*/ 79 w 346"/>
                  <a:gd name="T17" fmla="*/ 314 h 314"/>
                  <a:gd name="T18" fmla="*/ 18 w 346"/>
                  <a:gd name="T19" fmla="*/ 290 h 314"/>
                  <a:gd name="T20" fmla="*/ 0 w 346"/>
                  <a:gd name="T21" fmla="*/ 230 h 314"/>
                  <a:gd name="T22" fmla="*/ 6 w 346"/>
                  <a:gd name="T23" fmla="*/ 169 h 314"/>
                  <a:gd name="T24" fmla="*/ 42 w 346"/>
                  <a:gd name="T25" fmla="*/ 121 h 314"/>
                  <a:gd name="T26" fmla="*/ 67 w 346"/>
                  <a:gd name="T27" fmla="*/ 109 h 314"/>
                  <a:gd name="T28" fmla="*/ 85 w 346"/>
                  <a:gd name="T29" fmla="*/ 109 h 314"/>
                  <a:gd name="T30" fmla="*/ 103 w 346"/>
                  <a:gd name="T31" fmla="*/ 109 h 314"/>
                  <a:gd name="T32" fmla="*/ 121 w 346"/>
                  <a:gd name="T33" fmla="*/ 109 h 314"/>
                  <a:gd name="T34" fmla="*/ 152 w 346"/>
                  <a:gd name="T35" fmla="*/ 103 h 314"/>
                  <a:gd name="T36" fmla="*/ 194 w 346"/>
                  <a:gd name="T37" fmla="*/ 84 h 314"/>
                  <a:gd name="T38" fmla="*/ 255 w 346"/>
                  <a:gd name="T39" fmla="*/ 54 h 314"/>
                  <a:gd name="T40" fmla="*/ 339 w 346"/>
                  <a:gd name="T41" fmla="*/ 0 h 3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6"/>
                  <a:gd name="T64" fmla="*/ 0 h 314"/>
                  <a:gd name="T65" fmla="*/ 346 w 346"/>
                  <a:gd name="T66" fmla="*/ 314 h 31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6" h="314">
                    <a:moveTo>
                      <a:pt x="339" y="0"/>
                    </a:moveTo>
                    <a:lnTo>
                      <a:pt x="346" y="66"/>
                    </a:lnTo>
                    <a:lnTo>
                      <a:pt x="346" y="127"/>
                    </a:lnTo>
                    <a:lnTo>
                      <a:pt x="327" y="181"/>
                    </a:lnTo>
                    <a:lnTo>
                      <a:pt x="297" y="230"/>
                    </a:lnTo>
                    <a:lnTo>
                      <a:pt x="255" y="266"/>
                    </a:lnTo>
                    <a:lnTo>
                      <a:pt x="206" y="296"/>
                    </a:lnTo>
                    <a:lnTo>
                      <a:pt x="146" y="314"/>
                    </a:lnTo>
                    <a:lnTo>
                      <a:pt x="79" y="314"/>
                    </a:lnTo>
                    <a:lnTo>
                      <a:pt x="18" y="290"/>
                    </a:lnTo>
                    <a:lnTo>
                      <a:pt x="0" y="230"/>
                    </a:lnTo>
                    <a:lnTo>
                      <a:pt x="6" y="169"/>
                    </a:lnTo>
                    <a:lnTo>
                      <a:pt x="42" y="121"/>
                    </a:lnTo>
                    <a:lnTo>
                      <a:pt x="67" y="109"/>
                    </a:lnTo>
                    <a:lnTo>
                      <a:pt x="85" y="109"/>
                    </a:lnTo>
                    <a:lnTo>
                      <a:pt x="103" y="109"/>
                    </a:lnTo>
                    <a:lnTo>
                      <a:pt x="121" y="109"/>
                    </a:lnTo>
                    <a:lnTo>
                      <a:pt x="152" y="103"/>
                    </a:lnTo>
                    <a:lnTo>
                      <a:pt x="194" y="84"/>
                    </a:lnTo>
                    <a:lnTo>
                      <a:pt x="255" y="54"/>
                    </a:lnTo>
                    <a:lnTo>
                      <a:pt x="339" y="0"/>
                    </a:lnTo>
                    <a:close/>
                  </a:path>
                </a:pathLst>
              </a:custGeom>
              <a:solidFill>
                <a:srgbClr val="FFFFFF"/>
              </a:solidFill>
              <a:ln w="9525">
                <a:noFill/>
                <a:round/>
                <a:headEnd/>
                <a:tailEnd/>
              </a:ln>
            </p:spPr>
            <p:txBody>
              <a:bodyPr/>
              <a:lstStyle/>
              <a:p>
                <a:endParaRPr lang="en-US"/>
              </a:p>
            </p:txBody>
          </p:sp>
          <p:sp>
            <p:nvSpPr>
              <p:cNvPr id="2607" name="Freeform 2161"/>
              <p:cNvSpPr>
                <a:spLocks/>
              </p:cNvSpPr>
              <p:nvPr/>
            </p:nvSpPr>
            <p:spPr bwMode="auto">
              <a:xfrm>
                <a:off x="6431" y="10036"/>
                <a:ext cx="5048" cy="2234"/>
              </a:xfrm>
              <a:custGeom>
                <a:avLst/>
                <a:gdLst>
                  <a:gd name="T0" fmla="*/ 3626 w 5048"/>
                  <a:gd name="T1" fmla="*/ 699 h 2234"/>
                  <a:gd name="T2" fmla="*/ 3382 w 5048"/>
                  <a:gd name="T3" fmla="*/ 827 h 2234"/>
                  <a:gd name="T4" fmla="*/ 3245 w 5048"/>
                  <a:gd name="T5" fmla="*/ 711 h 2234"/>
                  <a:gd name="T6" fmla="*/ 3130 w 5048"/>
                  <a:gd name="T7" fmla="*/ 470 h 2234"/>
                  <a:gd name="T8" fmla="*/ 2991 w 5048"/>
                  <a:gd name="T9" fmla="*/ 335 h 2234"/>
                  <a:gd name="T10" fmla="*/ 2924 w 5048"/>
                  <a:gd name="T11" fmla="*/ 210 h 2234"/>
                  <a:gd name="T12" fmla="*/ 2801 w 5048"/>
                  <a:gd name="T13" fmla="*/ 85 h 2234"/>
                  <a:gd name="T14" fmla="*/ 2562 w 5048"/>
                  <a:gd name="T15" fmla="*/ 47 h 2234"/>
                  <a:gd name="T16" fmla="*/ 2274 w 5048"/>
                  <a:gd name="T17" fmla="*/ 4 h 2234"/>
                  <a:gd name="T18" fmla="*/ 1969 w 5048"/>
                  <a:gd name="T19" fmla="*/ 38 h 2234"/>
                  <a:gd name="T20" fmla="*/ 1729 w 5048"/>
                  <a:gd name="T21" fmla="*/ 61 h 2234"/>
                  <a:gd name="T22" fmla="*/ 1449 w 5048"/>
                  <a:gd name="T23" fmla="*/ 94 h 2234"/>
                  <a:gd name="T24" fmla="*/ 1211 w 5048"/>
                  <a:gd name="T25" fmla="*/ 279 h 2234"/>
                  <a:gd name="T26" fmla="*/ 1038 w 5048"/>
                  <a:gd name="T27" fmla="*/ 601 h 2234"/>
                  <a:gd name="T28" fmla="*/ 910 w 5048"/>
                  <a:gd name="T29" fmla="*/ 878 h 2234"/>
                  <a:gd name="T30" fmla="*/ 628 w 5048"/>
                  <a:gd name="T31" fmla="*/ 1071 h 2234"/>
                  <a:gd name="T32" fmla="*/ 382 w 5048"/>
                  <a:gd name="T33" fmla="*/ 1149 h 2234"/>
                  <a:gd name="T34" fmla="*/ 248 w 5048"/>
                  <a:gd name="T35" fmla="*/ 1225 h 2234"/>
                  <a:gd name="T36" fmla="*/ 104 w 5048"/>
                  <a:gd name="T37" fmla="*/ 1492 h 2234"/>
                  <a:gd name="T38" fmla="*/ 30 w 5048"/>
                  <a:gd name="T39" fmla="*/ 1842 h 2234"/>
                  <a:gd name="T40" fmla="*/ 99 w 5048"/>
                  <a:gd name="T41" fmla="*/ 2011 h 2234"/>
                  <a:gd name="T42" fmla="*/ 140 w 5048"/>
                  <a:gd name="T43" fmla="*/ 2168 h 2234"/>
                  <a:gd name="T44" fmla="*/ 221 w 5048"/>
                  <a:gd name="T45" fmla="*/ 2198 h 2234"/>
                  <a:gd name="T46" fmla="*/ 377 w 5048"/>
                  <a:gd name="T47" fmla="*/ 2193 h 2234"/>
                  <a:gd name="T48" fmla="*/ 495 w 5048"/>
                  <a:gd name="T49" fmla="*/ 2076 h 2234"/>
                  <a:gd name="T50" fmla="*/ 670 w 5048"/>
                  <a:gd name="T51" fmla="*/ 1921 h 2234"/>
                  <a:gd name="T52" fmla="*/ 888 w 5048"/>
                  <a:gd name="T53" fmla="*/ 1801 h 2234"/>
                  <a:gd name="T54" fmla="*/ 1132 w 5048"/>
                  <a:gd name="T55" fmla="*/ 1729 h 2234"/>
                  <a:gd name="T56" fmla="*/ 1379 w 5048"/>
                  <a:gd name="T57" fmla="*/ 1707 h 2234"/>
                  <a:gd name="T58" fmla="*/ 1602 w 5048"/>
                  <a:gd name="T59" fmla="*/ 1736 h 2234"/>
                  <a:gd name="T60" fmla="*/ 1768 w 5048"/>
                  <a:gd name="T61" fmla="*/ 1802 h 2234"/>
                  <a:gd name="T62" fmla="*/ 1906 w 5048"/>
                  <a:gd name="T63" fmla="*/ 1967 h 2234"/>
                  <a:gd name="T64" fmla="*/ 1999 w 5048"/>
                  <a:gd name="T65" fmla="*/ 2204 h 2234"/>
                  <a:gd name="T66" fmla="*/ 2156 w 5048"/>
                  <a:gd name="T67" fmla="*/ 2132 h 2234"/>
                  <a:gd name="T68" fmla="*/ 2403 w 5048"/>
                  <a:gd name="T69" fmla="*/ 2111 h 2234"/>
                  <a:gd name="T70" fmla="*/ 2579 w 5048"/>
                  <a:gd name="T71" fmla="*/ 2216 h 2234"/>
                  <a:gd name="T72" fmla="*/ 2692 w 5048"/>
                  <a:gd name="T73" fmla="*/ 2122 h 2234"/>
                  <a:gd name="T74" fmla="*/ 2826 w 5048"/>
                  <a:gd name="T75" fmla="*/ 2071 h 2234"/>
                  <a:gd name="T76" fmla="*/ 2935 w 5048"/>
                  <a:gd name="T77" fmla="*/ 2143 h 2234"/>
                  <a:gd name="T78" fmla="*/ 2974 w 5048"/>
                  <a:gd name="T79" fmla="*/ 2220 h 2234"/>
                  <a:gd name="T80" fmla="*/ 3078 w 5048"/>
                  <a:gd name="T81" fmla="*/ 2230 h 2234"/>
                  <a:gd name="T82" fmla="*/ 3220 w 5048"/>
                  <a:gd name="T83" fmla="*/ 2142 h 2234"/>
                  <a:gd name="T84" fmla="*/ 3349 w 5048"/>
                  <a:gd name="T85" fmla="*/ 2033 h 2234"/>
                  <a:gd name="T86" fmla="*/ 3524 w 5048"/>
                  <a:gd name="T87" fmla="*/ 1879 h 2234"/>
                  <a:gd name="T88" fmla="*/ 3725 w 5048"/>
                  <a:gd name="T89" fmla="*/ 1748 h 2234"/>
                  <a:gd name="T90" fmla="*/ 3906 w 5048"/>
                  <a:gd name="T91" fmla="*/ 1687 h 2234"/>
                  <a:gd name="T92" fmla="*/ 4148 w 5048"/>
                  <a:gd name="T93" fmla="*/ 1652 h 2234"/>
                  <a:gd name="T94" fmla="*/ 4564 w 5048"/>
                  <a:gd name="T95" fmla="*/ 1709 h 2234"/>
                  <a:gd name="T96" fmla="*/ 4825 w 5048"/>
                  <a:gd name="T97" fmla="*/ 1939 h 2234"/>
                  <a:gd name="T98" fmla="*/ 4964 w 5048"/>
                  <a:gd name="T99" fmla="*/ 1956 h 2234"/>
                  <a:gd name="T100" fmla="*/ 5042 w 5048"/>
                  <a:gd name="T101" fmla="*/ 1879 h 2234"/>
                  <a:gd name="T102" fmla="*/ 4978 w 5048"/>
                  <a:gd name="T103" fmla="*/ 1686 h 2234"/>
                  <a:gd name="T104" fmla="*/ 5035 w 5048"/>
                  <a:gd name="T105" fmla="*/ 1475 h 2234"/>
                  <a:gd name="T106" fmla="*/ 4980 w 5048"/>
                  <a:gd name="T107" fmla="*/ 1327 h 2234"/>
                  <a:gd name="T108" fmla="*/ 4922 w 5048"/>
                  <a:gd name="T109" fmla="*/ 1018 h 2234"/>
                  <a:gd name="T110" fmla="*/ 4795 w 5048"/>
                  <a:gd name="T111" fmla="*/ 1022 h 223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048"/>
                  <a:gd name="T169" fmla="*/ 0 h 2234"/>
                  <a:gd name="T170" fmla="*/ 5048 w 5048"/>
                  <a:gd name="T171" fmla="*/ 2234 h 223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048" h="2234">
                    <a:moveTo>
                      <a:pt x="4021" y="765"/>
                    </a:moveTo>
                    <a:lnTo>
                      <a:pt x="3872" y="709"/>
                    </a:lnTo>
                    <a:lnTo>
                      <a:pt x="3626" y="699"/>
                    </a:lnTo>
                    <a:lnTo>
                      <a:pt x="3559" y="747"/>
                    </a:lnTo>
                    <a:lnTo>
                      <a:pt x="3481" y="799"/>
                    </a:lnTo>
                    <a:lnTo>
                      <a:pt x="3382" y="827"/>
                    </a:lnTo>
                    <a:lnTo>
                      <a:pt x="3328" y="816"/>
                    </a:lnTo>
                    <a:lnTo>
                      <a:pt x="3282" y="775"/>
                    </a:lnTo>
                    <a:lnTo>
                      <a:pt x="3245" y="711"/>
                    </a:lnTo>
                    <a:lnTo>
                      <a:pt x="3207" y="630"/>
                    </a:lnTo>
                    <a:lnTo>
                      <a:pt x="3169" y="547"/>
                    </a:lnTo>
                    <a:lnTo>
                      <a:pt x="3130" y="470"/>
                    </a:lnTo>
                    <a:lnTo>
                      <a:pt x="3081" y="404"/>
                    </a:lnTo>
                    <a:lnTo>
                      <a:pt x="3016" y="360"/>
                    </a:lnTo>
                    <a:lnTo>
                      <a:pt x="2991" y="335"/>
                    </a:lnTo>
                    <a:lnTo>
                      <a:pt x="2968" y="300"/>
                    </a:lnTo>
                    <a:lnTo>
                      <a:pt x="2945" y="258"/>
                    </a:lnTo>
                    <a:lnTo>
                      <a:pt x="2924" y="210"/>
                    </a:lnTo>
                    <a:lnTo>
                      <a:pt x="2892" y="160"/>
                    </a:lnTo>
                    <a:lnTo>
                      <a:pt x="2850" y="120"/>
                    </a:lnTo>
                    <a:lnTo>
                      <a:pt x="2801" y="85"/>
                    </a:lnTo>
                    <a:lnTo>
                      <a:pt x="2731" y="70"/>
                    </a:lnTo>
                    <a:lnTo>
                      <a:pt x="2652" y="60"/>
                    </a:lnTo>
                    <a:lnTo>
                      <a:pt x="2562" y="47"/>
                    </a:lnTo>
                    <a:lnTo>
                      <a:pt x="2467" y="27"/>
                    </a:lnTo>
                    <a:lnTo>
                      <a:pt x="2371" y="12"/>
                    </a:lnTo>
                    <a:lnTo>
                      <a:pt x="2274" y="4"/>
                    </a:lnTo>
                    <a:lnTo>
                      <a:pt x="2169" y="0"/>
                    </a:lnTo>
                    <a:lnTo>
                      <a:pt x="2068" y="9"/>
                    </a:lnTo>
                    <a:lnTo>
                      <a:pt x="1969" y="38"/>
                    </a:lnTo>
                    <a:lnTo>
                      <a:pt x="1897" y="54"/>
                    </a:lnTo>
                    <a:lnTo>
                      <a:pt x="1815" y="61"/>
                    </a:lnTo>
                    <a:lnTo>
                      <a:pt x="1729" y="61"/>
                    </a:lnTo>
                    <a:lnTo>
                      <a:pt x="1635" y="66"/>
                    </a:lnTo>
                    <a:lnTo>
                      <a:pt x="1541" y="71"/>
                    </a:lnTo>
                    <a:lnTo>
                      <a:pt x="1449" y="94"/>
                    </a:lnTo>
                    <a:lnTo>
                      <a:pt x="1362" y="126"/>
                    </a:lnTo>
                    <a:lnTo>
                      <a:pt x="1287" y="184"/>
                    </a:lnTo>
                    <a:lnTo>
                      <a:pt x="1211" y="279"/>
                    </a:lnTo>
                    <a:lnTo>
                      <a:pt x="1145" y="383"/>
                    </a:lnTo>
                    <a:lnTo>
                      <a:pt x="1091" y="495"/>
                    </a:lnTo>
                    <a:lnTo>
                      <a:pt x="1038" y="601"/>
                    </a:lnTo>
                    <a:lnTo>
                      <a:pt x="996" y="710"/>
                    </a:lnTo>
                    <a:lnTo>
                      <a:pt x="952" y="799"/>
                    </a:lnTo>
                    <a:lnTo>
                      <a:pt x="910" y="878"/>
                    </a:lnTo>
                    <a:lnTo>
                      <a:pt x="864" y="923"/>
                    </a:lnTo>
                    <a:lnTo>
                      <a:pt x="735" y="1007"/>
                    </a:lnTo>
                    <a:lnTo>
                      <a:pt x="628" y="1071"/>
                    </a:lnTo>
                    <a:lnTo>
                      <a:pt x="528" y="1106"/>
                    </a:lnTo>
                    <a:lnTo>
                      <a:pt x="447" y="1132"/>
                    </a:lnTo>
                    <a:lnTo>
                      <a:pt x="382" y="1149"/>
                    </a:lnTo>
                    <a:lnTo>
                      <a:pt x="322" y="1167"/>
                    </a:lnTo>
                    <a:lnTo>
                      <a:pt x="280" y="1189"/>
                    </a:lnTo>
                    <a:lnTo>
                      <a:pt x="248" y="1225"/>
                    </a:lnTo>
                    <a:lnTo>
                      <a:pt x="210" y="1286"/>
                    </a:lnTo>
                    <a:lnTo>
                      <a:pt x="155" y="1373"/>
                    </a:lnTo>
                    <a:lnTo>
                      <a:pt x="104" y="1492"/>
                    </a:lnTo>
                    <a:lnTo>
                      <a:pt x="89" y="1619"/>
                    </a:lnTo>
                    <a:lnTo>
                      <a:pt x="77" y="1740"/>
                    </a:lnTo>
                    <a:lnTo>
                      <a:pt x="30" y="1842"/>
                    </a:lnTo>
                    <a:lnTo>
                      <a:pt x="0" y="1922"/>
                    </a:lnTo>
                    <a:lnTo>
                      <a:pt x="29" y="1965"/>
                    </a:lnTo>
                    <a:lnTo>
                      <a:pt x="99" y="2011"/>
                    </a:lnTo>
                    <a:lnTo>
                      <a:pt x="138" y="2063"/>
                    </a:lnTo>
                    <a:lnTo>
                      <a:pt x="145" y="2119"/>
                    </a:lnTo>
                    <a:lnTo>
                      <a:pt x="140" y="2168"/>
                    </a:lnTo>
                    <a:lnTo>
                      <a:pt x="149" y="2183"/>
                    </a:lnTo>
                    <a:lnTo>
                      <a:pt x="180" y="2189"/>
                    </a:lnTo>
                    <a:lnTo>
                      <a:pt x="221" y="2198"/>
                    </a:lnTo>
                    <a:lnTo>
                      <a:pt x="270" y="2201"/>
                    </a:lnTo>
                    <a:lnTo>
                      <a:pt x="326" y="2201"/>
                    </a:lnTo>
                    <a:lnTo>
                      <a:pt x="377" y="2193"/>
                    </a:lnTo>
                    <a:lnTo>
                      <a:pt x="419" y="2172"/>
                    </a:lnTo>
                    <a:lnTo>
                      <a:pt x="450" y="2141"/>
                    </a:lnTo>
                    <a:lnTo>
                      <a:pt x="495" y="2076"/>
                    </a:lnTo>
                    <a:lnTo>
                      <a:pt x="544" y="2018"/>
                    </a:lnTo>
                    <a:lnTo>
                      <a:pt x="604" y="1970"/>
                    </a:lnTo>
                    <a:lnTo>
                      <a:pt x="670" y="1921"/>
                    </a:lnTo>
                    <a:lnTo>
                      <a:pt x="742" y="1875"/>
                    </a:lnTo>
                    <a:lnTo>
                      <a:pt x="812" y="1834"/>
                    </a:lnTo>
                    <a:lnTo>
                      <a:pt x="888" y="1801"/>
                    </a:lnTo>
                    <a:lnTo>
                      <a:pt x="968" y="1775"/>
                    </a:lnTo>
                    <a:lnTo>
                      <a:pt x="1053" y="1749"/>
                    </a:lnTo>
                    <a:lnTo>
                      <a:pt x="1132" y="1729"/>
                    </a:lnTo>
                    <a:lnTo>
                      <a:pt x="1216" y="1716"/>
                    </a:lnTo>
                    <a:lnTo>
                      <a:pt x="1298" y="1708"/>
                    </a:lnTo>
                    <a:lnTo>
                      <a:pt x="1379" y="1707"/>
                    </a:lnTo>
                    <a:lnTo>
                      <a:pt x="1458" y="1712"/>
                    </a:lnTo>
                    <a:lnTo>
                      <a:pt x="1531" y="1721"/>
                    </a:lnTo>
                    <a:lnTo>
                      <a:pt x="1602" y="1736"/>
                    </a:lnTo>
                    <a:lnTo>
                      <a:pt x="1660" y="1755"/>
                    </a:lnTo>
                    <a:lnTo>
                      <a:pt x="1718" y="1773"/>
                    </a:lnTo>
                    <a:lnTo>
                      <a:pt x="1768" y="1802"/>
                    </a:lnTo>
                    <a:lnTo>
                      <a:pt x="1814" y="1844"/>
                    </a:lnTo>
                    <a:lnTo>
                      <a:pt x="1859" y="1896"/>
                    </a:lnTo>
                    <a:lnTo>
                      <a:pt x="1906" y="1967"/>
                    </a:lnTo>
                    <a:lnTo>
                      <a:pt x="1943" y="2056"/>
                    </a:lnTo>
                    <a:lnTo>
                      <a:pt x="1975" y="2168"/>
                    </a:lnTo>
                    <a:lnTo>
                      <a:pt x="1999" y="2204"/>
                    </a:lnTo>
                    <a:lnTo>
                      <a:pt x="2036" y="2199"/>
                    </a:lnTo>
                    <a:lnTo>
                      <a:pt x="2093" y="2169"/>
                    </a:lnTo>
                    <a:lnTo>
                      <a:pt x="2156" y="2132"/>
                    </a:lnTo>
                    <a:lnTo>
                      <a:pt x="2231" y="2099"/>
                    </a:lnTo>
                    <a:lnTo>
                      <a:pt x="2315" y="2086"/>
                    </a:lnTo>
                    <a:lnTo>
                      <a:pt x="2403" y="2111"/>
                    </a:lnTo>
                    <a:lnTo>
                      <a:pt x="2498" y="2186"/>
                    </a:lnTo>
                    <a:lnTo>
                      <a:pt x="2535" y="2212"/>
                    </a:lnTo>
                    <a:lnTo>
                      <a:pt x="2579" y="2216"/>
                    </a:lnTo>
                    <a:lnTo>
                      <a:pt x="2614" y="2192"/>
                    </a:lnTo>
                    <a:lnTo>
                      <a:pt x="2651" y="2163"/>
                    </a:lnTo>
                    <a:lnTo>
                      <a:pt x="2692" y="2122"/>
                    </a:lnTo>
                    <a:lnTo>
                      <a:pt x="2728" y="2093"/>
                    </a:lnTo>
                    <a:lnTo>
                      <a:pt x="2776" y="2072"/>
                    </a:lnTo>
                    <a:lnTo>
                      <a:pt x="2826" y="2071"/>
                    </a:lnTo>
                    <a:lnTo>
                      <a:pt x="2878" y="2088"/>
                    </a:lnTo>
                    <a:lnTo>
                      <a:pt x="2916" y="2114"/>
                    </a:lnTo>
                    <a:lnTo>
                      <a:pt x="2935" y="2143"/>
                    </a:lnTo>
                    <a:lnTo>
                      <a:pt x="2947" y="2170"/>
                    </a:lnTo>
                    <a:lnTo>
                      <a:pt x="2961" y="2199"/>
                    </a:lnTo>
                    <a:lnTo>
                      <a:pt x="2974" y="2220"/>
                    </a:lnTo>
                    <a:lnTo>
                      <a:pt x="2997" y="2231"/>
                    </a:lnTo>
                    <a:lnTo>
                      <a:pt x="3039" y="2234"/>
                    </a:lnTo>
                    <a:lnTo>
                      <a:pt x="3078" y="2230"/>
                    </a:lnTo>
                    <a:lnTo>
                      <a:pt x="3119" y="2207"/>
                    </a:lnTo>
                    <a:lnTo>
                      <a:pt x="3169" y="2180"/>
                    </a:lnTo>
                    <a:lnTo>
                      <a:pt x="3220" y="2142"/>
                    </a:lnTo>
                    <a:lnTo>
                      <a:pt x="3264" y="2108"/>
                    </a:lnTo>
                    <a:lnTo>
                      <a:pt x="3310" y="2068"/>
                    </a:lnTo>
                    <a:lnTo>
                      <a:pt x="3349" y="2033"/>
                    </a:lnTo>
                    <a:lnTo>
                      <a:pt x="3378" y="2008"/>
                    </a:lnTo>
                    <a:lnTo>
                      <a:pt x="3450" y="1937"/>
                    </a:lnTo>
                    <a:lnTo>
                      <a:pt x="3524" y="1879"/>
                    </a:lnTo>
                    <a:lnTo>
                      <a:pt x="3591" y="1824"/>
                    </a:lnTo>
                    <a:lnTo>
                      <a:pt x="3662" y="1784"/>
                    </a:lnTo>
                    <a:lnTo>
                      <a:pt x="3725" y="1748"/>
                    </a:lnTo>
                    <a:lnTo>
                      <a:pt x="3792" y="1725"/>
                    </a:lnTo>
                    <a:lnTo>
                      <a:pt x="3845" y="1706"/>
                    </a:lnTo>
                    <a:lnTo>
                      <a:pt x="3906" y="1687"/>
                    </a:lnTo>
                    <a:lnTo>
                      <a:pt x="3950" y="1678"/>
                    </a:lnTo>
                    <a:lnTo>
                      <a:pt x="4034" y="1665"/>
                    </a:lnTo>
                    <a:lnTo>
                      <a:pt x="4148" y="1652"/>
                    </a:lnTo>
                    <a:lnTo>
                      <a:pt x="4280" y="1649"/>
                    </a:lnTo>
                    <a:lnTo>
                      <a:pt x="4424" y="1667"/>
                    </a:lnTo>
                    <a:lnTo>
                      <a:pt x="4564" y="1709"/>
                    </a:lnTo>
                    <a:lnTo>
                      <a:pt x="4690" y="1786"/>
                    </a:lnTo>
                    <a:lnTo>
                      <a:pt x="4794" y="1907"/>
                    </a:lnTo>
                    <a:lnTo>
                      <a:pt x="4825" y="1939"/>
                    </a:lnTo>
                    <a:lnTo>
                      <a:pt x="4864" y="1959"/>
                    </a:lnTo>
                    <a:lnTo>
                      <a:pt x="4913" y="1963"/>
                    </a:lnTo>
                    <a:lnTo>
                      <a:pt x="4964" y="1956"/>
                    </a:lnTo>
                    <a:lnTo>
                      <a:pt x="5005" y="1940"/>
                    </a:lnTo>
                    <a:lnTo>
                      <a:pt x="5035" y="1915"/>
                    </a:lnTo>
                    <a:lnTo>
                      <a:pt x="5042" y="1879"/>
                    </a:lnTo>
                    <a:lnTo>
                      <a:pt x="5020" y="1838"/>
                    </a:lnTo>
                    <a:lnTo>
                      <a:pt x="4981" y="1761"/>
                    </a:lnTo>
                    <a:lnTo>
                      <a:pt x="4978" y="1686"/>
                    </a:lnTo>
                    <a:lnTo>
                      <a:pt x="4993" y="1615"/>
                    </a:lnTo>
                    <a:lnTo>
                      <a:pt x="5016" y="1539"/>
                    </a:lnTo>
                    <a:lnTo>
                      <a:pt x="5035" y="1475"/>
                    </a:lnTo>
                    <a:lnTo>
                      <a:pt x="5048" y="1416"/>
                    </a:lnTo>
                    <a:lnTo>
                      <a:pt x="5034" y="1364"/>
                    </a:lnTo>
                    <a:lnTo>
                      <a:pt x="4980" y="1327"/>
                    </a:lnTo>
                    <a:lnTo>
                      <a:pt x="4984" y="1162"/>
                    </a:lnTo>
                    <a:lnTo>
                      <a:pt x="4961" y="1064"/>
                    </a:lnTo>
                    <a:lnTo>
                      <a:pt x="4922" y="1018"/>
                    </a:lnTo>
                    <a:lnTo>
                      <a:pt x="4861" y="1012"/>
                    </a:lnTo>
                    <a:lnTo>
                      <a:pt x="4795" y="1028"/>
                    </a:lnTo>
                    <a:lnTo>
                      <a:pt x="4795" y="1022"/>
                    </a:lnTo>
                    <a:lnTo>
                      <a:pt x="4387" y="824"/>
                    </a:lnTo>
                  </a:path>
                </a:pathLst>
              </a:custGeom>
              <a:solidFill>
                <a:srgbClr val="00CA78"/>
              </a:solidFill>
              <a:ln w="9525">
                <a:noFill/>
                <a:round/>
                <a:headEnd/>
                <a:tailEnd/>
              </a:ln>
            </p:spPr>
            <p:txBody>
              <a:bodyPr/>
              <a:lstStyle/>
              <a:p>
                <a:endParaRPr lang="en-US"/>
              </a:p>
            </p:txBody>
          </p:sp>
          <p:sp>
            <p:nvSpPr>
              <p:cNvPr id="2608" name="Freeform 2162"/>
              <p:cNvSpPr>
                <a:spLocks/>
              </p:cNvSpPr>
              <p:nvPr/>
            </p:nvSpPr>
            <p:spPr bwMode="auto">
              <a:xfrm rot="719888">
                <a:off x="8570" y="10268"/>
                <a:ext cx="945" cy="636"/>
              </a:xfrm>
              <a:custGeom>
                <a:avLst/>
                <a:gdLst>
                  <a:gd name="T0" fmla="*/ 945 w 945"/>
                  <a:gd name="T1" fmla="*/ 436 h 636"/>
                  <a:gd name="T2" fmla="*/ 909 w 945"/>
                  <a:gd name="T3" fmla="*/ 454 h 636"/>
                  <a:gd name="T4" fmla="*/ 824 w 945"/>
                  <a:gd name="T5" fmla="*/ 490 h 636"/>
                  <a:gd name="T6" fmla="*/ 709 w 945"/>
                  <a:gd name="T7" fmla="*/ 527 h 636"/>
                  <a:gd name="T8" fmla="*/ 570 w 945"/>
                  <a:gd name="T9" fmla="*/ 563 h 636"/>
                  <a:gd name="T10" fmla="*/ 430 w 945"/>
                  <a:gd name="T11" fmla="*/ 599 h 636"/>
                  <a:gd name="T12" fmla="*/ 297 w 945"/>
                  <a:gd name="T13" fmla="*/ 624 h 636"/>
                  <a:gd name="T14" fmla="*/ 194 w 945"/>
                  <a:gd name="T15" fmla="*/ 636 h 636"/>
                  <a:gd name="T16" fmla="*/ 127 w 945"/>
                  <a:gd name="T17" fmla="*/ 630 h 636"/>
                  <a:gd name="T18" fmla="*/ 85 w 945"/>
                  <a:gd name="T19" fmla="*/ 545 h 636"/>
                  <a:gd name="T20" fmla="*/ 36 w 945"/>
                  <a:gd name="T21" fmla="*/ 369 h 636"/>
                  <a:gd name="T22" fmla="*/ 6 w 945"/>
                  <a:gd name="T23" fmla="*/ 188 h 636"/>
                  <a:gd name="T24" fmla="*/ 0 w 945"/>
                  <a:gd name="T25" fmla="*/ 91 h 636"/>
                  <a:gd name="T26" fmla="*/ 30 w 945"/>
                  <a:gd name="T27" fmla="*/ 79 h 636"/>
                  <a:gd name="T28" fmla="*/ 78 w 945"/>
                  <a:gd name="T29" fmla="*/ 61 h 636"/>
                  <a:gd name="T30" fmla="*/ 151 w 945"/>
                  <a:gd name="T31" fmla="*/ 49 h 636"/>
                  <a:gd name="T32" fmla="*/ 236 w 945"/>
                  <a:gd name="T33" fmla="*/ 30 h 636"/>
                  <a:gd name="T34" fmla="*/ 315 w 945"/>
                  <a:gd name="T35" fmla="*/ 18 h 636"/>
                  <a:gd name="T36" fmla="*/ 388 w 945"/>
                  <a:gd name="T37" fmla="*/ 6 h 636"/>
                  <a:gd name="T38" fmla="*/ 448 w 945"/>
                  <a:gd name="T39" fmla="*/ 0 h 636"/>
                  <a:gd name="T40" fmla="*/ 479 w 945"/>
                  <a:gd name="T41" fmla="*/ 0 h 636"/>
                  <a:gd name="T42" fmla="*/ 515 w 945"/>
                  <a:gd name="T43" fmla="*/ 18 h 636"/>
                  <a:gd name="T44" fmla="*/ 576 w 945"/>
                  <a:gd name="T45" fmla="*/ 61 h 636"/>
                  <a:gd name="T46" fmla="*/ 654 w 945"/>
                  <a:gd name="T47" fmla="*/ 127 h 636"/>
                  <a:gd name="T48" fmla="*/ 739 w 945"/>
                  <a:gd name="T49" fmla="*/ 200 h 636"/>
                  <a:gd name="T50" fmla="*/ 824 w 945"/>
                  <a:gd name="T51" fmla="*/ 279 h 636"/>
                  <a:gd name="T52" fmla="*/ 891 w 945"/>
                  <a:gd name="T53" fmla="*/ 345 h 636"/>
                  <a:gd name="T54" fmla="*/ 933 w 945"/>
                  <a:gd name="T55" fmla="*/ 400 h 636"/>
                  <a:gd name="T56" fmla="*/ 945 w 945"/>
                  <a:gd name="T57" fmla="*/ 436 h 6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945"/>
                  <a:gd name="T88" fmla="*/ 0 h 636"/>
                  <a:gd name="T89" fmla="*/ 945 w 945"/>
                  <a:gd name="T90" fmla="*/ 636 h 6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945" h="636">
                    <a:moveTo>
                      <a:pt x="945" y="436"/>
                    </a:moveTo>
                    <a:lnTo>
                      <a:pt x="909" y="454"/>
                    </a:lnTo>
                    <a:lnTo>
                      <a:pt x="824" y="490"/>
                    </a:lnTo>
                    <a:lnTo>
                      <a:pt x="709" y="527"/>
                    </a:lnTo>
                    <a:lnTo>
                      <a:pt x="570" y="563"/>
                    </a:lnTo>
                    <a:lnTo>
                      <a:pt x="430" y="599"/>
                    </a:lnTo>
                    <a:lnTo>
                      <a:pt x="297" y="624"/>
                    </a:lnTo>
                    <a:lnTo>
                      <a:pt x="194" y="636"/>
                    </a:lnTo>
                    <a:lnTo>
                      <a:pt x="127" y="630"/>
                    </a:lnTo>
                    <a:lnTo>
                      <a:pt x="85" y="545"/>
                    </a:lnTo>
                    <a:lnTo>
                      <a:pt x="36" y="369"/>
                    </a:lnTo>
                    <a:lnTo>
                      <a:pt x="6" y="188"/>
                    </a:lnTo>
                    <a:lnTo>
                      <a:pt x="0" y="91"/>
                    </a:lnTo>
                    <a:lnTo>
                      <a:pt x="30" y="79"/>
                    </a:lnTo>
                    <a:lnTo>
                      <a:pt x="78" y="61"/>
                    </a:lnTo>
                    <a:lnTo>
                      <a:pt x="151" y="49"/>
                    </a:lnTo>
                    <a:lnTo>
                      <a:pt x="236" y="30"/>
                    </a:lnTo>
                    <a:lnTo>
                      <a:pt x="315" y="18"/>
                    </a:lnTo>
                    <a:lnTo>
                      <a:pt x="388" y="6"/>
                    </a:lnTo>
                    <a:lnTo>
                      <a:pt x="448" y="0"/>
                    </a:lnTo>
                    <a:lnTo>
                      <a:pt x="479" y="0"/>
                    </a:lnTo>
                    <a:lnTo>
                      <a:pt x="515" y="18"/>
                    </a:lnTo>
                    <a:lnTo>
                      <a:pt x="576" y="61"/>
                    </a:lnTo>
                    <a:lnTo>
                      <a:pt x="654" y="127"/>
                    </a:lnTo>
                    <a:lnTo>
                      <a:pt x="739" y="200"/>
                    </a:lnTo>
                    <a:lnTo>
                      <a:pt x="824" y="279"/>
                    </a:lnTo>
                    <a:lnTo>
                      <a:pt x="891" y="345"/>
                    </a:lnTo>
                    <a:lnTo>
                      <a:pt x="933" y="400"/>
                    </a:lnTo>
                    <a:lnTo>
                      <a:pt x="945" y="436"/>
                    </a:lnTo>
                    <a:close/>
                  </a:path>
                </a:pathLst>
              </a:custGeom>
              <a:solidFill>
                <a:srgbClr val="000000"/>
              </a:solidFill>
              <a:ln w="9525">
                <a:noFill/>
                <a:round/>
                <a:headEnd/>
                <a:tailEnd/>
              </a:ln>
            </p:spPr>
            <p:txBody>
              <a:bodyPr/>
              <a:lstStyle/>
              <a:p>
                <a:endParaRPr lang="en-US"/>
              </a:p>
            </p:txBody>
          </p:sp>
          <p:sp>
            <p:nvSpPr>
              <p:cNvPr id="2609" name="Freeform 2163"/>
              <p:cNvSpPr>
                <a:spLocks/>
              </p:cNvSpPr>
              <p:nvPr/>
            </p:nvSpPr>
            <p:spPr bwMode="auto">
              <a:xfrm rot="719888">
                <a:off x="7731" y="10268"/>
                <a:ext cx="697" cy="678"/>
              </a:xfrm>
              <a:custGeom>
                <a:avLst/>
                <a:gdLst>
                  <a:gd name="T0" fmla="*/ 546 w 697"/>
                  <a:gd name="T1" fmla="*/ 6 h 678"/>
                  <a:gd name="T2" fmla="*/ 588 w 697"/>
                  <a:gd name="T3" fmla="*/ 79 h 678"/>
                  <a:gd name="T4" fmla="*/ 631 w 697"/>
                  <a:gd name="T5" fmla="*/ 230 h 678"/>
                  <a:gd name="T6" fmla="*/ 667 w 697"/>
                  <a:gd name="T7" fmla="*/ 381 h 678"/>
                  <a:gd name="T8" fmla="*/ 697 w 697"/>
                  <a:gd name="T9" fmla="*/ 478 h 678"/>
                  <a:gd name="T10" fmla="*/ 679 w 697"/>
                  <a:gd name="T11" fmla="*/ 502 h 678"/>
                  <a:gd name="T12" fmla="*/ 607 w 697"/>
                  <a:gd name="T13" fmla="*/ 539 h 678"/>
                  <a:gd name="T14" fmla="*/ 503 w 697"/>
                  <a:gd name="T15" fmla="*/ 575 h 678"/>
                  <a:gd name="T16" fmla="*/ 376 w 697"/>
                  <a:gd name="T17" fmla="*/ 611 h 678"/>
                  <a:gd name="T18" fmla="*/ 249 w 697"/>
                  <a:gd name="T19" fmla="*/ 648 h 678"/>
                  <a:gd name="T20" fmla="*/ 134 w 697"/>
                  <a:gd name="T21" fmla="*/ 666 h 678"/>
                  <a:gd name="T22" fmla="*/ 49 w 697"/>
                  <a:gd name="T23" fmla="*/ 678 h 678"/>
                  <a:gd name="T24" fmla="*/ 12 w 697"/>
                  <a:gd name="T25" fmla="*/ 666 h 678"/>
                  <a:gd name="T26" fmla="*/ 0 w 697"/>
                  <a:gd name="T27" fmla="*/ 551 h 678"/>
                  <a:gd name="T28" fmla="*/ 12 w 697"/>
                  <a:gd name="T29" fmla="*/ 363 h 678"/>
                  <a:gd name="T30" fmla="*/ 55 w 697"/>
                  <a:gd name="T31" fmla="*/ 182 h 678"/>
                  <a:gd name="T32" fmla="*/ 140 w 697"/>
                  <a:gd name="T33" fmla="*/ 85 h 678"/>
                  <a:gd name="T34" fmla="*/ 194 w 697"/>
                  <a:gd name="T35" fmla="*/ 73 h 678"/>
                  <a:gd name="T36" fmla="*/ 255 w 697"/>
                  <a:gd name="T37" fmla="*/ 54 h 678"/>
                  <a:gd name="T38" fmla="*/ 316 w 697"/>
                  <a:gd name="T39" fmla="*/ 42 h 678"/>
                  <a:gd name="T40" fmla="*/ 376 w 697"/>
                  <a:gd name="T41" fmla="*/ 24 h 678"/>
                  <a:gd name="T42" fmla="*/ 431 w 697"/>
                  <a:gd name="T43" fmla="*/ 12 h 678"/>
                  <a:gd name="T44" fmla="*/ 479 w 697"/>
                  <a:gd name="T45" fmla="*/ 6 h 678"/>
                  <a:gd name="T46" fmla="*/ 516 w 697"/>
                  <a:gd name="T47" fmla="*/ 0 h 678"/>
                  <a:gd name="T48" fmla="*/ 546 w 697"/>
                  <a:gd name="T49" fmla="*/ 6 h 67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97"/>
                  <a:gd name="T76" fmla="*/ 0 h 678"/>
                  <a:gd name="T77" fmla="*/ 697 w 697"/>
                  <a:gd name="T78" fmla="*/ 678 h 67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97" h="678">
                    <a:moveTo>
                      <a:pt x="546" y="6"/>
                    </a:moveTo>
                    <a:lnTo>
                      <a:pt x="588" y="79"/>
                    </a:lnTo>
                    <a:lnTo>
                      <a:pt x="631" y="230"/>
                    </a:lnTo>
                    <a:lnTo>
                      <a:pt x="667" y="381"/>
                    </a:lnTo>
                    <a:lnTo>
                      <a:pt x="697" y="478"/>
                    </a:lnTo>
                    <a:lnTo>
                      <a:pt x="679" y="502"/>
                    </a:lnTo>
                    <a:lnTo>
                      <a:pt x="607" y="539"/>
                    </a:lnTo>
                    <a:lnTo>
                      <a:pt x="503" y="575"/>
                    </a:lnTo>
                    <a:lnTo>
                      <a:pt x="376" y="611"/>
                    </a:lnTo>
                    <a:lnTo>
                      <a:pt x="249" y="648"/>
                    </a:lnTo>
                    <a:lnTo>
                      <a:pt x="134" y="666"/>
                    </a:lnTo>
                    <a:lnTo>
                      <a:pt x="49" y="678"/>
                    </a:lnTo>
                    <a:lnTo>
                      <a:pt x="12" y="666"/>
                    </a:lnTo>
                    <a:lnTo>
                      <a:pt x="0" y="551"/>
                    </a:lnTo>
                    <a:lnTo>
                      <a:pt x="12" y="363"/>
                    </a:lnTo>
                    <a:lnTo>
                      <a:pt x="55" y="182"/>
                    </a:lnTo>
                    <a:lnTo>
                      <a:pt x="140" y="85"/>
                    </a:lnTo>
                    <a:lnTo>
                      <a:pt x="194" y="73"/>
                    </a:lnTo>
                    <a:lnTo>
                      <a:pt x="255" y="54"/>
                    </a:lnTo>
                    <a:lnTo>
                      <a:pt x="316" y="42"/>
                    </a:lnTo>
                    <a:lnTo>
                      <a:pt x="376" y="24"/>
                    </a:lnTo>
                    <a:lnTo>
                      <a:pt x="431" y="12"/>
                    </a:lnTo>
                    <a:lnTo>
                      <a:pt x="479" y="6"/>
                    </a:lnTo>
                    <a:lnTo>
                      <a:pt x="516" y="0"/>
                    </a:lnTo>
                    <a:lnTo>
                      <a:pt x="546" y="6"/>
                    </a:lnTo>
                    <a:close/>
                  </a:path>
                </a:pathLst>
              </a:custGeom>
              <a:solidFill>
                <a:srgbClr val="000000"/>
              </a:solidFill>
              <a:ln w="9525">
                <a:noFill/>
                <a:round/>
                <a:headEnd/>
                <a:tailEnd/>
              </a:ln>
            </p:spPr>
            <p:txBody>
              <a:bodyPr/>
              <a:lstStyle/>
              <a:p>
                <a:endParaRPr lang="en-US"/>
              </a:p>
            </p:txBody>
          </p:sp>
        </p:grpSp>
        <p:grpSp>
          <p:nvGrpSpPr>
            <p:cNvPr id="2577" name="Group 2164"/>
            <p:cNvGrpSpPr>
              <a:grpSpLocks noChangeAspect="1"/>
            </p:cNvGrpSpPr>
            <p:nvPr/>
          </p:nvGrpSpPr>
          <p:grpSpPr bwMode="auto">
            <a:xfrm rot="1214975">
              <a:off x="13488" y="12144"/>
              <a:ext cx="1331" cy="678"/>
              <a:chOff x="307" y="16318"/>
              <a:chExt cx="3570" cy="1818"/>
            </a:xfrm>
          </p:grpSpPr>
          <p:sp>
            <p:nvSpPr>
              <p:cNvPr id="2578" name="Freeform 2165"/>
              <p:cNvSpPr>
                <a:spLocks noChangeAspect="1"/>
              </p:cNvSpPr>
              <p:nvPr/>
            </p:nvSpPr>
            <p:spPr bwMode="auto">
              <a:xfrm>
                <a:off x="1258" y="16568"/>
                <a:ext cx="646" cy="767"/>
              </a:xfrm>
              <a:custGeom>
                <a:avLst/>
                <a:gdLst>
                  <a:gd name="T0" fmla="*/ 228 w 646"/>
                  <a:gd name="T1" fmla="*/ 99 h 767"/>
                  <a:gd name="T2" fmla="*/ 178 w 646"/>
                  <a:gd name="T3" fmla="*/ 129 h 767"/>
                  <a:gd name="T4" fmla="*/ 136 w 646"/>
                  <a:gd name="T5" fmla="*/ 167 h 767"/>
                  <a:gd name="T6" fmla="*/ 98 w 646"/>
                  <a:gd name="T7" fmla="*/ 209 h 767"/>
                  <a:gd name="T8" fmla="*/ 64 w 646"/>
                  <a:gd name="T9" fmla="*/ 255 h 767"/>
                  <a:gd name="T10" fmla="*/ 38 w 646"/>
                  <a:gd name="T11" fmla="*/ 304 h 767"/>
                  <a:gd name="T12" fmla="*/ 19 w 646"/>
                  <a:gd name="T13" fmla="*/ 357 h 767"/>
                  <a:gd name="T14" fmla="*/ 7 w 646"/>
                  <a:gd name="T15" fmla="*/ 414 h 767"/>
                  <a:gd name="T16" fmla="*/ 0 w 646"/>
                  <a:gd name="T17" fmla="*/ 471 h 767"/>
                  <a:gd name="T18" fmla="*/ 7 w 646"/>
                  <a:gd name="T19" fmla="*/ 551 h 767"/>
                  <a:gd name="T20" fmla="*/ 38 w 646"/>
                  <a:gd name="T21" fmla="*/ 615 h 767"/>
                  <a:gd name="T22" fmla="*/ 83 w 646"/>
                  <a:gd name="T23" fmla="*/ 672 h 767"/>
                  <a:gd name="T24" fmla="*/ 144 w 646"/>
                  <a:gd name="T25" fmla="*/ 714 h 767"/>
                  <a:gd name="T26" fmla="*/ 212 w 646"/>
                  <a:gd name="T27" fmla="*/ 748 h 767"/>
                  <a:gd name="T28" fmla="*/ 285 w 646"/>
                  <a:gd name="T29" fmla="*/ 763 h 767"/>
                  <a:gd name="T30" fmla="*/ 361 w 646"/>
                  <a:gd name="T31" fmla="*/ 767 h 767"/>
                  <a:gd name="T32" fmla="*/ 433 w 646"/>
                  <a:gd name="T33" fmla="*/ 756 h 767"/>
                  <a:gd name="T34" fmla="*/ 448 w 646"/>
                  <a:gd name="T35" fmla="*/ 756 h 767"/>
                  <a:gd name="T36" fmla="*/ 463 w 646"/>
                  <a:gd name="T37" fmla="*/ 748 h 767"/>
                  <a:gd name="T38" fmla="*/ 475 w 646"/>
                  <a:gd name="T39" fmla="*/ 737 h 767"/>
                  <a:gd name="T40" fmla="*/ 479 w 646"/>
                  <a:gd name="T41" fmla="*/ 722 h 767"/>
                  <a:gd name="T42" fmla="*/ 471 w 646"/>
                  <a:gd name="T43" fmla="*/ 703 h 767"/>
                  <a:gd name="T44" fmla="*/ 456 w 646"/>
                  <a:gd name="T45" fmla="*/ 687 h 767"/>
                  <a:gd name="T46" fmla="*/ 437 w 646"/>
                  <a:gd name="T47" fmla="*/ 672 h 767"/>
                  <a:gd name="T48" fmla="*/ 418 w 646"/>
                  <a:gd name="T49" fmla="*/ 665 h 767"/>
                  <a:gd name="T50" fmla="*/ 380 w 646"/>
                  <a:gd name="T51" fmla="*/ 653 h 767"/>
                  <a:gd name="T52" fmla="*/ 342 w 646"/>
                  <a:gd name="T53" fmla="*/ 646 h 767"/>
                  <a:gd name="T54" fmla="*/ 304 w 646"/>
                  <a:gd name="T55" fmla="*/ 638 h 767"/>
                  <a:gd name="T56" fmla="*/ 269 w 646"/>
                  <a:gd name="T57" fmla="*/ 631 h 767"/>
                  <a:gd name="T58" fmla="*/ 235 w 646"/>
                  <a:gd name="T59" fmla="*/ 619 h 767"/>
                  <a:gd name="T60" fmla="*/ 201 w 646"/>
                  <a:gd name="T61" fmla="*/ 604 h 767"/>
                  <a:gd name="T62" fmla="*/ 171 w 646"/>
                  <a:gd name="T63" fmla="*/ 585 h 767"/>
                  <a:gd name="T64" fmla="*/ 140 w 646"/>
                  <a:gd name="T65" fmla="*/ 555 h 767"/>
                  <a:gd name="T66" fmla="*/ 129 w 646"/>
                  <a:gd name="T67" fmla="*/ 425 h 767"/>
                  <a:gd name="T68" fmla="*/ 159 w 646"/>
                  <a:gd name="T69" fmla="*/ 319 h 767"/>
                  <a:gd name="T70" fmla="*/ 220 w 646"/>
                  <a:gd name="T71" fmla="*/ 236 h 767"/>
                  <a:gd name="T72" fmla="*/ 304 w 646"/>
                  <a:gd name="T73" fmla="*/ 167 h 767"/>
                  <a:gd name="T74" fmla="*/ 395 w 646"/>
                  <a:gd name="T75" fmla="*/ 114 h 767"/>
                  <a:gd name="T76" fmla="*/ 490 w 646"/>
                  <a:gd name="T77" fmla="*/ 72 h 767"/>
                  <a:gd name="T78" fmla="*/ 577 w 646"/>
                  <a:gd name="T79" fmla="*/ 42 h 767"/>
                  <a:gd name="T80" fmla="*/ 646 w 646"/>
                  <a:gd name="T81" fmla="*/ 15 h 767"/>
                  <a:gd name="T82" fmla="*/ 604 w 646"/>
                  <a:gd name="T83" fmla="*/ 4 h 767"/>
                  <a:gd name="T84" fmla="*/ 558 w 646"/>
                  <a:gd name="T85" fmla="*/ 0 h 767"/>
                  <a:gd name="T86" fmla="*/ 505 w 646"/>
                  <a:gd name="T87" fmla="*/ 8 h 767"/>
                  <a:gd name="T88" fmla="*/ 448 w 646"/>
                  <a:gd name="T89" fmla="*/ 15 h 767"/>
                  <a:gd name="T90" fmla="*/ 391 w 646"/>
                  <a:gd name="T91" fmla="*/ 34 h 767"/>
                  <a:gd name="T92" fmla="*/ 334 w 646"/>
                  <a:gd name="T93" fmla="*/ 53 h 767"/>
                  <a:gd name="T94" fmla="*/ 277 w 646"/>
                  <a:gd name="T95" fmla="*/ 76 h 767"/>
                  <a:gd name="T96" fmla="*/ 228 w 646"/>
                  <a:gd name="T97" fmla="*/ 99 h 76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46"/>
                  <a:gd name="T148" fmla="*/ 0 h 767"/>
                  <a:gd name="T149" fmla="*/ 646 w 646"/>
                  <a:gd name="T150" fmla="*/ 767 h 76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46" h="767">
                    <a:moveTo>
                      <a:pt x="228" y="99"/>
                    </a:moveTo>
                    <a:lnTo>
                      <a:pt x="178" y="129"/>
                    </a:lnTo>
                    <a:lnTo>
                      <a:pt x="136" y="167"/>
                    </a:lnTo>
                    <a:lnTo>
                      <a:pt x="98" y="209"/>
                    </a:lnTo>
                    <a:lnTo>
                      <a:pt x="64" y="255"/>
                    </a:lnTo>
                    <a:lnTo>
                      <a:pt x="38" y="304"/>
                    </a:lnTo>
                    <a:lnTo>
                      <a:pt x="19" y="357"/>
                    </a:lnTo>
                    <a:lnTo>
                      <a:pt x="7" y="414"/>
                    </a:lnTo>
                    <a:lnTo>
                      <a:pt x="0" y="471"/>
                    </a:lnTo>
                    <a:lnTo>
                      <a:pt x="7" y="551"/>
                    </a:lnTo>
                    <a:lnTo>
                      <a:pt x="38" y="615"/>
                    </a:lnTo>
                    <a:lnTo>
                      <a:pt x="83" y="672"/>
                    </a:lnTo>
                    <a:lnTo>
                      <a:pt x="144" y="714"/>
                    </a:lnTo>
                    <a:lnTo>
                      <a:pt x="212" y="748"/>
                    </a:lnTo>
                    <a:lnTo>
                      <a:pt x="285" y="763"/>
                    </a:lnTo>
                    <a:lnTo>
                      <a:pt x="361" y="767"/>
                    </a:lnTo>
                    <a:lnTo>
                      <a:pt x="433" y="756"/>
                    </a:lnTo>
                    <a:lnTo>
                      <a:pt x="448" y="756"/>
                    </a:lnTo>
                    <a:lnTo>
                      <a:pt x="463" y="748"/>
                    </a:lnTo>
                    <a:lnTo>
                      <a:pt x="475" y="737"/>
                    </a:lnTo>
                    <a:lnTo>
                      <a:pt x="479" y="722"/>
                    </a:lnTo>
                    <a:lnTo>
                      <a:pt x="471" y="703"/>
                    </a:lnTo>
                    <a:lnTo>
                      <a:pt x="456" y="687"/>
                    </a:lnTo>
                    <a:lnTo>
                      <a:pt x="437" y="672"/>
                    </a:lnTo>
                    <a:lnTo>
                      <a:pt x="418" y="665"/>
                    </a:lnTo>
                    <a:lnTo>
                      <a:pt x="380" y="653"/>
                    </a:lnTo>
                    <a:lnTo>
                      <a:pt x="342" y="646"/>
                    </a:lnTo>
                    <a:lnTo>
                      <a:pt x="304" y="638"/>
                    </a:lnTo>
                    <a:lnTo>
                      <a:pt x="269" y="631"/>
                    </a:lnTo>
                    <a:lnTo>
                      <a:pt x="235" y="619"/>
                    </a:lnTo>
                    <a:lnTo>
                      <a:pt x="201" y="604"/>
                    </a:lnTo>
                    <a:lnTo>
                      <a:pt x="171" y="585"/>
                    </a:lnTo>
                    <a:lnTo>
                      <a:pt x="140" y="555"/>
                    </a:lnTo>
                    <a:lnTo>
                      <a:pt x="129" y="425"/>
                    </a:lnTo>
                    <a:lnTo>
                      <a:pt x="159" y="319"/>
                    </a:lnTo>
                    <a:lnTo>
                      <a:pt x="220" y="236"/>
                    </a:lnTo>
                    <a:lnTo>
                      <a:pt x="304" y="167"/>
                    </a:lnTo>
                    <a:lnTo>
                      <a:pt x="395" y="114"/>
                    </a:lnTo>
                    <a:lnTo>
                      <a:pt x="490" y="72"/>
                    </a:lnTo>
                    <a:lnTo>
                      <a:pt x="577" y="42"/>
                    </a:lnTo>
                    <a:lnTo>
                      <a:pt x="646" y="15"/>
                    </a:lnTo>
                    <a:lnTo>
                      <a:pt x="604" y="4"/>
                    </a:lnTo>
                    <a:lnTo>
                      <a:pt x="558" y="0"/>
                    </a:lnTo>
                    <a:lnTo>
                      <a:pt x="505" y="8"/>
                    </a:lnTo>
                    <a:lnTo>
                      <a:pt x="448" y="15"/>
                    </a:lnTo>
                    <a:lnTo>
                      <a:pt x="391" y="34"/>
                    </a:lnTo>
                    <a:lnTo>
                      <a:pt x="334" y="53"/>
                    </a:lnTo>
                    <a:lnTo>
                      <a:pt x="277" y="76"/>
                    </a:lnTo>
                    <a:lnTo>
                      <a:pt x="228" y="99"/>
                    </a:lnTo>
                    <a:close/>
                  </a:path>
                </a:pathLst>
              </a:custGeom>
              <a:solidFill>
                <a:srgbClr val="C9E8FF"/>
              </a:solidFill>
              <a:ln w="9525">
                <a:noFill/>
                <a:round/>
                <a:headEnd/>
                <a:tailEnd/>
              </a:ln>
            </p:spPr>
            <p:txBody>
              <a:bodyPr/>
              <a:lstStyle/>
              <a:p>
                <a:endParaRPr lang="en-US"/>
              </a:p>
            </p:txBody>
          </p:sp>
          <p:sp>
            <p:nvSpPr>
              <p:cNvPr id="2579" name="Freeform 2166"/>
              <p:cNvSpPr>
                <a:spLocks noChangeAspect="1"/>
              </p:cNvSpPr>
              <p:nvPr/>
            </p:nvSpPr>
            <p:spPr bwMode="auto">
              <a:xfrm>
                <a:off x="2360" y="16557"/>
                <a:ext cx="415" cy="596"/>
              </a:xfrm>
              <a:custGeom>
                <a:avLst/>
                <a:gdLst>
                  <a:gd name="T0" fmla="*/ 350 w 415"/>
                  <a:gd name="T1" fmla="*/ 193 h 596"/>
                  <a:gd name="T2" fmla="*/ 365 w 415"/>
                  <a:gd name="T3" fmla="*/ 254 h 596"/>
                  <a:gd name="T4" fmla="*/ 361 w 415"/>
                  <a:gd name="T5" fmla="*/ 311 h 596"/>
                  <a:gd name="T6" fmla="*/ 335 w 415"/>
                  <a:gd name="T7" fmla="*/ 357 h 596"/>
                  <a:gd name="T8" fmla="*/ 297 w 415"/>
                  <a:gd name="T9" fmla="*/ 399 h 596"/>
                  <a:gd name="T10" fmla="*/ 251 w 415"/>
                  <a:gd name="T11" fmla="*/ 436 h 596"/>
                  <a:gd name="T12" fmla="*/ 198 w 415"/>
                  <a:gd name="T13" fmla="*/ 474 h 596"/>
                  <a:gd name="T14" fmla="*/ 145 w 415"/>
                  <a:gd name="T15" fmla="*/ 509 h 596"/>
                  <a:gd name="T16" fmla="*/ 99 w 415"/>
                  <a:gd name="T17" fmla="*/ 543 h 596"/>
                  <a:gd name="T18" fmla="*/ 91 w 415"/>
                  <a:gd name="T19" fmla="*/ 554 h 596"/>
                  <a:gd name="T20" fmla="*/ 88 w 415"/>
                  <a:gd name="T21" fmla="*/ 562 h 596"/>
                  <a:gd name="T22" fmla="*/ 88 w 415"/>
                  <a:gd name="T23" fmla="*/ 573 h 596"/>
                  <a:gd name="T24" fmla="*/ 91 w 415"/>
                  <a:gd name="T25" fmla="*/ 585 h 596"/>
                  <a:gd name="T26" fmla="*/ 103 w 415"/>
                  <a:gd name="T27" fmla="*/ 592 h 596"/>
                  <a:gd name="T28" fmla="*/ 114 w 415"/>
                  <a:gd name="T29" fmla="*/ 596 h 596"/>
                  <a:gd name="T30" fmla="*/ 122 w 415"/>
                  <a:gd name="T31" fmla="*/ 596 h 596"/>
                  <a:gd name="T32" fmla="*/ 133 w 415"/>
                  <a:gd name="T33" fmla="*/ 592 h 596"/>
                  <a:gd name="T34" fmla="*/ 194 w 415"/>
                  <a:gd name="T35" fmla="*/ 558 h 596"/>
                  <a:gd name="T36" fmla="*/ 251 w 415"/>
                  <a:gd name="T37" fmla="*/ 520 h 596"/>
                  <a:gd name="T38" fmla="*/ 304 w 415"/>
                  <a:gd name="T39" fmla="*/ 478 h 596"/>
                  <a:gd name="T40" fmla="*/ 354 w 415"/>
                  <a:gd name="T41" fmla="*/ 429 h 596"/>
                  <a:gd name="T42" fmla="*/ 388 w 415"/>
                  <a:gd name="T43" fmla="*/ 376 h 596"/>
                  <a:gd name="T44" fmla="*/ 411 w 415"/>
                  <a:gd name="T45" fmla="*/ 315 h 596"/>
                  <a:gd name="T46" fmla="*/ 415 w 415"/>
                  <a:gd name="T47" fmla="*/ 250 h 596"/>
                  <a:gd name="T48" fmla="*/ 399 w 415"/>
                  <a:gd name="T49" fmla="*/ 182 h 596"/>
                  <a:gd name="T50" fmla="*/ 365 w 415"/>
                  <a:gd name="T51" fmla="*/ 129 h 596"/>
                  <a:gd name="T52" fmla="*/ 316 w 415"/>
                  <a:gd name="T53" fmla="*/ 83 h 596"/>
                  <a:gd name="T54" fmla="*/ 255 w 415"/>
                  <a:gd name="T55" fmla="*/ 49 h 596"/>
                  <a:gd name="T56" fmla="*/ 186 w 415"/>
                  <a:gd name="T57" fmla="*/ 23 h 596"/>
                  <a:gd name="T58" fmla="*/ 118 w 415"/>
                  <a:gd name="T59" fmla="*/ 7 h 596"/>
                  <a:gd name="T60" fmla="*/ 61 w 415"/>
                  <a:gd name="T61" fmla="*/ 0 h 596"/>
                  <a:gd name="T62" fmla="*/ 19 w 415"/>
                  <a:gd name="T63" fmla="*/ 0 h 596"/>
                  <a:gd name="T64" fmla="*/ 0 w 415"/>
                  <a:gd name="T65" fmla="*/ 11 h 596"/>
                  <a:gd name="T66" fmla="*/ 46 w 415"/>
                  <a:gd name="T67" fmla="*/ 30 h 596"/>
                  <a:gd name="T68" fmla="*/ 95 w 415"/>
                  <a:gd name="T69" fmla="*/ 45 h 596"/>
                  <a:gd name="T70" fmla="*/ 148 w 415"/>
                  <a:gd name="T71" fmla="*/ 61 h 596"/>
                  <a:gd name="T72" fmla="*/ 198 w 415"/>
                  <a:gd name="T73" fmla="*/ 76 h 596"/>
                  <a:gd name="T74" fmla="*/ 247 w 415"/>
                  <a:gd name="T75" fmla="*/ 95 h 596"/>
                  <a:gd name="T76" fmla="*/ 289 w 415"/>
                  <a:gd name="T77" fmla="*/ 121 h 596"/>
                  <a:gd name="T78" fmla="*/ 323 w 415"/>
                  <a:gd name="T79" fmla="*/ 152 h 596"/>
                  <a:gd name="T80" fmla="*/ 350 w 415"/>
                  <a:gd name="T81" fmla="*/ 193 h 5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596"/>
                  <a:gd name="T125" fmla="*/ 415 w 415"/>
                  <a:gd name="T126" fmla="*/ 596 h 5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596">
                    <a:moveTo>
                      <a:pt x="350" y="193"/>
                    </a:moveTo>
                    <a:lnTo>
                      <a:pt x="365" y="254"/>
                    </a:lnTo>
                    <a:lnTo>
                      <a:pt x="361" y="311"/>
                    </a:lnTo>
                    <a:lnTo>
                      <a:pt x="335" y="357"/>
                    </a:lnTo>
                    <a:lnTo>
                      <a:pt x="297" y="399"/>
                    </a:lnTo>
                    <a:lnTo>
                      <a:pt x="251" y="436"/>
                    </a:lnTo>
                    <a:lnTo>
                      <a:pt x="198" y="474"/>
                    </a:lnTo>
                    <a:lnTo>
                      <a:pt x="145" y="509"/>
                    </a:lnTo>
                    <a:lnTo>
                      <a:pt x="99" y="543"/>
                    </a:lnTo>
                    <a:lnTo>
                      <a:pt x="91" y="554"/>
                    </a:lnTo>
                    <a:lnTo>
                      <a:pt x="88" y="562"/>
                    </a:lnTo>
                    <a:lnTo>
                      <a:pt x="88" y="573"/>
                    </a:lnTo>
                    <a:lnTo>
                      <a:pt x="91" y="585"/>
                    </a:lnTo>
                    <a:lnTo>
                      <a:pt x="103" y="592"/>
                    </a:lnTo>
                    <a:lnTo>
                      <a:pt x="114" y="596"/>
                    </a:lnTo>
                    <a:lnTo>
                      <a:pt x="122" y="596"/>
                    </a:lnTo>
                    <a:lnTo>
                      <a:pt x="133" y="592"/>
                    </a:lnTo>
                    <a:lnTo>
                      <a:pt x="194" y="558"/>
                    </a:lnTo>
                    <a:lnTo>
                      <a:pt x="251" y="520"/>
                    </a:lnTo>
                    <a:lnTo>
                      <a:pt x="304" y="478"/>
                    </a:lnTo>
                    <a:lnTo>
                      <a:pt x="354" y="429"/>
                    </a:lnTo>
                    <a:lnTo>
                      <a:pt x="388" y="376"/>
                    </a:lnTo>
                    <a:lnTo>
                      <a:pt x="411" y="315"/>
                    </a:lnTo>
                    <a:lnTo>
                      <a:pt x="415" y="250"/>
                    </a:lnTo>
                    <a:lnTo>
                      <a:pt x="399" y="182"/>
                    </a:lnTo>
                    <a:lnTo>
                      <a:pt x="365" y="129"/>
                    </a:lnTo>
                    <a:lnTo>
                      <a:pt x="316" y="83"/>
                    </a:lnTo>
                    <a:lnTo>
                      <a:pt x="255" y="49"/>
                    </a:lnTo>
                    <a:lnTo>
                      <a:pt x="186" y="23"/>
                    </a:lnTo>
                    <a:lnTo>
                      <a:pt x="118" y="7"/>
                    </a:lnTo>
                    <a:lnTo>
                      <a:pt x="61" y="0"/>
                    </a:lnTo>
                    <a:lnTo>
                      <a:pt x="19" y="0"/>
                    </a:lnTo>
                    <a:lnTo>
                      <a:pt x="0" y="11"/>
                    </a:lnTo>
                    <a:lnTo>
                      <a:pt x="46" y="30"/>
                    </a:lnTo>
                    <a:lnTo>
                      <a:pt x="95" y="45"/>
                    </a:lnTo>
                    <a:lnTo>
                      <a:pt x="148" y="61"/>
                    </a:lnTo>
                    <a:lnTo>
                      <a:pt x="198" y="76"/>
                    </a:lnTo>
                    <a:lnTo>
                      <a:pt x="247" y="95"/>
                    </a:lnTo>
                    <a:lnTo>
                      <a:pt x="289" y="121"/>
                    </a:lnTo>
                    <a:lnTo>
                      <a:pt x="323" y="152"/>
                    </a:lnTo>
                    <a:lnTo>
                      <a:pt x="350" y="193"/>
                    </a:lnTo>
                    <a:close/>
                  </a:path>
                </a:pathLst>
              </a:custGeom>
              <a:solidFill>
                <a:srgbClr val="C9E8FF"/>
              </a:solidFill>
              <a:ln w="9525">
                <a:noFill/>
                <a:round/>
                <a:headEnd/>
                <a:tailEnd/>
              </a:ln>
            </p:spPr>
            <p:txBody>
              <a:bodyPr/>
              <a:lstStyle/>
              <a:p>
                <a:endParaRPr lang="en-US"/>
              </a:p>
            </p:txBody>
          </p:sp>
          <p:sp>
            <p:nvSpPr>
              <p:cNvPr id="2580" name="Freeform 2167"/>
              <p:cNvSpPr>
                <a:spLocks noChangeAspect="1"/>
              </p:cNvSpPr>
              <p:nvPr/>
            </p:nvSpPr>
            <p:spPr bwMode="auto">
              <a:xfrm>
                <a:off x="851" y="16416"/>
                <a:ext cx="1045" cy="1250"/>
              </a:xfrm>
              <a:custGeom>
                <a:avLst/>
                <a:gdLst>
                  <a:gd name="T0" fmla="*/ 327 w 1045"/>
                  <a:gd name="T1" fmla="*/ 232 h 1250"/>
                  <a:gd name="T2" fmla="*/ 175 w 1045"/>
                  <a:gd name="T3" fmla="*/ 380 h 1250"/>
                  <a:gd name="T4" fmla="*/ 57 w 1045"/>
                  <a:gd name="T5" fmla="*/ 551 h 1250"/>
                  <a:gd name="T6" fmla="*/ 0 w 1045"/>
                  <a:gd name="T7" fmla="*/ 748 h 1250"/>
                  <a:gd name="T8" fmla="*/ 11 w 1045"/>
                  <a:gd name="T9" fmla="*/ 881 h 1250"/>
                  <a:gd name="T10" fmla="*/ 30 w 1045"/>
                  <a:gd name="T11" fmla="*/ 934 h 1250"/>
                  <a:gd name="T12" fmla="*/ 64 w 1045"/>
                  <a:gd name="T13" fmla="*/ 984 h 1250"/>
                  <a:gd name="T14" fmla="*/ 106 w 1045"/>
                  <a:gd name="T15" fmla="*/ 1026 h 1250"/>
                  <a:gd name="T16" fmla="*/ 182 w 1045"/>
                  <a:gd name="T17" fmla="*/ 1071 h 1250"/>
                  <a:gd name="T18" fmla="*/ 281 w 1045"/>
                  <a:gd name="T19" fmla="*/ 1120 h 1250"/>
                  <a:gd name="T20" fmla="*/ 388 w 1045"/>
                  <a:gd name="T21" fmla="*/ 1158 h 1250"/>
                  <a:gd name="T22" fmla="*/ 494 w 1045"/>
                  <a:gd name="T23" fmla="*/ 1189 h 1250"/>
                  <a:gd name="T24" fmla="*/ 604 w 1045"/>
                  <a:gd name="T25" fmla="*/ 1212 h 1250"/>
                  <a:gd name="T26" fmla="*/ 715 w 1045"/>
                  <a:gd name="T27" fmla="*/ 1227 h 1250"/>
                  <a:gd name="T28" fmla="*/ 825 w 1045"/>
                  <a:gd name="T29" fmla="*/ 1238 h 1250"/>
                  <a:gd name="T30" fmla="*/ 939 w 1045"/>
                  <a:gd name="T31" fmla="*/ 1246 h 1250"/>
                  <a:gd name="T32" fmla="*/ 1011 w 1045"/>
                  <a:gd name="T33" fmla="*/ 1250 h 1250"/>
                  <a:gd name="T34" fmla="*/ 1038 w 1045"/>
                  <a:gd name="T35" fmla="*/ 1227 h 1250"/>
                  <a:gd name="T36" fmla="*/ 1045 w 1045"/>
                  <a:gd name="T37" fmla="*/ 1193 h 1250"/>
                  <a:gd name="T38" fmla="*/ 1022 w 1045"/>
                  <a:gd name="T39" fmla="*/ 1166 h 1250"/>
                  <a:gd name="T40" fmla="*/ 954 w 1045"/>
                  <a:gd name="T41" fmla="*/ 1147 h 1250"/>
                  <a:gd name="T42" fmla="*/ 855 w 1045"/>
                  <a:gd name="T43" fmla="*/ 1128 h 1250"/>
                  <a:gd name="T44" fmla="*/ 753 w 1045"/>
                  <a:gd name="T45" fmla="*/ 1113 h 1250"/>
                  <a:gd name="T46" fmla="*/ 650 w 1045"/>
                  <a:gd name="T47" fmla="*/ 1098 h 1250"/>
                  <a:gd name="T48" fmla="*/ 551 w 1045"/>
                  <a:gd name="T49" fmla="*/ 1079 h 1250"/>
                  <a:gd name="T50" fmla="*/ 452 w 1045"/>
                  <a:gd name="T51" fmla="*/ 1052 h 1250"/>
                  <a:gd name="T52" fmla="*/ 357 w 1045"/>
                  <a:gd name="T53" fmla="*/ 1022 h 1250"/>
                  <a:gd name="T54" fmla="*/ 262 w 1045"/>
                  <a:gd name="T55" fmla="*/ 984 h 1250"/>
                  <a:gd name="T56" fmla="*/ 178 w 1045"/>
                  <a:gd name="T57" fmla="*/ 931 h 1250"/>
                  <a:gd name="T58" fmla="*/ 125 w 1045"/>
                  <a:gd name="T59" fmla="*/ 858 h 1250"/>
                  <a:gd name="T60" fmla="*/ 110 w 1045"/>
                  <a:gd name="T61" fmla="*/ 767 h 1250"/>
                  <a:gd name="T62" fmla="*/ 125 w 1045"/>
                  <a:gd name="T63" fmla="*/ 661 h 1250"/>
                  <a:gd name="T64" fmla="*/ 167 w 1045"/>
                  <a:gd name="T65" fmla="*/ 562 h 1250"/>
                  <a:gd name="T66" fmla="*/ 232 w 1045"/>
                  <a:gd name="T67" fmla="*/ 456 h 1250"/>
                  <a:gd name="T68" fmla="*/ 308 w 1045"/>
                  <a:gd name="T69" fmla="*/ 365 h 1250"/>
                  <a:gd name="T70" fmla="*/ 399 w 1045"/>
                  <a:gd name="T71" fmla="*/ 274 h 1250"/>
                  <a:gd name="T72" fmla="*/ 498 w 1045"/>
                  <a:gd name="T73" fmla="*/ 190 h 1250"/>
                  <a:gd name="T74" fmla="*/ 635 w 1045"/>
                  <a:gd name="T75" fmla="*/ 126 h 1250"/>
                  <a:gd name="T76" fmla="*/ 772 w 1045"/>
                  <a:gd name="T77" fmla="*/ 69 h 1250"/>
                  <a:gd name="T78" fmla="*/ 859 w 1045"/>
                  <a:gd name="T79" fmla="*/ 23 h 1250"/>
                  <a:gd name="T80" fmla="*/ 832 w 1045"/>
                  <a:gd name="T81" fmla="*/ 0 h 1250"/>
                  <a:gd name="T82" fmla="*/ 718 w 1045"/>
                  <a:gd name="T83" fmla="*/ 15 h 1250"/>
                  <a:gd name="T84" fmla="*/ 585 w 1045"/>
                  <a:gd name="T85" fmla="*/ 61 h 1250"/>
                  <a:gd name="T86" fmla="*/ 460 w 1045"/>
                  <a:gd name="T87" fmla="*/ 126 h 125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5"/>
                  <a:gd name="T133" fmla="*/ 0 h 1250"/>
                  <a:gd name="T134" fmla="*/ 1045 w 1045"/>
                  <a:gd name="T135" fmla="*/ 1250 h 125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5" h="1250">
                    <a:moveTo>
                      <a:pt x="407" y="164"/>
                    </a:moveTo>
                    <a:lnTo>
                      <a:pt x="327" y="232"/>
                    </a:lnTo>
                    <a:lnTo>
                      <a:pt x="247" y="300"/>
                    </a:lnTo>
                    <a:lnTo>
                      <a:pt x="175" y="380"/>
                    </a:lnTo>
                    <a:lnTo>
                      <a:pt x="110" y="464"/>
                    </a:lnTo>
                    <a:lnTo>
                      <a:pt x="57" y="551"/>
                    </a:lnTo>
                    <a:lnTo>
                      <a:pt x="19" y="646"/>
                    </a:lnTo>
                    <a:lnTo>
                      <a:pt x="0" y="748"/>
                    </a:lnTo>
                    <a:lnTo>
                      <a:pt x="4" y="855"/>
                    </a:lnTo>
                    <a:lnTo>
                      <a:pt x="11" y="881"/>
                    </a:lnTo>
                    <a:lnTo>
                      <a:pt x="19" y="912"/>
                    </a:lnTo>
                    <a:lnTo>
                      <a:pt x="30" y="934"/>
                    </a:lnTo>
                    <a:lnTo>
                      <a:pt x="45" y="961"/>
                    </a:lnTo>
                    <a:lnTo>
                      <a:pt x="64" y="984"/>
                    </a:lnTo>
                    <a:lnTo>
                      <a:pt x="87" y="1007"/>
                    </a:lnTo>
                    <a:lnTo>
                      <a:pt x="106" y="1026"/>
                    </a:lnTo>
                    <a:lnTo>
                      <a:pt x="133" y="1041"/>
                    </a:lnTo>
                    <a:lnTo>
                      <a:pt x="182" y="1071"/>
                    </a:lnTo>
                    <a:lnTo>
                      <a:pt x="232" y="1098"/>
                    </a:lnTo>
                    <a:lnTo>
                      <a:pt x="281" y="1120"/>
                    </a:lnTo>
                    <a:lnTo>
                      <a:pt x="334" y="1139"/>
                    </a:lnTo>
                    <a:lnTo>
                      <a:pt x="388" y="1158"/>
                    </a:lnTo>
                    <a:lnTo>
                      <a:pt x="441" y="1174"/>
                    </a:lnTo>
                    <a:lnTo>
                      <a:pt x="494" y="1189"/>
                    </a:lnTo>
                    <a:lnTo>
                      <a:pt x="547" y="1200"/>
                    </a:lnTo>
                    <a:lnTo>
                      <a:pt x="604" y="1212"/>
                    </a:lnTo>
                    <a:lnTo>
                      <a:pt x="657" y="1219"/>
                    </a:lnTo>
                    <a:lnTo>
                      <a:pt x="715" y="1227"/>
                    </a:lnTo>
                    <a:lnTo>
                      <a:pt x="772" y="1234"/>
                    </a:lnTo>
                    <a:lnTo>
                      <a:pt x="825" y="1238"/>
                    </a:lnTo>
                    <a:lnTo>
                      <a:pt x="882" y="1242"/>
                    </a:lnTo>
                    <a:lnTo>
                      <a:pt x="939" y="1246"/>
                    </a:lnTo>
                    <a:lnTo>
                      <a:pt x="992" y="1250"/>
                    </a:lnTo>
                    <a:lnTo>
                      <a:pt x="1011" y="1250"/>
                    </a:lnTo>
                    <a:lnTo>
                      <a:pt x="1026" y="1242"/>
                    </a:lnTo>
                    <a:lnTo>
                      <a:pt x="1038" y="1227"/>
                    </a:lnTo>
                    <a:lnTo>
                      <a:pt x="1045" y="1212"/>
                    </a:lnTo>
                    <a:lnTo>
                      <a:pt x="1045" y="1193"/>
                    </a:lnTo>
                    <a:lnTo>
                      <a:pt x="1038" y="1177"/>
                    </a:lnTo>
                    <a:lnTo>
                      <a:pt x="1022" y="1166"/>
                    </a:lnTo>
                    <a:lnTo>
                      <a:pt x="1003" y="1158"/>
                    </a:lnTo>
                    <a:lnTo>
                      <a:pt x="954" y="1147"/>
                    </a:lnTo>
                    <a:lnTo>
                      <a:pt x="905" y="1139"/>
                    </a:lnTo>
                    <a:lnTo>
                      <a:pt x="855" y="1128"/>
                    </a:lnTo>
                    <a:lnTo>
                      <a:pt x="802" y="1120"/>
                    </a:lnTo>
                    <a:lnTo>
                      <a:pt x="753" y="1113"/>
                    </a:lnTo>
                    <a:lnTo>
                      <a:pt x="703" y="1105"/>
                    </a:lnTo>
                    <a:lnTo>
                      <a:pt x="650" y="1098"/>
                    </a:lnTo>
                    <a:lnTo>
                      <a:pt x="600" y="1086"/>
                    </a:lnTo>
                    <a:lnTo>
                      <a:pt x="551" y="1079"/>
                    </a:lnTo>
                    <a:lnTo>
                      <a:pt x="502" y="1067"/>
                    </a:lnTo>
                    <a:lnTo>
                      <a:pt x="452" y="1052"/>
                    </a:lnTo>
                    <a:lnTo>
                      <a:pt x="403" y="1041"/>
                    </a:lnTo>
                    <a:lnTo>
                      <a:pt x="357" y="1022"/>
                    </a:lnTo>
                    <a:lnTo>
                      <a:pt x="308" y="1003"/>
                    </a:lnTo>
                    <a:lnTo>
                      <a:pt x="262" y="984"/>
                    </a:lnTo>
                    <a:lnTo>
                      <a:pt x="216" y="957"/>
                    </a:lnTo>
                    <a:lnTo>
                      <a:pt x="178" y="931"/>
                    </a:lnTo>
                    <a:lnTo>
                      <a:pt x="148" y="896"/>
                    </a:lnTo>
                    <a:lnTo>
                      <a:pt x="125" y="858"/>
                    </a:lnTo>
                    <a:lnTo>
                      <a:pt x="114" y="813"/>
                    </a:lnTo>
                    <a:lnTo>
                      <a:pt x="110" y="767"/>
                    </a:lnTo>
                    <a:lnTo>
                      <a:pt x="114" y="714"/>
                    </a:lnTo>
                    <a:lnTo>
                      <a:pt x="125" y="661"/>
                    </a:lnTo>
                    <a:lnTo>
                      <a:pt x="140" y="619"/>
                    </a:lnTo>
                    <a:lnTo>
                      <a:pt x="167" y="562"/>
                    </a:lnTo>
                    <a:lnTo>
                      <a:pt x="197" y="505"/>
                    </a:lnTo>
                    <a:lnTo>
                      <a:pt x="232" y="456"/>
                    </a:lnTo>
                    <a:lnTo>
                      <a:pt x="270" y="410"/>
                    </a:lnTo>
                    <a:lnTo>
                      <a:pt x="308" y="365"/>
                    </a:lnTo>
                    <a:lnTo>
                      <a:pt x="350" y="319"/>
                    </a:lnTo>
                    <a:lnTo>
                      <a:pt x="399" y="274"/>
                    </a:lnTo>
                    <a:lnTo>
                      <a:pt x="448" y="228"/>
                    </a:lnTo>
                    <a:lnTo>
                      <a:pt x="498" y="190"/>
                    </a:lnTo>
                    <a:lnTo>
                      <a:pt x="562" y="156"/>
                    </a:lnTo>
                    <a:lnTo>
                      <a:pt x="635" y="126"/>
                    </a:lnTo>
                    <a:lnTo>
                      <a:pt x="707" y="95"/>
                    </a:lnTo>
                    <a:lnTo>
                      <a:pt x="772" y="69"/>
                    </a:lnTo>
                    <a:lnTo>
                      <a:pt x="825" y="46"/>
                    </a:lnTo>
                    <a:lnTo>
                      <a:pt x="859" y="23"/>
                    </a:lnTo>
                    <a:lnTo>
                      <a:pt x="870" y="8"/>
                    </a:lnTo>
                    <a:lnTo>
                      <a:pt x="832" y="0"/>
                    </a:lnTo>
                    <a:lnTo>
                      <a:pt x="779" y="4"/>
                    </a:lnTo>
                    <a:lnTo>
                      <a:pt x="718" y="15"/>
                    </a:lnTo>
                    <a:lnTo>
                      <a:pt x="654" y="34"/>
                    </a:lnTo>
                    <a:lnTo>
                      <a:pt x="585" y="61"/>
                    </a:lnTo>
                    <a:lnTo>
                      <a:pt x="521" y="91"/>
                    </a:lnTo>
                    <a:lnTo>
                      <a:pt x="460" y="126"/>
                    </a:lnTo>
                    <a:lnTo>
                      <a:pt x="407" y="164"/>
                    </a:lnTo>
                    <a:close/>
                  </a:path>
                </a:pathLst>
              </a:custGeom>
              <a:solidFill>
                <a:srgbClr val="C9E8FF"/>
              </a:solidFill>
              <a:ln w="9525">
                <a:noFill/>
                <a:round/>
                <a:headEnd/>
                <a:tailEnd/>
              </a:ln>
            </p:spPr>
            <p:txBody>
              <a:bodyPr/>
              <a:lstStyle/>
              <a:p>
                <a:endParaRPr lang="en-US"/>
              </a:p>
            </p:txBody>
          </p:sp>
          <p:sp>
            <p:nvSpPr>
              <p:cNvPr id="2581" name="Freeform 2168"/>
              <p:cNvSpPr>
                <a:spLocks noChangeAspect="1"/>
              </p:cNvSpPr>
              <p:nvPr/>
            </p:nvSpPr>
            <p:spPr bwMode="auto">
              <a:xfrm>
                <a:off x="2322" y="16375"/>
                <a:ext cx="916" cy="831"/>
              </a:xfrm>
              <a:custGeom>
                <a:avLst/>
                <a:gdLst>
                  <a:gd name="T0" fmla="*/ 761 w 916"/>
                  <a:gd name="T1" fmla="*/ 254 h 831"/>
                  <a:gd name="T2" fmla="*/ 802 w 916"/>
                  <a:gd name="T3" fmla="*/ 300 h 831"/>
                  <a:gd name="T4" fmla="*/ 829 w 916"/>
                  <a:gd name="T5" fmla="*/ 353 h 831"/>
                  <a:gd name="T6" fmla="*/ 840 w 916"/>
                  <a:gd name="T7" fmla="*/ 410 h 831"/>
                  <a:gd name="T8" fmla="*/ 840 w 916"/>
                  <a:gd name="T9" fmla="*/ 470 h 831"/>
                  <a:gd name="T10" fmla="*/ 833 w 916"/>
                  <a:gd name="T11" fmla="*/ 520 h 831"/>
                  <a:gd name="T12" fmla="*/ 818 w 916"/>
                  <a:gd name="T13" fmla="*/ 562 h 831"/>
                  <a:gd name="T14" fmla="*/ 791 w 916"/>
                  <a:gd name="T15" fmla="*/ 603 h 831"/>
                  <a:gd name="T16" fmla="*/ 764 w 916"/>
                  <a:gd name="T17" fmla="*/ 637 h 831"/>
                  <a:gd name="T18" fmla="*/ 730 w 916"/>
                  <a:gd name="T19" fmla="*/ 675 h 831"/>
                  <a:gd name="T20" fmla="*/ 696 w 916"/>
                  <a:gd name="T21" fmla="*/ 706 h 831"/>
                  <a:gd name="T22" fmla="*/ 662 w 916"/>
                  <a:gd name="T23" fmla="*/ 740 h 831"/>
                  <a:gd name="T24" fmla="*/ 627 w 916"/>
                  <a:gd name="T25" fmla="*/ 774 h 831"/>
                  <a:gd name="T26" fmla="*/ 620 w 916"/>
                  <a:gd name="T27" fmla="*/ 786 h 831"/>
                  <a:gd name="T28" fmla="*/ 620 w 916"/>
                  <a:gd name="T29" fmla="*/ 797 h 831"/>
                  <a:gd name="T30" fmla="*/ 620 w 916"/>
                  <a:gd name="T31" fmla="*/ 808 h 831"/>
                  <a:gd name="T32" fmla="*/ 627 w 916"/>
                  <a:gd name="T33" fmla="*/ 820 h 831"/>
                  <a:gd name="T34" fmla="*/ 639 w 916"/>
                  <a:gd name="T35" fmla="*/ 827 h 831"/>
                  <a:gd name="T36" fmla="*/ 654 w 916"/>
                  <a:gd name="T37" fmla="*/ 831 h 831"/>
                  <a:gd name="T38" fmla="*/ 666 w 916"/>
                  <a:gd name="T39" fmla="*/ 827 h 831"/>
                  <a:gd name="T40" fmla="*/ 677 w 916"/>
                  <a:gd name="T41" fmla="*/ 820 h 831"/>
                  <a:gd name="T42" fmla="*/ 753 w 916"/>
                  <a:gd name="T43" fmla="*/ 770 h 831"/>
                  <a:gd name="T44" fmla="*/ 818 w 916"/>
                  <a:gd name="T45" fmla="*/ 706 h 831"/>
                  <a:gd name="T46" fmla="*/ 867 w 916"/>
                  <a:gd name="T47" fmla="*/ 634 h 831"/>
                  <a:gd name="T48" fmla="*/ 901 w 916"/>
                  <a:gd name="T49" fmla="*/ 550 h 831"/>
                  <a:gd name="T50" fmla="*/ 916 w 916"/>
                  <a:gd name="T51" fmla="*/ 467 h 831"/>
                  <a:gd name="T52" fmla="*/ 909 w 916"/>
                  <a:gd name="T53" fmla="*/ 379 h 831"/>
                  <a:gd name="T54" fmla="*/ 878 w 916"/>
                  <a:gd name="T55" fmla="*/ 300 h 831"/>
                  <a:gd name="T56" fmla="*/ 818 w 916"/>
                  <a:gd name="T57" fmla="*/ 227 h 831"/>
                  <a:gd name="T58" fmla="*/ 772 w 916"/>
                  <a:gd name="T59" fmla="*/ 189 h 831"/>
                  <a:gd name="T60" fmla="*/ 719 w 916"/>
                  <a:gd name="T61" fmla="*/ 159 h 831"/>
                  <a:gd name="T62" fmla="*/ 662 w 916"/>
                  <a:gd name="T63" fmla="*/ 129 h 831"/>
                  <a:gd name="T64" fmla="*/ 597 w 916"/>
                  <a:gd name="T65" fmla="*/ 102 h 831"/>
                  <a:gd name="T66" fmla="*/ 532 w 916"/>
                  <a:gd name="T67" fmla="*/ 75 h 831"/>
                  <a:gd name="T68" fmla="*/ 468 w 916"/>
                  <a:gd name="T69" fmla="*/ 56 h 831"/>
                  <a:gd name="T70" fmla="*/ 399 w 916"/>
                  <a:gd name="T71" fmla="*/ 41 h 831"/>
                  <a:gd name="T72" fmla="*/ 335 w 916"/>
                  <a:gd name="T73" fmla="*/ 26 h 831"/>
                  <a:gd name="T74" fmla="*/ 270 w 916"/>
                  <a:gd name="T75" fmla="*/ 15 h 831"/>
                  <a:gd name="T76" fmla="*/ 213 w 916"/>
                  <a:gd name="T77" fmla="*/ 7 h 831"/>
                  <a:gd name="T78" fmla="*/ 156 w 916"/>
                  <a:gd name="T79" fmla="*/ 0 h 831"/>
                  <a:gd name="T80" fmla="*/ 110 w 916"/>
                  <a:gd name="T81" fmla="*/ 0 h 831"/>
                  <a:gd name="T82" fmla="*/ 69 w 916"/>
                  <a:gd name="T83" fmla="*/ 0 h 831"/>
                  <a:gd name="T84" fmla="*/ 34 w 916"/>
                  <a:gd name="T85" fmla="*/ 0 h 831"/>
                  <a:gd name="T86" fmla="*/ 12 w 916"/>
                  <a:gd name="T87" fmla="*/ 7 h 831"/>
                  <a:gd name="T88" fmla="*/ 0 w 916"/>
                  <a:gd name="T89" fmla="*/ 15 h 831"/>
                  <a:gd name="T90" fmla="*/ 38 w 916"/>
                  <a:gd name="T91" fmla="*/ 22 h 831"/>
                  <a:gd name="T92" fmla="*/ 76 w 916"/>
                  <a:gd name="T93" fmla="*/ 26 h 831"/>
                  <a:gd name="T94" fmla="*/ 122 w 916"/>
                  <a:gd name="T95" fmla="*/ 34 h 831"/>
                  <a:gd name="T96" fmla="*/ 167 w 916"/>
                  <a:gd name="T97" fmla="*/ 41 h 831"/>
                  <a:gd name="T98" fmla="*/ 213 w 916"/>
                  <a:gd name="T99" fmla="*/ 53 h 831"/>
                  <a:gd name="T100" fmla="*/ 266 w 916"/>
                  <a:gd name="T101" fmla="*/ 60 h 831"/>
                  <a:gd name="T102" fmla="*/ 316 w 916"/>
                  <a:gd name="T103" fmla="*/ 72 h 831"/>
                  <a:gd name="T104" fmla="*/ 369 w 916"/>
                  <a:gd name="T105" fmla="*/ 83 h 831"/>
                  <a:gd name="T106" fmla="*/ 418 w 916"/>
                  <a:gd name="T107" fmla="*/ 98 h 831"/>
                  <a:gd name="T108" fmla="*/ 472 w 916"/>
                  <a:gd name="T109" fmla="*/ 113 h 831"/>
                  <a:gd name="T110" fmla="*/ 525 w 916"/>
                  <a:gd name="T111" fmla="*/ 129 h 831"/>
                  <a:gd name="T112" fmla="*/ 574 w 916"/>
                  <a:gd name="T113" fmla="*/ 148 h 831"/>
                  <a:gd name="T114" fmla="*/ 624 w 916"/>
                  <a:gd name="T115" fmla="*/ 170 h 831"/>
                  <a:gd name="T116" fmla="*/ 673 w 916"/>
                  <a:gd name="T117" fmla="*/ 197 h 831"/>
                  <a:gd name="T118" fmla="*/ 719 w 916"/>
                  <a:gd name="T119" fmla="*/ 224 h 831"/>
                  <a:gd name="T120" fmla="*/ 761 w 916"/>
                  <a:gd name="T121" fmla="*/ 254 h 83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6"/>
                  <a:gd name="T184" fmla="*/ 0 h 831"/>
                  <a:gd name="T185" fmla="*/ 916 w 916"/>
                  <a:gd name="T186" fmla="*/ 831 h 83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6" h="831">
                    <a:moveTo>
                      <a:pt x="761" y="254"/>
                    </a:moveTo>
                    <a:lnTo>
                      <a:pt x="802" y="300"/>
                    </a:lnTo>
                    <a:lnTo>
                      <a:pt x="829" y="353"/>
                    </a:lnTo>
                    <a:lnTo>
                      <a:pt x="840" y="410"/>
                    </a:lnTo>
                    <a:lnTo>
                      <a:pt x="840" y="470"/>
                    </a:lnTo>
                    <a:lnTo>
                      <a:pt x="833" y="520"/>
                    </a:lnTo>
                    <a:lnTo>
                      <a:pt x="818" y="562"/>
                    </a:lnTo>
                    <a:lnTo>
                      <a:pt x="791" y="603"/>
                    </a:lnTo>
                    <a:lnTo>
                      <a:pt x="764" y="637"/>
                    </a:lnTo>
                    <a:lnTo>
                      <a:pt x="730" y="675"/>
                    </a:lnTo>
                    <a:lnTo>
                      <a:pt x="696" y="706"/>
                    </a:lnTo>
                    <a:lnTo>
                      <a:pt x="662" y="740"/>
                    </a:lnTo>
                    <a:lnTo>
                      <a:pt x="627" y="774"/>
                    </a:lnTo>
                    <a:lnTo>
                      <a:pt x="620" y="786"/>
                    </a:lnTo>
                    <a:lnTo>
                      <a:pt x="620" y="797"/>
                    </a:lnTo>
                    <a:lnTo>
                      <a:pt x="620" y="808"/>
                    </a:lnTo>
                    <a:lnTo>
                      <a:pt x="627" y="820"/>
                    </a:lnTo>
                    <a:lnTo>
                      <a:pt x="639" y="827"/>
                    </a:lnTo>
                    <a:lnTo>
                      <a:pt x="654" y="831"/>
                    </a:lnTo>
                    <a:lnTo>
                      <a:pt x="666" y="827"/>
                    </a:lnTo>
                    <a:lnTo>
                      <a:pt x="677" y="820"/>
                    </a:lnTo>
                    <a:lnTo>
                      <a:pt x="753" y="770"/>
                    </a:lnTo>
                    <a:lnTo>
                      <a:pt x="818" y="706"/>
                    </a:lnTo>
                    <a:lnTo>
                      <a:pt x="867" y="634"/>
                    </a:lnTo>
                    <a:lnTo>
                      <a:pt x="901" y="550"/>
                    </a:lnTo>
                    <a:lnTo>
                      <a:pt x="916" y="467"/>
                    </a:lnTo>
                    <a:lnTo>
                      <a:pt x="909" y="379"/>
                    </a:lnTo>
                    <a:lnTo>
                      <a:pt x="878" y="300"/>
                    </a:lnTo>
                    <a:lnTo>
                      <a:pt x="818" y="227"/>
                    </a:lnTo>
                    <a:lnTo>
                      <a:pt x="772" y="189"/>
                    </a:lnTo>
                    <a:lnTo>
                      <a:pt x="719" y="159"/>
                    </a:lnTo>
                    <a:lnTo>
                      <a:pt x="662" y="129"/>
                    </a:lnTo>
                    <a:lnTo>
                      <a:pt x="597" y="102"/>
                    </a:lnTo>
                    <a:lnTo>
                      <a:pt x="532" y="75"/>
                    </a:lnTo>
                    <a:lnTo>
                      <a:pt x="468" y="56"/>
                    </a:lnTo>
                    <a:lnTo>
                      <a:pt x="399" y="41"/>
                    </a:lnTo>
                    <a:lnTo>
                      <a:pt x="335" y="26"/>
                    </a:lnTo>
                    <a:lnTo>
                      <a:pt x="270" y="15"/>
                    </a:lnTo>
                    <a:lnTo>
                      <a:pt x="213" y="7"/>
                    </a:lnTo>
                    <a:lnTo>
                      <a:pt x="156" y="0"/>
                    </a:lnTo>
                    <a:lnTo>
                      <a:pt x="110" y="0"/>
                    </a:lnTo>
                    <a:lnTo>
                      <a:pt x="69" y="0"/>
                    </a:lnTo>
                    <a:lnTo>
                      <a:pt x="34" y="0"/>
                    </a:lnTo>
                    <a:lnTo>
                      <a:pt x="12" y="7"/>
                    </a:lnTo>
                    <a:lnTo>
                      <a:pt x="0" y="15"/>
                    </a:lnTo>
                    <a:lnTo>
                      <a:pt x="38" y="22"/>
                    </a:lnTo>
                    <a:lnTo>
                      <a:pt x="76" y="26"/>
                    </a:lnTo>
                    <a:lnTo>
                      <a:pt x="122" y="34"/>
                    </a:lnTo>
                    <a:lnTo>
                      <a:pt x="167" y="41"/>
                    </a:lnTo>
                    <a:lnTo>
                      <a:pt x="213" y="53"/>
                    </a:lnTo>
                    <a:lnTo>
                      <a:pt x="266" y="60"/>
                    </a:lnTo>
                    <a:lnTo>
                      <a:pt x="316" y="72"/>
                    </a:lnTo>
                    <a:lnTo>
                      <a:pt x="369" y="83"/>
                    </a:lnTo>
                    <a:lnTo>
                      <a:pt x="418" y="98"/>
                    </a:lnTo>
                    <a:lnTo>
                      <a:pt x="472" y="113"/>
                    </a:lnTo>
                    <a:lnTo>
                      <a:pt x="525" y="129"/>
                    </a:lnTo>
                    <a:lnTo>
                      <a:pt x="574" y="148"/>
                    </a:lnTo>
                    <a:lnTo>
                      <a:pt x="624" y="170"/>
                    </a:lnTo>
                    <a:lnTo>
                      <a:pt x="673" y="197"/>
                    </a:lnTo>
                    <a:lnTo>
                      <a:pt x="719" y="224"/>
                    </a:lnTo>
                    <a:lnTo>
                      <a:pt x="761" y="254"/>
                    </a:lnTo>
                    <a:close/>
                  </a:path>
                </a:pathLst>
              </a:custGeom>
              <a:solidFill>
                <a:srgbClr val="C9E8FF"/>
              </a:solidFill>
              <a:ln w="9525">
                <a:noFill/>
                <a:round/>
                <a:headEnd/>
                <a:tailEnd/>
              </a:ln>
            </p:spPr>
            <p:txBody>
              <a:bodyPr/>
              <a:lstStyle/>
              <a:p>
                <a:endParaRPr lang="en-US"/>
              </a:p>
            </p:txBody>
          </p:sp>
          <p:sp>
            <p:nvSpPr>
              <p:cNvPr id="2582" name="Freeform 2169"/>
              <p:cNvSpPr>
                <a:spLocks noChangeAspect="1"/>
              </p:cNvSpPr>
              <p:nvPr/>
            </p:nvSpPr>
            <p:spPr bwMode="auto">
              <a:xfrm>
                <a:off x="455" y="16758"/>
                <a:ext cx="373" cy="786"/>
              </a:xfrm>
              <a:custGeom>
                <a:avLst/>
                <a:gdLst>
                  <a:gd name="T0" fmla="*/ 0 w 373"/>
                  <a:gd name="T1" fmla="*/ 429 h 786"/>
                  <a:gd name="T2" fmla="*/ 0 w 373"/>
                  <a:gd name="T3" fmla="*/ 494 h 786"/>
                  <a:gd name="T4" fmla="*/ 16 w 373"/>
                  <a:gd name="T5" fmla="*/ 554 h 786"/>
                  <a:gd name="T6" fmla="*/ 42 w 373"/>
                  <a:gd name="T7" fmla="*/ 611 h 786"/>
                  <a:gd name="T8" fmla="*/ 80 w 373"/>
                  <a:gd name="T9" fmla="*/ 661 h 786"/>
                  <a:gd name="T10" fmla="*/ 126 w 373"/>
                  <a:gd name="T11" fmla="*/ 703 h 786"/>
                  <a:gd name="T12" fmla="*/ 179 w 373"/>
                  <a:gd name="T13" fmla="*/ 741 h 786"/>
                  <a:gd name="T14" fmla="*/ 240 w 373"/>
                  <a:gd name="T15" fmla="*/ 767 h 786"/>
                  <a:gd name="T16" fmla="*/ 301 w 373"/>
                  <a:gd name="T17" fmla="*/ 782 h 786"/>
                  <a:gd name="T18" fmla="*/ 320 w 373"/>
                  <a:gd name="T19" fmla="*/ 786 h 786"/>
                  <a:gd name="T20" fmla="*/ 339 w 373"/>
                  <a:gd name="T21" fmla="*/ 778 h 786"/>
                  <a:gd name="T22" fmla="*/ 354 w 373"/>
                  <a:gd name="T23" fmla="*/ 767 h 786"/>
                  <a:gd name="T24" fmla="*/ 361 w 373"/>
                  <a:gd name="T25" fmla="*/ 752 h 786"/>
                  <a:gd name="T26" fmla="*/ 361 w 373"/>
                  <a:gd name="T27" fmla="*/ 733 h 786"/>
                  <a:gd name="T28" fmla="*/ 358 w 373"/>
                  <a:gd name="T29" fmla="*/ 714 h 786"/>
                  <a:gd name="T30" fmla="*/ 346 w 373"/>
                  <a:gd name="T31" fmla="*/ 699 h 786"/>
                  <a:gd name="T32" fmla="*/ 327 w 373"/>
                  <a:gd name="T33" fmla="*/ 691 h 786"/>
                  <a:gd name="T34" fmla="*/ 266 w 373"/>
                  <a:gd name="T35" fmla="*/ 668 h 786"/>
                  <a:gd name="T36" fmla="*/ 209 w 373"/>
                  <a:gd name="T37" fmla="*/ 638 h 786"/>
                  <a:gd name="T38" fmla="*/ 164 w 373"/>
                  <a:gd name="T39" fmla="*/ 596 h 786"/>
                  <a:gd name="T40" fmla="*/ 130 w 373"/>
                  <a:gd name="T41" fmla="*/ 551 h 786"/>
                  <a:gd name="T42" fmla="*/ 107 w 373"/>
                  <a:gd name="T43" fmla="*/ 494 h 786"/>
                  <a:gd name="T44" fmla="*/ 95 w 373"/>
                  <a:gd name="T45" fmla="*/ 433 h 786"/>
                  <a:gd name="T46" fmla="*/ 95 w 373"/>
                  <a:gd name="T47" fmla="*/ 368 h 786"/>
                  <a:gd name="T48" fmla="*/ 114 w 373"/>
                  <a:gd name="T49" fmla="*/ 300 h 786"/>
                  <a:gd name="T50" fmla="*/ 137 w 373"/>
                  <a:gd name="T51" fmla="*/ 251 h 786"/>
                  <a:gd name="T52" fmla="*/ 168 w 373"/>
                  <a:gd name="T53" fmla="*/ 205 h 786"/>
                  <a:gd name="T54" fmla="*/ 202 w 373"/>
                  <a:gd name="T55" fmla="*/ 163 h 786"/>
                  <a:gd name="T56" fmla="*/ 240 w 373"/>
                  <a:gd name="T57" fmla="*/ 125 h 786"/>
                  <a:gd name="T58" fmla="*/ 274 w 373"/>
                  <a:gd name="T59" fmla="*/ 91 h 786"/>
                  <a:gd name="T60" fmla="*/ 312 w 373"/>
                  <a:gd name="T61" fmla="*/ 61 h 786"/>
                  <a:gd name="T62" fmla="*/ 346 w 373"/>
                  <a:gd name="T63" fmla="*/ 30 h 786"/>
                  <a:gd name="T64" fmla="*/ 373 w 373"/>
                  <a:gd name="T65" fmla="*/ 4 h 786"/>
                  <a:gd name="T66" fmla="*/ 346 w 373"/>
                  <a:gd name="T67" fmla="*/ 0 h 786"/>
                  <a:gd name="T68" fmla="*/ 304 w 373"/>
                  <a:gd name="T69" fmla="*/ 19 h 786"/>
                  <a:gd name="T70" fmla="*/ 247 w 373"/>
                  <a:gd name="T71" fmla="*/ 61 h 786"/>
                  <a:gd name="T72" fmla="*/ 183 w 373"/>
                  <a:gd name="T73" fmla="*/ 118 h 786"/>
                  <a:gd name="T74" fmla="*/ 122 w 373"/>
                  <a:gd name="T75" fmla="*/ 190 h 786"/>
                  <a:gd name="T76" fmla="*/ 65 w 373"/>
                  <a:gd name="T77" fmla="*/ 266 h 786"/>
                  <a:gd name="T78" fmla="*/ 23 w 373"/>
                  <a:gd name="T79" fmla="*/ 349 h 786"/>
                  <a:gd name="T80" fmla="*/ 0 w 373"/>
                  <a:gd name="T81" fmla="*/ 429 h 78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6"/>
                  <a:gd name="T125" fmla="*/ 373 w 373"/>
                  <a:gd name="T126" fmla="*/ 786 h 78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6">
                    <a:moveTo>
                      <a:pt x="0" y="429"/>
                    </a:moveTo>
                    <a:lnTo>
                      <a:pt x="0" y="494"/>
                    </a:lnTo>
                    <a:lnTo>
                      <a:pt x="16" y="554"/>
                    </a:lnTo>
                    <a:lnTo>
                      <a:pt x="42" y="611"/>
                    </a:lnTo>
                    <a:lnTo>
                      <a:pt x="80" y="661"/>
                    </a:lnTo>
                    <a:lnTo>
                      <a:pt x="126" y="703"/>
                    </a:lnTo>
                    <a:lnTo>
                      <a:pt x="179" y="741"/>
                    </a:lnTo>
                    <a:lnTo>
                      <a:pt x="240" y="767"/>
                    </a:lnTo>
                    <a:lnTo>
                      <a:pt x="301" y="782"/>
                    </a:lnTo>
                    <a:lnTo>
                      <a:pt x="320" y="786"/>
                    </a:lnTo>
                    <a:lnTo>
                      <a:pt x="339" y="778"/>
                    </a:lnTo>
                    <a:lnTo>
                      <a:pt x="354" y="767"/>
                    </a:lnTo>
                    <a:lnTo>
                      <a:pt x="361" y="752"/>
                    </a:lnTo>
                    <a:lnTo>
                      <a:pt x="361" y="733"/>
                    </a:lnTo>
                    <a:lnTo>
                      <a:pt x="358" y="714"/>
                    </a:lnTo>
                    <a:lnTo>
                      <a:pt x="346" y="699"/>
                    </a:lnTo>
                    <a:lnTo>
                      <a:pt x="327" y="691"/>
                    </a:lnTo>
                    <a:lnTo>
                      <a:pt x="266" y="668"/>
                    </a:lnTo>
                    <a:lnTo>
                      <a:pt x="209" y="638"/>
                    </a:lnTo>
                    <a:lnTo>
                      <a:pt x="164" y="596"/>
                    </a:lnTo>
                    <a:lnTo>
                      <a:pt x="130" y="551"/>
                    </a:lnTo>
                    <a:lnTo>
                      <a:pt x="107" y="494"/>
                    </a:lnTo>
                    <a:lnTo>
                      <a:pt x="95" y="433"/>
                    </a:lnTo>
                    <a:lnTo>
                      <a:pt x="95" y="368"/>
                    </a:lnTo>
                    <a:lnTo>
                      <a:pt x="114" y="300"/>
                    </a:lnTo>
                    <a:lnTo>
                      <a:pt x="137" y="251"/>
                    </a:lnTo>
                    <a:lnTo>
                      <a:pt x="168" y="205"/>
                    </a:lnTo>
                    <a:lnTo>
                      <a:pt x="202" y="163"/>
                    </a:lnTo>
                    <a:lnTo>
                      <a:pt x="240" y="125"/>
                    </a:lnTo>
                    <a:lnTo>
                      <a:pt x="274" y="91"/>
                    </a:lnTo>
                    <a:lnTo>
                      <a:pt x="312" y="61"/>
                    </a:lnTo>
                    <a:lnTo>
                      <a:pt x="346" y="30"/>
                    </a:lnTo>
                    <a:lnTo>
                      <a:pt x="373" y="4"/>
                    </a:lnTo>
                    <a:lnTo>
                      <a:pt x="346" y="0"/>
                    </a:lnTo>
                    <a:lnTo>
                      <a:pt x="304" y="19"/>
                    </a:lnTo>
                    <a:lnTo>
                      <a:pt x="247" y="61"/>
                    </a:lnTo>
                    <a:lnTo>
                      <a:pt x="183" y="118"/>
                    </a:lnTo>
                    <a:lnTo>
                      <a:pt x="122" y="190"/>
                    </a:lnTo>
                    <a:lnTo>
                      <a:pt x="65" y="266"/>
                    </a:lnTo>
                    <a:lnTo>
                      <a:pt x="23" y="349"/>
                    </a:lnTo>
                    <a:lnTo>
                      <a:pt x="0" y="429"/>
                    </a:lnTo>
                    <a:close/>
                  </a:path>
                </a:pathLst>
              </a:custGeom>
              <a:solidFill>
                <a:srgbClr val="C9E8FF"/>
              </a:solidFill>
              <a:ln w="9525">
                <a:noFill/>
                <a:round/>
                <a:headEnd/>
                <a:tailEnd/>
              </a:ln>
            </p:spPr>
            <p:txBody>
              <a:bodyPr/>
              <a:lstStyle/>
              <a:p>
                <a:endParaRPr lang="en-US"/>
              </a:p>
            </p:txBody>
          </p:sp>
          <p:sp>
            <p:nvSpPr>
              <p:cNvPr id="2583" name="Freeform 2170"/>
              <p:cNvSpPr>
                <a:spLocks noChangeAspect="1"/>
              </p:cNvSpPr>
              <p:nvPr/>
            </p:nvSpPr>
            <p:spPr bwMode="auto">
              <a:xfrm>
                <a:off x="3079" y="16318"/>
                <a:ext cx="798" cy="1025"/>
              </a:xfrm>
              <a:custGeom>
                <a:avLst/>
                <a:gdLst>
                  <a:gd name="T0" fmla="*/ 673 w 798"/>
                  <a:gd name="T1" fmla="*/ 410 h 1025"/>
                  <a:gd name="T2" fmla="*/ 711 w 798"/>
                  <a:gd name="T3" fmla="*/ 474 h 1025"/>
                  <a:gd name="T4" fmla="*/ 730 w 798"/>
                  <a:gd name="T5" fmla="*/ 543 h 1025"/>
                  <a:gd name="T6" fmla="*/ 718 w 798"/>
                  <a:gd name="T7" fmla="*/ 619 h 1025"/>
                  <a:gd name="T8" fmla="*/ 677 w 798"/>
                  <a:gd name="T9" fmla="*/ 691 h 1025"/>
                  <a:gd name="T10" fmla="*/ 612 w 798"/>
                  <a:gd name="T11" fmla="*/ 755 h 1025"/>
                  <a:gd name="T12" fmla="*/ 540 w 798"/>
                  <a:gd name="T13" fmla="*/ 812 h 1025"/>
                  <a:gd name="T14" fmla="*/ 464 w 798"/>
                  <a:gd name="T15" fmla="*/ 873 h 1025"/>
                  <a:gd name="T16" fmla="*/ 418 w 798"/>
                  <a:gd name="T17" fmla="*/ 919 h 1025"/>
                  <a:gd name="T18" fmla="*/ 403 w 798"/>
                  <a:gd name="T19" fmla="*/ 949 h 1025"/>
                  <a:gd name="T20" fmla="*/ 391 w 798"/>
                  <a:gd name="T21" fmla="*/ 979 h 1025"/>
                  <a:gd name="T22" fmla="*/ 395 w 798"/>
                  <a:gd name="T23" fmla="*/ 1010 h 1025"/>
                  <a:gd name="T24" fmla="*/ 422 w 798"/>
                  <a:gd name="T25" fmla="*/ 1025 h 1025"/>
                  <a:gd name="T26" fmla="*/ 452 w 798"/>
                  <a:gd name="T27" fmla="*/ 1021 h 1025"/>
                  <a:gd name="T28" fmla="*/ 502 w 798"/>
                  <a:gd name="T29" fmla="*/ 968 h 1025"/>
                  <a:gd name="T30" fmla="*/ 585 w 798"/>
                  <a:gd name="T31" fmla="*/ 888 h 1025"/>
                  <a:gd name="T32" fmla="*/ 673 w 798"/>
                  <a:gd name="T33" fmla="*/ 812 h 1025"/>
                  <a:gd name="T34" fmla="*/ 749 w 798"/>
                  <a:gd name="T35" fmla="*/ 725 h 1025"/>
                  <a:gd name="T36" fmla="*/ 794 w 798"/>
                  <a:gd name="T37" fmla="*/ 619 h 1025"/>
                  <a:gd name="T38" fmla="*/ 787 w 798"/>
                  <a:gd name="T39" fmla="*/ 505 h 1025"/>
                  <a:gd name="T40" fmla="*/ 737 w 798"/>
                  <a:gd name="T41" fmla="*/ 398 h 1025"/>
                  <a:gd name="T42" fmla="*/ 654 w 798"/>
                  <a:gd name="T43" fmla="*/ 311 h 1025"/>
                  <a:gd name="T44" fmla="*/ 574 w 798"/>
                  <a:gd name="T45" fmla="*/ 246 h 1025"/>
                  <a:gd name="T46" fmla="*/ 494 w 798"/>
                  <a:gd name="T47" fmla="*/ 197 h 1025"/>
                  <a:gd name="T48" fmla="*/ 410 w 798"/>
                  <a:gd name="T49" fmla="*/ 144 h 1025"/>
                  <a:gd name="T50" fmla="*/ 319 w 798"/>
                  <a:gd name="T51" fmla="*/ 94 h 1025"/>
                  <a:gd name="T52" fmla="*/ 235 w 798"/>
                  <a:gd name="T53" fmla="*/ 53 h 1025"/>
                  <a:gd name="T54" fmla="*/ 152 w 798"/>
                  <a:gd name="T55" fmla="*/ 22 h 1025"/>
                  <a:gd name="T56" fmla="*/ 80 w 798"/>
                  <a:gd name="T57" fmla="*/ 3 h 1025"/>
                  <a:gd name="T58" fmla="*/ 23 w 798"/>
                  <a:gd name="T59" fmla="*/ 3 h 1025"/>
                  <a:gd name="T60" fmla="*/ 26 w 798"/>
                  <a:gd name="T61" fmla="*/ 19 h 1025"/>
                  <a:gd name="T62" fmla="*/ 91 w 798"/>
                  <a:gd name="T63" fmla="*/ 45 h 1025"/>
                  <a:gd name="T64" fmla="*/ 167 w 798"/>
                  <a:gd name="T65" fmla="*/ 79 h 1025"/>
                  <a:gd name="T66" fmla="*/ 255 w 798"/>
                  <a:gd name="T67" fmla="*/ 121 h 1025"/>
                  <a:gd name="T68" fmla="*/ 346 w 798"/>
                  <a:gd name="T69" fmla="*/ 170 h 1025"/>
                  <a:gd name="T70" fmla="*/ 437 w 798"/>
                  <a:gd name="T71" fmla="*/ 227 h 1025"/>
                  <a:gd name="T72" fmla="*/ 528 w 798"/>
                  <a:gd name="T73" fmla="*/ 288 h 1025"/>
                  <a:gd name="T74" fmla="*/ 608 w 798"/>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8"/>
                  <a:gd name="T115" fmla="*/ 0 h 1025"/>
                  <a:gd name="T116" fmla="*/ 798 w 798"/>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8" h="1025">
                    <a:moveTo>
                      <a:pt x="646" y="383"/>
                    </a:moveTo>
                    <a:lnTo>
                      <a:pt x="673" y="410"/>
                    </a:lnTo>
                    <a:lnTo>
                      <a:pt x="696" y="440"/>
                    </a:lnTo>
                    <a:lnTo>
                      <a:pt x="711" y="474"/>
                    </a:lnTo>
                    <a:lnTo>
                      <a:pt x="726" y="508"/>
                    </a:lnTo>
                    <a:lnTo>
                      <a:pt x="730" y="543"/>
                    </a:lnTo>
                    <a:lnTo>
                      <a:pt x="730" y="581"/>
                    </a:lnTo>
                    <a:lnTo>
                      <a:pt x="718" y="619"/>
                    </a:lnTo>
                    <a:lnTo>
                      <a:pt x="703" y="653"/>
                    </a:lnTo>
                    <a:lnTo>
                      <a:pt x="677" y="691"/>
                    </a:lnTo>
                    <a:lnTo>
                      <a:pt x="646" y="725"/>
                    </a:lnTo>
                    <a:lnTo>
                      <a:pt x="612" y="755"/>
                    </a:lnTo>
                    <a:lnTo>
                      <a:pt x="574" y="786"/>
                    </a:lnTo>
                    <a:lnTo>
                      <a:pt x="540" y="812"/>
                    </a:lnTo>
                    <a:lnTo>
                      <a:pt x="502" y="843"/>
                    </a:lnTo>
                    <a:lnTo>
                      <a:pt x="464" y="873"/>
                    </a:lnTo>
                    <a:lnTo>
                      <a:pt x="429" y="907"/>
                    </a:lnTo>
                    <a:lnTo>
                      <a:pt x="418" y="919"/>
                    </a:lnTo>
                    <a:lnTo>
                      <a:pt x="410" y="934"/>
                    </a:lnTo>
                    <a:lnTo>
                      <a:pt x="403" y="949"/>
                    </a:lnTo>
                    <a:lnTo>
                      <a:pt x="395" y="964"/>
                    </a:lnTo>
                    <a:lnTo>
                      <a:pt x="391" y="979"/>
                    </a:lnTo>
                    <a:lnTo>
                      <a:pt x="391" y="994"/>
                    </a:lnTo>
                    <a:lnTo>
                      <a:pt x="395" y="1010"/>
                    </a:lnTo>
                    <a:lnTo>
                      <a:pt x="407" y="1021"/>
                    </a:lnTo>
                    <a:lnTo>
                      <a:pt x="422" y="1025"/>
                    </a:lnTo>
                    <a:lnTo>
                      <a:pt x="437" y="1025"/>
                    </a:lnTo>
                    <a:lnTo>
                      <a:pt x="452" y="1021"/>
                    </a:lnTo>
                    <a:lnTo>
                      <a:pt x="464" y="1010"/>
                    </a:lnTo>
                    <a:lnTo>
                      <a:pt x="502" y="968"/>
                    </a:lnTo>
                    <a:lnTo>
                      <a:pt x="543" y="926"/>
                    </a:lnTo>
                    <a:lnTo>
                      <a:pt x="585" y="888"/>
                    </a:lnTo>
                    <a:lnTo>
                      <a:pt x="631" y="850"/>
                    </a:lnTo>
                    <a:lnTo>
                      <a:pt x="673" y="812"/>
                    </a:lnTo>
                    <a:lnTo>
                      <a:pt x="711" y="770"/>
                    </a:lnTo>
                    <a:lnTo>
                      <a:pt x="749" y="725"/>
                    </a:lnTo>
                    <a:lnTo>
                      <a:pt x="775" y="675"/>
                    </a:lnTo>
                    <a:lnTo>
                      <a:pt x="794" y="619"/>
                    </a:lnTo>
                    <a:lnTo>
                      <a:pt x="798" y="562"/>
                    </a:lnTo>
                    <a:lnTo>
                      <a:pt x="787" y="505"/>
                    </a:lnTo>
                    <a:lnTo>
                      <a:pt x="768" y="451"/>
                    </a:lnTo>
                    <a:lnTo>
                      <a:pt x="737" y="398"/>
                    </a:lnTo>
                    <a:lnTo>
                      <a:pt x="699" y="353"/>
                    </a:lnTo>
                    <a:lnTo>
                      <a:pt x="654" y="311"/>
                    </a:lnTo>
                    <a:lnTo>
                      <a:pt x="608" y="273"/>
                    </a:lnTo>
                    <a:lnTo>
                      <a:pt x="574" y="246"/>
                    </a:lnTo>
                    <a:lnTo>
                      <a:pt x="536" y="224"/>
                    </a:lnTo>
                    <a:lnTo>
                      <a:pt x="494" y="197"/>
                    </a:lnTo>
                    <a:lnTo>
                      <a:pt x="452" y="170"/>
                    </a:lnTo>
                    <a:lnTo>
                      <a:pt x="410" y="144"/>
                    </a:lnTo>
                    <a:lnTo>
                      <a:pt x="365" y="117"/>
                    </a:lnTo>
                    <a:lnTo>
                      <a:pt x="319" y="94"/>
                    </a:lnTo>
                    <a:lnTo>
                      <a:pt x="277" y="72"/>
                    </a:lnTo>
                    <a:lnTo>
                      <a:pt x="235" y="53"/>
                    </a:lnTo>
                    <a:lnTo>
                      <a:pt x="194" y="34"/>
                    </a:lnTo>
                    <a:lnTo>
                      <a:pt x="152" y="22"/>
                    </a:lnTo>
                    <a:lnTo>
                      <a:pt x="114" y="11"/>
                    </a:lnTo>
                    <a:lnTo>
                      <a:pt x="80" y="3"/>
                    </a:lnTo>
                    <a:lnTo>
                      <a:pt x="49" y="0"/>
                    </a:lnTo>
                    <a:lnTo>
                      <a:pt x="23" y="3"/>
                    </a:lnTo>
                    <a:lnTo>
                      <a:pt x="0" y="11"/>
                    </a:lnTo>
                    <a:lnTo>
                      <a:pt x="26" y="19"/>
                    </a:lnTo>
                    <a:lnTo>
                      <a:pt x="57" y="30"/>
                    </a:lnTo>
                    <a:lnTo>
                      <a:pt x="91" y="45"/>
                    </a:lnTo>
                    <a:lnTo>
                      <a:pt x="125" y="60"/>
                    </a:lnTo>
                    <a:lnTo>
                      <a:pt x="167" y="79"/>
                    </a:lnTo>
                    <a:lnTo>
                      <a:pt x="209" y="98"/>
                    </a:lnTo>
                    <a:lnTo>
                      <a:pt x="255" y="121"/>
                    </a:lnTo>
                    <a:lnTo>
                      <a:pt x="300" y="144"/>
                    </a:lnTo>
                    <a:lnTo>
                      <a:pt x="346" y="170"/>
                    </a:lnTo>
                    <a:lnTo>
                      <a:pt x="391" y="197"/>
                    </a:lnTo>
                    <a:lnTo>
                      <a:pt x="437" y="227"/>
                    </a:lnTo>
                    <a:lnTo>
                      <a:pt x="483" y="258"/>
                    </a:lnTo>
                    <a:lnTo>
                      <a:pt x="528" y="288"/>
                    </a:lnTo>
                    <a:lnTo>
                      <a:pt x="570" y="319"/>
                    </a:lnTo>
                    <a:lnTo>
                      <a:pt x="608" y="349"/>
                    </a:lnTo>
                    <a:lnTo>
                      <a:pt x="646" y="383"/>
                    </a:lnTo>
                    <a:close/>
                  </a:path>
                </a:pathLst>
              </a:custGeom>
              <a:solidFill>
                <a:srgbClr val="C9E8FF"/>
              </a:solidFill>
              <a:ln w="9525">
                <a:noFill/>
                <a:round/>
                <a:headEnd/>
                <a:tailEnd/>
              </a:ln>
            </p:spPr>
            <p:txBody>
              <a:bodyPr/>
              <a:lstStyle/>
              <a:p>
                <a:endParaRPr lang="en-US"/>
              </a:p>
            </p:txBody>
          </p:sp>
          <p:sp>
            <p:nvSpPr>
              <p:cNvPr id="2584" name="Freeform 2171"/>
              <p:cNvSpPr>
                <a:spLocks noChangeAspect="1"/>
              </p:cNvSpPr>
              <p:nvPr/>
            </p:nvSpPr>
            <p:spPr bwMode="auto">
              <a:xfrm>
                <a:off x="2197" y="17517"/>
                <a:ext cx="270" cy="619"/>
              </a:xfrm>
              <a:custGeom>
                <a:avLst/>
                <a:gdLst>
                  <a:gd name="T0" fmla="*/ 102 w 270"/>
                  <a:gd name="T1" fmla="*/ 46 h 619"/>
                  <a:gd name="T2" fmla="*/ 95 w 270"/>
                  <a:gd name="T3" fmla="*/ 27 h 619"/>
                  <a:gd name="T4" fmla="*/ 83 w 270"/>
                  <a:gd name="T5" fmla="*/ 12 h 619"/>
                  <a:gd name="T6" fmla="*/ 64 w 270"/>
                  <a:gd name="T7" fmla="*/ 4 h 619"/>
                  <a:gd name="T8" fmla="*/ 45 w 270"/>
                  <a:gd name="T9" fmla="*/ 0 h 619"/>
                  <a:gd name="T10" fmla="*/ 26 w 270"/>
                  <a:gd name="T11" fmla="*/ 8 h 619"/>
                  <a:gd name="T12" fmla="*/ 11 w 270"/>
                  <a:gd name="T13" fmla="*/ 19 h 619"/>
                  <a:gd name="T14" fmla="*/ 0 w 270"/>
                  <a:gd name="T15" fmla="*/ 38 h 619"/>
                  <a:gd name="T16" fmla="*/ 0 w 270"/>
                  <a:gd name="T17" fmla="*/ 57 h 619"/>
                  <a:gd name="T18" fmla="*/ 19 w 270"/>
                  <a:gd name="T19" fmla="*/ 141 h 619"/>
                  <a:gd name="T20" fmla="*/ 49 w 270"/>
                  <a:gd name="T21" fmla="*/ 236 h 619"/>
                  <a:gd name="T22" fmla="*/ 87 w 270"/>
                  <a:gd name="T23" fmla="*/ 331 h 619"/>
                  <a:gd name="T24" fmla="*/ 133 w 270"/>
                  <a:gd name="T25" fmla="*/ 422 h 619"/>
                  <a:gd name="T26" fmla="*/ 178 w 270"/>
                  <a:gd name="T27" fmla="*/ 502 h 619"/>
                  <a:gd name="T28" fmla="*/ 220 w 270"/>
                  <a:gd name="T29" fmla="*/ 566 h 619"/>
                  <a:gd name="T30" fmla="*/ 251 w 270"/>
                  <a:gd name="T31" fmla="*/ 608 h 619"/>
                  <a:gd name="T32" fmla="*/ 270 w 270"/>
                  <a:gd name="T33" fmla="*/ 619 h 619"/>
                  <a:gd name="T34" fmla="*/ 262 w 270"/>
                  <a:gd name="T35" fmla="*/ 578 h 619"/>
                  <a:gd name="T36" fmla="*/ 243 w 270"/>
                  <a:gd name="T37" fmla="*/ 525 h 619"/>
                  <a:gd name="T38" fmla="*/ 220 w 270"/>
                  <a:gd name="T39" fmla="*/ 456 h 619"/>
                  <a:gd name="T40" fmla="*/ 194 w 270"/>
                  <a:gd name="T41" fmla="*/ 376 h 619"/>
                  <a:gd name="T42" fmla="*/ 167 w 270"/>
                  <a:gd name="T43" fmla="*/ 293 h 619"/>
                  <a:gd name="T44" fmla="*/ 140 w 270"/>
                  <a:gd name="T45" fmla="*/ 209 h 619"/>
                  <a:gd name="T46" fmla="*/ 118 w 270"/>
                  <a:gd name="T47" fmla="*/ 126 h 619"/>
                  <a:gd name="T48" fmla="*/ 102 w 270"/>
                  <a:gd name="T49" fmla="*/ 46 h 6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70"/>
                  <a:gd name="T76" fmla="*/ 0 h 619"/>
                  <a:gd name="T77" fmla="*/ 270 w 270"/>
                  <a:gd name="T78" fmla="*/ 619 h 6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70" h="619">
                    <a:moveTo>
                      <a:pt x="102" y="46"/>
                    </a:moveTo>
                    <a:lnTo>
                      <a:pt x="95" y="27"/>
                    </a:lnTo>
                    <a:lnTo>
                      <a:pt x="83" y="12"/>
                    </a:lnTo>
                    <a:lnTo>
                      <a:pt x="64" y="4"/>
                    </a:lnTo>
                    <a:lnTo>
                      <a:pt x="45" y="0"/>
                    </a:lnTo>
                    <a:lnTo>
                      <a:pt x="26" y="8"/>
                    </a:lnTo>
                    <a:lnTo>
                      <a:pt x="11" y="19"/>
                    </a:lnTo>
                    <a:lnTo>
                      <a:pt x="0" y="38"/>
                    </a:lnTo>
                    <a:lnTo>
                      <a:pt x="0" y="57"/>
                    </a:lnTo>
                    <a:lnTo>
                      <a:pt x="19" y="141"/>
                    </a:lnTo>
                    <a:lnTo>
                      <a:pt x="49" y="236"/>
                    </a:lnTo>
                    <a:lnTo>
                      <a:pt x="87" y="331"/>
                    </a:lnTo>
                    <a:lnTo>
                      <a:pt x="133" y="422"/>
                    </a:lnTo>
                    <a:lnTo>
                      <a:pt x="178" y="502"/>
                    </a:lnTo>
                    <a:lnTo>
                      <a:pt x="220" y="566"/>
                    </a:lnTo>
                    <a:lnTo>
                      <a:pt x="251" y="608"/>
                    </a:lnTo>
                    <a:lnTo>
                      <a:pt x="270" y="619"/>
                    </a:lnTo>
                    <a:lnTo>
                      <a:pt x="262" y="578"/>
                    </a:lnTo>
                    <a:lnTo>
                      <a:pt x="243" y="525"/>
                    </a:lnTo>
                    <a:lnTo>
                      <a:pt x="220" y="456"/>
                    </a:lnTo>
                    <a:lnTo>
                      <a:pt x="194" y="376"/>
                    </a:lnTo>
                    <a:lnTo>
                      <a:pt x="167" y="293"/>
                    </a:lnTo>
                    <a:lnTo>
                      <a:pt x="140" y="209"/>
                    </a:lnTo>
                    <a:lnTo>
                      <a:pt x="118" y="126"/>
                    </a:lnTo>
                    <a:lnTo>
                      <a:pt x="102" y="46"/>
                    </a:lnTo>
                    <a:close/>
                  </a:path>
                </a:pathLst>
              </a:custGeom>
              <a:solidFill>
                <a:srgbClr val="000000"/>
              </a:solidFill>
              <a:ln w="9525">
                <a:noFill/>
                <a:round/>
                <a:headEnd/>
                <a:tailEnd/>
              </a:ln>
            </p:spPr>
            <p:txBody>
              <a:bodyPr/>
              <a:lstStyle/>
              <a:p>
                <a:endParaRPr lang="en-US"/>
              </a:p>
            </p:txBody>
          </p:sp>
          <p:sp>
            <p:nvSpPr>
              <p:cNvPr id="2585" name="Freeform 2172"/>
              <p:cNvSpPr>
                <a:spLocks noChangeAspect="1"/>
              </p:cNvSpPr>
              <p:nvPr/>
            </p:nvSpPr>
            <p:spPr bwMode="auto">
              <a:xfrm>
                <a:off x="2079" y="17187"/>
                <a:ext cx="140" cy="312"/>
              </a:xfrm>
              <a:custGeom>
                <a:avLst/>
                <a:gdLst>
                  <a:gd name="T0" fmla="*/ 72 w 140"/>
                  <a:gd name="T1" fmla="*/ 34 h 312"/>
                  <a:gd name="T2" fmla="*/ 68 w 140"/>
                  <a:gd name="T3" fmla="*/ 19 h 312"/>
                  <a:gd name="T4" fmla="*/ 57 w 140"/>
                  <a:gd name="T5" fmla="*/ 8 h 312"/>
                  <a:gd name="T6" fmla="*/ 45 w 140"/>
                  <a:gd name="T7" fmla="*/ 0 h 312"/>
                  <a:gd name="T8" fmla="*/ 30 w 140"/>
                  <a:gd name="T9" fmla="*/ 0 h 312"/>
                  <a:gd name="T10" fmla="*/ 19 w 140"/>
                  <a:gd name="T11" fmla="*/ 4 h 312"/>
                  <a:gd name="T12" fmla="*/ 7 w 140"/>
                  <a:gd name="T13" fmla="*/ 12 h 312"/>
                  <a:gd name="T14" fmla="*/ 0 w 140"/>
                  <a:gd name="T15" fmla="*/ 23 h 312"/>
                  <a:gd name="T16" fmla="*/ 0 w 140"/>
                  <a:gd name="T17" fmla="*/ 38 h 312"/>
                  <a:gd name="T18" fmla="*/ 0 w 140"/>
                  <a:gd name="T19" fmla="*/ 80 h 312"/>
                  <a:gd name="T20" fmla="*/ 11 w 140"/>
                  <a:gd name="T21" fmla="*/ 125 h 312"/>
                  <a:gd name="T22" fmla="*/ 26 w 140"/>
                  <a:gd name="T23" fmla="*/ 171 h 312"/>
                  <a:gd name="T24" fmla="*/ 45 w 140"/>
                  <a:gd name="T25" fmla="*/ 217 h 312"/>
                  <a:gd name="T26" fmla="*/ 68 w 140"/>
                  <a:gd name="T27" fmla="*/ 258 h 312"/>
                  <a:gd name="T28" fmla="*/ 91 w 140"/>
                  <a:gd name="T29" fmla="*/ 289 h 312"/>
                  <a:gd name="T30" fmla="*/ 118 w 140"/>
                  <a:gd name="T31" fmla="*/ 308 h 312"/>
                  <a:gd name="T32" fmla="*/ 137 w 140"/>
                  <a:gd name="T33" fmla="*/ 312 h 312"/>
                  <a:gd name="T34" fmla="*/ 140 w 140"/>
                  <a:gd name="T35" fmla="*/ 251 h 312"/>
                  <a:gd name="T36" fmla="*/ 121 w 140"/>
                  <a:gd name="T37" fmla="*/ 179 h 312"/>
                  <a:gd name="T38" fmla="*/ 99 w 140"/>
                  <a:gd name="T39" fmla="*/ 106 h 312"/>
                  <a:gd name="T40" fmla="*/ 72 w 140"/>
                  <a:gd name="T41" fmla="*/ 34 h 31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0"/>
                  <a:gd name="T64" fmla="*/ 0 h 312"/>
                  <a:gd name="T65" fmla="*/ 140 w 140"/>
                  <a:gd name="T66" fmla="*/ 312 h 31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0" h="312">
                    <a:moveTo>
                      <a:pt x="72" y="34"/>
                    </a:moveTo>
                    <a:lnTo>
                      <a:pt x="68" y="19"/>
                    </a:lnTo>
                    <a:lnTo>
                      <a:pt x="57" y="8"/>
                    </a:lnTo>
                    <a:lnTo>
                      <a:pt x="45" y="0"/>
                    </a:lnTo>
                    <a:lnTo>
                      <a:pt x="30" y="0"/>
                    </a:lnTo>
                    <a:lnTo>
                      <a:pt x="19" y="4"/>
                    </a:lnTo>
                    <a:lnTo>
                      <a:pt x="7" y="12"/>
                    </a:lnTo>
                    <a:lnTo>
                      <a:pt x="0" y="23"/>
                    </a:lnTo>
                    <a:lnTo>
                      <a:pt x="0" y="38"/>
                    </a:lnTo>
                    <a:lnTo>
                      <a:pt x="0" y="80"/>
                    </a:lnTo>
                    <a:lnTo>
                      <a:pt x="11" y="125"/>
                    </a:lnTo>
                    <a:lnTo>
                      <a:pt x="26" y="171"/>
                    </a:lnTo>
                    <a:lnTo>
                      <a:pt x="45" y="217"/>
                    </a:lnTo>
                    <a:lnTo>
                      <a:pt x="68" y="258"/>
                    </a:lnTo>
                    <a:lnTo>
                      <a:pt x="91" y="289"/>
                    </a:lnTo>
                    <a:lnTo>
                      <a:pt x="118" y="308"/>
                    </a:lnTo>
                    <a:lnTo>
                      <a:pt x="137" y="312"/>
                    </a:lnTo>
                    <a:lnTo>
                      <a:pt x="140" y="251"/>
                    </a:lnTo>
                    <a:lnTo>
                      <a:pt x="121" y="179"/>
                    </a:lnTo>
                    <a:lnTo>
                      <a:pt x="99" y="106"/>
                    </a:lnTo>
                    <a:lnTo>
                      <a:pt x="72" y="34"/>
                    </a:lnTo>
                    <a:close/>
                  </a:path>
                </a:pathLst>
              </a:custGeom>
              <a:solidFill>
                <a:srgbClr val="000000"/>
              </a:solidFill>
              <a:ln w="9525">
                <a:noFill/>
                <a:round/>
                <a:headEnd/>
                <a:tailEnd/>
              </a:ln>
            </p:spPr>
            <p:txBody>
              <a:bodyPr/>
              <a:lstStyle/>
              <a:p>
                <a:endParaRPr lang="en-US"/>
              </a:p>
            </p:txBody>
          </p:sp>
          <p:sp>
            <p:nvSpPr>
              <p:cNvPr id="2586" name="Freeform 2173"/>
              <p:cNvSpPr>
                <a:spLocks noChangeAspect="1"/>
              </p:cNvSpPr>
              <p:nvPr/>
            </p:nvSpPr>
            <p:spPr bwMode="auto">
              <a:xfrm>
                <a:off x="1965" y="16959"/>
                <a:ext cx="121" cy="179"/>
              </a:xfrm>
              <a:custGeom>
                <a:avLst/>
                <a:gdLst>
                  <a:gd name="T0" fmla="*/ 64 w 121"/>
                  <a:gd name="T1" fmla="*/ 23 h 179"/>
                  <a:gd name="T2" fmla="*/ 64 w 121"/>
                  <a:gd name="T3" fmla="*/ 27 h 179"/>
                  <a:gd name="T4" fmla="*/ 64 w 121"/>
                  <a:gd name="T5" fmla="*/ 27 h 179"/>
                  <a:gd name="T6" fmla="*/ 64 w 121"/>
                  <a:gd name="T7" fmla="*/ 27 h 179"/>
                  <a:gd name="T8" fmla="*/ 64 w 121"/>
                  <a:gd name="T9" fmla="*/ 27 h 179"/>
                  <a:gd name="T10" fmla="*/ 61 w 121"/>
                  <a:gd name="T11" fmla="*/ 15 h 179"/>
                  <a:gd name="T12" fmla="*/ 49 w 121"/>
                  <a:gd name="T13" fmla="*/ 4 h 179"/>
                  <a:gd name="T14" fmla="*/ 38 w 121"/>
                  <a:gd name="T15" fmla="*/ 0 h 179"/>
                  <a:gd name="T16" fmla="*/ 23 w 121"/>
                  <a:gd name="T17" fmla="*/ 0 h 179"/>
                  <a:gd name="T18" fmla="*/ 11 w 121"/>
                  <a:gd name="T19" fmla="*/ 4 h 179"/>
                  <a:gd name="T20" fmla="*/ 4 w 121"/>
                  <a:gd name="T21" fmla="*/ 15 h 179"/>
                  <a:gd name="T22" fmla="*/ 0 w 121"/>
                  <a:gd name="T23" fmla="*/ 27 h 179"/>
                  <a:gd name="T24" fmla="*/ 0 w 121"/>
                  <a:gd name="T25" fmla="*/ 38 h 179"/>
                  <a:gd name="T26" fmla="*/ 4 w 121"/>
                  <a:gd name="T27" fmla="*/ 57 h 179"/>
                  <a:gd name="T28" fmla="*/ 11 w 121"/>
                  <a:gd name="T29" fmla="*/ 80 h 179"/>
                  <a:gd name="T30" fmla="*/ 26 w 121"/>
                  <a:gd name="T31" fmla="*/ 107 h 179"/>
                  <a:gd name="T32" fmla="*/ 45 w 121"/>
                  <a:gd name="T33" fmla="*/ 129 h 179"/>
                  <a:gd name="T34" fmla="*/ 64 w 121"/>
                  <a:gd name="T35" fmla="*/ 152 h 179"/>
                  <a:gd name="T36" fmla="*/ 87 w 121"/>
                  <a:gd name="T37" fmla="*/ 167 h 179"/>
                  <a:gd name="T38" fmla="*/ 106 w 121"/>
                  <a:gd name="T39" fmla="*/ 179 h 179"/>
                  <a:gd name="T40" fmla="*/ 121 w 121"/>
                  <a:gd name="T41" fmla="*/ 179 h 179"/>
                  <a:gd name="T42" fmla="*/ 118 w 121"/>
                  <a:gd name="T43" fmla="*/ 141 h 179"/>
                  <a:gd name="T44" fmla="*/ 102 w 121"/>
                  <a:gd name="T45" fmla="*/ 95 h 179"/>
                  <a:gd name="T46" fmla="*/ 80 w 121"/>
                  <a:gd name="T47" fmla="*/ 53 h 179"/>
                  <a:gd name="T48" fmla="*/ 64 w 121"/>
                  <a:gd name="T49" fmla="*/ 23 h 17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1"/>
                  <a:gd name="T76" fmla="*/ 0 h 179"/>
                  <a:gd name="T77" fmla="*/ 121 w 121"/>
                  <a:gd name="T78" fmla="*/ 179 h 17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1" h="179">
                    <a:moveTo>
                      <a:pt x="64" y="23"/>
                    </a:moveTo>
                    <a:lnTo>
                      <a:pt x="64" y="27"/>
                    </a:lnTo>
                    <a:lnTo>
                      <a:pt x="61" y="15"/>
                    </a:lnTo>
                    <a:lnTo>
                      <a:pt x="49" y="4"/>
                    </a:lnTo>
                    <a:lnTo>
                      <a:pt x="38" y="0"/>
                    </a:lnTo>
                    <a:lnTo>
                      <a:pt x="23" y="0"/>
                    </a:lnTo>
                    <a:lnTo>
                      <a:pt x="11" y="4"/>
                    </a:lnTo>
                    <a:lnTo>
                      <a:pt x="4" y="15"/>
                    </a:lnTo>
                    <a:lnTo>
                      <a:pt x="0" y="27"/>
                    </a:lnTo>
                    <a:lnTo>
                      <a:pt x="0" y="38"/>
                    </a:lnTo>
                    <a:lnTo>
                      <a:pt x="4" y="57"/>
                    </a:lnTo>
                    <a:lnTo>
                      <a:pt x="11" y="80"/>
                    </a:lnTo>
                    <a:lnTo>
                      <a:pt x="26" y="107"/>
                    </a:lnTo>
                    <a:lnTo>
                      <a:pt x="45" y="129"/>
                    </a:lnTo>
                    <a:lnTo>
                      <a:pt x="64" y="152"/>
                    </a:lnTo>
                    <a:lnTo>
                      <a:pt x="87" y="167"/>
                    </a:lnTo>
                    <a:lnTo>
                      <a:pt x="106" y="179"/>
                    </a:lnTo>
                    <a:lnTo>
                      <a:pt x="121" y="179"/>
                    </a:lnTo>
                    <a:lnTo>
                      <a:pt x="118" y="141"/>
                    </a:lnTo>
                    <a:lnTo>
                      <a:pt x="102" y="95"/>
                    </a:lnTo>
                    <a:lnTo>
                      <a:pt x="80" y="53"/>
                    </a:lnTo>
                    <a:lnTo>
                      <a:pt x="64" y="23"/>
                    </a:lnTo>
                    <a:close/>
                  </a:path>
                </a:pathLst>
              </a:custGeom>
              <a:solidFill>
                <a:srgbClr val="000000"/>
              </a:solidFill>
              <a:ln w="9525">
                <a:noFill/>
                <a:round/>
                <a:headEnd/>
                <a:tailEnd/>
              </a:ln>
            </p:spPr>
            <p:txBody>
              <a:bodyPr/>
              <a:lstStyle/>
              <a:p>
                <a:endParaRPr lang="en-US"/>
              </a:p>
            </p:txBody>
          </p:sp>
          <p:sp>
            <p:nvSpPr>
              <p:cNvPr id="2587" name="Freeform 2174"/>
              <p:cNvSpPr>
                <a:spLocks noChangeAspect="1"/>
              </p:cNvSpPr>
              <p:nvPr/>
            </p:nvSpPr>
            <p:spPr bwMode="auto">
              <a:xfrm>
                <a:off x="1862" y="16811"/>
                <a:ext cx="167" cy="118"/>
              </a:xfrm>
              <a:custGeom>
                <a:avLst/>
                <a:gdLst>
                  <a:gd name="T0" fmla="*/ 133 w 167"/>
                  <a:gd name="T1" fmla="*/ 88 h 118"/>
                  <a:gd name="T2" fmla="*/ 148 w 167"/>
                  <a:gd name="T3" fmla="*/ 80 h 118"/>
                  <a:gd name="T4" fmla="*/ 164 w 167"/>
                  <a:gd name="T5" fmla="*/ 69 h 118"/>
                  <a:gd name="T6" fmla="*/ 167 w 167"/>
                  <a:gd name="T7" fmla="*/ 53 h 118"/>
                  <a:gd name="T8" fmla="*/ 167 w 167"/>
                  <a:gd name="T9" fmla="*/ 38 h 118"/>
                  <a:gd name="T10" fmla="*/ 160 w 167"/>
                  <a:gd name="T11" fmla="*/ 19 h 118"/>
                  <a:gd name="T12" fmla="*/ 148 w 167"/>
                  <a:gd name="T13" fmla="*/ 8 h 118"/>
                  <a:gd name="T14" fmla="*/ 133 w 167"/>
                  <a:gd name="T15" fmla="*/ 0 h 118"/>
                  <a:gd name="T16" fmla="*/ 114 w 167"/>
                  <a:gd name="T17" fmla="*/ 0 h 118"/>
                  <a:gd name="T18" fmla="*/ 107 w 167"/>
                  <a:gd name="T19" fmla="*/ 0 h 118"/>
                  <a:gd name="T20" fmla="*/ 91 w 167"/>
                  <a:gd name="T21" fmla="*/ 4 h 118"/>
                  <a:gd name="T22" fmla="*/ 69 w 167"/>
                  <a:gd name="T23" fmla="*/ 12 h 118"/>
                  <a:gd name="T24" fmla="*/ 42 w 167"/>
                  <a:gd name="T25" fmla="*/ 27 h 118"/>
                  <a:gd name="T26" fmla="*/ 19 w 167"/>
                  <a:gd name="T27" fmla="*/ 50 h 118"/>
                  <a:gd name="T28" fmla="*/ 8 w 167"/>
                  <a:gd name="T29" fmla="*/ 72 h 118"/>
                  <a:gd name="T30" fmla="*/ 0 w 167"/>
                  <a:gd name="T31" fmla="*/ 95 h 118"/>
                  <a:gd name="T32" fmla="*/ 0 w 167"/>
                  <a:gd name="T33" fmla="*/ 103 h 118"/>
                  <a:gd name="T34" fmla="*/ 11 w 167"/>
                  <a:gd name="T35" fmla="*/ 110 h 118"/>
                  <a:gd name="T36" fmla="*/ 27 w 167"/>
                  <a:gd name="T37" fmla="*/ 118 h 118"/>
                  <a:gd name="T38" fmla="*/ 42 w 167"/>
                  <a:gd name="T39" fmla="*/ 118 h 118"/>
                  <a:gd name="T40" fmla="*/ 57 w 167"/>
                  <a:gd name="T41" fmla="*/ 118 h 118"/>
                  <a:gd name="T42" fmla="*/ 76 w 167"/>
                  <a:gd name="T43" fmla="*/ 110 h 118"/>
                  <a:gd name="T44" fmla="*/ 95 w 167"/>
                  <a:gd name="T45" fmla="*/ 107 h 118"/>
                  <a:gd name="T46" fmla="*/ 114 w 167"/>
                  <a:gd name="T47" fmla="*/ 99 h 118"/>
                  <a:gd name="T48" fmla="*/ 133 w 167"/>
                  <a:gd name="T49" fmla="*/ 88 h 11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7"/>
                  <a:gd name="T76" fmla="*/ 0 h 118"/>
                  <a:gd name="T77" fmla="*/ 167 w 167"/>
                  <a:gd name="T78" fmla="*/ 118 h 11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7" h="118">
                    <a:moveTo>
                      <a:pt x="133" y="88"/>
                    </a:moveTo>
                    <a:lnTo>
                      <a:pt x="148" y="80"/>
                    </a:lnTo>
                    <a:lnTo>
                      <a:pt x="164" y="69"/>
                    </a:lnTo>
                    <a:lnTo>
                      <a:pt x="167" y="53"/>
                    </a:lnTo>
                    <a:lnTo>
                      <a:pt x="167" y="38"/>
                    </a:lnTo>
                    <a:lnTo>
                      <a:pt x="160" y="19"/>
                    </a:lnTo>
                    <a:lnTo>
                      <a:pt x="148" y="8"/>
                    </a:lnTo>
                    <a:lnTo>
                      <a:pt x="133" y="0"/>
                    </a:lnTo>
                    <a:lnTo>
                      <a:pt x="114" y="0"/>
                    </a:lnTo>
                    <a:lnTo>
                      <a:pt x="107" y="0"/>
                    </a:lnTo>
                    <a:lnTo>
                      <a:pt x="91" y="4"/>
                    </a:lnTo>
                    <a:lnTo>
                      <a:pt x="69" y="12"/>
                    </a:lnTo>
                    <a:lnTo>
                      <a:pt x="42" y="27"/>
                    </a:lnTo>
                    <a:lnTo>
                      <a:pt x="19" y="50"/>
                    </a:lnTo>
                    <a:lnTo>
                      <a:pt x="8" y="72"/>
                    </a:lnTo>
                    <a:lnTo>
                      <a:pt x="0" y="95"/>
                    </a:lnTo>
                    <a:lnTo>
                      <a:pt x="0" y="103"/>
                    </a:lnTo>
                    <a:lnTo>
                      <a:pt x="11" y="110"/>
                    </a:lnTo>
                    <a:lnTo>
                      <a:pt x="27" y="118"/>
                    </a:lnTo>
                    <a:lnTo>
                      <a:pt x="42" y="118"/>
                    </a:lnTo>
                    <a:lnTo>
                      <a:pt x="57" y="118"/>
                    </a:lnTo>
                    <a:lnTo>
                      <a:pt x="76" y="110"/>
                    </a:lnTo>
                    <a:lnTo>
                      <a:pt x="95" y="107"/>
                    </a:lnTo>
                    <a:lnTo>
                      <a:pt x="114" y="99"/>
                    </a:lnTo>
                    <a:lnTo>
                      <a:pt x="133" y="88"/>
                    </a:lnTo>
                    <a:close/>
                  </a:path>
                </a:pathLst>
              </a:custGeom>
              <a:solidFill>
                <a:srgbClr val="000000"/>
              </a:solidFill>
              <a:ln w="9525">
                <a:noFill/>
                <a:round/>
                <a:headEnd/>
                <a:tailEnd/>
              </a:ln>
            </p:spPr>
            <p:txBody>
              <a:bodyPr/>
              <a:lstStyle/>
              <a:p>
                <a:endParaRPr lang="en-US"/>
              </a:p>
            </p:txBody>
          </p:sp>
          <p:sp>
            <p:nvSpPr>
              <p:cNvPr id="2588" name="Freeform 2175"/>
              <p:cNvSpPr>
                <a:spLocks noChangeAspect="1"/>
              </p:cNvSpPr>
              <p:nvPr/>
            </p:nvSpPr>
            <p:spPr bwMode="auto">
              <a:xfrm>
                <a:off x="1079" y="16614"/>
                <a:ext cx="642" cy="778"/>
              </a:xfrm>
              <a:custGeom>
                <a:avLst/>
                <a:gdLst>
                  <a:gd name="T0" fmla="*/ 236 w 642"/>
                  <a:gd name="T1" fmla="*/ 117 h 778"/>
                  <a:gd name="T2" fmla="*/ 190 w 642"/>
                  <a:gd name="T3" fmla="*/ 152 h 778"/>
                  <a:gd name="T4" fmla="*/ 148 w 642"/>
                  <a:gd name="T5" fmla="*/ 190 h 778"/>
                  <a:gd name="T6" fmla="*/ 106 w 642"/>
                  <a:gd name="T7" fmla="*/ 235 h 778"/>
                  <a:gd name="T8" fmla="*/ 72 w 642"/>
                  <a:gd name="T9" fmla="*/ 281 h 778"/>
                  <a:gd name="T10" fmla="*/ 45 w 642"/>
                  <a:gd name="T11" fmla="*/ 330 h 778"/>
                  <a:gd name="T12" fmla="*/ 23 w 642"/>
                  <a:gd name="T13" fmla="*/ 379 h 778"/>
                  <a:gd name="T14" fmla="*/ 7 w 642"/>
                  <a:gd name="T15" fmla="*/ 429 h 778"/>
                  <a:gd name="T16" fmla="*/ 0 w 642"/>
                  <a:gd name="T17" fmla="*/ 482 h 778"/>
                  <a:gd name="T18" fmla="*/ 7 w 642"/>
                  <a:gd name="T19" fmla="*/ 562 h 778"/>
                  <a:gd name="T20" fmla="*/ 38 w 642"/>
                  <a:gd name="T21" fmla="*/ 626 h 778"/>
                  <a:gd name="T22" fmla="*/ 83 w 642"/>
                  <a:gd name="T23" fmla="*/ 683 h 778"/>
                  <a:gd name="T24" fmla="*/ 141 w 642"/>
                  <a:gd name="T25" fmla="*/ 725 h 778"/>
                  <a:gd name="T26" fmla="*/ 209 w 642"/>
                  <a:gd name="T27" fmla="*/ 755 h 778"/>
                  <a:gd name="T28" fmla="*/ 285 w 642"/>
                  <a:gd name="T29" fmla="*/ 774 h 778"/>
                  <a:gd name="T30" fmla="*/ 357 w 642"/>
                  <a:gd name="T31" fmla="*/ 778 h 778"/>
                  <a:gd name="T32" fmla="*/ 429 w 642"/>
                  <a:gd name="T33" fmla="*/ 767 h 778"/>
                  <a:gd name="T34" fmla="*/ 445 w 642"/>
                  <a:gd name="T35" fmla="*/ 767 h 778"/>
                  <a:gd name="T36" fmla="*/ 460 w 642"/>
                  <a:gd name="T37" fmla="*/ 759 h 778"/>
                  <a:gd name="T38" fmla="*/ 471 w 642"/>
                  <a:gd name="T39" fmla="*/ 744 h 778"/>
                  <a:gd name="T40" fmla="*/ 475 w 642"/>
                  <a:gd name="T41" fmla="*/ 729 h 778"/>
                  <a:gd name="T42" fmla="*/ 471 w 642"/>
                  <a:gd name="T43" fmla="*/ 721 h 778"/>
                  <a:gd name="T44" fmla="*/ 460 w 642"/>
                  <a:gd name="T45" fmla="*/ 721 h 778"/>
                  <a:gd name="T46" fmla="*/ 445 w 642"/>
                  <a:gd name="T47" fmla="*/ 717 h 778"/>
                  <a:gd name="T48" fmla="*/ 426 w 642"/>
                  <a:gd name="T49" fmla="*/ 717 h 778"/>
                  <a:gd name="T50" fmla="*/ 403 w 642"/>
                  <a:gd name="T51" fmla="*/ 717 h 778"/>
                  <a:gd name="T52" fmla="*/ 384 w 642"/>
                  <a:gd name="T53" fmla="*/ 717 h 778"/>
                  <a:gd name="T54" fmla="*/ 365 w 642"/>
                  <a:gd name="T55" fmla="*/ 717 h 778"/>
                  <a:gd name="T56" fmla="*/ 353 w 642"/>
                  <a:gd name="T57" fmla="*/ 717 h 778"/>
                  <a:gd name="T58" fmla="*/ 315 w 642"/>
                  <a:gd name="T59" fmla="*/ 714 h 778"/>
                  <a:gd name="T60" fmla="*/ 281 w 642"/>
                  <a:gd name="T61" fmla="*/ 710 h 778"/>
                  <a:gd name="T62" fmla="*/ 243 w 642"/>
                  <a:gd name="T63" fmla="*/ 706 h 778"/>
                  <a:gd name="T64" fmla="*/ 205 w 642"/>
                  <a:gd name="T65" fmla="*/ 695 h 778"/>
                  <a:gd name="T66" fmla="*/ 167 w 642"/>
                  <a:gd name="T67" fmla="*/ 683 h 778"/>
                  <a:gd name="T68" fmla="*/ 129 w 642"/>
                  <a:gd name="T69" fmla="*/ 657 h 778"/>
                  <a:gd name="T70" fmla="*/ 95 w 642"/>
                  <a:gd name="T71" fmla="*/ 623 h 778"/>
                  <a:gd name="T72" fmla="*/ 57 w 642"/>
                  <a:gd name="T73" fmla="*/ 573 h 778"/>
                  <a:gd name="T74" fmla="*/ 49 w 642"/>
                  <a:gd name="T75" fmla="*/ 516 h 778"/>
                  <a:gd name="T76" fmla="*/ 53 w 642"/>
                  <a:gd name="T77" fmla="*/ 463 h 778"/>
                  <a:gd name="T78" fmla="*/ 68 w 642"/>
                  <a:gd name="T79" fmla="*/ 410 h 778"/>
                  <a:gd name="T80" fmla="*/ 91 w 642"/>
                  <a:gd name="T81" fmla="*/ 360 h 778"/>
                  <a:gd name="T82" fmla="*/ 125 w 642"/>
                  <a:gd name="T83" fmla="*/ 315 h 778"/>
                  <a:gd name="T84" fmla="*/ 163 w 642"/>
                  <a:gd name="T85" fmla="*/ 269 h 778"/>
                  <a:gd name="T86" fmla="*/ 205 w 642"/>
                  <a:gd name="T87" fmla="*/ 231 h 778"/>
                  <a:gd name="T88" fmla="*/ 255 w 642"/>
                  <a:gd name="T89" fmla="*/ 193 h 778"/>
                  <a:gd name="T90" fmla="*/ 304 w 642"/>
                  <a:gd name="T91" fmla="*/ 159 h 778"/>
                  <a:gd name="T92" fmla="*/ 357 w 642"/>
                  <a:gd name="T93" fmla="*/ 129 h 778"/>
                  <a:gd name="T94" fmla="*/ 410 w 642"/>
                  <a:gd name="T95" fmla="*/ 102 h 778"/>
                  <a:gd name="T96" fmla="*/ 460 w 642"/>
                  <a:gd name="T97" fmla="*/ 79 h 778"/>
                  <a:gd name="T98" fmla="*/ 513 w 642"/>
                  <a:gd name="T99" fmla="*/ 61 h 778"/>
                  <a:gd name="T100" fmla="*/ 559 w 642"/>
                  <a:gd name="T101" fmla="*/ 42 h 778"/>
                  <a:gd name="T102" fmla="*/ 604 w 642"/>
                  <a:gd name="T103" fmla="*/ 30 h 778"/>
                  <a:gd name="T104" fmla="*/ 642 w 642"/>
                  <a:gd name="T105" fmla="*/ 23 h 778"/>
                  <a:gd name="T106" fmla="*/ 616 w 642"/>
                  <a:gd name="T107" fmla="*/ 7 h 778"/>
                  <a:gd name="T108" fmla="*/ 574 w 642"/>
                  <a:gd name="T109" fmla="*/ 0 h 778"/>
                  <a:gd name="T110" fmla="*/ 525 w 642"/>
                  <a:gd name="T111" fmla="*/ 7 h 778"/>
                  <a:gd name="T112" fmla="*/ 468 w 642"/>
                  <a:gd name="T113" fmla="*/ 19 h 778"/>
                  <a:gd name="T114" fmla="*/ 403 w 642"/>
                  <a:gd name="T115" fmla="*/ 38 h 778"/>
                  <a:gd name="T116" fmla="*/ 342 w 642"/>
                  <a:gd name="T117" fmla="*/ 61 h 778"/>
                  <a:gd name="T118" fmla="*/ 285 w 642"/>
                  <a:gd name="T119" fmla="*/ 91 h 778"/>
                  <a:gd name="T120" fmla="*/ 236 w 642"/>
                  <a:gd name="T121" fmla="*/ 117 h 77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42"/>
                  <a:gd name="T184" fmla="*/ 0 h 778"/>
                  <a:gd name="T185" fmla="*/ 642 w 642"/>
                  <a:gd name="T186" fmla="*/ 778 h 77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42" h="778">
                    <a:moveTo>
                      <a:pt x="236" y="117"/>
                    </a:moveTo>
                    <a:lnTo>
                      <a:pt x="190" y="152"/>
                    </a:lnTo>
                    <a:lnTo>
                      <a:pt x="148" y="190"/>
                    </a:lnTo>
                    <a:lnTo>
                      <a:pt x="106" y="235"/>
                    </a:lnTo>
                    <a:lnTo>
                      <a:pt x="72" y="281"/>
                    </a:lnTo>
                    <a:lnTo>
                      <a:pt x="45" y="330"/>
                    </a:lnTo>
                    <a:lnTo>
                      <a:pt x="23" y="379"/>
                    </a:lnTo>
                    <a:lnTo>
                      <a:pt x="7" y="429"/>
                    </a:lnTo>
                    <a:lnTo>
                      <a:pt x="0" y="482"/>
                    </a:lnTo>
                    <a:lnTo>
                      <a:pt x="7" y="562"/>
                    </a:lnTo>
                    <a:lnTo>
                      <a:pt x="38" y="626"/>
                    </a:lnTo>
                    <a:lnTo>
                      <a:pt x="83" y="683"/>
                    </a:lnTo>
                    <a:lnTo>
                      <a:pt x="141" y="725"/>
                    </a:lnTo>
                    <a:lnTo>
                      <a:pt x="209" y="755"/>
                    </a:lnTo>
                    <a:lnTo>
                      <a:pt x="285" y="774"/>
                    </a:lnTo>
                    <a:lnTo>
                      <a:pt x="357" y="778"/>
                    </a:lnTo>
                    <a:lnTo>
                      <a:pt x="429" y="767"/>
                    </a:lnTo>
                    <a:lnTo>
                      <a:pt x="445" y="767"/>
                    </a:lnTo>
                    <a:lnTo>
                      <a:pt x="460" y="759"/>
                    </a:lnTo>
                    <a:lnTo>
                      <a:pt x="471" y="744"/>
                    </a:lnTo>
                    <a:lnTo>
                      <a:pt x="475" y="729"/>
                    </a:lnTo>
                    <a:lnTo>
                      <a:pt x="471" y="721"/>
                    </a:lnTo>
                    <a:lnTo>
                      <a:pt x="460" y="721"/>
                    </a:lnTo>
                    <a:lnTo>
                      <a:pt x="445" y="717"/>
                    </a:lnTo>
                    <a:lnTo>
                      <a:pt x="426" y="717"/>
                    </a:lnTo>
                    <a:lnTo>
                      <a:pt x="403" y="717"/>
                    </a:lnTo>
                    <a:lnTo>
                      <a:pt x="384" y="717"/>
                    </a:lnTo>
                    <a:lnTo>
                      <a:pt x="365" y="717"/>
                    </a:lnTo>
                    <a:lnTo>
                      <a:pt x="353" y="717"/>
                    </a:lnTo>
                    <a:lnTo>
                      <a:pt x="315" y="714"/>
                    </a:lnTo>
                    <a:lnTo>
                      <a:pt x="281" y="710"/>
                    </a:lnTo>
                    <a:lnTo>
                      <a:pt x="243" y="706"/>
                    </a:lnTo>
                    <a:lnTo>
                      <a:pt x="205" y="695"/>
                    </a:lnTo>
                    <a:lnTo>
                      <a:pt x="167" y="683"/>
                    </a:lnTo>
                    <a:lnTo>
                      <a:pt x="129" y="657"/>
                    </a:lnTo>
                    <a:lnTo>
                      <a:pt x="95" y="623"/>
                    </a:lnTo>
                    <a:lnTo>
                      <a:pt x="57" y="573"/>
                    </a:lnTo>
                    <a:lnTo>
                      <a:pt x="49" y="516"/>
                    </a:lnTo>
                    <a:lnTo>
                      <a:pt x="53" y="463"/>
                    </a:lnTo>
                    <a:lnTo>
                      <a:pt x="68" y="410"/>
                    </a:lnTo>
                    <a:lnTo>
                      <a:pt x="91" y="360"/>
                    </a:lnTo>
                    <a:lnTo>
                      <a:pt x="125" y="315"/>
                    </a:lnTo>
                    <a:lnTo>
                      <a:pt x="163" y="269"/>
                    </a:lnTo>
                    <a:lnTo>
                      <a:pt x="205" y="231"/>
                    </a:lnTo>
                    <a:lnTo>
                      <a:pt x="255" y="193"/>
                    </a:lnTo>
                    <a:lnTo>
                      <a:pt x="304" y="159"/>
                    </a:lnTo>
                    <a:lnTo>
                      <a:pt x="357" y="129"/>
                    </a:lnTo>
                    <a:lnTo>
                      <a:pt x="410" y="102"/>
                    </a:lnTo>
                    <a:lnTo>
                      <a:pt x="460" y="79"/>
                    </a:lnTo>
                    <a:lnTo>
                      <a:pt x="513" y="61"/>
                    </a:lnTo>
                    <a:lnTo>
                      <a:pt x="559" y="42"/>
                    </a:lnTo>
                    <a:lnTo>
                      <a:pt x="604" y="30"/>
                    </a:lnTo>
                    <a:lnTo>
                      <a:pt x="642" y="23"/>
                    </a:lnTo>
                    <a:lnTo>
                      <a:pt x="616" y="7"/>
                    </a:lnTo>
                    <a:lnTo>
                      <a:pt x="574" y="0"/>
                    </a:lnTo>
                    <a:lnTo>
                      <a:pt x="525" y="7"/>
                    </a:lnTo>
                    <a:lnTo>
                      <a:pt x="468" y="19"/>
                    </a:lnTo>
                    <a:lnTo>
                      <a:pt x="403" y="38"/>
                    </a:lnTo>
                    <a:lnTo>
                      <a:pt x="342" y="61"/>
                    </a:lnTo>
                    <a:lnTo>
                      <a:pt x="285" y="91"/>
                    </a:lnTo>
                    <a:lnTo>
                      <a:pt x="236" y="117"/>
                    </a:lnTo>
                    <a:close/>
                  </a:path>
                </a:pathLst>
              </a:custGeom>
              <a:solidFill>
                <a:srgbClr val="000000"/>
              </a:solidFill>
              <a:ln w="9525">
                <a:noFill/>
                <a:round/>
                <a:headEnd/>
                <a:tailEnd/>
              </a:ln>
            </p:spPr>
            <p:txBody>
              <a:bodyPr/>
              <a:lstStyle/>
              <a:p>
                <a:endParaRPr lang="en-US"/>
              </a:p>
            </p:txBody>
          </p:sp>
          <p:sp>
            <p:nvSpPr>
              <p:cNvPr id="2589" name="Freeform 2176"/>
              <p:cNvSpPr>
                <a:spLocks noChangeAspect="1"/>
              </p:cNvSpPr>
              <p:nvPr/>
            </p:nvSpPr>
            <p:spPr bwMode="auto">
              <a:xfrm>
                <a:off x="2181" y="16606"/>
                <a:ext cx="415" cy="604"/>
              </a:xfrm>
              <a:custGeom>
                <a:avLst/>
                <a:gdLst>
                  <a:gd name="T0" fmla="*/ 350 w 415"/>
                  <a:gd name="T1" fmla="*/ 201 h 604"/>
                  <a:gd name="T2" fmla="*/ 362 w 415"/>
                  <a:gd name="T3" fmla="*/ 266 h 604"/>
                  <a:gd name="T4" fmla="*/ 354 w 415"/>
                  <a:gd name="T5" fmla="*/ 319 h 604"/>
                  <a:gd name="T6" fmla="*/ 327 w 415"/>
                  <a:gd name="T7" fmla="*/ 365 h 604"/>
                  <a:gd name="T8" fmla="*/ 289 w 415"/>
                  <a:gd name="T9" fmla="*/ 406 h 604"/>
                  <a:gd name="T10" fmla="*/ 244 w 415"/>
                  <a:gd name="T11" fmla="*/ 444 h 604"/>
                  <a:gd name="T12" fmla="*/ 194 w 415"/>
                  <a:gd name="T13" fmla="*/ 479 h 604"/>
                  <a:gd name="T14" fmla="*/ 141 w 415"/>
                  <a:gd name="T15" fmla="*/ 517 h 604"/>
                  <a:gd name="T16" fmla="*/ 96 w 415"/>
                  <a:gd name="T17" fmla="*/ 551 h 604"/>
                  <a:gd name="T18" fmla="*/ 88 w 415"/>
                  <a:gd name="T19" fmla="*/ 562 h 604"/>
                  <a:gd name="T20" fmla="*/ 84 w 415"/>
                  <a:gd name="T21" fmla="*/ 570 h 604"/>
                  <a:gd name="T22" fmla="*/ 84 w 415"/>
                  <a:gd name="T23" fmla="*/ 581 h 604"/>
                  <a:gd name="T24" fmla="*/ 92 w 415"/>
                  <a:gd name="T25" fmla="*/ 593 h 604"/>
                  <a:gd name="T26" fmla="*/ 99 w 415"/>
                  <a:gd name="T27" fmla="*/ 600 h 604"/>
                  <a:gd name="T28" fmla="*/ 111 w 415"/>
                  <a:gd name="T29" fmla="*/ 604 h 604"/>
                  <a:gd name="T30" fmla="*/ 122 w 415"/>
                  <a:gd name="T31" fmla="*/ 604 h 604"/>
                  <a:gd name="T32" fmla="*/ 134 w 415"/>
                  <a:gd name="T33" fmla="*/ 600 h 604"/>
                  <a:gd name="T34" fmla="*/ 191 w 415"/>
                  <a:gd name="T35" fmla="*/ 566 h 604"/>
                  <a:gd name="T36" fmla="*/ 248 w 415"/>
                  <a:gd name="T37" fmla="*/ 528 h 604"/>
                  <a:gd name="T38" fmla="*/ 301 w 415"/>
                  <a:gd name="T39" fmla="*/ 486 h 604"/>
                  <a:gd name="T40" fmla="*/ 350 w 415"/>
                  <a:gd name="T41" fmla="*/ 437 h 604"/>
                  <a:gd name="T42" fmla="*/ 384 w 415"/>
                  <a:gd name="T43" fmla="*/ 384 h 604"/>
                  <a:gd name="T44" fmla="*/ 407 w 415"/>
                  <a:gd name="T45" fmla="*/ 323 h 604"/>
                  <a:gd name="T46" fmla="*/ 415 w 415"/>
                  <a:gd name="T47" fmla="*/ 258 h 604"/>
                  <a:gd name="T48" fmla="*/ 400 w 415"/>
                  <a:gd name="T49" fmla="*/ 190 h 604"/>
                  <a:gd name="T50" fmla="*/ 365 w 415"/>
                  <a:gd name="T51" fmla="*/ 137 h 604"/>
                  <a:gd name="T52" fmla="*/ 320 w 415"/>
                  <a:gd name="T53" fmla="*/ 91 h 604"/>
                  <a:gd name="T54" fmla="*/ 259 w 415"/>
                  <a:gd name="T55" fmla="*/ 53 h 604"/>
                  <a:gd name="T56" fmla="*/ 198 w 415"/>
                  <a:gd name="T57" fmla="*/ 27 h 604"/>
                  <a:gd name="T58" fmla="*/ 134 w 415"/>
                  <a:gd name="T59" fmla="*/ 8 h 604"/>
                  <a:gd name="T60" fmla="*/ 77 w 415"/>
                  <a:gd name="T61" fmla="*/ 0 h 604"/>
                  <a:gd name="T62" fmla="*/ 31 w 415"/>
                  <a:gd name="T63" fmla="*/ 4 h 604"/>
                  <a:gd name="T64" fmla="*/ 0 w 415"/>
                  <a:gd name="T65" fmla="*/ 19 h 604"/>
                  <a:gd name="T66" fmla="*/ 54 w 415"/>
                  <a:gd name="T67" fmla="*/ 34 h 604"/>
                  <a:gd name="T68" fmla="*/ 107 w 415"/>
                  <a:gd name="T69" fmla="*/ 46 h 604"/>
                  <a:gd name="T70" fmla="*/ 156 w 415"/>
                  <a:gd name="T71" fmla="*/ 57 h 604"/>
                  <a:gd name="T72" fmla="*/ 206 w 415"/>
                  <a:gd name="T73" fmla="*/ 72 h 604"/>
                  <a:gd name="T74" fmla="*/ 251 w 415"/>
                  <a:gd name="T75" fmla="*/ 91 h 604"/>
                  <a:gd name="T76" fmla="*/ 293 w 415"/>
                  <a:gd name="T77" fmla="*/ 118 h 604"/>
                  <a:gd name="T78" fmla="*/ 327 w 415"/>
                  <a:gd name="T79" fmla="*/ 152 h 604"/>
                  <a:gd name="T80" fmla="*/ 350 w 415"/>
                  <a:gd name="T81" fmla="*/ 201 h 60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604"/>
                  <a:gd name="T125" fmla="*/ 415 w 415"/>
                  <a:gd name="T126" fmla="*/ 604 h 60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604">
                    <a:moveTo>
                      <a:pt x="350" y="201"/>
                    </a:moveTo>
                    <a:lnTo>
                      <a:pt x="362" y="266"/>
                    </a:lnTo>
                    <a:lnTo>
                      <a:pt x="354" y="319"/>
                    </a:lnTo>
                    <a:lnTo>
                      <a:pt x="327" y="365"/>
                    </a:lnTo>
                    <a:lnTo>
                      <a:pt x="289" y="406"/>
                    </a:lnTo>
                    <a:lnTo>
                      <a:pt x="244" y="444"/>
                    </a:lnTo>
                    <a:lnTo>
                      <a:pt x="194" y="479"/>
                    </a:lnTo>
                    <a:lnTo>
                      <a:pt x="141" y="517"/>
                    </a:lnTo>
                    <a:lnTo>
                      <a:pt x="96" y="551"/>
                    </a:lnTo>
                    <a:lnTo>
                      <a:pt x="88" y="562"/>
                    </a:lnTo>
                    <a:lnTo>
                      <a:pt x="84" y="570"/>
                    </a:lnTo>
                    <a:lnTo>
                      <a:pt x="84" y="581"/>
                    </a:lnTo>
                    <a:lnTo>
                      <a:pt x="92" y="593"/>
                    </a:lnTo>
                    <a:lnTo>
                      <a:pt x="99" y="600"/>
                    </a:lnTo>
                    <a:lnTo>
                      <a:pt x="111" y="604"/>
                    </a:lnTo>
                    <a:lnTo>
                      <a:pt x="122" y="604"/>
                    </a:lnTo>
                    <a:lnTo>
                      <a:pt x="134" y="600"/>
                    </a:lnTo>
                    <a:lnTo>
                      <a:pt x="191" y="566"/>
                    </a:lnTo>
                    <a:lnTo>
                      <a:pt x="248" y="528"/>
                    </a:lnTo>
                    <a:lnTo>
                      <a:pt x="301" y="486"/>
                    </a:lnTo>
                    <a:lnTo>
                      <a:pt x="350" y="437"/>
                    </a:lnTo>
                    <a:lnTo>
                      <a:pt x="384" y="384"/>
                    </a:lnTo>
                    <a:lnTo>
                      <a:pt x="407" y="323"/>
                    </a:lnTo>
                    <a:lnTo>
                      <a:pt x="415" y="258"/>
                    </a:lnTo>
                    <a:lnTo>
                      <a:pt x="400" y="190"/>
                    </a:lnTo>
                    <a:lnTo>
                      <a:pt x="365" y="137"/>
                    </a:lnTo>
                    <a:lnTo>
                      <a:pt x="320" y="91"/>
                    </a:lnTo>
                    <a:lnTo>
                      <a:pt x="259" y="53"/>
                    </a:lnTo>
                    <a:lnTo>
                      <a:pt x="198" y="27"/>
                    </a:lnTo>
                    <a:lnTo>
                      <a:pt x="134" y="8"/>
                    </a:lnTo>
                    <a:lnTo>
                      <a:pt x="77" y="0"/>
                    </a:lnTo>
                    <a:lnTo>
                      <a:pt x="31" y="4"/>
                    </a:lnTo>
                    <a:lnTo>
                      <a:pt x="0" y="19"/>
                    </a:lnTo>
                    <a:lnTo>
                      <a:pt x="54" y="34"/>
                    </a:lnTo>
                    <a:lnTo>
                      <a:pt x="107" y="46"/>
                    </a:lnTo>
                    <a:lnTo>
                      <a:pt x="156" y="57"/>
                    </a:lnTo>
                    <a:lnTo>
                      <a:pt x="206" y="72"/>
                    </a:lnTo>
                    <a:lnTo>
                      <a:pt x="251" y="91"/>
                    </a:lnTo>
                    <a:lnTo>
                      <a:pt x="293" y="118"/>
                    </a:lnTo>
                    <a:lnTo>
                      <a:pt x="327" y="152"/>
                    </a:lnTo>
                    <a:lnTo>
                      <a:pt x="350" y="201"/>
                    </a:lnTo>
                    <a:close/>
                  </a:path>
                </a:pathLst>
              </a:custGeom>
              <a:solidFill>
                <a:srgbClr val="000000"/>
              </a:solidFill>
              <a:ln w="9525">
                <a:noFill/>
                <a:round/>
                <a:headEnd/>
                <a:tailEnd/>
              </a:ln>
            </p:spPr>
            <p:txBody>
              <a:bodyPr/>
              <a:lstStyle/>
              <a:p>
                <a:endParaRPr lang="en-US"/>
              </a:p>
            </p:txBody>
          </p:sp>
          <p:sp>
            <p:nvSpPr>
              <p:cNvPr id="2590" name="Freeform 2177"/>
              <p:cNvSpPr>
                <a:spLocks noChangeAspect="1"/>
              </p:cNvSpPr>
              <p:nvPr/>
            </p:nvSpPr>
            <p:spPr bwMode="auto">
              <a:xfrm>
                <a:off x="668" y="16469"/>
                <a:ext cx="1046" cy="1254"/>
              </a:xfrm>
              <a:custGeom>
                <a:avLst/>
                <a:gdLst>
                  <a:gd name="T0" fmla="*/ 327 w 1046"/>
                  <a:gd name="T1" fmla="*/ 232 h 1254"/>
                  <a:gd name="T2" fmla="*/ 175 w 1046"/>
                  <a:gd name="T3" fmla="*/ 380 h 1254"/>
                  <a:gd name="T4" fmla="*/ 57 w 1046"/>
                  <a:gd name="T5" fmla="*/ 555 h 1254"/>
                  <a:gd name="T6" fmla="*/ 0 w 1046"/>
                  <a:gd name="T7" fmla="*/ 752 h 1254"/>
                  <a:gd name="T8" fmla="*/ 12 w 1046"/>
                  <a:gd name="T9" fmla="*/ 885 h 1254"/>
                  <a:gd name="T10" fmla="*/ 34 w 1046"/>
                  <a:gd name="T11" fmla="*/ 938 h 1254"/>
                  <a:gd name="T12" fmla="*/ 69 w 1046"/>
                  <a:gd name="T13" fmla="*/ 988 h 1254"/>
                  <a:gd name="T14" fmla="*/ 110 w 1046"/>
                  <a:gd name="T15" fmla="*/ 1030 h 1254"/>
                  <a:gd name="T16" fmla="*/ 183 w 1046"/>
                  <a:gd name="T17" fmla="*/ 1075 h 1254"/>
                  <a:gd name="T18" fmla="*/ 282 w 1046"/>
                  <a:gd name="T19" fmla="*/ 1124 h 1254"/>
                  <a:gd name="T20" fmla="*/ 388 w 1046"/>
                  <a:gd name="T21" fmla="*/ 1162 h 1254"/>
                  <a:gd name="T22" fmla="*/ 494 w 1046"/>
                  <a:gd name="T23" fmla="*/ 1193 h 1254"/>
                  <a:gd name="T24" fmla="*/ 605 w 1046"/>
                  <a:gd name="T25" fmla="*/ 1216 h 1254"/>
                  <a:gd name="T26" fmla="*/ 715 w 1046"/>
                  <a:gd name="T27" fmla="*/ 1231 h 1254"/>
                  <a:gd name="T28" fmla="*/ 829 w 1046"/>
                  <a:gd name="T29" fmla="*/ 1242 h 1254"/>
                  <a:gd name="T30" fmla="*/ 939 w 1046"/>
                  <a:gd name="T31" fmla="*/ 1250 h 1254"/>
                  <a:gd name="T32" fmla="*/ 1012 w 1046"/>
                  <a:gd name="T33" fmla="*/ 1254 h 1254"/>
                  <a:gd name="T34" fmla="*/ 1038 w 1046"/>
                  <a:gd name="T35" fmla="*/ 1231 h 1254"/>
                  <a:gd name="T36" fmla="*/ 1046 w 1046"/>
                  <a:gd name="T37" fmla="*/ 1193 h 1254"/>
                  <a:gd name="T38" fmla="*/ 1023 w 1046"/>
                  <a:gd name="T39" fmla="*/ 1166 h 1254"/>
                  <a:gd name="T40" fmla="*/ 955 w 1046"/>
                  <a:gd name="T41" fmla="*/ 1162 h 1254"/>
                  <a:gd name="T42" fmla="*/ 852 w 1046"/>
                  <a:gd name="T43" fmla="*/ 1159 h 1254"/>
                  <a:gd name="T44" fmla="*/ 749 w 1046"/>
                  <a:gd name="T45" fmla="*/ 1151 h 1254"/>
                  <a:gd name="T46" fmla="*/ 647 w 1046"/>
                  <a:gd name="T47" fmla="*/ 1136 h 1254"/>
                  <a:gd name="T48" fmla="*/ 544 w 1046"/>
                  <a:gd name="T49" fmla="*/ 1117 h 1254"/>
                  <a:gd name="T50" fmla="*/ 441 w 1046"/>
                  <a:gd name="T51" fmla="*/ 1090 h 1254"/>
                  <a:gd name="T52" fmla="*/ 342 w 1046"/>
                  <a:gd name="T53" fmla="*/ 1060 h 1254"/>
                  <a:gd name="T54" fmla="*/ 247 w 1046"/>
                  <a:gd name="T55" fmla="*/ 1014 h 1254"/>
                  <a:gd name="T56" fmla="*/ 164 w 1046"/>
                  <a:gd name="T57" fmla="*/ 965 h 1254"/>
                  <a:gd name="T58" fmla="*/ 114 w 1046"/>
                  <a:gd name="T59" fmla="*/ 889 h 1254"/>
                  <a:gd name="T60" fmla="*/ 99 w 1046"/>
                  <a:gd name="T61" fmla="*/ 790 h 1254"/>
                  <a:gd name="T62" fmla="*/ 122 w 1046"/>
                  <a:gd name="T63" fmla="*/ 654 h 1254"/>
                  <a:gd name="T64" fmla="*/ 164 w 1046"/>
                  <a:gd name="T65" fmla="*/ 547 h 1254"/>
                  <a:gd name="T66" fmla="*/ 221 w 1046"/>
                  <a:gd name="T67" fmla="*/ 452 h 1254"/>
                  <a:gd name="T68" fmla="*/ 289 w 1046"/>
                  <a:gd name="T69" fmla="*/ 369 h 1254"/>
                  <a:gd name="T70" fmla="*/ 369 w 1046"/>
                  <a:gd name="T71" fmla="*/ 293 h 1254"/>
                  <a:gd name="T72" fmla="*/ 468 w 1046"/>
                  <a:gd name="T73" fmla="*/ 213 h 1254"/>
                  <a:gd name="T74" fmla="*/ 586 w 1046"/>
                  <a:gd name="T75" fmla="*/ 137 h 1254"/>
                  <a:gd name="T76" fmla="*/ 711 w 1046"/>
                  <a:gd name="T77" fmla="*/ 73 h 1254"/>
                  <a:gd name="T78" fmla="*/ 821 w 1046"/>
                  <a:gd name="T79" fmla="*/ 23 h 1254"/>
                  <a:gd name="T80" fmla="*/ 825 w 1046"/>
                  <a:gd name="T81" fmla="*/ 0 h 1254"/>
                  <a:gd name="T82" fmla="*/ 715 w 1046"/>
                  <a:gd name="T83" fmla="*/ 19 h 1254"/>
                  <a:gd name="T84" fmla="*/ 586 w 1046"/>
                  <a:gd name="T85" fmla="*/ 65 h 1254"/>
                  <a:gd name="T86" fmla="*/ 460 w 1046"/>
                  <a:gd name="T87" fmla="*/ 130 h 125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6"/>
                  <a:gd name="T133" fmla="*/ 0 h 1254"/>
                  <a:gd name="T134" fmla="*/ 1046 w 1046"/>
                  <a:gd name="T135" fmla="*/ 1254 h 125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6" h="1254">
                    <a:moveTo>
                      <a:pt x="407" y="168"/>
                    </a:moveTo>
                    <a:lnTo>
                      <a:pt x="327" y="232"/>
                    </a:lnTo>
                    <a:lnTo>
                      <a:pt x="247" y="304"/>
                    </a:lnTo>
                    <a:lnTo>
                      <a:pt x="175" y="380"/>
                    </a:lnTo>
                    <a:lnTo>
                      <a:pt x="110" y="464"/>
                    </a:lnTo>
                    <a:lnTo>
                      <a:pt x="57" y="555"/>
                    </a:lnTo>
                    <a:lnTo>
                      <a:pt x="19" y="650"/>
                    </a:lnTo>
                    <a:lnTo>
                      <a:pt x="0" y="752"/>
                    </a:lnTo>
                    <a:lnTo>
                      <a:pt x="4" y="859"/>
                    </a:lnTo>
                    <a:lnTo>
                      <a:pt x="12" y="885"/>
                    </a:lnTo>
                    <a:lnTo>
                      <a:pt x="23" y="916"/>
                    </a:lnTo>
                    <a:lnTo>
                      <a:pt x="34" y="938"/>
                    </a:lnTo>
                    <a:lnTo>
                      <a:pt x="50" y="965"/>
                    </a:lnTo>
                    <a:lnTo>
                      <a:pt x="69" y="988"/>
                    </a:lnTo>
                    <a:lnTo>
                      <a:pt x="88" y="1011"/>
                    </a:lnTo>
                    <a:lnTo>
                      <a:pt x="110" y="1030"/>
                    </a:lnTo>
                    <a:lnTo>
                      <a:pt x="133" y="1045"/>
                    </a:lnTo>
                    <a:lnTo>
                      <a:pt x="183" y="1075"/>
                    </a:lnTo>
                    <a:lnTo>
                      <a:pt x="232" y="1102"/>
                    </a:lnTo>
                    <a:lnTo>
                      <a:pt x="282" y="1124"/>
                    </a:lnTo>
                    <a:lnTo>
                      <a:pt x="335" y="1143"/>
                    </a:lnTo>
                    <a:lnTo>
                      <a:pt x="388" y="1162"/>
                    </a:lnTo>
                    <a:lnTo>
                      <a:pt x="441" y="1178"/>
                    </a:lnTo>
                    <a:lnTo>
                      <a:pt x="494" y="1193"/>
                    </a:lnTo>
                    <a:lnTo>
                      <a:pt x="548" y="1204"/>
                    </a:lnTo>
                    <a:lnTo>
                      <a:pt x="605" y="1216"/>
                    </a:lnTo>
                    <a:lnTo>
                      <a:pt x="662" y="1223"/>
                    </a:lnTo>
                    <a:lnTo>
                      <a:pt x="715" y="1231"/>
                    </a:lnTo>
                    <a:lnTo>
                      <a:pt x="772" y="1238"/>
                    </a:lnTo>
                    <a:lnTo>
                      <a:pt x="829" y="1242"/>
                    </a:lnTo>
                    <a:lnTo>
                      <a:pt x="886" y="1246"/>
                    </a:lnTo>
                    <a:lnTo>
                      <a:pt x="939" y="1250"/>
                    </a:lnTo>
                    <a:lnTo>
                      <a:pt x="996" y="1254"/>
                    </a:lnTo>
                    <a:lnTo>
                      <a:pt x="1012" y="1254"/>
                    </a:lnTo>
                    <a:lnTo>
                      <a:pt x="1027" y="1242"/>
                    </a:lnTo>
                    <a:lnTo>
                      <a:pt x="1038" y="1231"/>
                    </a:lnTo>
                    <a:lnTo>
                      <a:pt x="1046" y="1212"/>
                    </a:lnTo>
                    <a:lnTo>
                      <a:pt x="1046" y="1193"/>
                    </a:lnTo>
                    <a:lnTo>
                      <a:pt x="1038" y="1178"/>
                    </a:lnTo>
                    <a:lnTo>
                      <a:pt x="1023" y="1166"/>
                    </a:lnTo>
                    <a:lnTo>
                      <a:pt x="1008" y="1162"/>
                    </a:lnTo>
                    <a:lnTo>
                      <a:pt x="955" y="1162"/>
                    </a:lnTo>
                    <a:lnTo>
                      <a:pt x="905" y="1162"/>
                    </a:lnTo>
                    <a:lnTo>
                      <a:pt x="852" y="1159"/>
                    </a:lnTo>
                    <a:lnTo>
                      <a:pt x="802" y="1155"/>
                    </a:lnTo>
                    <a:lnTo>
                      <a:pt x="749" y="1151"/>
                    </a:lnTo>
                    <a:lnTo>
                      <a:pt x="696" y="1143"/>
                    </a:lnTo>
                    <a:lnTo>
                      <a:pt x="647" y="1136"/>
                    </a:lnTo>
                    <a:lnTo>
                      <a:pt x="593" y="1128"/>
                    </a:lnTo>
                    <a:lnTo>
                      <a:pt x="544" y="1117"/>
                    </a:lnTo>
                    <a:lnTo>
                      <a:pt x="491" y="1105"/>
                    </a:lnTo>
                    <a:lnTo>
                      <a:pt x="441" y="1090"/>
                    </a:lnTo>
                    <a:lnTo>
                      <a:pt x="392" y="1075"/>
                    </a:lnTo>
                    <a:lnTo>
                      <a:pt x="342" y="1060"/>
                    </a:lnTo>
                    <a:lnTo>
                      <a:pt x="297" y="1037"/>
                    </a:lnTo>
                    <a:lnTo>
                      <a:pt x="247" y="1014"/>
                    </a:lnTo>
                    <a:lnTo>
                      <a:pt x="202" y="992"/>
                    </a:lnTo>
                    <a:lnTo>
                      <a:pt x="164" y="965"/>
                    </a:lnTo>
                    <a:lnTo>
                      <a:pt x="133" y="927"/>
                    </a:lnTo>
                    <a:lnTo>
                      <a:pt x="114" y="889"/>
                    </a:lnTo>
                    <a:lnTo>
                      <a:pt x="99" y="843"/>
                    </a:lnTo>
                    <a:lnTo>
                      <a:pt x="99" y="790"/>
                    </a:lnTo>
                    <a:lnTo>
                      <a:pt x="107" y="722"/>
                    </a:lnTo>
                    <a:lnTo>
                      <a:pt x="122" y="654"/>
                    </a:lnTo>
                    <a:lnTo>
                      <a:pt x="137" y="604"/>
                    </a:lnTo>
                    <a:lnTo>
                      <a:pt x="164" y="547"/>
                    </a:lnTo>
                    <a:lnTo>
                      <a:pt x="194" y="498"/>
                    </a:lnTo>
                    <a:lnTo>
                      <a:pt x="221" y="452"/>
                    </a:lnTo>
                    <a:lnTo>
                      <a:pt x="255" y="411"/>
                    </a:lnTo>
                    <a:lnTo>
                      <a:pt x="289" y="369"/>
                    </a:lnTo>
                    <a:lnTo>
                      <a:pt x="327" y="331"/>
                    </a:lnTo>
                    <a:lnTo>
                      <a:pt x="369" y="293"/>
                    </a:lnTo>
                    <a:lnTo>
                      <a:pt x="418" y="251"/>
                    </a:lnTo>
                    <a:lnTo>
                      <a:pt x="468" y="213"/>
                    </a:lnTo>
                    <a:lnTo>
                      <a:pt x="525" y="175"/>
                    </a:lnTo>
                    <a:lnTo>
                      <a:pt x="586" y="137"/>
                    </a:lnTo>
                    <a:lnTo>
                      <a:pt x="650" y="103"/>
                    </a:lnTo>
                    <a:lnTo>
                      <a:pt x="711" y="73"/>
                    </a:lnTo>
                    <a:lnTo>
                      <a:pt x="768" y="46"/>
                    </a:lnTo>
                    <a:lnTo>
                      <a:pt x="821" y="23"/>
                    </a:lnTo>
                    <a:lnTo>
                      <a:pt x="867" y="4"/>
                    </a:lnTo>
                    <a:lnTo>
                      <a:pt x="825" y="0"/>
                    </a:lnTo>
                    <a:lnTo>
                      <a:pt x="772" y="4"/>
                    </a:lnTo>
                    <a:lnTo>
                      <a:pt x="715" y="19"/>
                    </a:lnTo>
                    <a:lnTo>
                      <a:pt x="650" y="38"/>
                    </a:lnTo>
                    <a:lnTo>
                      <a:pt x="586" y="65"/>
                    </a:lnTo>
                    <a:lnTo>
                      <a:pt x="521" y="95"/>
                    </a:lnTo>
                    <a:lnTo>
                      <a:pt x="460" y="130"/>
                    </a:lnTo>
                    <a:lnTo>
                      <a:pt x="407" y="168"/>
                    </a:lnTo>
                    <a:close/>
                  </a:path>
                </a:pathLst>
              </a:custGeom>
              <a:solidFill>
                <a:srgbClr val="000000"/>
              </a:solidFill>
              <a:ln w="9525">
                <a:noFill/>
                <a:round/>
                <a:headEnd/>
                <a:tailEnd/>
              </a:ln>
            </p:spPr>
            <p:txBody>
              <a:bodyPr/>
              <a:lstStyle/>
              <a:p>
                <a:endParaRPr lang="en-US"/>
              </a:p>
            </p:txBody>
          </p:sp>
          <p:sp>
            <p:nvSpPr>
              <p:cNvPr id="2591" name="Freeform 2178"/>
              <p:cNvSpPr>
                <a:spLocks noChangeAspect="1"/>
              </p:cNvSpPr>
              <p:nvPr/>
            </p:nvSpPr>
            <p:spPr bwMode="auto">
              <a:xfrm>
                <a:off x="2143" y="16428"/>
                <a:ext cx="913" cy="835"/>
              </a:xfrm>
              <a:custGeom>
                <a:avLst/>
                <a:gdLst>
                  <a:gd name="T0" fmla="*/ 761 w 913"/>
                  <a:gd name="T1" fmla="*/ 258 h 835"/>
                  <a:gd name="T2" fmla="*/ 803 w 913"/>
                  <a:gd name="T3" fmla="*/ 303 h 835"/>
                  <a:gd name="T4" fmla="*/ 826 w 913"/>
                  <a:gd name="T5" fmla="*/ 357 h 835"/>
                  <a:gd name="T6" fmla="*/ 841 w 913"/>
                  <a:gd name="T7" fmla="*/ 414 h 835"/>
                  <a:gd name="T8" fmla="*/ 841 w 913"/>
                  <a:gd name="T9" fmla="*/ 474 h 835"/>
                  <a:gd name="T10" fmla="*/ 833 w 913"/>
                  <a:gd name="T11" fmla="*/ 524 h 835"/>
                  <a:gd name="T12" fmla="*/ 818 w 913"/>
                  <a:gd name="T13" fmla="*/ 565 h 835"/>
                  <a:gd name="T14" fmla="*/ 791 w 913"/>
                  <a:gd name="T15" fmla="*/ 607 h 835"/>
                  <a:gd name="T16" fmla="*/ 765 w 913"/>
                  <a:gd name="T17" fmla="*/ 641 h 835"/>
                  <a:gd name="T18" fmla="*/ 730 w 913"/>
                  <a:gd name="T19" fmla="*/ 679 h 835"/>
                  <a:gd name="T20" fmla="*/ 696 w 913"/>
                  <a:gd name="T21" fmla="*/ 710 h 835"/>
                  <a:gd name="T22" fmla="*/ 662 w 913"/>
                  <a:gd name="T23" fmla="*/ 744 h 835"/>
                  <a:gd name="T24" fmla="*/ 628 w 913"/>
                  <a:gd name="T25" fmla="*/ 778 h 835"/>
                  <a:gd name="T26" fmla="*/ 620 w 913"/>
                  <a:gd name="T27" fmla="*/ 790 h 835"/>
                  <a:gd name="T28" fmla="*/ 616 w 913"/>
                  <a:gd name="T29" fmla="*/ 801 h 835"/>
                  <a:gd name="T30" fmla="*/ 620 w 913"/>
                  <a:gd name="T31" fmla="*/ 812 h 835"/>
                  <a:gd name="T32" fmla="*/ 628 w 913"/>
                  <a:gd name="T33" fmla="*/ 824 h 835"/>
                  <a:gd name="T34" fmla="*/ 639 w 913"/>
                  <a:gd name="T35" fmla="*/ 831 h 835"/>
                  <a:gd name="T36" fmla="*/ 651 w 913"/>
                  <a:gd name="T37" fmla="*/ 835 h 835"/>
                  <a:gd name="T38" fmla="*/ 666 w 913"/>
                  <a:gd name="T39" fmla="*/ 831 h 835"/>
                  <a:gd name="T40" fmla="*/ 677 w 913"/>
                  <a:gd name="T41" fmla="*/ 824 h 835"/>
                  <a:gd name="T42" fmla="*/ 753 w 913"/>
                  <a:gd name="T43" fmla="*/ 774 h 835"/>
                  <a:gd name="T44" fmla="*/ 814 w 913"/>
                  <a:gd name="T45" fmla="*/ 710 h 835"/>
                  <a:gd name="T46" fmla="*/ 867 w 913"/>
                  <a:gd name="T47" fmla="*/ 634 h 835"/>
                  <a:gd name="T48" fmla="*/ 902 w 913"/>
                  <a:gd name="T49" fmla="*/ 554 h 835"/>
                  <a:gd name="T50" fmla="*/ 913 w 913"/>
                  <a:gd name="T51" fmla="*/ 467 h 835"/>
                  <a:gd name="T52" fmla="*/ 905 w 913"/>
                  <a:gd name="T53" fmla="*/ 383 h 835"/>
                  <a:gd name="T54" fmla="*/ 875 w 913"/>
                  <a:gd name="T55" fmla="*/ 303 h 835"/>
                  <a:gd name="T56" fmla="*/ 814 w 913"/>
                  <a:gd name="T57" fmla="*/ 231 h 835"/>
                  <a:gd name="T58" fmla="*/ 768 w 913"/>
                  <a:gd name="T59" fmla="*/ 193 h 835"/>
                  <a:gd name="T60" fmla="*/ 715 w 913"/>
                  <a:gd name="T61" fmla="*/ 159 h 835"/>
                  <a:gd name="T62" fmla="*/ 654 w 913"/>
                  <a:gd name="T63" fmla="*/ 129 h 835"/>
                  <a:gd name="T64" fmla="*/ 594 w 913"/>
                  <a:gd name="T65" fmla="*/ 102 h 835"/>
                  <a:gd name="T66" fmla="*/ 529 w 913"/>
                  <a:gd name="T67" fmla="*/ 79 h 835"/>
                  <a:gd name="T68" fmla="*/ 461 w 913"/>
                  <a:gd name="T69" fmla="*/ 60 h 835"/>
                  <a:gd name="T70" fmla="*/ 396 w 913"/>
                  <a:gd name="T71" fmla="*/ 41 h 835"/>
                  <a:gd name="T72" fmla="*/ 327 w 913"/>
                  <a:gd name="T73" fmla="*/ 26 h 835"/>
                  <a:gd name="T74" fmla="*/ 267 w 913"/>
                  <a:gd name="T75" fmla="*/ 15 h 835"/>
                  <a:gd name="T76" fmla="*/ 206 w 913"/>
                  <a:gd name="T77" fmla="*/ 7 h 835"/>
                  <a:gd name="T78" fmla="*/ 153 w 913"/>
                  <a:gd name="T79" fmla="*/ 0 h 835"/>
                  <a:gd name="T80" fmla="*/ 103 w 913"/>
                  <a:gd name="T81" fmla="*/ 0 h 835"/>
                  <a:gd name="T82" fmla="*/ 61 w 913"/>
                  <a:gd name="T83" fmla="*/ 0 h 835"/>
                  <a:gd name="T84" fmla="*/ 31 w 913"/>
                  <a:gd name="T85" fmla="*/ 3 h 835"/>
                  <a:gd name="T86" fmla="*/ 12 w 913"/>
                  <a:gd name="T87" fmla="*/ 11 h 835"/>
                  <a:gd name="T88" fmla="*/ 0 w 913"/>
                  <a:gd name="T89" fmla="*/ 19 h 835"/>
                  <a:gd name="T90" fmla="*/ 38 w 913"/>
                  <a:gd name="T91" fmla="*/ 26 h 835"/>
                  <a:gd name="T92" fmla="*/ 80 w 913"/>
                  <a:gd name="T93" fmla="*/ 30 h 835"/>
                  <a:gd name="T94" fmla="*/ 122 w 913"/>
                  <a:gd name="T95" fmla="*/ 38 h 835"/>
                  <a:gd name="T96" fmla="*/ 168 w 913"/>
                  <a:gd name="T97" fmla="*/ 45 h 835"/>
                  <a:gd name="T98" fmla="*/ 217 w 913"/>
                  <a:gd name="T99" fmla="*/ 53 h 835"/>
                  <a:gd name="T100" fmla="*/ 267 w 913"/>
                  <a:gd name="T101" fmla="*/ 60 h 835"/>
                  <a:gd name="T102" fmla="*/ 316 w 913"/>
                  <a:gd name="T103" fmla="*/ 72 h 835"/>
                  <a:gd name="T104" fmla="*/ 369 w 913"/>
                  <a:gd name="T105" fmla="*/ 83 h 835"/>
                  <a:gd name="T106" fmla="*/ 419 w 913"/>
                  <a:gd name="T107" fmla="*/ 98 h 835"/>
                  <a:gd name="T108" fmla="*/ 472 w 913"/>
                  <a:gd name="T109" fmla="*/ 114 h 835"/>
                  <a:gd name="T110" fmla="*/ 525 w 913"/>
                  <a:gd name="T111" fmla="*/ 133 h 835"/>
                  <a:gd name="T112" fmla="*/ 575 w 913"/>
                  <a:gd name="T113" fmla="*/ 152 h 835"/>
                  <a:gd name="T114" fmla="*/ 624 w 913"/>
                  <a:gd name="T115" fmla="*/ 174 h 835"/>
                  <a:gd name="T116" fmla="*/ 673 w 913"/>
                  <a:gd name="T117" fmla="*/ 197 h 835"/>
                  <a:gd name="T118" fmla="*/ 719 w 913"/>
                  <a:gd name="T119" fmla="*/ 228 h 835"/>
                  <a:gd name="T120" fmla="*/ 761 w 913"/>
                  <a:gd name="T121" fmla="*/ 258 h 83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3"/>
                  <a:gd name="T184" fmla="*/ 0 h 835"/>
                  <a:gd name="T185" fmla="*/ 913 w 913"/>
                  <a:gd name="T186" fmla="*/ 835 h 83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3" h="835">
                    <a:moveTo>
                      <a:pt x="761" y="258"/>
                    </a:moveTo>
                    <a:lnTo>
                      <a:pt x="803" y="303"/>
                    </a:lnTo>
                    <a:lnTo>
                      <a:pt x="826" y="357"/>
                    </a:lnTo>
                    <a:lnTo>
                      <a:pt x="841" y="414"/>
                    </a:lnTo>
                    <a:lnTo>
                      <a:pt x="841" y="474"/>
                    </a:lnTo>
                    <a:lnTo>
                      <a:pt x="833" y="524"/>
                    </a:lnTo>
                    <a:lnTo>
                      <a:pt x="818" y="565"/>
                    </a:lnTo>
                    <a:lnTo>
                      <a:pt x="791" y="607"/>
                    </a:lnTo>
                    <a:lnTo>
                      <a:pt x="765" y="641"/>
                    </a:lnTo>
                    <a:lnTo>
                      <a:pt x="730" y="679"/>
                    </a:lnTo>
                    <a:lnTo>
                      <a:pt x="696" y="710"/>
                    </a:lnTo>
                    <a:lnTo>
                      <a:pt x="662" y="744"/>
                    </a:lnTo>
                    <a:lnTo>
                      <a:pt x="628" y="778"/>
                    </a:lnTo>
                    <a:lnTo>
                      <a:pt x="620" y="790"/>
                    </a:lnTo>
                    <a:lnTo>
                      <a:pt x="616" y="801"/>
                    </a:lnTo>
                    <a:lnTo>
                      <a:pt x="620" y="812"/>
                    </a:lnTo>
                    <a:lnTo>
                      <a:pt x="628" y="824"/>
                    </a:lnTo>
                    <a:lnTo>
                      <a:pt x="639" y="831"/>
                    </a:lnTo>
                    <a:lnTo>
                      <a:pt x="651" y="835"/>
                    </a:lnTo>
                    <a:lnTo>
                      <a:pt x="666" y="831"/>
                    </a:lnTo>
                    <a:lnTo>
                      <a:pt x="677" y="824"/>
                    </a:lnTo>
                    <a:lnTo>
                      <a:pt x="753" y="774"/>
                    </a:lnTo>
                    <a:lnTo>
                      <a:pt x="814" y="710"/>
                    </a:lnTo>
                    <a:lnTo>
                      <a:pt x="867" y="634"/>
                    </a:lnTo>
                    <a:lnTo>
                      <a:pt x="902" y="554"/>
                    </a:lnTo>
                    <a:lnTo>
                      <a:pt x="913" y="467"/>
                    </a:lnTo>
                    <a:lnTo>
                      <a:pt x="905" y="383"/>
                    </a:lnTo>
                    <a:lnTo>
                      <a:pt x="875" y="303"/>
                    </a:lnTo>
                    <a:lnTo>
                      <a:pt x="814" y="231"/>
                    </a:lnTo>
                    <a:lnTo>
                      <a:pt x="768" y="193"/>
                    </a:lnTo>
                    <a:lnTo>
                      <a:pt x="715" y="159"/>
                    </a:lnTo>
                    <a:lnTo>
                      <a:pt x="654" y="129"/>
                    </a:lnTo>
                    <a:lnTo>
                      <a:pt x="594" y="102"/>
                    </a:lnTo>
                    <a:lnTo>
                      <a:pt x="529" y="79"/>
                    </a:lnTo>
                    <a:lnTo>
                      <a:pt x="461" y="60"/>
                    </a:lnTo>
                    <a:lnTo>
                      <a:pt x="396" y="41"/>
                    </a:lnTo>
                    <a:lnTo>
                      <a:pt x="327" y="26"/>
                    </a:lnTo>
                    <a:lnTo>
                      <a:pt x="267" y="15"/>
                    </a:lnTo>
                    <a:lnTo>
                      <a:pt x="206" y="7"/>
                    </a:lnTo>
                    <a:lnTo>
                      <a:pt x="153" y="0"/>
                    </a:lnTo>
                    <a:lnTo>
                      <a:pt x="103" y="0"/>
                    </a:lnTo>
                    <a:lnTo>
                      <a:pt x="61" y="0"/>
                    </a:lnTo>
                    <a:lnTo>
                      <a:pt x="31" y="3"/>
                    </a:lnTo>
                    <a:lnTo>
                      <a:pt x="12" y="11"/>
                    </a:lnTo>
                    <a:lnTo>
                      <a:pt x="0" y="19"/>
                    </a:lnTo>
                    <a:lnTo>
                      <a:pt x="38" y="26"/>
                    </a:lnTo>
                    <a:lnTo>
                      <a:pt x="80" y="30"/>
                    </a:lnTo>
                    <a:lnTo>
                      <a:pt x="122" y="38"/>
                    </a:lnTo>
                    <a:lnTo>
                      <a:pt x="168" y="45"/>
                    </a:lnTo>
                    <a:lnTo>
                      <a:pt x="217" y="53"/>
                    </a:lnTo>
                    <a:lnTo>
                      <a:pt x="267" y="60"/>
                    </a:lnTo>
                    <a:lnTo>
                      <a:pt x="316" y="72"/>
                    </a:lnTo>
                    <a:lnTo>
                      <a:pt x="369" y="83"/>
                    </a:lnTo>
                    <a:lnTo>
                      <a:pt x="419" y="98"/>
                    </a:lnTo>
                    <a:lnTo>
                      <a:pt x="472" y="114"/>
                    </a:lnTo>
                    <a:lnTo>
                      <a:pt x="525" y="133"/>
                    </a:lnTo>
                    <a:lnTo>
                      <a:pt x="575" y="152"/>
                    </a:lnTo>
                    <a:lnTo>
                      <a:pt x="624" y="174"/>
                    </a:lnTo>
                    <a:lnTo>
                      <a:pt x="673" y="197"/>
                    </a:lnTo>
                    <a:lnTo>
                      <a:pt x="719" y="228"/>
                    </a:lnTo>
                    <a:lnTo>
                      <a:pt x="761" y="258"/>
                    </a:lnTo>
                    <a:close/>
                  </a:path>
                </a:pathLst>
              </a:custGeom>
              <a:solidFill>
                <a:srgbClr val="000000"/>
              </a:solidFill>
              <a:ln w="9525">
                <a:noFill/>
                <a:round/>
                <a:headEnd/>
                <a:tailEnd/>
              </a:ln>
            </p:spPr>
            <p:txBody>
              <a:bodyPr/>
              <a:lstStyle/>
              <a:p>
                <a:endParaRPr lang="en-US"/>
              </a:p>
            </p:txBody>
          </p:sp>
          <p:sp>
            <p:nvSpPr>
              <p:cNvPr id="2592" name="Freeform 2179"/>
              <p:cNvSpPr>
                <a:spLocks noChangeAspect="1"/>
              </p:cNvSpPr>
              <p:nvPr/>
            </p:nvSpPr>
            <p:spPr bwMode="auto">
              <a:xfrm>
                <a:off x="307" y="16880"/>
                <a:ext cx="373" cy="782"/>
              </a:xfrm>
              <a:custGeom>
                <a:avLst/>
                <a:gdLst>
                  <a:gd name="T0" fmla="*/ 0 w 373"/>
                  <a:gd name="T1" fmla="*/ 425 h 782"/>
                  <a:gd name="T2" fmla="*/ 0 w 373"/>
                  <a:gd name="T3" fmla="*/ 489 h 782"/>
                  <a:gd name="T4" fmla="*/ 15 w 373"/>
                  <a:gd name="T5" fmla="*/ 550 h 782"/>
                  <a:gd name="T6" fmla="*/ 42 w 373"/>
                  <a:gd name="T7" fmla="*/ 607 h 782"/>
                  <a:gd name="T8" fmla="*/ 80 w 373"/>
                  <a:gd name="T9" fmla="*/ 656 h 782"/>
                  <a:gd name="T10" fmla="*/ 125 w 373"/>
                  <a:gd name="T11" fmla="*/ 698 h 782"/>
                  <a:gd name="T12" fmla="*/ 179 w 373"/>
                  <a:gd name="T13" fmla="*/ 736 h 782"/>
                  <a:gd name="T14" fmla="*/ 240 w 373"/>
                  <a:gd name="T15" fmla="*/ 763 h 782"/>
                  <a:gd name="T16" fmla="*/ 300 w 373"/>
                  <a:gd name="T17" fmla="*/ 778 h 782"/>
                  <a:gd name="T18" fmla="*/ 319 w 373"/>
                  <a:gd name="T19" fmla="*/ 782 h 782"/>
                  <a:gd name="T20" fmla="*/ 338 w 373"/>
                  <a:gd name="T21" fmla="*/ 774 h 782"/>
                  <a:gd name="T22" fmla="*/ 354 w 373"/>
                  <a:gd name="T23" fmla="*/ 763 h 782"/>
                  <a:gd name="T24" fmla="*/ 361 w 373"/>
                  <a:gd name="T25" fmla="*/ 748 h 782"/>
                  <a:gd name="T26" fmla="*/ 361 w 373"/>
                  <a:gd name="T27" fmla="*/ 729 h 782"/>
                  <a:gd name="T28" fmla="*/ 357 w 373"/>
                  <a:gd name="T29" fmla="*/ 710 h 782"/>
                  <a:gd name="T30" fmla="*/ 346 w 373"/>
                  <a:gd name="T31" fmla="*/ 694 h 782"/>
                  <a:gd name="T32" fmla="*/ 327 w 373"/>
                  <a:gd name="T33" fmla="*/ 687 h 782"/>
                  <a:gd name="T34" fmla="*/ 266 w 373"/>
                  <a:gd name="T35" fmla="*/ 664 h 782"/>
                  <a:gd name="T36" fmla="*/ 209 w 373"/>
                  <a:gd name="T37" fmla="*/ 634 h 782"/>
                  <a:gd name="T38" fmla="*/ 164 w 373"/>
                  <a:gd name="T39" fmla="*/ 592 h 782"/>
                  <a:gd name="T40" fmla="*/ 129 w 373"/>
                  <a:gd name="T41" fmla="*/ 546 h 782"/>
                  <a:gd name="T42" fmla="*/ 106 w 373"/>
                  <a:gd name="T43" fmla="*/ 489 h 782"/>
                  <a:gd name="T44" fmla="*/ 95 w 373"/>
                  <a:gd name="T45" fmla="*/ 429 h 782"/>
                  <a:gd name="T46" fmla="*/ 95 w 373"/>
                  <a:gd name="T47" fmla="*/ 364 h 782"/>
                  <a:gd name="T48" fmla="*/ 114 w 373"/>
                  <a:gd name="T49" fmla="*/ 296 h 782"/>
                  <a:gd name="T50" fmla="*/ 141 w 373"/>
                  <a:gd name="T51" fmla="*/ 246 h 782"/>
                  <a:gd name="T52" fmla="*/ 183 w 373"/>
                  <a:gd name="T53" fmla="*/ 197 h 782"/>
                  <a:gd name="T54" fmla="*/ 228 w 373"/>
                  <a:gd name="T55" fmla="*/ 151 h 782"/>
                  <a:gd name="T56" fmla="*/ 278 w 373"/>
                  <a:gd name="T57" fmla="*/ 110 h 782"/>
                  <a:gd name="T58" fmla="*/ 319 w 373"/>
                  <a:gd name="T59" fmla="*/ 76 h 782"/>
                  <a:gd name="T60" fmla="*/ 354 w 373"/>
                  <a:gd name="T61" fmla="*/ 41 h 782"/>
                  <a:gd name="T62" fmla="*/ 373 w 373"/>
                  <a:gd name="T63" fmla="*/ 19 h 782"/>
                  <a:gd name="T64" fmla="*/ 373 w 373"/>
                  <a:gd name="T65" fmla="*/ 0 h 782"/>
                  <a:gd name="T66" fmla="*/ 331 w 373"/>
                  <a:gd name="T67" fmla="*/ 15 h 782"/>
                  <a:gd name="T68" fmla="*/ 278 w 373"/>
                  <a:gd name="T69" fmla="*/ 41 h 782"/>
                  <a:gd name="T70" fmla="*/ 221 w 373"/>
                  <a:gd name="T71" fmla="*/ 87 h 782"/>
                  <a:gd name="T72" fmla="*/ 160 w 373"/>
                  <a:gd name="T73" fmla="*/ 140 h 782"/>
                  <a:gd name="T74" fmla="*/ 103 w 373"/>
                  <a:gd name="T75" fmla="*/ 201 h 782"/>
                  <a:gd name="T76" fmla="*/ 57 w 373"/>
                  <a:gd name="T77" fmla="*/ 273 h 782"/>
                  <a:gd name="T78" fmla="*/ 19 w 373"/>
                  <a:gd name="T79" fmla="*/ 349 h 782"/>
                  <a:gd name="T80" fmla="*/ 0 w 373"/>
                  <a:gd name="T81" fmla="*/ 425 h 78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2"/>
                  <a:gd name="T125" fmla="*/ 373 w 373"/>
                  <a:gd name="T126" fmla="*/ 782 h 78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2">
                    <a:moveTo>
                      <a:pt x="0" y="425"/>
                    </a:moveTo>
                    <a:lnTo>
                      <a:pt x="0" y="489"/>
                    </a:lnTo>
                    <a:lnTo>
                      <a:pt x="15" y="550"/>
                    </a:lnTo>
                    <a:lnTo>
                      <a:pt x="42" y="607"/>
                    </a:lnTo>
                    <a:lnTo>
                      <a:pt x="80" y="656"/>
                    </a:lnTo>
                    <a:lnTo>
                      <a:pt x="125" y="698"/>
                    </a:lnTo>
                    <a:lnTo>
                      <a:pt x="179" y="736"/>
                    </a:lnTo>
                    <a:lnTo>
                      <a:pt x="240" y="763"/>
                    </a:lnTo>
                    <a:lnTo>
                      <a:pt x="300" y="778"/>
                    </a:lnTo>
                    <a:lnTo>
                      <a:pt x="319" y="782"/>
                    </a:lnTo>
                    <a:lnTo>
                      <a:pt x="338" y="774"/>
                    </a:lnTo>
                    <a:lnTo>
                      <a:pt x="354" y="763"/>
                    </a:lnTo>
                    <a:lnTo>
                      <a:pt x="361" y="748"/>
                    </a:lnTo>
                    <a:lnTo>
                      <a:pt x="361" y="729"/>
                    </a:lnTo>
                    <a:lnTo>
                      <a:pt x="357" y="710"/>
                    </a:lnTo>
                    <a:lnTo>
                      <a:pt x="346" y="694"/>
                    </a:lnTo>
                    <a:lnTo>
                      <a:pt x="327" y="687"/>
                    </a:lnTo>
                    <a:lnTo>
                      <a:pt x="266" y="664"/>
                    </a:lnTo>
                    <a:lnTo>
                      <a:pt x="209" y="634"/>
                    </a:lnTo>
                    <a:lnTo>
                      <a:pt x="164" y="592"/>
                    </a:lnTo>
                    <a:lnTo>
                      <a:pt x="129" y="546"/>
                    </a:lnTo>
                    <a:lnTo>
                      <a:pt x="106" y="489"/>
                    </a:lnTo>
                    <a:lnTo>
                      <a:pt x="95" y="429"/>
                    </a:lnTo>
                    <a:lnTo>
                      <a:pt x="95" y="364"/>
                    </a:lnTo>
                    <a:lnTo>
                      <a:pt x="114" y="296"/>
                    </a:lnTo>
                    <a:lnTo>
                      <a:pt x="141" y="246"/>
                    </a:lnTo>
                    <a:lnTo>
                      <a:pt x="183" y="197"/>
                    </a:lnTo>
                    <a:lnTo>
                      <a:pt x="228" y="151"/>
                    </a:lnTo>
                    <a:lnTo>
                      <a:pt x="278" y="110"/>
                    </a:lnTo>
                    <a:lnTo>
                      <a:pt x="319" y="76"/>
                    </a:lnTo>
                    <a:lnTo>
                      <a:pt x="354" y="41"/>
                    </a:lnTo>
                    <a:lnTo>
                      <a:pt x="373" y="19"/>
                    </a:lnTo>
                    <a:lnTo>
                      <a:pt x="373" y="0"/>
                    </a:lnTo>
                    <a:lnTo>
                      <a:pt x="331" y="15"/>
                    </a:lnTo>
                    <a:lnTo>
                      <a:pt x="278" y="41"/>
                    </a:lnTo>
                    <a:lnTo>
                      <a:pt x="221" y="87"/>
                    </a:lnTo>
                    <a:lnTo>
                      <a:pt x="160" y="140"/>
                    </a:lnTo>
                    <a:lnTo>
                      <a:pt x="103" y="201"/>
                    </a:lnTo>
                    <a:lnTo>
                      <a:pt x="57" y="273"/>
                    </a:lnTo>
                    <a:lnTo>
                      <a:pt x="19" y="349"/>
                    </a:lnTo>
                    <a:lnTo>
                      <a:pt x="0" y="425"/>
                    </a:lnTo>
                    <a:close/>
                  </a:path>
                </a:pathLst>
              </a:custGeom>
              <a:solidFill>
                <a:srgbClr val="000000"/>
              </a:solidFill>
              <a:ln w="9525">
                <a:noFill/>
                <a:round/>
                <a:headEnd/>
                <a:tailEnd/>
              </a:ln>
            </p:spPr>
            <p:txBody>
              <a:bodyPr/>
              <a:lstStyle/>
              <a:p>
                <a:endParaRPr lang="en-US"/>
              </a:p>
            </p:txBody>
          </p:sp>
          <p:sp>
            <p:nvSpPr>
              <p:cNvPr id="2593" name="Freeform 2180"/>
              <p:cNvSpPr>
                <a:spLocks noChangeAspect="1"/>
              </p:cNvSpPr>
              <p:nvPr/>
            </p:nvSpPr>
            <p:spPr bwMode="auto">
              <a:xfrm>
                <a:off x="2900" y="16375"/>
                <a:ext cx="795" cy="1025"/>
              </a:xfrm>
              <a:custGeom>
                <a:avLst/>
                <a:gdLst>
                  <a:gd name="T0" fmla="*/ 673 w 795"/>
                  <a:gd name="T1" fmla="*/ 410 h 1025"/>
                  <a:gd name="T2" fmla="*/ 711 w 795"/>
                  <a:gd name="T3" fmla="*/ 474 h 1025"/>
                  <a:gd name="T4" fmla="*/ 730 w 795"/>
                  <a:gd name="T5" fmla="*/ 543 h 1025"/>
                  <a:gd name="T6" fmla="*/ 719 w 795"/>
                  <a:gd name="T7" fmla="*/ 618 h 1025"/>
                  <a:gd name="T8" fmla="*/ 673 w 795"/>
                  <a:gd name="T9" fmla="*/ 691 h 1025"/>
                  <a:gd name="T10" fmla="*/ 608 w 795"/>
                  <a:gd name="T11" fmla="*/ 755 h 1025"/>
                  <a:gd name="T12" fmla="*/ 536 w 795"/>
                  <a:gd name="T13" fmla="*/ 812 h 1025"/>
                  <a:gd name="T14" fmla="*/ 460 w 795"/>
                  <a:gd name="T15" fmla="*/ 873 h 1025"/>
                  <a:gd name="T16" fmla="*/ 414 w 795"/>
                  <a:gd name="T17" fmla="*/ 918 h 1025"/>
                  <a:gd name="T18" fmla="*/ 399 w 795"/>
                  <a:gd name="T19" fmla="*/ 949 h 1025"/>
                  <a:gd name="T20" fmla="*/ 388 w 795"/>
                  <a:gd name="T21" fmla="*/ 979 h 1025"/>
                  <a:gd name="T22" fmla="*/ 395 w 795"/>
                  <a:gd name="T23" fmla="*/ 1010 h 1025"/>
                  <a:gd name="T24" fmla="*/ 422 w 795"/>
                  <a:gd name="T25" fmla="*/ 1025 h 1025"/>
                  <a:gd name="T26" fmla="*/ 449 w 795"/>
                  <a:gd name="T27" fmla="*/ 1021 h 1025"/>
                  <a:gd name="T28" fmla="*/ 498 w 795"/>
                  <a:gd name="T29" fmla="*/ 964 h 1025"/>
                  <a:gd name="T30" fmla="*/ 582 w 795"/>
                  <a:gd name="T31" fmla="*/ 888 h 1025"/>
                  <a:gd name="T32" fmla="*/ 669 w 795"/>
                  <a:gd name="T33" fmla="*/ 812 h 1025"/>
                  <a:gd name="T34" fmla="*/ 745 w 795"/>
                  <a:gd name="T35" fmla="*/ 725 h 1025"/>
                  <a:gd name="T36" fmla="*/ 791 w 795"/>
                  <a:gd name="T37" fmla="*/ 615 h 1025"/>
                  <a:gd name="T38" fmla="*/ 787 w 795"/>
                  <a:gd name="T39" fmla="*/ 501 h 1025"/>
                  <a:gd name="T40" fmla="*/ 738 w 795"/>
                  <a:gd name="T41" fmla="*/ 394 h 1025"/>
                  <a:gd name="T42" fmla="*/ 658 w 795"/>
                  <a:gd name="T43" fmla="*/ 307 h 1025"/>
                  <a:gd name="T44" fmla="*/ 570 w 795"/>
                  <a:gd name="T45" fmla="*/ 250 h 1025"/>
                  <a:gd name="T46" fmla="*/ 487 w 795"/>
                  <a:gd name="T47" fmla="*/ 201 h 1025"/>
                  <a:gd name="T48" fmla="*/ 395 w 795"/>
                  <a:gd name="T49" fmla="*/ 151 h 1025"/>
                  <a:gd name="T50" fmla="*/ 300 w 795"/>
                  <a:gd name="T51" fmla="*/ 102 h 1025"/>
                  <a:gd name="T52" fmla="*/ 213 w 795"/>
                  <a:gd name="T53" fmla="*/ 60 h 1025"/>
                  <a:gd name="T54" fmla="*/ 129 w 795"/>
                  <a:gd name="T55" fmla="*/ 26 h 1025"/>
                  <a:gd name="T56" fmla="*/ 65 w 795"/>
                  <a:gd name="T57" fmla="*/ 3 h 1025"/>
                  <a:gd name="T58" fmla="*/ 15 w 795"/>
                  <a:gd name="T59" fmla="*/ 0 h 1025"/>
                  <a:gd name="T60" fmla="*/ 34 w 795"/>
                  <a:gd name="T61" fmla="*/ 26 h 1025"/>
                  <a:gd name="T62" fmla="*/ 114 w 795"/>
                  <a:gd name="T63" fmla="*/ 64 h 1025"/>
                  <a:gd name="T64" fmla="*/ 194 w 795"/>
                  <a:gd name="T65" fmla="*/ 102 h 1025"/>
                  <a:gd name="T66" fmla="*/ 278 w 795"/>
                  <a:gd name="T67" fmla="*/ 144 h 1025"/>
                  <a:gd name="T68" fmla="*/ 365 w 795"/>
                  <a:gd name="T69" fmla="*/ 189 h 1025"/>
                  <a:gd name="T70" fmla="*/ 449 w 795"/>
                  <a:gd name="T71" fmla="*/ 235 h 1025"/>
                  <a:gd name="T72" fmla="*/ 532 w 795"/>
                  <a:gd name="T73" fmla="*/ 292 h 1025"/>
                  <a:gd name="T74" fmla="*/ 608 w 795"/>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5"/>
                  <a:gd name="T115" fmla="*/ 0 h 1025"/>
                  <a:gd name="T116" fmla="*/ 795 w 795"/>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5" h="1025">
                    <a:moveTo>
                      <a:pt x="646" y="383"/>
                    </a:moveTo>
                    <a:lnTo>
                      <a:pt x="673" y="410"/>
                    </a:lnTo>
                    <a:lnTo>
                      <a:pt x="692" y="440"/>
                    </a:lnTo>
                    <a:lnTo>
                      <a:pt x="711" y="474"/>
                    </a:lnTo>
                    <a:lnTo>
                      <a:pt x="722" y="508"/>
                    </a:lnTo>
                    <a:lnTo>
                      <a:pt x="730" y="543"/>
                    </a:lnTo>
                    <a:lnTo>
                      <a:pt x="726" y="581"/>
                    </a:lnTo>
                    <a:lnTo>
                      <a:pt x="719" y="618"/>
                    </a:lnTo>
                    <a:lnTo>
                      <a:pt x="700" y="653"/>
                    </a:lnTo>
                    <a:lnTo>
                      <a:pt x="673" y="691"/>
                    </a:lnTo>
                    <a:lnTo>
                      <a:pt x="643" y="725"/>
                    </a:lnTo>
                    <a:lnTo>
                      <a:pt x="608" y="755"/>
                    </a:lnTo>
                    <a:lnTo>
                      <a:pt x="574" y="786"/>
                    </a:lnTo>
                    <a:lnTo>
                      <a:pt x="536" y="812"/>
                    </a:lnTo>
                    <a:lnTo>
                      <a:pt x="498" y="843"/>
                    </a:lnTo>
                    <a:lnTo>
                      <a:pt x="460" y="873"/>
                    </a:lnTo>
                    <a:lnTo>
                      <a:pt x="426" y="907"/>
                    </a:lnTo>
                    <a:lnTo>
                      <a:pt x="414" y="918"/>
                    </a:lnTo>
                    <a:lnTo>
                      <a:pt x="407" y="934"/>
                    </a:lnTo>
                    <a:lnTo>
                      <a:pt x="399" y="949"/>
                    </a:lnTo>
                    <a:lnTo>
                      <a:pt x="392" y="964"/>
                    </a:lnTo>
                    <a:lnTo>
                      <a:pt x="388" y="979"/>
                    </a:lnTo>
                    <a:lnTo>
                      <a:pt x="388" y="994"/>
                    </a:lnTo>
                    <a:lnTo>
                      <a:pt x="395" y="1010"/>
                    </a:lnTo>
                    <a:lnTo>
                      <a:pt x="407" y="1021"/>
                    </a:lnTo>
                    <a:lnTo>
                      <a:pt x="422" y="1025"/>
                    </a:lnTo>
                    <a:lnTo>
                      <a:pt x="437" y="1025"/>
                    </a:lnTo>
                    <a:lnTo>
                      <a:pt x="449" y="1021"/>
                    </a:lnTo>
                    <a:lnTo>
                      <a:pt x="460" y="1010"/>
                    </a:lnTo>
                    <a:lnTo>
                      <a:pt x="498" y="964"/>
                    </a:lnTo>
                    <a:lnTo>
                      <a:pt x="540" y="926"/>
                    </a:lnTo>
                    <a:lnTo>
                      <a:pt x="582" y="888"/>
                    </a:lnTo>
                    <a:lnTo>
                      <a:pt x="627" y="850"/>
                    </a:lnTo>
                    <a:lnTo>
                      <a:pt x="669" y="812"/>
                    </a:lnTo>
                    <a:lnTo>
                      <a:pt x="711" y="770"/>
                    </a:lnTo>
                    <a:lnTo>
                      <a:pt x="745" y="725"/>
                    </a:lnTo>
                    <a:lnTo>
                      <a:pt x="772" y="675"/>
                    </a:lnTo>
                    <a:lnTo>
                      <a:pt x="791" y="615"/>
                    </a:lnTo>
                    <a:lnTo>
                      <a:pt x="795" y="558"/>
                    </a:lnTo>
                    <a:lnTo>
                      <a:pt x="787" y="501"/>
                    </a:lnTo>
                    <a:lnTo>
                      <a:pt x="768" y="444"/>
                    </a:lnTo>
                    <a:lnTo>
                      <a:pt x="738" y="394"/>
                    </a:lnTo>
                    <a:lnTo>
                      <a:pt x="703" y="345"/>
                    </a:lnTo>
                    <a:lnTo>
                      <a:pt x="658" y="307"/>
                    </a:lnTo>
                    <a:lnTo>
                      <a:pt x="608" y="273"/>
                    </a:lnTo>
                    <a:lnTo>
                      <a:pt x="570" y="250"/>
                    </a:lnTo>
                    <a:lnTo>
                      <a:pt x="529" y="227"/>
                    </a:lnTo>
                    <a:lnTo>
                      <a:pt x="487" y="201"/>
                    </a:lnTo>
                    <a:lnTo>
                      <a:pt x="441" y="178"/>
                    </a:lnTo>
                    <a:lnTo>
                      <a:pt x="395" y="151"/>
                    </a:lnTo>
                    <a:lnTo>
                      <a:pt x="346" y="129"/>
                    </a:lnTo>
                    <a:lnTo>
                      <a:pt x="300" y="102"/>
                    </a:lnTo>
                    <a:lnTo>
                      <a:pt x="255" y="79"/>
                    </a:lnTo>
                    <a:lnTo>
                      <a:pt x="213" y="60"/>
                    </a:lnTo>
                    <a:lnTo>
                      <a:pt x="171" y="41"/>
                    </a:lnTo>
                    <a:lnTo>
                      <a:pt x="129" y="26"/>
                    </a:lnTo>
                    <a:lnTo>
                      <a:pt x="95" y="15"/>
                    </a:lnTo>
                    <a:lnTo>
                      <a:pt x="65" y="3"/>
                    </a:lnTo>
                    <a:lnTo>
                      <a:pt x="38" y="0"/>
                    </a:lnTo>
                    <a:lnTo>
                      <a:pt x="15" y="0"/>
                    </a:lnTo>
                    <a:lnTo>
                      <a:pt x="0" y="7"/>
                    </a:lnTo>
                    <a:lnTo>
                      <a:pt x="34" y="26"/>
                    </a:lnTo>
                    <a:lnTo>
                      <a:pt x="72" y="45"/>
                    </a:lnTo>
                    <a:lnTo>
                      <a:pt x="114" y="64"/>
                    </a:lnTo>
                    <a:lnTo>
                      <a:pt x="152" y="83"/>
                    </a:lnTo>
                    <a:lnTo>
                      <a:pt x="194" y="102"/>
                    </a:lnTo>
                    <a:lnTo>
                      <a:pt x="236" y="121"/>
                    </a:lnTo>
                    <a:lnTo>
                      <a:pt x="278" y="144"/>
                    </a:lnTo>
                    <a:lnTo>
                      <a:pt x="319" y="167"/>
                    </a:lnTo>
                    <a:lnTo>
                      <a:pt x="365" y="189"/>
                    </a:lnTo>
                    <a:lnTo>
                      <a:pt x="407" y="212"/>
                    </a:lnTo>
                    <a:lnTo>
                      <a:pt x="449" y="235"/>
                    </a:lnTo>
                    <a:lnTo>
                      <a:pt x="491" y="262"/>
                    </a:lnTo>
                    <a:lnTo>
                      <a:pt x="532" y="292"/>
                    </a:lnTo>
                    <a:lnTo>
                      <a:pt x="570" y="318"/>
                    </a:lnTo>
                    <a:lnTo>
                      <a:pt x="608" y="349"/>
                    </a:lnTo>
                    <a:lnTo>
                      <a:pt x="646" y="383"/>
                    </a:lnTo>
                    <a:close/>
                  </a:path>
                </a:pathLst>
              </a:custGeom>
              <a:solidFill>
                <a:srgbClr val="000000"/>
              </a:solidFill>
              <a:ln w="9525">
                <a:noFill/>
                <a:round/>
                <a:headEnd/>
                <a:tailEnd/>
              </a:ln>
            </p:spPr>
            <p:txBody>
              <a:bodyPr/>
              <a:lstStyle/>
              <a:p>
                <a:endParaRPr lang="en-US"/>
              </a:p>
            </p:txBody>
          </p:sp>
        </p:grpSp>
      </p:grpSp>
      <p:grpSp>
        <p:nvGrpSpPr>
          <p:cNvPr id="2370" name="Group 2216"/>
          <p:cNvGrpSpPr>
            <a:grpSpLocks/>
          </p:cNvGrpSpPr>
          <p:nvPr/>
        </p:nvGrpSpPr>
        <p:grpSpPr bwMode="auto">
          <a:xfrm rot="19621276" flipH="1">
            <a:off x="1347788" y="5051425"/>
            <a:ext cx="1219200" cy="617538"/>
            <a:chOff x="17472" y="9168"/>
            <a:chExt cx="3648" cy="1920"/>
          </a:xfrm>
        </p:grpSpPr>
        <p:sp>
          <p:nvSpPr>
            <p:cNvPr id="2543" name="Freeform 2217"/>
            <p:cNvSpPr>
              <a:spLocks/>
            </p:cNvSpPr>
            <p:nvPr/>
          </p:nvSpPr>
          <p:spPr bwMode="auto">
            <a:xfrm>
              <a:off x="17819" y="10527"/>
              <a:ext cx="420" cy="502"/>
            </a:xfrm>
            <a:custGeom>
              <a:avLst/>
              <a:gdLst>
                <a:gd name="T0" fmla="*/ 0 w 873"/>
                <a:gd name="T1" fmla="*/ 0 h 1095"/>
                <a:gd name="T2" fmla="*/ 0 w 873"/>
                <a:gd name="T3" fmla="*/ 0 h 1095"/>
                <a:gd name="T4" fmla="*/ 0 w 873"/>
                <a:gd name="T5" fmla="*/ 0 h 1095"/>
                <a:gd name="T6" fmla="*/ 0 w 873"/>
                <a:gd name="T7" fmla="*/ 0 h 1095"/>
                <a:gd name="T8" fmla="*/ 0 w 873"/>
                <a:gd name="T9" fmla="*/ 0 h 1095"/>
                <a:gd name="T10" fmla="*/ 0 w 873"/>
                <a:gd name="T11" fmla="*/ 0 h 1095"/>
                <a:gd name="T12" fmla="*/ 0 w 873"/>
                <a:gd name="T13" fmla="*/ 0 h 1095"/>
                <a:gd name="T14" fmla="*/ 0 w 873"/>
                <a:gd name="T15" fmla="*/ 0 h 1095"/>
                <a:gd name="T16" fmla="*/ 0 w 873"/>
                <a:gd name="T17" fmla="*/ 0 h 1095"/>
                <a:gd name="T18" fmla="*/ 0 w 873"/>
                <a:gd name="T19" fmla="*/ 0 h 1095"/>
                <a:gd name="T20" fmla="*/ 0 w 873"/>
                <a:gd name="T21" fmla="*/ 0 h 1095"/>
                <a:gd name="T22" fmla="*/ 0 w 873"/>
                <a:gd name="T23" fmla="*/ 0 h 1095"/>
                <a:gd name="T24" fmla="*/ 0 w 873"/>
                <a:gd name="T25" fmla="*/ 0 h 1095"/>
                <a:gd name="T26" fmla="*/ 0 w 873"/>
                <a:gd name="T27" fmla="*/ 0 h 1095"/>
                <a:gd name="T28" fmla="*/ 0 w 873"/>
                <a:gd name="T29" fmla="*/ 0 h 1095"/>
                <a:gd name="T30" fmla="*/ 0 w 873"/>
                <a:gd name="T31" fmla="*/ 0 h 1095"/>
                <a:gd name="T32" fmla="*/ 0 w 873"/>
                <a:gd name="T33" fmla="*/ 0 h 1095"/>
                <a:gd name="T34" fmla="*/ 0 w 873"/>
                <a:gd name="T35" fmla="*/ 0 h 1095"/>
                <a:gd name="T36" fmla="*/ 0 w 873"/>
                <a:gd name="T37" fmla="*/ 0 h 1095"/>
                <a:gd name="T38" fmla="*/ 0 w 873"/>
                <a:gd name="T39" fmla="*/ 0 h 1095"/>
                <a:gd name="T40" fmla="*/ 0 w 873"/>
                <a:gd name="T41" fmla="*/ 0 h 1095"/>
                <a:gd name="T42" fmla="*/ 0 w 873"/>
                <a:gd name="T43" fmla="*/ 0 h 1095"/>
                <a:gd name="T44" fmla="*/ 0 w 873"/>
                <a:gd name="T45" fmla="*/ 0 h 1095"/>
                <a:gd name="T46" fmla="*/ 0 w 873"/>
                <a:gd name="T47" fmla="*/ 0 h 1095"/>
                <a:gd name="T48" fmla="*/ 0 w 873"/>
                <a:gd name="T49" fmla="*/ 0 h 1095"/>
                <a:gd name="T50" fmla="*/ 0 w 873"/>
                <a:gd name="T51" fmla="*/ 0 h 1095"/>
                <a:gd name="T52" fmla="*/ 0 w 873"/>
                <a:gd name="T53" fmla="*/ 0 h 1095"/>
                <a:gd name="T54" fmla="*/ 0 w 873"/>
                <a:gd name="T55" fmla="*/ 0 h 1095"/>
                <a:gd name="T56" fmla="*/ 0 w 873"/>
                <a:gd name="T57" fmla="*/ 0 h 1095"/>
                <a:gd name="T58" fmla="*/ 0 w 873"/>
                <a:gd name="T59" fmla="*/ 0 h 1095"/>
                <a:gd name="T60" fmla="*/ 0 w 873"/>
                <a:gd name="T61" fmla="*/ 0 h 1095"/>
                <a:gd name="T62" fmla="*/ 0 w 873"/>
                <a:gd name="T63" fmla="*/ 0 h 109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73"/>
                <a:gd name="T97" fmla="*/ 0 h 1095"/>
                <a:gd name="T98" fmla="*/ 873 w 873"/>
                <a:gd name="T99" fmla="*/ 1095 h 109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73" h="1095">
                  <a:moveTo>
                    <a:pt x="836" y="163"/>
                  </a:moveTo>
                  <a:lnTo>
                    <a:pt x="861" y="187"/>
                  </a:lnTo>
                  <a:lnTo>
                    <a:pt x="873" y="211"/>
                  </a:lnTo>
                  <a:lnTo>
                    <a:pt x="867" y="230"/>
                  </a:lnTo>
                  <a:lnTo>
                    <a:pt x="855" y="248"/>
                  </a:lnTo>
                  <a:lnTo>
                    <a:pt x="830" y="260"/>
                  </a:lnTo>
                  <a:lnTo>
                    <a:pt x="800" y="266"/>
                  </a:lnTo>
                  <a:lnTo>
                    <a:pt x="764" y="260"/>
                  </a:lnTo>
                  <a:lnTo>
                    <a:pt x="733" y="248"/>
                  </a:lnTo>
                  <a:lnTo>
                    <a:pt x="594" y="193"/>
                  </a:lnTo>
                  <a:lnTo>
                    <a:pt x="473" y="181"/>
                  </a:lnTo>
                  <a:lnTo>
                    <a:pt x="370" y="205"/>
                  </a:lnTo>
                  <a:lnTo>
                    <a:pt x="285" y="266"/>
                  </a:lnTo>
                  <a:lnTo>
                    <a:pt x="236" y="339"/>
                  </a:lnTo>
                  <a:lnTo>
                    <a:pt x="218" y="423"/>
                  </a:lnTo>
                  <a:lnTo>
                    <a:pt x="230" y="502"/>
                  </a:lnTo>
                  <a:lnTo>
                    <a:pt x="291" y="575"/>
                  </a:lnTo>
                  <a:lnTo>
                    <a:pt x="333" y="617"/>
                  </a:lnTo>
                  <a:lnTo>
                    <a:pt x="333" y="647"/>
                  </a:lnTo>
                  <a:lnTo>
                    <a:pt x="309" y="659"/>
                  </a:lnTo>
                  <a:lnTo>
                    <a:pt x="267" y="684"/>
                  </a:lnTo>
                  <a:lnTo>
                    <a:pt x="170" y="768"/>
                  </a:lnTo>
                  <a:lnTo>
                    <a:pt x="133" y="847"/>
                  </a:lnTo>
                  <a:lnTo>
                    <a:pt x="145" y="908"/>
                  </a:lnTo>
                  <a:lnTo>
                    <a:pt x="200" y="944"/>
                  </a:lnTo>
                  <a:lnTo>
                    <a:pt x="267" y="968"/>
                  </a:lnTo>
                  <a:lnTo>
                    <a:pt x="345" y="962"/>
                  </a:lnTo>
                  <a:lnTo>
                    <a:pt x="406" y="932"/>
                  </a:lnTo>
                  <a:lnTo>
                    <a:pt x="448" y="871"/>
                  </a:lnTo>
                  <a:lnTo>
                    <a:pt x="485" y="823"/>
                  </a:lnTo>
                  <a:lnTo>
                    <a:pt x="539" y="805"/>
                  </a:lnTo>
                  <a:lnTo>
                    <a:pt x="582" y="823"/>
                  </a:lnTo>
                  <a:lnTo>
                    <a:pt x="588" y="883"/>
                  </a:lnTo>
                  <a:lnTo>
                    <a:pt x="570" y="932"/>
                  </a:lnTo>
                  <a:lnTo>
                    <a:pt x="533" y="986"/>
                  </a:lnTo>
                  <a:lnTo>
                    <a:pt x="485" y="1035"/>
                  </a:lnTo>
                  <a:lnTo>
                    <a:pt x="418" y="1071"/>
                  </a:lnTo>
                  <a:lnTo>
                    <a:pt x="345" y="1095"/>
                  </a:lnTo>
                  <a:lnTo>
                    <a:pt x="261" y="1095"/>
                  </a:lnTo>
                  <a:lnTo>
                    <a:pt x="170" y="1071"/>
                  </a:lnTo>
                  <a:lnTo>
                    <a:pt x="67" y="1017"/>
                  </a:lnTo>
                  <a:lnTo>
                    <a:pt x="36" y="986"/>
                  </a:lnTo>
                  <a:lnTo>
                    <a:pt x="12" y="938"/>
                  </a:lnTo>
                  <a:lnTo>
                    <a:pt x="0" y="883"/>
                  </a:lnTo>
                  <a:lnTo>
                    <a:pt x="0" y="829"/>
                  </a:lnTo>
                  <a:lnTo>
                    <a:pt x="12" y="774"/>
                  </a:lnTo>
                  <a:lnTo>
                    <a:pt x="42" y="720"/>
                  </a:lnTo>
                  <a:lnTo>
                    <a:pt x="97" y="678"/>
                  </a:lnTo>
                  <a:lnTo>
                    <a:pt x="164" y="653"/>
                  </a:lnTo>
                  <a:lnTo>
                    <a:pt x="109" y="611"/>
                  </a:lnTo>
                  <a:lnTo>
                    <a:pt x="67" y="557"/>
                  </a:lnTo>
                  <a:lnTo>
                    <a:pt x="36" y="496"/>
                  </a:lnTo>
                  <a:lnTo>
                    <a:pt x="24" y="423"/>
                  </a:lnTo>
                  <a:lnTo>
                    <a:pt x="24" y="351"/>
                  </a:lnTo>
                  <a:lnTo>
                    <a:pt x="36" y="278"/>
                  </a:lnTo>
                  <a:lnTo>
                    <a:pt x="60" y="211"/>
                  </a:lnTo>
                  <a:lnTo>
                    <a:pt x="103" y="145"/>
                  </a:lnTo>
                  <a:lnTo>
                    <a:pt x="151" y="90"/>
                  </a:lnTo>
                  <a:lnTo>
                    <a:pt x="218" y="48"/>
                  </a:lnTo>
                  <a:lnTo>
                    <a:pt x="291" y="18"/>
                  </a:lnTo>
                  <a:lnTo>
                    <a:pt x="382" y="0"/>
                  </a:lnTo>
                  <a:lnTo>
                    <a:pt x="479" y="6"/>
                  </a:lnTo>
                  <a:lnTo>
                    <a:pt x="588" y="30"/>
                  </a:lnTo>
                  <a:lnTo>
                    <a:pt x="709" y="84"/>
                  </a:lnTo>
                  <a:lnTo>
                    <a:pt x="836" y="163"/>
                  </a:lnTo>
                  <a:close/>
                </a:path>
              </a:pathLst>
            </a:custGeom>
            <a:solidFill>
              <a:srgbClr val="000000"/>
            </a:solidFill>
            <a:ln w="9525">
              <a:noFill/>
              <a:round/>
              <a:headEnd/>
              <a:tailEnd/>
            </a:ln>
          </p:spPr>
          <p:txBody>
            <a:bodyPr/>
            <a:lstStyle/>
            <a:p>
              <a:endParaRPr lang="en-US"/>
            </a:p>
          </p:txBody>
        </p:sp>
        <p:sp>
          <p:nvSpPr>
            <p:cNvPr id="2544" name="Freeform 2218"/>
            <p:cNvSpPr>
              <a:spLocks/>
            </p:cNvSpPr>
            <p:nvPr/>
          </p:nvSpPr>
          <p:spPr bwMode="auto">
            <a:xfrm>
              <a:off x="17472" y="10077"/>
              <a:ext cx="717" cy="694"/>
            </a:xfrm>
            <a:custGeom>
              <a:avLst/>
              <a:gdLst>
                <a:gd name="T0" fmla="*/ 0 w 1492"/>
                <a:gd name="T1" fmla="*/ 0 h 1513"/>
                <a:gd name="T2" fmla="*/ 0 w 1492"/>
                <a:gd name="T3" fmla="*/ 0 h 1513"/>
                <a:gd name="T4" fmla="*/ 0 w 1492"/>
                <a:gd name="T5" fmla="*/ 0 h 1513"/>
                <a:gd name="T6" fmla="*/ 1 w 1492"/>
                <a:gd name="T7" fmla="*/ 0 h 1513"/>
                <a:gd name="T8" fmla="*/ 1 w 1492"/>
                <a:gd name="T9" fmla="*/ 0 h 1513"/>
                <a:gd name="T10" fmla="*/ 1 w 1492"/>
                <a:gd name="T11" fmla="*/ 0 h 1513"/>
                <a:gd name="T12" fmla="*/ 1 w 1492"/>
                <a:gd name="T13" fmla="*/ 0 h 1513"/>
                <a:gd name="T14" fmla="*/ 0 w 1492"/>
                <a:gd name="T15" fmla="*/ 0 h 1513"/>
                <a:gd name="T16" fmla="*/ 0 w 1492"/>
                <a:gd name="T17" fmla="*/ 0 h 1513"/>
                <a:gd name="T18" fmla="*/ 0 w 1492"/>
                <a:gd name="T19" fmla="*/ 0 h 1513"/>
                <a:gd name="T20" fmla="*/ 0 w 1492"/>
                <a:gd name="T21" fmla="*/ 0 h 1513"/>
                <a:gd name="T22" fmla="*/ 0 w 1492"/>
                <a:gd name="T23" fmla="*/ 0 h 1513"/>
                <a:gd name="T24" fmla="*/ 0 w 1492"/>
                <a:gd name="T25" fmla="*/ 0 h 1513"/>
                <a:gd name="T26" fmla="*/ 0 w 1492"/>
                <a:gd name="T27" fmla="*/ 0 h 1513"/>
                <a:gd name="T28" fmla="*/ 0 w 1492"/>
                <a:gd name="T29" fmla="*/ 0 h 1513"/>
                <a:gd name="T30" fmla="*/ 0 w 1492"/>
                <a:gd name="T31" fmla="*/ 0 h 1513"/>
                <a:gd name="T32" fmla="*/ 0 w 1492"/>
                <a:gd name="T33" fmla="*/ 0 h 1513"/>
                <a:gd name="T34" fmla="*/ 0 w 1492"/>
                <a:gd name="T35" fmla="*/ 0 h 1513"/>
                <a:gd name="T36" fmla="*/ 0 w 1492"/>
                <a:gd name="T37" fmla="*/ 0 h 1513"/>
                <a:gd name="T38" fmla="*/ 0 w 1492"/>
                <a:gd name="T39" fmla="*/ 0 h 1513"/>
                <a:gd name="T40" fmla="*/ 0 w 1492"/>
                <a:gd name="T41" fmla="*/ 0 h 1513"/>
                <a:gd name="T42" fmla="*/ 0 w 1492"/>
                <a:gd name="T43" fmla="*/ 0 h 1513"/>
                <a:gd name="T44" fmla="*/ 0 w 1492"/>
                <a:gd name="T45" fmla="*/ 0 h 1513"/>
                <a:gd name="T46" fmla="*/ 0 w 1492"/>
                <a:gd name="T47" fmla="*/ 0 h 1513"/>
                <a:gd name="T48" fmla="*/ 0 w 1492"/>
                <a:gd name="T49" fmla="*/ 0 h 1513"/>
                <a:gd name="T50" fmla="*/ 0 w 1492"/>
                <a:gd name="T51" fmla="*/ 0 h 1513"/>
                <a:gd name="T52" fmla="*/ 0 w 1492"/>
                <a:gd name="T53" fmla="*/ 0 h 1513"/>
                <a:gd name="T54" fmla="*/ 0 w 1492"/>
                <a:gd name="T55" fmla="*/ 0 h 1513"/>
                <a:gd name="T56" fmla="*/ 0 w 1492"/>
                <a:gd name="T57" fmla="*/ 0 h 1513"/>
                <a:gd name="T58" fmla="*/ 0 w 1492"/>
                <a:gd name="T59" fmla="*/ 0 h 1513"/>
                <a:gd name="T60" fmla="*/ 0 w 1492"/>
                <a:gd name="T61" fmla="*/ 0 h 1513"/>
                <a:gd name="T62" fmla="*/ 0 w 1492"/>
                <a:gd name="T63" fmla="*/ 0 h 1513"/>
                <a:gd name="T64" fmla="*/ 0 w 1492"/>
                <a:gd name="T65" fmla="*/ 0 h 1513"/>
                <a:gd name="T66" fmla="*/ 0 w 1492"/>
                <a:gd name="T67" fmla="*/ 0 h 15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92"/>
                <a:gd name="T103" fmla="*/ 0 h 1513"/>
                <a:gd name="T104" fmla="*/ 1492 w 1492"/>
                <a:gd name="T105" fmla="*/ 1513 h 151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92" h="1513">
                  <a:moveTo>
                    <a:pt x="716" y="442"/>
                  </a:moveTo>
                  <a:lnTo>
                    <a:pt x="758" y="248"/>
                  </a:lnTo>
                  <a:lnTo>
                    <a:pt x="849" y="109"/>
                  </a:lnTo>
                  <a:lnTo>
                    <a:pt x="976" y="24"/>
                  </a:lnTo>
                  <a:lnTo>
                    <a:pt x="1110" y="0"/>
                  </a:lnTo>
                  <a:lnTo>
                    <a:pt x="1249" y="24"/>
                  </a:lnTo>
                  <a:lnTo>
                    <a:pt x="1364" y="97"/>
                  </a:lnTo>
                  <a:lnTo>
                    <a:pt x="1455" y="218"/>
                  </a:lnTo>
                  <a:lnTo>
                    <a:pt x="1492" y="387"/>
                  </a:lnTo>
                  <a:lnTo>
                    <a:pt x="1480" y="442"/>
                  </a:lnTo>
                  <a:lnTo>
                    <a:pt x="1455" y="454"/>
                  </a:lnTo>
                  <a:lnTo>
                    <a:pt x="1425" y="430"/>
                  </a:lnTo>
                  <a:lnTo>
                    <a:pt x="1407" y="387"/>
                  </a:lnTo>
                  <a:lnTo>
                    <a:pt x="1364" y="254"/>
                  </a:lnTo>
                  <a:lnTo>
                    <a:pt x="1286" y="176"/>
                  </a:lnTo>
                  <a:lnTo>
                    <a:pt x="1189" y="139"/>
                  </a:lnTo>
                  <a:lnTo>
                    <a:pt x="1080" y="145"/>
                  </a:lnTo>
                  <a:lnTo>
                    <a:pt x="976" y="194"/>
                  </a:lnTo>
                  <a:lnTo>
                    <a:pt x="898" y="284"/>
                  </a:lnTo>
                  <a:lnTo>
                    <a:pt x="861" y="412"/>
                  </a:lnTo>
                  <a:lnTo>
                    <a:pt x="873" y="581"/>
                  </a:lnTo>
                  <a:lnTo>
                    <a:pt x="867" y="623"/>
                  </a:lnTo>
                  <a:lnTo>
                    <a:pt x="843" y="636"/>
                  </a:lnTo>
                  <a:lnTo>
                    <a:pt x="801" y="630"/>
                  </a:lnTo>
                  <a:lnTo>
                    <a:pt x="764" y="611"/>
                  </a:lnTo>
                  <a:lnTo>
                    <a:pt x="637" y="539"/>
                  </a:lnTo>
                  <a:lnTo>
                    <a:pt x="510" y="527"/>
                  </a:lnTo>
                  <a:lnTo>
                    <a:pt x="407" y="563"/>
                  </a:lnTo>
                  <a:lnTo>
                    <a:pt x="322" y="642"/>
                  </a:lnTo>
                  <a:lnTo>
                    <a:pt x="267" y="751"/>
                  </a:lnTo>
                  <a:lnTo>
                    <a:pt x="255" y="878"/>
                  </a:lnTo>
                  <a:lnTo>
                    <a:pt x="291" y="1011"/>
                  </a:lnTo>
                  <a:lnTo>
                    <a:pt x="388" y="1138"/>
                  </a:lnTo>
                  <a:lnTo>
                    <a:pt x="413" y="1180"/>
                  </a:lnTo>
                  <a:lnTo>
                    <a:pt x="394" y="1205"/>
                  </a:lnTo>
                  <a:lnTo>
                    <a:pt x="352" y="1223"/>
                  </a:lnTo>
                  <a:lnTo>
                    <a:pt x="304" y="1223"/>
                  </a:lnTo>
                  <a:lnTo>
                    <a:pt x="213" y="1211"/>
                  </a:lnTo>
                  <a:lnTo>
                    <a:pt x="158" y="1229"/>
                  </a:lnTo>
                  <a:lnTo>
                    <a:pt x="140" y="1265"/>
                  </a:lnTo>
                  <a:lnTo>
                    <a:pt x="146" y="1307"/>
                  </a:lnTo>
                  <a:lnTo>
                    <a:pt x="170" y="1350"/>
                  </a:lnTo>
                  <a:lnTo>
                    <a:pt x="219" y="1392"/>
                  </a:lnTo>
                  <a:lnTo>
                    <a:pt x="267" y="1416"/>
                  </a:lnTo>
                  <a:lnTo>
                    <a:pt x="328" y="1422"/>
                  </a:lnTo>
                  <a:lnTo>
                    <a:pt x="346" y="1422"/>
                  </a:lnTo>
                  <a:lnTo>
                    <a:pt x="364" y="1435"/>
                  </a:lnTo>
                  <a:lnTo>
                    <a:pt x="370" y="1447"/>
                  </a:lnTo>
                  <a:lnTo>
                    <a:pt x="370" y="1465"/>
                  </a:lnTo>
                  <a:lnTo>
                    <a:pt x="358" y="1489"/>
                  </a:lnTo>
                  <a:lnTo>
                    <a:pt x="328" y="1501"/>
                  </a:lnTo>
                  <a:lnTo>
                    <a:pt x="279" y="1513"/>
                  </a:lnTo>
                  <a:lnTo>
                    <a:pt x="207" y="1513"/>
                  </a:lnTo>
                  <a:lnTo>
                    <a:pt x="146" y="1495"/>
                  </a:lnTo>
                  <a:lnTo>
                    <a:pt x="91" y="1459"/>
                  </a:lnTo>
                  <a:lnTo>
                    <a:pt x="43" y="1404"/>
                  </a:lnTo>
                  <a:lnTo>
                    <a:pt x="13" y="1338"/>
                  </a:lnTo>
                  <a:lnTo>
                    <a:pt x="0" y="1271"/>
                  </a:lnTo>
                  <a:lnTo>
                    <a:pt x="13" y="1205"/>
                  </a:lnTo>
                  <a:lnTo>
                    <a:pt x="55" y="1144"/>
                  </a:lnTo>
                  <a:lnTo>
                    <a:pt x="140" y="1096"/>
                  </a:lnTo>
                  <a:lnTo>
                    <a:pt x="73" y="987"/>
                  </a:lnTo>
                  <a:lnTo>
                    <a:pt x="43" y="853"/>
                  </a:lnTo>
                  <a:lnTo>
                    <a:pt x="55" y="708"/>
                  </a:lnTo>
                  <a:lnTo>
                    <a:pt x="110" y="569"/>
                  </a:lnTo>
                  <a:lnTo>
                    <a:pt x="200" y="454"/>
                  </a:lnTo>
                  <a:lnTo>
                    <a:pt x="334" y="381"/>
                  </a:lnTo>
                  <a:lnTo>
                    <a:pt x="504" y="369"/>
                  </a:lnTo>
                  <a:lnTo>
                    <a:pt x="716" y="442"/>
                  </a:lnTo>
                  <a:close/>
                </a:path>
              </a:pathLst>
            </a:custGeom>
            <a:solidFill>
              <a:srgbClr val="000000"/>
            </a:solidFill>
            <a:ln w="9525">
              <a:noFill/>
              <a:round/>
              <a:headEnd/>
              <a:tailEnd/>
            </a:ln>
          </p:spPr>
          <p:txBody>
            <a:bodyPr/>
            <a:lstStyle/>
            <a:p>
              <a:endParaRPr lang="en-US"/>
            </a:p>
          </p:txBody>
        </p:sp>
        <p:sp>
          <p:nvSpPr>
            <p:cNvPr id="2545" name="Freeform 2219"/>
            <p:cNvSpPr>
              <a:spLocks/>
            </p:cNvSpPr>
            <p:nvPr/>
          </p:nvSpPr>
          <p:spPr bwMode="auto">
            <a:xfrm rot="719888">
              <a:off x="20785" y="10554"/>
              <a:ext cx="154" cy="191"/>
            </a:xfrm>
            <a:custGeom>
              <a:avLst/>
              <a:gdLst>
                <a:gd name="T0" fmla="*/ 0 w 321"/>
                <a:gd name="T1" fmla="*/ 0 h 418"/>
                <a:gd name="T2" fmla="*/ 0 w 321"/>
                <a:gd name="T3" fmla="*/ 0 h 418"/>
                <a:gd name="T4" fmla="*/ 0 w 321"/>
                <a:gd name="T5" fmla="*/ 0 h 418"/>
                <a:gd name="T6" fmla="*/ 0 w 321"/>
                <a:gd name="T7" fmla="*/ 0 h 418"/>
                <a:gd name="T8" fmla="*/ 0 w 321"/>
                <a:gd name="T9" fmla="*/ 0 h 418"/>
                <a:gd name="T10" fmla="*/ 0 w 321"/>
                <a:gd name="T11" fmla="*/ 0 h 418"/>
                <a:gd name="T12" fmla="*/ 0 w 321"/>
                <a:gd name="T13" fmla="*/ 0 h 418"/>
                <a:gd name="T14" fmla="*/ 0 w 321"/>
                <a:gd name="T15" fmla="*/ 0 h 418"/>
                <a:gd name="T16" fmla="*/ 0 w 321"/>
                <a:gd name="T17" fmla="*/ 0 h 418"/>
                <a:gd name="T18" fmla="*/ 0 w 321"/>
                <a:gd name="T19" fmla="*/ 0 h 418"/>
                <a:gd name="T20" fmla="*/ 0 w 321"/>
                <a:gd name="T21" fmla="*/ 0 h 418"/>
                <a:gd name="T22" fmla="*/ 0 w 321"/>
                <a:gd name="T23" fmla="*/ 0 h 418"/>
                <a:gd name="T24" fmla="*/ 0 w 321"/>
                <a:gd name="T25" fmla="*/ 0 h 418"/>
                <a:gd name="T26" fmla="*/ 0 w 321"/>
                <a:gd name="T27" fmla="*/ 0 h 418"/>
                <a:gd name="T28" fmla="*/ 0 w 321"/>
                <a:gd name="T29" fmla="*/ 0 h 418"/>
                <a:gd name="T30" fmla="*/ 0 w 321"/>
                <a:gd name="T31" fmla="*/ 0 h 418"/>
                <a:gd name="T32" fmla="*/ 0 w 321"/>
                <a:gd name="T33" fmla="*/ 0 h 418"/>
                <a:gd name="T34" fmla="*/ 0 w 321"/>
                <a:gd name="T35" fmla="*/ 0 h 418"/>
                <a:gd name="T36" fmla="*/ 0 w 321"/>
                <a:gd name="T37" fmla="*/ 0 h 418"/>
                <a:gd name="T38" fmla="*/ 0 w 321"/>
                <a:gd name="T39" fmla="*/ 0 h 418"/>
                <a:gd name="T40" fmla="*/ 0 w 321"/>
                <a:gd name="T41" fmla="*/ 0 h 418"/>
                <a:gd name="T42" fmla="*/ 0 w 321"/>
                <a:gd name="T43" fmla="*/ 0 h 418"/>
                <a:gd name="T44" fmla="*/ 0 w 321"/>
                <a:gd name="T45" fmla="*/ 0 h 418"/>
                <a:gd name="T46" fmla="*/ 0 w 321"/>
                <a:gd name="T47" fmla="*/ 0 h 418"/>
                <a:gd name="T48" fmla="*/ 0 w 321"/>
                <a:gd name="T49" fmla="*/ 0 h 418"/>
                <a:gd name="T50" fmla="*/ 0 w 321"/>
                <a:gd name="T51" fmla="*/ 0 h 418"/>
                <a:gd name="T52" fmla="*/ 0 w 321"/>
                <a:gd name="T53" fmla="*/ 0 h 418"/>
                <a:gd name="T54" fmla="*/ 0 w 321"/>
                <a:gd name="T55" fmla="*/ 0 h 418"/>
                <a:gd name="T56" fmla="*/ 0 w 321"/>
                <a:gd name="T57" fmla="*/ 0 h 418"/>
                <a:gd name="T58" fmla="*/ 0 w 321"/>
                <a:gd name="T59" fmla="*/ 0 h 418"/>
                <a:gd name="T60" fmla="*/ 0 w 321"/>
                <a:gd name="T61" fmla="*/ 0 h 418"/>
                <a:gd name="T62" fmla="*/ 0 w 321"/>
                <a:gd name="T63" fmla="*/ 0 h 418"/>
                <a:gd name="T64" fmla="*/ 0 w 321"/>
                <a:gd name="T65" fmla="*/ 0 h 418"/>
                <a:gd name="T66" fmla="*/ 0 w 321"/>
                <a:gd name="T67" fmla="*/ 0 h 418"/>
                <a:gd name="T68" fmla="*/ 0 w 321"/>
                <a:gd name="T69" fmla="*/ 0 h 418"/>
                <a:gd name="T70" fmla="*/ 0 w 321"/>
                <a:gd name="T71" fmla="*/ 0 h 418"/>
                <a:gd name="T72" fmla="*/ 0 w 321"/>
                <a:gd name="T73" fmla="*/ 0 h 41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21"/>
                <a:gd name="T112" fmla="*/ 0 h 418"/>
                <a:gd name="T113" fmla="*/ 321 w 321"/>
                <a:gd name="T114" fmla="*/ 418 h 41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21" h="418">
                  <a:moveTo>
                    <a:pt x="79" y="243"/>
                  </a:moveTo>
                  <a:lnTo>
                    <a:pt x="67" y="309"/>
                  </a:lnTo>
                  <a:lnTo>
                    <a:pt x="85" y="345"/>
                  </a:lnTo>
                  <a:lnTo>
                    <a:pt x="115" y="345"/>
                  </a:lnTo>
                  <a:lnTo>
                    <a:pt x="146" y="321"/>
                  </a:lnTo>
                  <a:lnTo>
                    <a:pt x="158" y="285"/>
                  </a:lnTo>
                  <a:lnTo>
                    <a:pt x="158" y="261"/>
                  </a:lnTo>
                  <a:lnTo>
                    <a:pt x="140" y="237"/>
                  </a:lnTo>
                  <a:lnTo>
                    <a:pt x="127" y="218"/>
                  </a:lnTo>
                  <a:lnTo>
                    <a:pt x="121" y="194"/>
                  </a:lnTo>
                  <a:lnTo>
                    <a:pt x="133" y="164"/>
                  </a:lnTo>
                  <a:lnTo>
                    <a:pt x="152" y="134"/>
                  </a:lnTo>
                  <a:lnTo>
                    <a:pt x="170" y="109"/>
                  </a:lnTo>
                  <a:lnTo>
                    <a:pt x="152" y="73"/>
                  </a:lnTo>
                  <a:lnTo>
                    <a:pt x="170" y="25"/>
                  </a:lnTo>
                  <a:lnTo>
                    <a:pt x="218" y="0"/>
                  </a:lnTo>
                  <a:lnTo>
                    <a:pt x="279" y="13"/>
                  </a:lnTo>
                  <a:lnTo>
                    <a:pt x="321" y="67"/>
                  </a:lnTo>
                  <a:lnTo>
                    <a:pt x="309" y="115"/>
                  </a:lnTo>
                  <a:lnTo>
                    <a:pt x="273" y="152"/>
                  </a:lnTo>
                  <a:lnTo>
                    <a:pt x="230" y="152"/>
                  </a:lnTo>
                  <a:lnTo>
                    <a:pt x="218" y="170"/>
                  </a:lnTo>
                  <a:lnTo>
                    <a:pt x="200" y="188"/>
                  </a:lnTo>
                  <a:lnTo>
                    <a:pt x="194" y="212"/>
                  </a:lnTo>
                  <a:lnTo>
                    <a:pt x="212" y="237"/>
                  </a:lnTo>
                  <a:lnTo>
                    <a:pt x="237" y="267"/>
                  </a:lnTo>
                  <a:lnTo>
                    <a:pt x="243" y="303"/>
                  </a:lnTo>
                  <a:lnTo>
                    <a:pt x="230" y="339"/>
                  </a:lnTo>
                  <a:lnTo>
                    <a:pt x="212" y="370"/>
                  </a:lnTo>
                  <a:lnTo>
                    <a:pt x="182" y="400"/>
                  </a:lnTo>
                  <a:lnTo>
                    <a:pt x="140" y="418"/>
                  </a:lnTo>
                  <a:lnTo>
                    <a:pt x="103" y="418"/>
                  </a:lnTo>
                  <a:lnTo>
                    <a:pt x="61" y="406"/>
                  </a:lnTo>
                  <a:lnTo>
                    <a:pt x="6" y="352"/>
                  </a:lnTo>
                  <a:lnTo>
                    <a:pt x="0" y="297"/>
                  </a:lnTo>
                  <a:lnTo>
                    <a:pt x="24" y="261"/>
                  </a:lnTo>
                  <a:lnTo>
                    <a:pt x="79" y="243"/>
                  </a:lnTo>
                  <a:close/>
                </a:path>
              </a:pathLst>
            </a:custGeom>
            <a:solidFill>
              <a:srgbClr val="000000"/>
            </a:solidFill>
            <a:ln w="9525">
              <a:noFill/>
              <a:round/>
              <a:headEnd/>
              <a:tailEnd/>
            </a:ln>
          </p:spPr>
          <p:txBody>
            <a:bodyPr/>
            <a:lstStyle/>
            <a:p>
              <a:endParaRPr lang="en-US"/>
            </a:p>
          </p:txBody>
        </p:sp>
        <p:sp>
          <p:nvSpPr>
            <p:cNvPr id="2546" name="Freeform 2220"/>
            <p:cNvSpPr>
              <a:spLocks/>
            </p:cNvSpPr>
            <p:nvPr/>
          </p:nvSpPr>
          <p:spPr bwMode="auto">
            <a:xfrm rot="719888">
              <a:off x="20890" y="10582"/>
              <a:ext cx="35" cy="33"/>
            </a:xfrm>
            <a:custGeom>
              <a:avLst/>
              <a:gdLst>
                <a:gd name="T0" fmla="*/ 0 w 73"/>
                <a:gd name="T1" fmla="*/ 0 h 72"/>
                <a:gd name="T2" fmla="*/ 0 w 73"/>
                <a:gd name="T3" fmla="*/ 0 h 72"/>
                <a:gd name="T4" fmla="*/ 0 w 73"/>
                <a:gd name="T5" fmla="*/ 0 h 72"/>
                <a:gd name="T6" fmla="*/ 0 w 73"/>
                <a:gd name="T7" fmla="*/ 0 h 72"/>
                <a:gd name="T8" fmla="*/ 0 w 73"/>
                <a:gd name="T9" fmla="*/ 0 h 72"/>
                <a:gd name="T10" fmla="*/ 0 w 73"/>
                <a:gd name="T11" fmla="*/ 0 h 72"/>
                <a:gd name="T12" fmla="*/ 0 w 73"/>
                <a:gd name="T13" fmla="*/ 0 h 72"/>
                <a:gd name="T14" fmla="*/ 0 w 73"/>
                <a:gd name="T15" fmla="*/ 0 h 72"/>
                <a:gd name="T16" fmla="*/ 0 w 73"/>
                <a:gd name="T17" fmla="*/ 0 h 72"/>
                <a:gd name="T18" fmla="*/ 0 w 73"/>
                <a:gd name="T19" fmla="*/ 0 h 72"/>
                <a:gd name="T20" fmla="*/ 0 w 73"/>
                <a:gd name="T21" fmla="*/ 0 h 72"/>
                <a:gd name="T22" fmla="*/ 0 w 73"/>
                <a:gd name="T23" fmla="*/ 0 h 72"/>
                <a:gd name="T24" fmla="*/ 0 w 73"/>
                <a:gd name="T25" fmla="*/ 0 h 72"/>
                <a:gd name="T26" fmla="*/ 0 w 73"/>
                <a:gd name="T27" fmla="*/ 0 h 72"/>
                <a:gd name="T28" fmla="*/ 0 w 73"/>
                <a:gd name="T29" fmla="*/ 0 h 72"/>
                <a:gd name="T30" fmla="*/ 0 w 73"/>
                <a:gd name="T31" fmla="*/ 0 h 72"/>
                <a:gd name="T32" fmla="*/ 0 w 73"/>
                <a:gd name="T33" fmla="*/ 0 h 7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3"/>
                <a:gd name="T52" fmla="*/ 0 h 72"/>
                <a:gd name="T53" fmla="*/ 73 w 73"/>
                <a:gd name="T54" fmla="*/ 72 h 7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3" h="72">
                  <a:moveTo>
                    <a:pt x="18" y="66"/>
                  </a:moveTo>
                  <a:lnTo>
                    <a:pt x="30" y="72"/>
                  </a:lnTo>
                  <a:lnTo>
                    <a:pt x="49" y="72"/>
                  </a:lnTo>
                  <a:lnTo>
                    <a:pt x="61" y="66"/>
                  </a:lnTo>
                  <a:lnTo>
                    <a:pt x="67" y="60"/>
                  </a:lnTo>
                  <a:lnTo>
                    <a:pt x="73" y="48"/>
                  </a:lnTo>
                  <a:lnTo>
                    <a:pt x="73" y="30"/>
                  </a:lnTo>
                  <a:lnTo>
                    <a:pt x="67" y="18"/>
                  </a:lnTo>
                  <a:lnTo>
                    <a:pt x="55" y="6"/>
                  </a:lnTo>
                  <a:lnTo>
                    <a:pt x="43" y="0"/>
                  </a:lnTo>
                  <a:lnTo>
                    <a:pt x="30" y="0"/>
                  </a:lnTo>
                  <a:lnTo>
                    <a:pt x="18" y="6"/>
                  </a:lnTo>
                  <a:lnTo>
                    <a:pt x="6" y="18"/>
                  </a:lnTo>
                  <a:lnTo>
                    <a:pt x="0" y="30"/>
                  </a:lnTo>
                  <a:lnTo>
                    <a:pt x="0" y="48"/>
                  </a:lnTo>
                  <a:lnTo>
                    <a:pt x="6" y="60"/>
                  </a:lnTo>
                  <a:lnTo>
                    <a:pt x="18" y="66"/>
                  </a:lnTo>
                  <a:close/>
                </a:path>
              </a:pathLst>
            </a:custGeom>
            <a:solidFill>
              <a:srgbClr val="FFFFFF"/>
            </a:solidFill>
            <a:ln w="9525">
              <a:noFill/>
              <a:round/>
              <a:headEnd/>
              <a:tailEnd/>
            </a:ln>
          </p:spPr>
          <p:txBody>
            <a:bodyPr/>
            <a:lstStyle/>
            <a:p>
              <a:endParaRPr lang="en-US"/>
            </a:p>
          </p:txBody>
        </p:sp>
        <p:sp>
          <p:nvSpPr>
            <p:cNvPr id="2547" name="Freeform 2221"/>
            <p:cNvSpPr>
              <a:spLocks/>
            </p:cNvSpPr>
            <p:nvPr/>
          </p:nvSpPr>
          <p:spPr bwMode="auto">
            <a:xfrm rot="719888">
              <a:off x="20898" y="10905"/>
              <a:ext cx="222" cy="183"/>
            </a:xfrm>
            <a:custGeom>
              <a:avLst/>
              <a:gdLst>
                <a:gd name="T0" fmla="*/ 0 w 461"/>
                <a:gd name="T1" fmla="*/ 0 h 400"/>
                <a:gd name="T2" fmla="*/ 0 w 461"/>
                <a:gd name="T3" fmla="*/ 0 h 400"/>
                <a:gd name="T4" fmla="*/ 0 w 461"/>
                <a:gd name="T5" fmla="*/ 0 h 400"/>
                <a:gd name="T6" fmla="*/ 0 w 461"/>
                <a:gd name="T7" fmla="*/ 0 h 400"/>
                <a:gd name="T8" fmla="*/ 0 w 461"/>
                <a:gd name="T9" fmla="*/ 0 h 400"/>
                <a:gd name="T10" fmla="*/ 0 w 461"/>
                <a:gd name="T11" fmla="*/ 0 h 400"/>
                <a:gd name="T12" fmla="*/ 0 w 461"/>
                <a:gd name="T13" fmla="*/ 0 h 400"/>
                <a:gd name="T14" fmla="*/ 0 w 461"/>
                <a:gd name="T15" fmla="*/ 0 h 400"/>
                <a:gd name="T16" fmla="*/ 0 w 461"/>
                <a:gd name="T17" fmla="*/ 0 h 400"/>
                <a:gd name="T18" fmla="*/ 0 w 461"/>
                <a:gd name="T19" fmla="*/ 0 h 400"/>
                <a:gd name="T20" fmla="*/ 0 w 461"/>
                <a:gd name="T21" fmla="*/ 0 h 400"/>
                <a:gd name="T22" fmla="*/ 0 w 461"/>
                <a:gd name="T23" fmla="*/ 0 h 400"/>
                <a:gd name="T24" fmla="*/ 0 w 461"/>
                <a:gd name="T25" fmla="*/ 0 h 400"/>
                <a:gd name="T26" fmla="*/ 0 w 461"/>
                <a:gd name="T27" fmla="*/ 0 h 400"/>
                <a:gd name="T28" fmla="*/ 0 w 461"/>
                <a:gd name="T29" fmla="*/ 0 h 400"/>
                <a:gd name="T30" fmla="*/ 0 w 461"/>
                <a:gd name="T31" fmla="*/ 0 h 400"/>
                <a:gd name="T32" fmla="*/ 0 w 461"/>
                <a:gd name="T33" fmla="*/ 0 h 400"/>
                <a:gd name="T34" fmla="*/ 0 w 461"/>
                <a:gd name="T35" fmla="*/ 0 h 400"/>
                <a:gd name="T36" fmla="*/ 0 w 461"/>
                <a:gd name="T37" fmla="*/ 0 h 400"/>
                <a:gd name="T38" fmla="*/ 0 w 461"/>
                <a:gd name="T39" fmla="*/ 0 h 400"/>
                <a:gd name="T40" fmla="*/ 0 w 461"/>
                <a:gd name="T41" fmla="*/ 0 h 400"/>
                <a:gd name="T42" fmla="*/ 0 w 461"/>
                <a:gd name="T43" fmla="*/ 0 h 400"/>
                <a:gd name="T44" fmla="*/ 0 w 461"/>
                <a:gd name="T45" fmla="*/ 0 h 400"/>
                <a:gd name="T46" fmla="*/ 0 w 461"/>
                <a:gd name="T47" fmla="*/ 0 h 400"/>
                <a:gd name="T48" fmla="*/ 0 w 461"/>
                <a:gd name="T49" fmla="*/ 0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61"/>
                <a:gd name="T76" fmla="*/ 0 h 400"/>
                <a:gd name="T77" fmla="*/ 461 w 461"/>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61" h="400">
                  <a:moveTo>
                    <a:pt x="30" y="67"/>
                  </a:moveTo>
                  <a:lnTo>
                    <a:pt x="49" y="49"/>
                  </a:lnTo>
                  <a:lnTo>
                    <a:pt x="79" y="31"/>
                  </a:lnTo>
                  <a:lnTo>
                    <a:pt x="115" y="19"/>
                  </a:lnTo>
                  <a:lnTo>
                    <a:pt x="164" y="7"/>
                  </a:lnTo>
                  <a:lnTo>
                    <a:pt x="212" y="0"/>
                  </a:lnTo>
                  <a:lnTo>
                    <a:pt x="261" y="0"/>
                  </a:lnTo>
                  <a:lnTo>
                    <a:pt x="303" y="0"/>
                  </a:lnTo>
                  <a:lnTo>
                    <a:pt x="346" y="7"/>
                  </a:lnTo>
                  <a:lnTo>
                    <a:pt x="424" y="73"/>
                  </a:lnTo>
                  <a:lnTo>
                    <a:pt x="455" y="194"/>
                  </a:lnTo>
                  <a:lnTo>
                    <a:pt x="461" y="309"/>
                  </a:lnTo>
                  <a:lnTo>
                    <a:pt x="455" y="364"/>
                  </a:lnTo>
                  <a:lnTo>
                    <a:pt x="418" y="376"/>
                  </a:lnTo>
                  <a:lnTo>
                    <a:pt x="364" y="388"/>
                  </a:lnTo>
                  <a:lnTo>
                    <a:pt x="303" y="394"/>
                  </a:lnTo>
                  <a:lnTo>
                    <a:pt x="237" y="400"/>
                  </a:lnTo>
                  <a:lnTo>
                    <a:pt x="170" y="400"/>
                  </a:lnTo>
                  <a:lnTo>
                    <a:pt x="109" y="394"/>
                  </a:lnTo>
                  <a:lnTo>
                    <a:pt x="61" y="394"/>
                  </a:lnTo>
                  <a:lnTo>
                    <a:pt x="30" y="382"/>
                  </a:lnTo>
                  <a:lnTo>
                    <a:pt x="6" y="327"/>
                  </a:lnTo>
                  <a:lnTo>
                    <a:pt x="0" y="230"/>
                  </a:lnTo>
                  <a:lnTo>
                    <a:pt x="12" y="134"/>
                  </a:lnTo>
                  <a:lnTo>
                    <a:pt x="30" y="67"/>
                  </a:lnTo>
                  <a:close/>
                </a:path>
              </a:pathLst>
            </a:custGeom>
            <a:solidFill>
              <a:srgbClr val="FFFFFF"/>
            </a:solidFill>
            <a:ln w="9525">
              <a:noFill/>
              <a:round/>
              <a:headEnd/>
              <a:tailEnd/>
            </a:ln>
          </p:spPr>
          <p:txBody>
            <a:bodyPr/>
            <a:lstStyle/>
            <a:p>
              <a:endParaRPr lang="en-US"/>
            </a:p>
          </p:txBody>
        </p:sp>
        <p:sp>
          <p:nvSpPr>
            <p:cNvPr id="2548" name="Freeform 2222"/>
            <p:cNvSpPr>
              <a:spLocks/>
            </p:cNvSpPr>
            <p:nvPr/>
          </p:nvSpPr>
          <p:spPr bwMode="auto">
            <a:xfrm rot="719888">
              <a:off x="18840" y="10524"/>
              <a:ext cx="434" cy="514"/>
            </a:xfrm>
            <a:custGeom>
              <a:avLst/>
              <a:gdLst>
                <a:gd name="T0" fmla="*/ 0 w 903"/>
                <a:gd name="T1" fmla="*/ 0 h 1120"/>
                <a:gd name="T2" fmla="*/ 0 w 903"/>
                <a:gd name="T3" fmla="*/ 0 h 1120"/>
                <a:gd name="T4" fmla="*/ 0 w 903"/>
                <a:gd name="T5" fmla="*/ 0 h 1120"/>
                <a:gd name="T6" fmla="*/ 0 w 903"/>
                <a:gd name="T7" fmla="*/ 0 h 1120"/>
                <a:gd name="T8" fmla="*/ 0 w 903"/>
                <a:gd name="T9" fmla="*/ 0 h 1120"/>
                <a:gd name="T10" fmla="*/ 0 w 903"/>
                <a:gd name="T11" fmla="*/ 0 h 1120"/>
                <a:gd name="T12" fmla="*/ 0 w 903"/>
                <a:gd name="T13" fmla="*/ 0 h 1120"/>
                <a:gd name="T14" fmla="*/ 0 w 903"/>
                <a:gd name="T15" fmla="*/ 0 h 1120"/>
                <a:gd name="T16" fmla="*/ 0 w 903"/>
                <a:gd name="T17" fmla="*/ 0 h 1120"/>
                <a:gd name="T18" fmla="*/ 0 w 903"/>
                <a:gd name="T19" fmla="*/ 0 h 1120"/>
                <a:gd name="T20" fmla="*/ 0 w 903"/>
                <a:gd name="T21" fmla="*/ 0 h 1120"/>
                <a:gd name="T22" fmla="*/ 0 w 903"/>
                <a:gd name="T23" fmla="*/ 0 h 1120"/>
                <a:gd name="T24" fmla="*/ 0 w 903"/>
                <a:gd name="T25" fmla="*/ 0 h 1120"/>
                <a:gd name="T26" fmla="*/ 0 w 903"/>
                <a:gd name="T27" fmla="*/ 0 h 1120"/>
                <a:gd name="T28" fmla="*/ 0 w 903"/>
                <a:gd name="T29" fmla="*/ 0 h 1120"/>
                <a:gd name="T30" fmla="*/ 0 w 903"/>
                <a:gd name="T31" fmla="*/ 0 h 1120"/>
                <a:gd name="T32" fmla="*/ 0 w 903"/>
                <a:gd name="T33" fmla="*/ 0 h 1120"/>
                <a:gd name="T34" fmla="*/ 0 w 903"/>
                <a:gd name="T35" fmla="*/ 0 h 1120"/>
                <a:gd name="T36" fmla="*/ 0 w 903"/>
                <a:gd name="T37" fmla="*/ 0 h 1120"/>
                <a:gd name="T38" fmla="*/ 0 w 903"/>
                <a:gd name="T39" fmla="*/ 0 h 1120"/>
                <a:gd name="T40" fmla="*/ 0 w 903"/>
                <a:gd name="T41" fmla="*/ 0 h 1120"/>
                <a:gd name="T42" fmla="*/ 0 w 903"/>
                <a:gd name="T43" fmla="*/ 0 h 1120"/>
                <a:gd name="T44" fmla="*/ 0 w 903"/>
                <a:gd name="T45" fmla="*/ 0 h 1120"/>
                <a:gd name="T46" fmla="*/ 0 w 903"/>
                <a:gd name="T47" fmla="*/ 0 h 1120"/>
                <a:gd name="T48" fmla="*/ 0 w 903"/>
                <a:gd name="T49" fmla="*/ 0 h 1120"/>
                <a:gd name="T50" fmla="*/ 0 w 903"/>
                <a:gd name="T51" fmla="*/ 0 h 1120"/>
                <a:gd name="T52" fmla="*/ 0 w 903"/>
                <a:gd name="T53" fmla="*/ 0 h 1120"/>
                <a:gd name="T54" fmla="*/ 0 w 903"/>
                <a:gd name="T55" fmla="*/ 0 h 1120"/>
                <a:gd name="T56" fmla="*/ 0 w 903"/>
                <a:gd name="T57" fmla="*/ 0 h 1120"/>
                <a:gd name="T58" fmla="*/ 0 w 903"/>
                <a:gd name="T59" fmla="*/ 0 h 1120"/>
                <a:gd name="T60" fmla="*/ 0 w 903"/>
                <a:gd name="T61" fmla="*/ 0 h 1120"/>
                <a:gd name="T62" fmla="*/ 0 w 903"/>
                <a:gd name="T63" fmla="*/ 0 h 1120"/>
                <a:gd name="T64" fmla="*/ 0 w 903"/>
                <a:gd name="T65" fmla="*/ 0 h 11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03"/>
                <a:gd name="T100" fmla="*/ 0 h 1120"/>
                <a:gd name="T101" fmla="*/ 903 w 903"/>
                <a:gd name="T102" fmla="*/ 1120 h 112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03" h="1120">
                  <a:moveTo>
                    <a:pt x="455" y="1101"/>
                  </a:moveTo>
                  <a:lnTo>
                    <a:pt x="546" y="1059"/>
                  </a:lnTo>
                  <a:lnTo>
                    <a:pt x="631" y="1005"/>
                  </a:lnTo>
                  <a:lnTo>
                    <a:pt x="709" y="932"/>
                  </a:lnTo>
                  <a:lnTo>
                    <a:pt x="776" y="841"/>
                  </a:lnTo>
                  <a:lnTo>
                    <a:pt x="831" y="750"/>
                  </a:lnTo>
                  <a:lnTo>
                    <a:pt x="873" y="641"/>
                  </a:lnTo>
                  <a:lnTo>
                    <a:pt x="897" y="532"/>
                  </a:lnTo>
                  <a:lnTo>
                    <a:pt x="903" y="423"/>
                  </a:lnTo>
                  <a:lnTo>
                    <a:pt x="897" y="320"/>
                  </a:lnTo>
                  <a:lnTo>
                    <a:pt x="867" y="224"/>
                  </a:lnTo>
                  <a:lnTo>
                    <a:pt x="825" y="145"/>
                  </a:lnTo>
                  <a:lnTo>
                    <a:pt x="770" y="78"/>
                  </a:lnTo>
                  <a:lnTo>
                    <a:pt x="703" y="36"/>
                  </a:lnTo>
                  <a:lnTo>
                    <a:pt x="624" y="6"/>
                  </a:lnTo>
                  <a:lnTo>
                    <a:pt x="540" y="0"/>
                  </a:lnTo>
                  <a:lnTo>
                    <a:pt x="449" y="18"/>
                  </a:lnTo>
                  <a:lnTo>
                    <a:pt x="358" y="54"/>
                  </a:lnTo>
                  <a:lnTo>
                    <a:pt x="273" y="115"/>
                  </a:lnTo>
                  <a:lnTo>
                    <a:pt x="200" y="181"/>
                  </a:lnTo>
                  <a:lnTo>
                    <a:pt x="133" y="272"/>
                  </a:lnTo>
                  <a:lnTo>
                    <a:pt x="79" y="369"/>
                  </a:lnTo>
                  <a:lnTo>
                    <a:pt x="36" y="472"/>
                  </a:lnTo>
                  <a:lnTo>
                    <a:pt x="6" y="581"/>
                  </a:lnTo>
                  <a:lnTo>
                    <a:pt x="0" y="690"/>
                  </a:lnTo>
                  <a:lnTo>
                    <a:pt x="12" y="799"/>
                  </a:lnTo>
                  <a:lnTo>
                    <a:pt x="36" y="889"/>
                  </a:lnTo>
                  <a:lnTo>
                    <a:pt x="79" y="974"/>
                  </a:lnTo>
                  <a:lnTo>
                    <a:pt x="133" y="1035"/>
                  </a:lnTo>
                  <a:lnTo>
                    <a:pt x="200" y="1083"/>
                  </a:lnTo>
                  <a:lnTo>
                    <a:pt x="279" y="1107"/>
                  </a:lnTo>
                  <a:lnTo>
                    <a:pt x="364" y="1120"/>
                  </a:lnTo>
                  <a:lnTo>
                    <a:pt x="455" y="1101"/>
                  </a:lnTo>
                  <a:close/>
                </a:path>
              </a:pathLst>
            </a:custGeom>
            <a:solidFill>
              <a:srgbClr val="000000"/>
            </a:solidFill>
            <a:ln w="9525">
              <a:noFill/>
              <a:round/>
              <a:headEnd/>
              <a:tailEnd/>
            </a:ln>
          </p:spPr>
          <p:txBody>
            <a:bodyPr/>
            <a:lstStyle/>
            <a:p>
              <a:endParaRPr lang="en-US"/>
            </a:p>
          </p:txBody>
        </p:sp>
        <p:sp>
          <p:nvSpPr>
            <p:cNvPr id="2549" name="Freeform 2223"/>
            <p:cNvSpPr>
              <a:spLocks/>
            </p:cNvSpPr>
            <p:nvPr/>
          </p:nvSpPr>
          <p:spPr bwMode="auto">
            <a:xfrm rot="719888">
              <a:off x="18983" y="10694"/>
              <a:ext cx="151" cy="174"/>
            </a:xfrm>
            <a:custGeom>
              <a:avLst/>
              <a:gdLst>
                <a:gd name="T0" fmla="*/ 0 w 315"/>
                <a:gd name="T1" fmla="*/ 0 h 381"/>
                <a:gd name="T2" fmla="*/ 0 w 315"/>
                <a:gd name="T3" fmla="*/ 0 h 381"/>
                <a:gd name="T4" fmla="*/ 0 w 315"/>
                <a:gd name="T5" fmla="*/ 0 h 381"/>
                <a:gd name="T6" fmla="*/ 0 w 315"/>
                <a:gd name="T7" fmla="*/ 0 h 381"/>
                <a:gd name="T8" fmla="*/ 0 w 315"/>
                <a:gd name="T9" fmla="*/ 0 h 381"/>
                <a:gd name="T10" fmla="*/ 0 w 315"/>
                <a:gd name="T11" fmla="*/ 0 h 381"/>
                <a:gd name="T12" fmla="*/ 0 w 315"/>
                <a:gd name="T13" fmla="*/ 0 h 381"/>
                <a:gd name="T14" fmla="*/ 0 w 315"/>
                <a:gd name="T15" fmla="*/ 0 h 381"/>
                <a:gd name="T16" fmla="*/ 0 w 315"/>
                <a:gd name="T17" fmla="*/ 0 h 381"/>
                <a:gd name="T18" fmla="*/ 0 w 315"/>
                <a:gd name="T19" fmla="*/ 0 h 381"/>
                <a:gd name="T20" fmla="*/ 0 w 315"/>
                <a:gd name="T21" fmla="*/ 0 h 381"/>
                <a:gd name="T22" fmla="*/ 0 w 315"/>
                <a:gd name="T23" fmla="*/ 0 h 381"/>
                <a:gd name="T24" fmla="*/ 0 w 315"/>
                <a:gd name="T25" fmla="*/ 0 h 381"/>
                <a:gd name="T26" fmla="*/ 0 w 315"/>
                <a:gd name="T27" fmla="*/ 0 h 381"/>
                <a:gd name="T28" fmla="*/ 0 w 315"/>
                <a:gd name="T29" fmla="*/ 0 h 381"/>
                <a:gd name="T30" fmla="*/ 0 w 315"/>
                <a:gd name="T31" fmla="*/ 0 h 381"/>
                <a:gd name="T32" fmla="*/ 0 w 315"/>
                <a:gd name="T33" fmla="*/ 0 h 38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5"/>
                <a:gd name="T52" fmla="*/ 0 h 381"/>
                <a:gd name="T53" fmla="*/ 315 w 315"/>
                <a:gd name="T54" fmla="*/ 381 h 38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5" h="381">
                  <a:moveTo>
                    <a:pt x="158" y="375"/>
                  </a:moveTo>
                  <a:lnTo>
                    <a:pt x="218" y="345"/>
                  </a:lnTo>
                  <a:lnTo>
                    <a:pt x="267" y="284"/>
                  </a:lnTo>
                  <a:lnTo>
                    <a:pt x="303" y="218"/>
                  </a:lnTo>
                  <a:lnTo>
                    <a:pt x="315" y="139"/>
                  </a:lnTo>
                  <a:lnTo>
                    <a:pt x="303" y="73"/>
                  </a:lnTo>
                  <a:lnTo>
                    <a:pt x="267" y="24"/>
                  </a:lnTo>
                  <a:lnTo>
                    <a:pt x="218" y="0"/>
                  </a:lnTo>
                  <a:lnTo>
                    <a:pt x="158" y="0"/>
                  </a:lnTo>
                  <a:lnTo>
                    <a:pt x="97" y="30"/>
                  </a:lnTo>
                  <a:lnTo>
                    <a:pt x="43" y="85"/>
                  </a:lnTo>
                  <a:lnTo>
                    <a:pt x="12" y="157"/>
                  </a:lnTo>
                  <a:lnTo>
                    <a:pt x="0" y="236"/>
                  </a:lnTo>
                  <a:lnTo>
                    <a:pt x="12" y="303"/>
                  </a:lnTo>
                  <a:lnTo>
                    <a:pt x="43" y="357"/>
                  </a:lnTo>
                  <a:lnTo>
                    <a:pt x="97" y="381"/>
                  </a:lnTo>
                  <a:lnTo>
                    <a:pt x="158" y="375"/>
                  </a:lnTo>
                  <a:close/>
                </a:path>
              </a:pathLst>
            </a:custGeom>
            <a:solidFill>
              <a:srgbClr val="FFFFFF"/>
            </a:solidFill>
            <a:ln w="9525">
              <a:noFill/>
              <a:round/>
              <a:headEnd/>
              <a:tailEnd/>
            </a:ln>
          </p:spPr>
          <p:txBody>
            <a:bodyPr/>
            <a:lstStyle/>
            <a:p>
              <a:endParaRPr lang="en-US"/>
            </a:p>
          </p:txBody>
        </p:sp>
        <p:sp>
          <p:nvSpPr>
            <p:cNvPr id="2550" name="Freeform 2224"/>
            <p:cNvSpPr>
              <a:spLocks/>
            </p:cNvSpPr>
            <p:nvPr/>
          </p:nvSpPr>
          <p:spPr bwMode="auto">
            <a:xfrm rot="719888">
              <a:off x="20188" y="10516"/>
              <a:ext cx="434" cy="514"/>
            </a:xfrm>
            <a:custGeom>
              <a:avLst/>
              <a:gdLst>
                <a:gd name="T0" fmla="*/ 0 w 903"/>
                <a:gd name="T1" fmla="*/ 0 h 1120"/>
                <a:gd name="T2" fmla="*/ 0 w 903"/>
                <a:gd name="T3" fmla="*/ 0 h 1120"/>
                <a:gd name="T4" fmla="*/ 0 w 903"/>
                <a:gd name="T5" fmla="*/ 0 h 1120"/>
                <a:gd name="T6" fmla="*/ 0 w 903"/>
                <a:gd name="T7" fmla="*/ 0 h 1120"/>
                <a:gd name="T8" fmla="*/ 0 w 903"/>
                <a:gd name="T9" fmla="*/ 0 h 1120"/>
                <a:gd name="T10" fmla="*/ 0 w 903"/>
                <a:gd name="T11" fmla="*/ 0 h 1120"/>
                <a:gd name="T12" fmla="*/ 0 w 903"/>
                <a:gd name="T13" fmla="*/ 0 h 1120"/>
                <a:gd name="T14" fmla="*/ 0 w 903"/>
                <a:gd name="T15" fmla="*/ 0 h 1120"/>
                <a:gd name="T16" fmla="*/ 0 w 903"/>
                <a:gd name="T17" fmla="*/ 0 h 1120"/>
                <a:gd name="T18" fmla="*/ 0 w 903"/>
                <a:gd name="T19" fmla="*/ 0 h 1120"/>
                <a:gd name="T20" fmla="*/ 0 w 903"/>
                <a:gd name="T21" fmla="*/ 0 h 1120"/>
                <a:gd name="T22" fmla="*/ 0 w 903"/>
                <a:gd name="T23" fmla="*/ 0 h 1120"/>
                <a:gd name="T24" fmla="*/ 0 w 903"/>
                <a:gd name="T25" fmla="*/ 0 h 1120"/>
                <a:gd name="T26" fmla="*/ 0 w 903"/>
                <a:gd name="T27" fmla="*/ 0 h 1120"/>
                <a:gd name="T28" fmla="*/ 0 w 903"/>
                <a:gd name="T29" fmla="*/ 0 h 1120"/>
                <a:gd name="T30" fmla="*/ 0 w 903"/>
                <a:gd name="T31" fmla="*/ 0 h 1120"/>
                <a:gd name="T32" fmla="*/ 0 w 903"/>
                <a:gd name="T33" fmla="*/ 0 h 1120"/>
                <a:gd name="T34" fmla="*/ 0 w 903"/>
                <a:gd name="T35" fmla="*/ 0 h 1120"/>
                <a:gd name="T36" fmla="*/ 0 w 903"/>
                <a:gd name="T37" fmla="*/ 0 h 1120"/>
                <a:gd name="T38" fmla="*/ 0 w 903"/>
                <a:gd name="T39" fmla="*/ 0 h 1120"/>
                <a:gd name="T40" fmla="*/ 0 w 903"/>
                <a:gd name="T41" fmla="*/ 0 h 1120"/>
                <a:gd name="T42" fmla="*/ 0 w 903"/>
                <a:gd name="T43" fmla="*/ 0 h 1120"/>
                <a:gd name="T44" fmla="*/ 0 w 903"/>
                <a:gd name="T45" fmla="*/ 0 h 1120"/>
                <a:gd name="T46" fmla="*/ 0 w 903"/>
                <a:gd name="T47" fmla="*/ 0 h 1120"/>
                <a:gd name="T48" fmla="*/ 0 w 903"/>
                <a:gd name="T49" fmla="*/ 0 h 1120"/>
                <a:gd name="T50" fmla="*/ 0 w 903"/>
                <a:gd name="T51" fmla="*/ 0 h 1120"/>
                <a:gd name="T52" fmla="*/ 0 w 903"/>
                <a:gd name="T53" fmla="*/ 0 h 1120"/>
                <a:gd name="T54" fmla="*/ 0 w 903"/>
                <a:gd name="T55" fmla="*/ 0 h 1120"/>
                <a:gd name="T56" fmla="*/ 0 w 903"/>
                <a:gd name="T57" fmla="*/ 0 h 1120"/>
                <a:gd name="T58" fmla="*/ 0 w 903"/>
                <a:gd name="T59" fmla="*/ 0 h 1120"/>
                <a:gd name="T60" fmla="*/ 0 w 903"/>
                <a:gd name="T61" fmla="*/ 0 h 1120"/>
                <a:gd name="T62" fmla="*/ 0 w 903"/>
                <a:gd name="T63" fmla="*/ 0 h 1120"/>
                <a:gd name="T64" fmla="*/ 0 w 903"/>
                <a:gd name="T65" fmla="*/ 0 h 11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03"/>
                <a:gd name="T100" fmla="*/ 0 h 1120"/>
                <a:gd name="T101" fmla="*/ 903 w 903"/>
                <a:gd name="T102" fmla="*/ 1120 h 112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03" h="1120">
                  <a:moveTo>
                    <a:pt x="455" y="1102"/>
                  </a:moveTo>
                  <a:lnTo>
                    <a:pt x="546" y="1066"/>
                  </a:lnTo>
                  <a:lnTo>
                    <a:pt x="631" y="1011"/>
                  </a:lnTo>
                  <a:lnTo>
                    <a:pt x="703" y="939"/>
                  </a:lnTo>
                  <a:lnTo>
                    <a:pt x="770" y="854"/>
                  </a:lnTo>
                  <a:lnTo>
                    <a:pt x="825" y="757"/>
                  </a:lnTo>
                  <a:lnTo>
                    <a:pt x="867" y="648"/>
                  </a:lnTo>
                  <a:lnTo>
                    <a:pt x="897" y="539"/>
                  </a:lnTo>
                  <a:lnTo>
                    <a:pt x="903" y="430"/>
                  </a:lnTo>
                  <a:lnTo>
                    <a:pt x="891" y="321"/>
                  </a:lnTo>
                  <a:lnTo>
                    <a:pt x="867" y="230"/>
                  </a:lnTo>
                  <a:lnTo>
                    <a:pt x="825" y="146"/>
                  </a:lnTo>
                  <a:lnTo>
                    <a:pt x="770" y="85"/>
                  </a:lnTo>
                  <a:lnTo>
                    <a:pt x="703" y="37"/>
                  </a:lnTo>
                  <a:lnTo>
                    <a:pt x="625" y="13"/>
                  </a:lnTo>
                  <a:lnTo>
                    <a:pt x="540" y="0"/>
                  </a:lnTo>
                  <a:lnTo>
                    <a:pt x="449" y="19"/>
                  </a:lnTo>
                  <a:lnTo>
                    <a:pt x="358" y="55"/>
                  </a:lnTo>
                  <a:lnTo>
                    <a:pt x="273" y="115"/>
                  </a:lnTo>
                  <a:lnTo>
                    <a:pt x="200" y="188"/>
                  </a:lnTo>
                  <a:lnTo>
                    <a:pt x="134" y="273"/>
                  </a:lnTo>
                  <a:lnTo>
                    <a:pt x="79" y="370"/>
                  </a:lnTo>
                  <a:lnTo>
                    <a:pt x="37" y="479"/>
                  </a:lnTo>
                  <a:lnTo>
                    <a:pt x="6" y="588"/>
                  </a:lnTo>
                  <a:lnTo>
                    <a:pt x="0" y="697"/>
                  </a:lnTo>
                  <a:lnTo>
                    <a:pt x="12" y="805"/>
                  </a:lnTo>
                  <a:lnTo>
                    <a:pt x="37" y="896"/>
                  </a:lnTo>
                  <a:lnTo>
                    <a:pt x="79" y="981"/>
                  </a:lnTo>
                  <a:lnTo>
                    <a:pt x="134" y="1042"/>
                  </a:lnTo>
                  <a:lnTo>
                    <a:pt x="200" y="1090"/>
                  </a:lnTo>
                  <a:lnTo>
                    <a:pt x="279" y="1114"/>
                  </a:lnTo>
                  <a:lnTo>
                    <a:pt x="364" y="1120"/>
                  </a:lnTo>
                  <a:lnTo>
                    <a:pt x="455" y="1102"/>
                  </a:lnTo>
                  <a:close/>
                </a:path>
              </a:pathLst>
            </a:custGeom>
            <a:solidFill>
              <a:srgbClr val="000000"/>
            </a:solidFill>
            <a:ln w="9525">
              <a:noFill/>
              <a:round/>
              <a:headEnd/>
              <a:tailEnd/>
            </a:ln>
          </p:spPr>
          <p:txBody>
            <a:bodyPr/>
            <a:lstStyle/>
            <a:p>
              <a:endParaRPr lang="en-US"/>
            </a:p>
          </p:txBody>
        </p:sp>
        <p:sp>
          <p:nvSpPr>
            <p:cNvPr id="2551" name="Freeform 2225"/>
            <p:cNvSpPr>
              <a:spLocks/>
            </p:cNvSpPr>
            <p:nvPr/>
          </p:nvSpPr>
          <p:spPr bwMode="auto">
            <a:xfrm rot="719888">
              <a:off x="20328" y="10685"/>
              <a:ext cx="154" cy="178"/>
            </a:xfrm>
            <a:custGeom>
              <a:avLst/>
              <a:gdLst>
                <a:gd name="T0" fmla="*/ 0 w 321"/>
                <a:gd name="T1" fmla="*/ 0 h 387"/>
                <a:gd name="T2" fmla="*/ 0 w 321"/>
                <a:gd name="T3" fmla="*/ 0 h 387"/>
                <a:gd name="T4" fmla="*/ 0 w 321"/>
                <a:gd name="T5" fmla="*/ 0 h 387"/>
                <a:gd name="T6" fmla="*/ 0 w 321"/>
                <a:gd name="T7" fmla="*/ 0 h 387"/>
                <a:gd name="T8" fmla="*/ 0 w 321"/>
                <a:gd name="T9" fmla="*/ 0 h 387"/>
                <a:gd name="T10" fmla="*/ 0 w 321"/>
                <a:gd name="T11" fmla="*/ 0 h 387"/>
                <a:gd name="T12" fmla="*/ 0 w 321"/>
                <a:gd name="T13" fmla="*/ 0 h 387"/>
                <a:gd name="T14" fmla="*/ 0 w 321"/>
                <a:gd name="T15" fmla="*/ 0 h 387"/>
                <a:gd name="T16" fmla="*/ 0 w 321"/>
                <a:gd name="T17" fmla="*/ 0 h 387"/>
                <a:gd name="T18" fmla="*/ 0 w 321"/>
                <a:gd name="T19" fmla="*/ 0 h 387"/>
                <a:gd name="T20" fmla="*/ 0 w 321"/>
                <a:gd name="T21" fmla="*/ 0 h 387"/>
                <a:gd name="T22" fmla="*/ 0 w 321"/>
                <a:gd name="T23" fmla="*/ 0 h 387"/>
                <a:gd name="T24" fmla="*/ 0 w 321"/>
                <a:gd name="T25" fmla="*/ 0 h 387"/>
                <a:gd name="T26" fmla="*/ 0 w 321"/>
                <a:gd name="T27" fmla="*/ 0 h 387"/>
                <a:gd name="T28" fmla="*/ 0 w 321"/>
                <a:gd name="T29" fmla="*/ 0 h 387"/>
                <a:gd name="T30" fmla="*/ 0 w 321"/>
                <a:gd name="T31" fmla="*/ 0 h 387"/>
                <a:gd name="T32" fmla="*/ 0 w 321"/>
                <a:gd name="T33" fmla="*/ 0 h 38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1"/>
                <a:gd name="T52" fmla="*/ 0 h 387"/>
                <a:gd name="T53" fmla="*/ 321 w 321"/>
                <a:gd name="T54" fmla="*/ 387 h 38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1" h="387">
                  <a:moveTo>
                    <a:pt x="164" y="387"/>
                  </a:moveTo>
                  <a:lnTo>
                    <a:pt x="224" y="351"/>
                  </a:lnTo>
                  <a:lnTo>
                    <a:pt x="273" y="296"/>
                  </a:lnTo>
                  <a:lnTo>
                    <a:pt x="309" y="224"/>
                  </a:lnTo>
                  <a:lnTo>
                    <a:pt x="321" y="145"/>
                  </a:lnTo>
                  <a:lnTo>
                    <a:pt x="309" y="78"/>
                  </a:lnTo>
                  <a:lnTo>
                    <a:pt x="273" y="24"/>
                  </a:lnTo>
                  <a:lnTo>
                    <a:pt x="224" y="0"/>
                  </a:lnTo>
                  <a:lnTo>
                    <a:pt x="158" y="6"/>
                  </a:lnTo>
                  <a:lnTo>
                    <a:pt x="97" y="36"/>
                  </a:lnTo>
                  <a:lnTo>
                    <a:pt x="49" y="96"/>
                  </a:lnTo>
                  <a:lnTo>
                    <a:pt x="12" y="163"/>
                  </a:lnTo>
                  <a:lnTo>
                    <a:pt x="0" y="242"/>
                  </a:lnTo>
                  <a:lnTo>
                    <a:pt x="12" y="308"/>
                  </a:lnTo>
                  <a:lnTo>
                    <a:pt x="49" y="363"/>
                  </a:lnTo>
                  <a:lnTo>
                    <a:pt x="97" y="387"/>
                  </a:lnTo>
                  <a:lnTo>
                    <a:pt x="164" y="387"/>
                  </a:lnTo>
                  <a:close/>
                </a:path>
              </a:pathLst>
            </a:custGeom>
            <a:solidFill>
              <a:srgbClr val="FFFFFF"/>
            </a:solidFill>
            <a:ln w="9525">
              <a:noFill/>
              <a:round/>
              <a:headEnd/>
              <a:tailEnd/>
            </a:ln>
          </p:spPr>
          <p:txBody>
            <a:bodyPr/>
            <a:lstStyle/>
            <a:p>
              <a:endParaRPr lang="en-US"/>
            </a:p>
          </p:txBody>
        </p:sp>
        <p:sp>
          <p:nvSpPr>
            <p:cNvPr id="2552" name="Freeform 2226"/>
            <p:cNvSpPr>
              <a:spLocks/>
            </p:cNvSpPr>
            <p:nvPr/>
          </p:nvSpPr>
          <p:spPr bwMode="auto">
            <a:xfrm>
              <a:off x="18211" y="9598"/>
              <a:ext cx="2763" cy="1174"/>
            </a:xfrm>
            <a:custGeom>
              <a:avLst/>
              <a:gdLst>
                <a:gd name="T0" fmla="*/ 2661 w 2763"/>
                <a:gd name="T1" fmla="*/ 527 h 1174"/>
                <a:gd name="T2" fmla="*/ 2662 w 2763"/>
                <a:gd name="T3" fmla="*/ 615 h 1174"/>
                <a:gd name="T4" fmla="*/ 2672 w 2763"/>
                <a:gd name="T5" fmla="*/ 663 h 1174"/>
                <a:gd name="T6" fmla="*/ 2757 w 2763"/>
                <a:gd name="T7" fmla="*/ 740 h 1174"/>
                <a:gd name="T8" fmla="*/ 2751 w 2763"/>
                <a:gd name="T9" fmla="*/ 860 h 1174"/>
                <a:gd name="T10" fmla="*/ 2732 w 2763"/>
                <a:gd name="T11" fmla="*/ 956 h 1174"/>
                <a:gd name="T12" fmla="*/ 2732 w 2763"/>
                <a:gd name="T13" fmla="*/ 1092 h 1174"/>
                <a:gd name="T14" fmla="*/ 2575 w 2763"/>
                <a:gd name="T15" fmla="*/ 1154 h 1174"/>
                <a:gd name="T16" fmla="*/ 2485 w 2763"/>
                <a:gd name="T17" fmla="*/ 1076 h 1174"/>
                <a:gd name="T18" fmla="*/ 2474 w 2763"/>
                <a:gd name="T19" fmla="*/ 980 h 1174"/>
                <a:gd name="T20" fmla="*/ 2406 w 2763"/>
                <a:gd name="T21" fmla="*/ 898 h 1174"/>
                <a:gd name="T22" fmla="*/ 2221 w 2763"/>
                <a:gd name="T23" fmla="*/ 884 h 1174"/>
                <a:gd name="T24" fmla="*/ 2029 w 2763"/>
                <a:gd name="T25" fmla="*/ 998 h 1174"/>
                <a:gd name="T26" fmla="*/ 1908 w 2763"/>
                <a:gd name="T27" fmla="*/ 1152 h 1174"/>
                <a:gd name="T28" fmla="*/ 1859 w 2763"/>
                <a:gd name="T29" fmla="*/ 1148 h 1174"/>
                <a:gd name="T30" fmla="*/ 1821 w 2763"/>
                <a:gd name="T31" fmla="*/ 1118 h 1174"/>
                <a:gd name="T32" fmla="*/ 1775 w 2763"/>
                <a:gd name="T33" fmla="*/ 1125 h 1174"/>
                <a:gd name="T34" fmla="*/ 1715 w 2763"/>
                <a:gd name="T35" fmla="*/ 1153 h 1174"/>
                <a:gd name="T36" fmla="*/ 1658 w 2763"/>
                <a:gd name="T37" fmla="*/ 1169 h 1174"/>
                <a:gd name="T38" fmla="*/ 1610 w 2763"/>
                <a:gd name="T39" fmla="*/ 1154 h 1174"/>
                <a:gd name="T40" fmla="*/ 1569 w 2763"/>
                <a:gd name="T41" fmla="*/ 1126 h 1174"/>
                <a:gd name="T42" fmla="*/ 1510 w 2763"/>
                <a:gd name="T43" fmla="*/ 1120 h 1174"/>
                <a:gd name="T44" fmla="*/ 1467 w 2763"/>
                <a:gd name="T45" fmla="*/ 1139 h 1174"/>
                <a:gd name="T46" fmla="*/ 1424 w 2763"/>
                <a:gd name="T47" fmla="*/ 1159 h 1174"/>
                <a:gd name="T48" fmla="*/ 1372 w 2763"/>
                <a:gd name="T49" fmla="*/ 1157 h 1174"/>
                <a:gd name="T50" fmla="*/ 1331 w 2763"/>
                <a:gd name="T51" fmla="*/ 1140 h 1174"/>
                <a:gd name="T52" fmla="*/ 1271 w 2763"/>
                <a:gd name="T53" fmla="*/ 1125 h 1174"/>
                <a:gd name="T54" fmla="*/ 1205 w 2763"/>
                <a:gd name="T55" fmla="*/ 1140 h 1174"/>
                <a:gd name="T56" fmla="*/ 1161 w 2763"/>
                <a:gd name="T57" fmla="*/ 1154 h 1174"/>
                <a:gd name="T58" fmla="*/ 1122 w 2763"/>
                <a:gd name="T59" fmla="*/ 1112 h 1174"/>
                <a:gd name="T60" fmla="*/ 1112 w 2763"/>
                <a:gd name="T61" fmla="*/ 1028 h 1174"/>
                <a:gd name="T62" fmla="*/ 1068 w 2763"/>
                <a:gd name="T63" fmla="*/ 953 h 1174"/>
                <a:gd name="T64" fmla="*/ 968 w 2763"/>
                <a:gd name="T65" fmla="*/ 896 h 1174"/>
                <a:gd name="T66" fmla="*/ 794 w 2763"/>
                <a:gd name="T67" fmla="*/ 915 h 1174"/>
                <a:gd name="T68" fmla="*/ 574 w 2763"/>
                <a:gd name="T69" fmla="*/ 1129 h 1174"/>
                <a:gd name="T70" fmla="*/ 459 w 2763"/>
                <a:gd name="T71" fmla="*/ 1134 h 1174"/>
                <a:gd name="T72" fmla="*/ 311 w 2763"/>
                <a:gd name="T73" fmla="*/ 1132 h 1174"/>
                <a:gd name="T74" fmla="*/ 254 w 2763"/>
                <a:gd name="T75" fmla="*/ 1146 h 1174"/>
                <a:gd name="T76" fmla="*/ 144 w 2763"/>
                <a:gd name="T77" fmla="*/ 1172 h 1174"/>
                <a:gd name="T78" fmla="*/ 24 w 2763"/>
                <a:gd name="T79" fmla="*/ 1164 h 1174"/>
                <a:gd name="T80" fmla="*/ 0 w 2763"/>
                <a:gd name="T81" fmla="*/ 1054 h 1174"/>
                <a:gd name="T82" fmla="*/ 35 w 2763"/>
                <a:gd name="T83" fmla="*/ 956 h 1174"/>
                <a:gd name="T84" fmla="*/ 80 w 2763"/>
                <a:gd name="T85" fmla="*/ 952 h 1174"/>
                <a:gd name="T86" fmla="*/ 134 w 2763"/>
                <a:gd name="T87" fmla="*/ 954 h 1174"/>
                <a:gd name="T88" fmla="*/ 187 w 2763"/>
                <a:gd name="T89" fmla="*/ 806 h 1174"/>
                <a:gd name="T90" fmla="*/ 229 w 2763"/>
                <a:gd name="T91" fmla="*/ 615 h 1174"/>
                <a:gd name="T92" fmla="*/ 419 w 2763"/>
                <a:gd name="T93" fmla="*/ 513 h 1174"/>
                <a:gd name="T94" fmla="*/ 590 w 2763"/>
                <a:gd name="T95" fmla="*/ 386 h 1174"/>
                <a:gd name="T96" fmla="*/ 719 w 2763"/>
                <a:gd name="T97" fmla="*/ 182 h 1174"/>
                <a:gd name="T98" fmla="*/ 805 w 2763"/>
                <a:gd name="T99" fmla="*/ 77 h 1174"/>
                <a:gd name="T100" fmla="*/ 906 w 2763"/>
                <a:gd name="T101" fmla="*/ 38 h 1174"/>
                <a:gd name="T102" fmla="*/ 1052 w 2763"/>
                <a:gd name="T103" fmla="*/ 11 h 1174"/>
                <a:gd name="T104" fmla="*/ 1229 w 2763"/>
                <a:gd name="T105" fmla="*/ 1 h 1174"/>
                <a:gd name="T106" fmla="*/ 1422 w 2763"/>
                <a:gd name="T107" fmla="*/ 18 h 1174"/>
                <a:gd name="T108" fmla="*/ 1619 w 2763"/>
                <a:gd name="T109" fmla="*/ 72 h 1174"/>
                <a:gd name="T110" fmla="*/ 1690 w 2763"/>
                <a:gd name="T111" fmla="*/ 157 h 1174"/>
                <a:gd name="T112" fmla="*/ 1756 w 2763"/>
                <a:gd name="T113" fmla="*/ 287 h 1174"/>
                <a:gd name="T114" fmla="*/ 1857 w 2763"/>
                <a:gd name="T115" fmla="*/ 364 h 117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763"/>
                <a:gd name="T175" fmla="*/ 0 h 1174"/>
                <a:gd name="T176" fmla="*/ 2763 w 2763"/>
                <a:gd name="T177" fmla="*/ 1174 h 117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763" h="1174">
                  <a:moveTo>
                    <a:pt x="2327" y="374"/>
                  </a:moveTo>
                  <a:lnTo>
                    <a:pt x="2529" y="452"/>
                  </a:lnTo>
                  <a:lnTo>
                    <a:pt x="2661" y="527"/>
                  </a:lnTo>
                  <a:lnTo>
                    <a:pt x="2668" y="560"/>
                  </a:lnTo>
                  <a:lnTo>
                    <a:pt x="2665" y="591"/>
                  </a:lnTo>
                  <a:lnTo>
                    <a:pt x="2662" y="615"/>
                  </a:lnTo>
                  <a:lnTo>
                    <a:pt x="2659" y="641"/>
                  </a:lnTo>
                  <a:lnTo>
                    <a:pt x="2662" y="655"/>
                  </a:lnTo>
                  <a:lnTo>
                    <a:pt x="2672" y="663"/>
                  </a:lnTo>
                  <a:lnTo>
                    <a:pt x="2711" y="676"/>
                  </a:lnTo>
                  <a:lnTo>
                    <a:pt x="2740" y="705"/>
                  </a:lnTo>
                  <a:lnTo>
                    <a:pt x="2757" y="740"/>
                  </a:lnTo>
                  <a:lnTo>
                    <a:pt x="2763" y="778"/>
                  </a:lnTo>
                  <a:lnTo>
                    <a:pt x="2760" y="820"/>
                  </a:lnTo>
                  <a:lnTo>
                    <a:pt x="2751" y="860"/>
                  </a:lnTo>
                  <a:lnTo>
                    <a:pt x="2728" y="896"/>
                  </a:lnTo>
                  <a:lnTo>
                    <a:pt x="2701" y="921"/>
                  </a:lnTo>
                  <a:lnTo>
                    <a:pt x="2732" y="956"/>
                  </a:lnTo>
                  <a:lnTo>
                    <a:pt x="2747" y="999"/>
                  </a:lnTo>
                  <a:lnTo>
                    <a:pt x="2748" y="1047"/>
                  </a:lnTo>
                  <a:lnTo>
                    <a:pt x="2732" y="1092"/>
                  </a:lnTo>
                  <a:lnTo>
                    <a:pt x="2696" y="1130"/>
                  </a:lnTo>
                  <a:lnTo>
                    <a:pt x="2644" y="1151"/>
                  </a:lnTo>
                  <a:lnTo>
                    <a:pt x="2575" y="1154"/>
                  </a:lnTo>
                  <a:lnTo>
                    <a:pt x="2486" y="1127"/>
                  </a:lnTo>
                  <a:lnTo>
                    <a:pt x="2485" y="1105"/>
                  </a:lnTo>
                  <a:lnTo>
                    <a:pt x="2485" y="1076"/>
                  </a:lnTo>
                  <a:lnTo>
                    <a:pt x="2483" y="1045"/>
                  </a:lnTo>
                  <a:lnTo>
                    <a:pt x="2482" y="1010"/>
                  </a:lnTo>
                  <a:lnTo>
                    <a:pt x="2474" y="980"/>
                  </a:lnTo>
                  <a:lnTo>
                    <a:pt x="2460" y="949"/>
                  </a:lnTo>
                  <a:lnTo>
                    <a:pt x="2436" y="922"/>
                  </a:lnTo>
                  <a:lnTo>
                    <a:pt x="2406" y="898"/>
                  </a:lnTo>
                  <a:lnTo>
                    <a:pt x="2348" y="878"/>
                  </a:lnTo>
                  <a:lnTo>
                    <a:pt x="2286" y="874"/>
                  </a:lnTo>
                  <a:lnTo>
                    <a:pt x="2221" y="884"/>
                  </a:lnTo>
                  <a:lnTo>
                    <a:pt x="2154" y="907"/>
                  </a:lnTo>
                  <a:lnTo>
                    <a:pt x="2091" y="948"/>
                  </a:lnTo>
                  <a:lnTo>
                    <a:pt x="2029" y="998"/>
                  </a:lnTo>
                  <a:lnTo>
                    <a:pt x="1977" y="1061"/>
                  </a:lnTo>
                  <a:lnTo>
                    <a:pt x="1932" y="1137"/>
                  </a:lnTo>
                  <a:lnTo>
                    <a:pt x="1908" y="1152"/>
                  </a:lnTo>
                  <a:lnTo>
                    <a:pt x="1889" y="1159"/>
                  </a:lnTo>
                  <a:lnTo>
                    <a:pt x="1875" y="1157"/>
                  </a:lnTo>
                  <a:lnTo>
                    <a:pt x="1859" y="1148"/>
                  </a:lnTo>
                  <a:lnTo>
                    <a:pt x="1846" y="1137"/>
                  </a:lnTo>
                  <a:lnTo>
                    <a:pt x="1834" y="1126"/>
                  </a:lnTo>
                  <a:lnTo>
                    <a:pt x="1821" y="1118"/>
                  </a:lnTo>
                  <a:lnTo>
                    <a:pt x="1804" y="1114"/>
                  </a:lnTo>
                  <a:lnTo>
                    <a:pt x="1791" y="1117"/>
                  </a:lnTo>
                  <a:lnTo>
                    <a:pt x="1775" y="1125"/>
                  </a:lnTo>
                  <a:lnTo>
                    <a:pt x="1755" y="1132"/>
                  </a:lnTo>
                  <a:lnTo>
                    <a:pt x="1735" y="1142"/>
                  </a:lnTo>
                  <a:lnTo>
                    <a:pt x="1715" y="1153"/>
                  </a:lnTo>
                  <a:lnTo>
                    <a:pt x="1695" y="1160"/>
                  </a:lnTo>
                  <a:lnTo>
                    <a:pt x="1676" y="1168"/>
                  </a:lnTo>
                  <a:lnTo>
                    <a:pt x="1658" y="1169"/>
                  </a:lnTo>
                  <a:lnTo>
                    <a:pt x="1640" y="1168"/>
                  </a:lnTo>
                  <a:lnTo>
                    <a:pt x="1623" y="1163"/>
                  </a:lnTo>
                  <a:lnTo>
                    <a:pt x="1610" y="1154"/>
                  </a:lnTo>
                  <a:lnTo>
                    <a:pt x="1597" y="1143"/>
                  </a:lnTo>
                  <a:lnTo>
                    <a:pt x="1585" y="1135"/>
                  </a:lnTo>
                  <a:lnTo>
                    <a:pt x="1569" y="1126"/>
                  </a:lnTo>
                  <a:lnTo>
                    <a:pt x="1552" y="1120"/>
                  </a:lnTo>
                  <a:lnTo>
                    <a:pt x="1529" y="1118"/>
                  </a:lnTo>
                  <a:lnTo>
                    <a:pt x="1510" y="1120"/>
                  </a:lnTo>
                  <a:lnTo>
                    <a:pt x="1495" y="1125"/>
                  </a:lnTo>
                  <a:lnTo>
                    <a:pt x="1482" y="1131"/>
                  </a:lnTo>
                  <a:lnTo>
                    <a:pt x="1467" y="1139"/>
                  </a:lnTo>
                  <a:lnTo>
                    <a:pt x="1454" y="1148"/>
                  </a:lnTo>
                  <a:lnTo>
                    <a:pt x="1440" y="1154"/>
                  </a:lnTo>
                  <a:lnTo>
                    <a:pt x="1424" y="1159"/>
                  </a:lnTo>
                  <a:lnTo>
                    <a:pt x="1406" y="1161"/>
                  </a:lnTo>
                  <a:lnTo>
                    <a:pt x="1386" y="1160"/>
                  </a:lnTo>
                  <a:lnTo>
                    <a:pt x="1372" y="1157"/>
                  </a:lnTo>
                  <a:lnTo>
                    <a:pt x="1358" y="1151"/>
                  </a:lnTo>
                  <a:lnTo>
                    <a:pt x="1344" y="1146"/>
                  </a:lnTo>
                  <a:lnTo>
                    <a:pt x="1331" y="1140"/>
                  </a:lnTo>
                  <a:lnTo>
                    <a:pt x="1317" y="1135"/>
                  </a:lnTo>
                  <a:lnTo>
                    <a:pt x="1297" y="1130"/>
                  </a:lnTo>
                  <a:lnTo>
                    <a:pt x="1271" y="1125"/>
                  </a:lnTo>
                  <a:lnTo>
                    <a:pt x="1244" y="1128"/>
                  </a:lnTo>
                  <a:lnTo>
                    <a:pt x="1222" y="1132"/>
                  </a:lnTo>
                  <a:lnTo>
                    <a:pt x="1205" y="1140"/>
                  </a:lnTo>
                  <a:lnTo>
                    <a:pt x="1190" y="1146"/>
                  </a:lnTo>
                  <a:lnTo>
                    <a:pt x="1176" y="1152"/>
                  </a:lnTo>
                  <a:lnTo>
                    <a:pt x="1161" y="1154"/>
                  </a:lnTo>
                  <a:lnTo>
                    <a:pt x="1141" y="1150"/>
                  </a:lnTo>
                  <a:lnTo>
                    <a:pt x="1117" y="1136"/>
                  </a:lnTo>
                  <a:lnTo>
                    <a:pt x="1122" y="1112"/>
                  </a:lnTo>
                  <a:lnTo>
                    <a:pt x="1123" y="1084"/>
                  </a:lnTo>
                  <a:lnTo>
                    <a:pt x="1120" y="1058"/>
                  </a:lnTo>
                  <a:lnTo>
                    <a:pt x="1112" y="1028"/>
                  </a:lnTo>
                  <a:lnTo>
                    <a:pt x="1100" y="999"/>
                  </a:lnTo>
                  <a:lnTo>
                    <a:pt x="1085" y="974"/>
                  </a:lnTo>
                  <a:lnTo>
                    <a:pt x="1068" y="953"/>
                  </a:lnTo>
                  <a:lnTo>
                    <a:pt x="1049" y="935"/>
                  </a:lnTo>
                  <a:lnTo>
                    <a:pt x="1012" y="914"/>
                  </a:lnTo>
                  <a:lnTo>
                    <a:pt x="968" y="896"/>
                  </a:lnTo>
                  <a:lnTo>
                    <a:pt x="916" y="889"/>
                  </a:lnTo>
                  <a:lnTo>
                    <a:pt x="859" y="894"/>
                  </a:lnTo>
                  <a:lnTo>
                    <a:pt x="794" y="915"/>
                  </a:lnTo>
                  <a:lnTo>
                    <a:pt x="725" y="960"/>
                  </a:lnTo>
                  <a:lnTo>
                    <a:pt x="650" y="1027"/>
                  </a:lnTo>
                  <a:lnTo>
                    <a:pt x="574" y="1129"/>
                  </a:lnTo>
                  <a:lnTo>
                    <a:pt x="549" y="1132"/>
                  </a:lnTo>
                  <a:lnTo>
                    <a:pt x="507" y="1135"/>
                  </a:lnTo>
                  <a:lnTo>
                    <a:pt x="459" y="1134"/>
                  </a:lnTo>
                  <a:lnTo>
                    <a:pt x="405" y="1134"/>
                  </a:lnTo>
                  <a:lnTo>
                    <a:pt x="356" y="1133"/>
                  </a:lnTo>
                  <a:lnTo>
                    <a:pt x="311" y="1132"/>
                  </a:lnTo>
                  <a:lnTo>
                    <a:pt x="282" y="1132"/>
                  </a:lnTo>
                  <a:lnTo>
                    <a:pt x="266" y="1131"/>
                  </a:lnTo>
                  <a:lnTo>
                    <a:pt x="254" y="1146"/>
                  </a:lnTo>
                  <a:lnTo>
                    <a:pt x="228" y="1157"/>
                  </a:lnTo>
                  <a:lnTo>
                    <a:pt x="187" y="1166"/>
                  </a:lnTo>
                  <a:lnTo>
                    <a:pt x="144" y="1172"/>
                  </a:lnTo>
                  <a:lnTo>
                    <a:pt x="99" y="1174"/>
                  </a:lnTo>
                  <a:lnTo>
                    <a:pt x="58" y="1171"/>
                  </a:lnTo>
                  <a:lnTo>
                    <a:pt x="24" y="1164"/>
                  </a:lnTo>
                  <a:lnTo>
                    <a:pt x="6" y="1149"/>
                  </a:lnTo>
                  <a:lnTo>
                    <a:pt x="0" y="1111"/>
                  </a:lnTo>
                  <a:lnTo>
                    <a:pt x="0" y="1054"/>
                  </a:lnTo>
                  <a:lnTo>
                    <a:pt x="8" y="997"/>
                  </a:lnTo>
                  <a:lnTo>
                    <a:pt x="25" y="960"/>
                  </a:lnTo>
                  <a:lnTo>
                    <a:pt x="35" y="956"/>
                  </a:lnTo>
                  <a:lnTo>
                    <a:pt x="47" y="953"/>
                  </a:lnTo>
                  <a:lnTo>
                    <a:pt x="62" y="951"/>
                  </a:lnTo>
                  <a:lnTo>
                    <a:pt x="80" y="952"/>
                  </a:lnTo>
                  <a:lnTo>
                    <a:pt x="98" y="952"/>
                  </a:lnTo>
                  <a:lnTo>
                    <a:pt x="115" y="953"/>
                  </a:lnTo>
                  <a:lnTo>
                    <a:pt x="134" y="954"/>
                  </a:lnTo>
                  <a:lnTo>
                    <a:pt x="147" y="957"/>
                  </a:lnTo>
                  <a:lnTo>
                    <a:pt x="173" y="880"/>
                  </a:lnTo>
                  <a:lnTo>
                    <a:pt x="187" y="806"/>
                  </a:lnTo>
                  <a:lnTo>
                    <a:pt x="196" y="737"/>
                  </a:lnTo>
                  <a:lnTo>
                    <a:pt x="208" y="671"/>
                  </a:lnTo>
                  <a:lnTo>
                    <a:pt x="229" y="615"/>
                  </a:lnTo>
                  <a:lnTo>
                    <a:pt x="267" y="569"/>
                  </a:lnTo>
                  <a:lnTo>
                    <a:pt x="328" y="533"/>
                  </a:lnTo>
                  <a:lnTo>
                    <a:pt x="419" y="513"/>
                  </a:lnTo>
                  <a:lnTo>
                    <a:pt x="483" y="491"/>
                  </a:lnTo>
                  <a:lnTo>
                    <a:pt x="541" y="446"/>
                  </a:lnTo>
                  <a:lnTo>
                    <a:pt x="590" y="386"/>
                  </a:lnTo>
                  <a:lnTo>
                    <a:pt x="638" y="318"/>
                  </a:lnTo>
                  <a:lnTo>
                    <a:pt x="681" y="248"/>
                  </a:lnTo>
                  <a:lnTo>
                    <a:pt x="719" y="182"/>
                  </a:lnTo>
                  <a:lnTo>
                    <a:pt x="752" y="126"/>
                  </a:lnTo>
                  <a:lnTo>
                    <a:pt x="784" y="89"/>
                  </a:lnTo>
                  <a:lnTo>
                    <a:pt x="805" y="77"/>
                  </a:lnTo>
                  <a:lnTo>
                    <a:pt x="832" y="63"/>
                  </a:lnTo>
                  <a:lnTo>
                    <a:pt x="865" y="49"/>
                  </a:lnTo>
                  <a:lnTo>
                    <a:pt x="906" y="38"/>
                  </a:lnTo>
                  <a:lnTo>
                    <a:pt x="950" y="27"/>
                  </a:lnTo>
                  <a:lnTo>
                    <a:pt x="1000" y="17"/>
                  </a:lnTo>
                  <a:lnTo>
                    <a:pt x="1052" y="11"/>
                  </a:lnTo>
                  <a:lnTo>
                    <a:pt x="1107" y="5"/>
                  </a:lnTo>
                  <a:lnTo>
                    <a:pt x="1167" y="0"/>
                  </a:lnTo>
                  <a:lnTo>
                    <a:pt x="1229" y="1"/>
                  </a:lnTo>
                  <a:lnTo>
                    <a:pt x="1292" y="3"/>
                  </a:lnTo>
                  <a:lnTo>
                    <a:pt x="1359" y="11"/>
                  </a:lnTo>
                  <a:lnTo>
                    <a:pt x="1422" y="18"/>
                  </a:lnTo>
                  <a:lnTo>
                    <a:pt x="1488" y="31"/>
                  </a:lnTo>
                  <a:lnTo>
                    <a:pt x="1555" y="50"/>
                  </a:lnTo>
                  <a:lnTo>
                    <a:pt x="1619" y="72"/>
                  </a:lnTo>
                  <a:lnTo>
                    <a:pt x="1648" y="89"/>
                  </a:lnTo>
                  <a:lnTo>
                    <a:pt x="1671" y="120"/>
                  </a:lnTo>
                  <a:lnTo>
                    <a:pt x="1690" y="157"/>
                  </a:lnTo>
                  <a:lnTo>
                    <a:pt x="1710" y="198"/>
                  </a:lnTo>
                  <a:lnTo>
                    <a:pt x="1730" y="242"/>
                  </a:lnTo>
                  <a:lnTo>
                    <a:pt x="1756" y="287"/>
                  </a:lnTo>
                  <a:lnTo>
                    <a:pt x="1792" y="326"/>
                  </a:lnTo>
                  <a:lnTo>
                    <a:pt x="1835" y="360"/>
                  </a:lnTo>
                  <a:lnTo>
                    <a:pt x="1857" y="364"/>
                  </a:lnTo>
                  <a:lnTo>
                    <a:pt x="1884" y="353"/>
                  </a:lnTo>
                  <a:lnTo>
                    <a:pt x="2138" y="348"/>
                  </a:lnTo>
                </a:path>
              </a:pathLst>
            </a:custGeom>
            <a:solidFill>
              <a:srgbClr val="000000"/>
            </a:solidFill>
            <a:ln w="9525">
              <a:noFill/>
              <a:round/>
              <a:headEnd/>
              <a:tailEnd/>
            </a:ln>
          </p:spPr>
          <p:txBody>
            <a:bodyPr/>
            <a:lstStyle/>
            <a:p>
              <a:endParaRPr lang="en-US"/>
            </a:p>
          </p:txBody>
        </p:sp>
        <p:sp>
          <p:nvSpPr>
            <p:cNvPr id="2553" name="Freeform 2227"/>
            <p:cNvSpPr>
              <a:spLocks/>
            </p:cNvSpPr>
            <p:nvPr/>
          </p:nvSpPr>
          <p:spPr bwMode="auto">
            <a:xfrm rot="719888">
              <a:off x="20863" y="10337"/>
              <a:ext cx="70" cy="150"/>
            </a:xfrm>
            <a:custGeom>
              <a:avLst/>
              <a:gdLst>
                <a:gd name="T0" fmla="*/ 0 w 145"/>
                <a:gd name="T1" fmla="*/ 0 h 327"/>
                <a:gd name="T2" fmla="*/ 0 w 145"/>
                <a:gd name="T3" fmla="*/ 0 h 327"/>
                <a:gd name="T4" fmla="*/ 0 w 145"/>
                <a:gd name="T5" fmla="*/ 0 h 327"/>
                <a:gd name="T6" fmla="*/ 0 w 145"/>
                <a:gd name="T7" fmla="*/ 0 h 327"/>
                <a:gd name="T8" fmla="*/ 0 w 145"/>
                <a:gd name="T9" fmla="*/ 0 h 327"/>
                <a:gd name="T10" fmla="*/ 0 w 145"/>
                <a:gd name="T11" fmla="*/ 0 h 327"/>
                <a:gd name="T12" fmla="*/ 0 w 145"/>
                <a:gd name="T13" fmla="*/ 0 h 327"/>
                <a:gd name="T14" fmla="*/ 0 w 145"/>
                <a:gd name="T15" fmla="*/ 0 h 327"/>
                <a:gd name="T16" fmla="*/ 0 w 145"/>
                <a:gd name="T17" fmla="*/ 0 h 327"/>
                <a:gd name="T18" fmla="*/ 0 w 145"/>
                <a:gd name="T19" fmla="*/ 0 h 327"/>
                <a:gd name="T20" fmla="*/ 0 w 145"/>
                <a:gd name="T21" fmla="*/ 0 h 327"/>
                <a:gd name="T22" fmla="*/ 0 w 145"/>
                <a:gd name="T23" fmla="*/ 0 h 327"/>
                <a:gd name="T24" fmla="*/ 0 w 145"/>
                <a:gd name="T25" fmla="*/ 0 h 327"/>
                <a:gd name="T26" fmla="*/ 0 w 145"/>
                <a:gd name="T27" fmla="*/ 0 h 327"/>
                <a:gd name="T28" fmla="*/ 0 w 145"/>
                <a:gd name="T29" fmla="*/ 0 h 327"/>
                <a:gd name="T30" fmla="*/ 0 w 145"/>
                <a:gd name="T31" fmla="*/ 0 h 327"/>
                <a:gd name="T32" fmla="*/ 0 w 145"/>
                <a:gd name="T33" fmla="*/ 0 h 32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5"/>
                <a:gd name="T52" fmla="*/ 0 h 327"/>
                <a:gd name="T53" fmla="*/ 145 w 145"/>
                <a:gd name="T54" fmla="*/ 327 h 32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5" h="327">
                  <a:moveTo>
                    <a:pt x="78" y="327"/>
                  </a:moveTo>
                  <a:lnTo>
                    <a:pt x="109" y="315"/>
                  </a:lnTo>
                  <a:lnTo>
                    <a:pt x="133" y="285"/>
                  </a:lnTo>
                  <a:lnTo>
                    <a:pt x="145" y="230"/>
                  </a:lnTo>
                  <a:lnTo>
                    <a:pt x="145" y="170"/>
                  </a:lnTo>
                  <a:lnTo>
                    <a:pt x="133" y="103"/>
                  </a:lnTo>
                  <a:lnTo>
                    <a:pt x="115" y="55"/>
                  </a:lnTo>
                  <a:lnTo>
                    <a:pt x="91" y="18"/>
                  </a:lnTo>
                  <a:lnTo>
                    <a:pt x="66" y="0"/>
                  </a:lnTo>
                  <a:lnTo>
                    <a:pt x="36" y="12"/>
                  </a:lnTo>
                  <a:lnTo>
                    <a:pt x="18" y="49"/>
                  </a:lnTo>
                  <a:lnTo>
                    <a:pt x="0" y="97"/>
                  </a:lnTo>
                  <a:lnTo>
                    <a:pt x="0" y="158"/>
                  </a:lnTo>
                  <a:lnTo>
                    <a:pt x="6" y="224"/>
                  </a:lnTo>
                  <a:lnTo>
                    <a:pt x="24" y="279"/>
                  </a:lnTo>
                  <a:lnTo>
                    <a:pt x="48" y="315"/>
                  </a:lnTo>
                  <a:lnTo>
                    <a:pt x="78" y="327"/>
                  </a:lnTo>
                  <a:close/>
                </a:path>
              </a:pathLst>
            </a:custGeom>
            <a:solidFill>
              <a:srgbClr val="FFFFFF"/>
            </a:solidFill>
            <a:ln w="9525">
              <a:noFill/>
              <a:round/>
              <a:headEnd/>
              <a:tailEnd/>
            </a:ln>
          </p:spPr>
          <p:txBody>
            <a:bodyPr/>
            <a:lstStyle/>
            <a:p>
              <a:endParaRPr lang="en-US"/>
            </a:p>
          </p:txBody>
        </p:sp>
        <p:sp>
          <p:nvSpPr>
            <p:cNvPr id="2554" name="Freeform 2228"/>
            <p:cNvSpPr>
              <a:spLocks/>
            </p:cNvSpPr>
            <p:nvPr/>
          </p:nvSpPr>
          <p:spPr bwMode="auto">
            <a:xfrm rot="719888">
              <a:off x="18272" y="10588"/>
              <a:ext cx="142" cy="141"/>
            </a:xfrm>
            <a:custGeom>
              <a:avLst/>
              <a:gdLst>
                <a:gd name="T0" fmla="*/ 0 w 297"/>
                <a:gd name="T1" fmla="*/ 0 h 308"/>
                <a:gd name="T2" fmla="*/ 0 w 297"/>
                <a:gd name="T3" fmla="*/ 0 h 308"/>
                <a:gd name="T4" fmla="*/ 0 w 297"/>
                <a:gd name="T5" fmla="*/ 0 h 308"/>
                <a:gd name="T6" fmla="*/ 0 w 297"/>
                <a:gd name="T7" fmla="*/ 0 h 308"/>
                <a:gd name="T8" fmla="*/ 0 w 297"/>
                <a:gd name="T9" fmla="*/ 0 h 308"/>
                <a:gd name="T10" fmla="*/ 0 w 297"/>
                <a:gd name="T11" fmla="*/ 0 h 308"/>
                <a:gd name="T12" fmla="*/ 0 w 297"/>
                <a:gd name="T13" fmla="*/ 0 h 308"/>
                <a:gd name="T14" fmla="*/ 0 w 297"/>
                <a:gd name="T15" fmla="*/ 0 h 308"/>
                <a:gd name="T16" fmla="*/ 0 w 297"/>
                <a:gd name="T17" fmla="*/ 0 h 308"/>
                <a:gd name="T18" fmla="*/ 0 w 297"/>
                <a:gd name="T19" fmla="*/ 0 h 308"/>
                <a:gd name="T20" fmla="*/ 0 w 297"/>
                <a:gd name="T21" fmla="*/ 0 h 308"/>
                <a:gd name="T22" fmla="*/ 0 w 297"/>
                <a:gd name="T23" fmla="*/ 0 h 308"/>
                <a:gd name="T24" fmla="*/ 0 w 297"/>
                <a:gd name="T25" fmla="*/ 0 h 308"/>
                <a:gd name="T26" fmla="*/ 0 w 297"/>
                <a:gd name="T27" fmla="*/ 0 h 308"/>
                <a:gd name="T28" fmla="*/ 0 w 297"/>
                <a:gd name="T29" fmla="*/ 0 h 308"/>
                <a:gd name="T30" fmla="*/ 0 w 297"/>
                <a:gd name="T31" fmla="*/ 0 h 308"/>
                <a:gd name="T32" fmla="*/ 0 w 297"/>
                <a:gd name="T33" fmla="*/ 0 h 308"/>
                <a:gd name="T34" fmla="*/ 0 w 297"/>
                <a:gd name="T35" fmla="*/ 0 h 308"/>
                <a:gd name="T36" fmla="*/ 0 w 297"/>
                <a:gd name="T37" fmla="*/ 0 h 308"/>
                <a:gd name="T38" fmla="*/ 0 w 297"/>
                <a:gd name="T39" fmla="*/ 0 h 308"/>
                <a:gd name="T40" fmla="*/ 0 w 297"/>
                <a:gd name="T41" fmla="*/ 0 h 308"/>
                <a:gd name="T42" fmla="*/ 0 w 297"/>
                <a:gd name="T43" fmla="*/ 0 h 308"/>
                <a:gd name="T44" fmla="*/ 0 w 297"/>
                <a:gd name="T45" fmla="*/ 0 h 308"/>
                <a:gd name="T46" fmla="*/ 0 w 297"/>
                <a:gd name="T47" fmla="*/ 0 h 308"/>
                <a:gd name="T48" fmla="*/ 0 w 297"/>
                <a:gd name="T49" fmla="*/ 0 h 30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97"/>
                <a:gd name="T76" fmla="*/ 0 h 308"/>
                <a:gd name="T77" fmla="*/ 297 w 297"/>
                <a:gd name="T78" fmla="*/ 308 h 30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97" h="308">
                  <a:moveTo>
                    <a:pt x="0" y="97"/>
                  </a:moveTo>
                  <a:lnTo>
                    <a:pt x="0" y="60"/>
                  </a:lnTo>
                  <a:lnTo>
                    <a:pt x="18" y="42"/>
                  </a:lnTo>
                  <a:lnTo>
                    <a:pt x="42" y="30"/>
                  </a:lnTo>
                  <a:lnTo>
                    <a:pt x="79" y="24"/>
                  </a:lnTo>
                  <a:lnTo>
                    <a:pt x="121" y="24"/>
                  </a:lnTo>
                  <a:lnTo>
                    <a:pt x="163" y="18"/>
                  </a:lnTo>
                  <a:lnTo>
                    <a:pt x="206" y="12"/>
                  </a:lnTo>
                  <a:lnTo>
                    <a:pt x="248" y="0"/>
                  </a:lnTo>
                  <a:lnTo>
                    <a:pt x="260" y="48"/>
                  </a:lnTo>
                  <a:lnTo>
                    <a:pt x="272" y="97"/>
                  </a:lnTo>
                  <a:lnTo>
                    <a:pt x="291" y="151"/>
                  </a:lnTo>
                  <a:lnTo>
                    <a:pt x="297" y="212"/>
                  </a:lnTo>
                  <a:lnTo>
                    <a:pt x="279" y="242"/>
                  </a:lnTo>
                  <a:lnTo>
                    <a:pt x="248" y="266"/>
                  </a:lnTo>
                  <a:lnTo>
                    <a:pt x="218" y="284"/>
                  </a:lnTo>
                  <a:lnTo>
                    <a:pt x="182" y="296"/>
                  </a:lnTo>
                  <a:lnTo>
                    <a:pt x="145" y="308"/>
                  </a:lnTo>
                  <a:lnTo>
                    <a:pt x="109" y="308"/>
                  </a:lnTo>
                  <a:lnTo>
                    <a:pt x="79" y="308"/>
                  </a:lnTo>
                  <a:lnTo>
                    <a:pt x="60" y="302"/>
                  </a:lnTo>
                  <a:lnTo>
                    <a:pt x="36" y="272"/>
                  </a:lnTo>
                  <a:lnTo>
                    <a:pt x="18" y="218"/>
                  </a:lnTo>
                  <a:lnTo>
                    <a:pt x="6" y="157"/>
                  </a:lnTo>
                  <a:lnTo>
                    <a:pt x="0" y="97"/>
                  </a:lnTo>
                  <a:close/>
                </a:path>
              </a:pathLst>
            </a:custGeom>
            <a:solidFill>
              <a:srgbClr val="FFFFFF"/>
            </a:solidFill>
            <a:ln w="9525">
              <a:noFill/>
              <a:round/>
              <a:headEnd/>
              <a:tailEnd/>
            </a:ln>
          </p:spPr>
          <p:txBody>
            <a:bodyPr/>
            <a:lstStyle/>
            <a:p>
              <a:endParaRPr lang="en-US"/>
            </a:p>
          </p:txBody>
        </p:sp>
        <p:sp>
          <p:nvSpPr>
            <p:cNvPr id="2555" name="Freeform 2229"/>
            <p:cNvSpPr>
              <a:spLocks/>
            </p:cNvSpPr>
            <p:nvPr/>
          </p:nvSpPr>
          <p:spPr bwMode="auto">
            <a:xfrm rot="719888">
              <a:off x="20735" y="10559"/>
              <a:ext cx="166" cy="144"/>
            </a:xfrm>
            <a:custGeom>
              <a:avLst/>
              <a:gdLst>
                <a:gd name="T0" fmla="*/ 0 w 346"/>
                <a:gd name="T1" fmla="*/ 0 h 314"/>
                <a:gd name="T2" fmla="*/ 0 w 346"/>
                <a:gd name="T3" fmla="*/ 0 h 314"/>
                <a:gd name="T4" fmla="*/ 0 w 346"/>
                <a:gd name="T5" fmla="*/ 0 h 314"/>
                <a:gd name="T6" fmla="*/ 0 w 346"/>
                <a:gd name="T7" fmla="*/ 0 h 314"/>
                <a:gd name="T8" fmla="*/ 0 w 346"/>
                <a:gd name="T9" fmla="*/ 0 h 314"/>
                <a:gd name="T10" fmla="*/ 0 w 346"/>
                <a:gd name="T11" fmla="*/ 0 h 314"/>
                <a:gd name="T12" fmla="*/ 0 w 346"/>
                <a:gd name="T13" fmla="*/ 0 h 314"/>
                <a:gd name="T14" fmla="*/ 0 w 346"/>
                <a:gd name="T15" fmla="*/ 0 h 314"/>
                <a:gd name="T16" fmla="*/ 0 w 346"/>
                <a:gd name="T17" fmla="*/ 0 h 314"/>
                <a:gd name="T18" fmla="*/ 0 w 346"/>
                <a:gd name="T19" fmla="*/ 0 h 314"/>
                <a:gd name="T20" fmla="*/ 0 w 346"/>
                <a:gd name="T21" fmla="*/ 0 h 314"/>
                <a:gd name="T22" fmla="*/ 0 w 346"/>
                <a:gd name="T23" fmla="*/ 0 h 314"/>
                <a:gd name="T24" fmla="*/ 0 w 346"/>
                <a:gd name="T25" fmla="*/ 0 h 314"/>
                <a:gd name="T26" fmla="*/ 0 w 346"/>
                <a:gd name="T27" fmla="*/ 0 h 314"/>
                <a:gd name="T28" fmla="*/ 0 w 346"/>
                <a:gd name="T29" fmla="*/ 0 h 314"/>
                <a:gd name="T30" fmla="*/ 0 w 346"/>
                <a:gd name="T31" fmla="*/ 0 h 314"/>
                <a:gd name="T32" fmla="*/ 0 w 346"/>
                <a:gd name="T33" fmla="*/ 0 h 314"/>
                <a:gd name="T34" fmla="*/ 0 w 346"/>
                <a:gd name="T35" fmla="*/ 0 h 314"/>
                <a:gd name="T36" fmla="*/ 0 w 346"/>
                <a:gd name="T37" fmla="*/ 0 h 314"/>
                <a:gd name="T38" fmla="*/ 0 w 346"/>
                <a:gd name="T39" fmla="*/ 0 h 314"/>
                <a:gd name="T40" fmla="*/ 0 w 346"/>
                <a:gd name="T41" fmla="*/ 0 h 3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6"/>
                <a:gd name="T64" fmla="*/ 0 h 314"/>
                <a:gd name="T65" fmla="*/ 346 w 346"/>
                <a:gd name="T66" fmla="*/ 314 h 31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6" h="314">
                  <a:moveTo>
                    <a:pt x="339" y="0"/>
                  </a:moveTo>
                  <a:lnTo>
                    <a:pt x="346" y="66"/>
                  </a:lnTo>
                  <a:lnTo>
                    <a:pt x="346" y="127"/>
                  </a:lnTo>
                  <a:lnTo>
                    <a:pt x="327" y="181"/>
                  </a:lnTo>
                  <a:lnTo>
                    <a:pt x="297" y="230"/>
                  </a:lnTo>
                  <a:lnTo>
                    <a:pt x="255" y="266"/>
                  </a:lnTo>
                  <a:lnTo>
                    <a:pt x="206" y="296"/>
                  </a:lnTo>
                  <a:lnTo>
                    <a:pt x="146" y="314"/>
                  </a:lnTo>
                  <a:lnTo>
                    <a:pt x="79" y="314"/>
                  </a:lnTo>
                  <a:lnTo>
                    <a:pt x="18" y="290"/>
                  </a:lnTo>
                  <a:lnTo>
                    <a:pt x="0" y="230"/>
                  </a:lnTo>
                  <a:lnTo>
                    <a:pt x="6" y="169"/>
                  </a:lnTo>
                  <a:lnTo>
                    <a:pt x="42" y="121"/>
                  </a:lnTo>
                  <a:lnTo>
                    <a:pt x="67" y="109"/>
                  </a:lnTo>
                  <a:lnTo>
                    <a:pt x="85" y="109"/>
                  </a:lnTo>
                  <a:lnTo>
                    <a:pt x="103" y="109"/>
                  </a:lnTo>
                  <a:lnTo>
                    <a:pt x="121" y="109"/>
                  </a:lnTo>
                  <a:lnTo>
                    <a:pt x="152" y="103"/>
                  </a:lnTo>
                  <a:lnTo>
                    <a:pt x="194" y="84"/>
                  </a:lnTo>
                  <a:lnTo>
                    <a:pt x="255" y="54"/>
                  </a:lnTo>
                  <a:lnTo>
                    <a:pt x="339" y="0"/>
                  </a:lnTo>
                  <a:close/>
                </a:path>
              </a:pathLst>
            </a:custGeom>
            <a:solidFill>
              <a:srgbClr val="FFFFFF"/>
            </a:solidFill>
            <a:ln w="9525">
              <a:noFill/>
              <a:round/>
              <a:headEnd/>
              <a:tailEnd/>
            </a:ln>
          </p:spPr>
          <p:txBody>
            <a:bodyPr/>
            <a:lstStyle/>
            <a:p>
              <a:endParaRPr lang="en-US"/>
            </a:p>
          </p:txBody>
        </p:sp>
        <p:sp>
          <p:nvSpPr>
            <p:cNvPr id="2556" name="Freeform 2230"/>
            <p:cNvSpPr>
              <a:spLocks/>
            </p:cNvSpPr>
            <p:nvPr/>
          </p:nvSpPr>
          <p:spPr bwMode="auto">
            <a:xfrm>
              <a:off x="18417" y="9660"/>
              <a:ext cx="2426" cy="1024"/>
            </a:xfrm>
            <a:custGeom>
              <a:avLst/>
              <a:gdLst>
                <a:gd name="T0" fmla="*/ 2 w 5048"/>
                <a:gd name="T1" fmla="*/ 0 h 2234"/>
                <a:gd name="T2" fmla="*/ 2 w 5048"/>
                <a:gd name="T3" fmla="*/ 0 h 2234"/>
                <a:gd name="T4" fmla="*/ 2 w 5048"/>
                <a:gd name="T5" fmla="*/ 0 h 2234"/>
                <a:gd name="T6" fmla="*/ 2 w 5048"/>
                <a:gd name="T7" fmla="*/ 0 h 2234"/>
                <a:gd name="T8" fmla="*/ 2 w 5048"/>
                <a:gd name="T9" fmla="*/ 0 h 2234"/>
                <a:gd name="T10" fmla="*/ 2 w 5048"/>
                <a:gd name="T11" fmla="*/ 0 h 2234"/>
                <a:gd name="T12" fmla="*/ 2 w 5048"/>
                <a:gd name="T13" fmla="*/ 0 h 2234"/>
                <a:gd name="T14" fmla="*/ 1 w 5048"/>
                <a:gd name="T15" fmla="*/ 0 h 2234"/>
                <a:gd name="T16" fmla="*/ 1 w 5048"/>
                <a:gd name="T17" fmla="*/ 0 h 2234"/>
                <a:gd name="T18" fmla="*/ 1 w 5048"/>
                <a:gd name="T19" fmla="*/ 0 h 2234"/>
                <a:gd name="T20" fmla="*/ 1 w 5048"/>
                <a:gd name="T21" fmla="*/ 0 h 2234"/>
                <a:gd name="T22" fmla="*/ 1 w 5048"/>
                <a:gd name="T23" fmla="*/ 0 h 2234"/>
                <a:gd name="T24" fmla="*/ 0 w 5048"/>
                <a:gd name="T25" fmla="*/ 0 h 2234"/>
                <a:gd name="T26" fmla="*/ 0 w 5048"/>
                <a:gd name="T27" fmla="*/ 0 h 2234"/>
                <a:gd name="T28" fmla="*/ 0 w 5048"/>
                <a:gd name="T29" fmla="*/ 0 h 2234"/>
                <a:gd name="T30" fmla="*/ 0 w 5048"/>
                <a:gd name="T31" fmla="*/ 0 h 2234"/>
                <a:gd name="T32" fmla="*/ 0 w 5048"/>
                <a:gd name="T33" fmla="*/ 0 h 2234"/>
                <a:gd name="T34" fmla="*/ 0 w 5048"/>
                <a:gd name="T35" fmla="*/ 0 h 2234"/>
                <a:gd name="T36" fmla="*/ 0 w 5048"/>
                <a:gd name="T37" fmla="*/ 0 h 2234"/>
                <a:gd name="T38" fmla="*/ 0 w 5048"/>
                <a:gd name="T39" fmla="*/ 1 h 2234"/>
                <a:gd name="T40" fmla="*/ 0 w 5048"/>
                <a:gd name="T41" fmla="*/ 1 h 2234"/>
                <a:gd name="T42" fmla="*/ 0 w 5048"/>
                <a:gd name="T43" fmla="*/ 1 h 2234"/>
                <a:gd name="T44" fmla="*/ 0 w 5048"/>
                <a:gd name="T45" fmla="*/ 1 h 2234"/>
                <a:gd name="T46" fmla="*/ 0 w 5048"/>
                <a:gd name="T47" fmla="*/ 1 h 2234"/>
                <a:gd name="T48" fmla="*/ 0 w 5048"/>
                <a:gd name="T49" fmla="*/ 1 h 2234"/>
                <a:gd name="T50" fmla="*/ 0 w 5048"/>
                <a:gd name="T51" fmla="*/ 1 h 2234"/>
                <a:gd name="T52" fmla="*/ 0 w 5048"/>
                <a:gd name="T53" fmla="*/ 0 h 2234"/>
                <a:gd name="T54" fmla="*/ 1 w 5048"/>
                <a:gd name="T55" fmla="*/ 0 h 2234"/>
                <a:gd name="T56" fmla="*/ 1 w 5048"/>
                <a:gd name="T57" fmla="*/ 0 h 2234"/>
                <a:gd name="T58" fmla="*/ 1 w 5048"/>
                <a:gd name="T59" fmla="*/ 1 h 2234"/>
                <a:gd name="T60" fmla="*/ 1 w 5048"/>
                <a:gd name="T61" fmla="*/ 1 h 2234"/>
                <a:gd name="T62" fmla="*/ 1 w 5048"/>
                <a:gd name="T63" fmla="*/ 1 h 2234"/>
                <a:gd name="T64" fmla="*/ 1 w 5048"/>
                <a:gd name="T65" fmla="*/ 1 h 2234"/>
                <a:gd name="T66" fmla="*/ 1 w 5048"/>
                <a:gd name="T67" fmla="*/ 1 h 2234"/>
                <a:gd name="T68" fmla="*/ 1 w 5048"/>
                <a:gd name="T69" fmla="*/ 1 h 2234"/>
                <a:gd name="T70" fmla="*/ 2 w 5048"/>
                <a:gd name="T71" fmla="*/ 1 h 2234"/>
                <a:gd name="T72" fmla="*/ 2 w 5048"/>
                <a:gd name="T73" fmla="*/ 1 h 2234"/>
                <a:gd name="T74" fmla="*/ 2 w 5048"/>
                <a:gd name="T75" fmla="*/ 1 h 2234"/>
                <a:gd name="T76" fmla="*/ 2 w 5048"/>
                <a:gd name="T77" fmla="*/ 1 h 2234"/>
                <a:gd name="T78" fmla="*/ 2 w 5048"/>
                <a:gd name="T79" fmla="*/ 1 h 2234"/>
                <a:gd name="T80" fmla="*/ 2 w 5048"/>
                <a:gd name="T81" fmla="*/ 1 h 2234"/>
                <a:gd name="T82" fmla="*/ 2 w 5048"/>
                <a:gd name="T83" fmla="*/ 1 h 2234"/>
                <a:gd name="T84" fmla="*/ 2 w 5048"/>
                <a:gd name="T85" fmla="*/ 1 h 2234"/>
                <a:gd name="T86" fmla="*/ 2 w 5048"/>
                <a:gd name="T87" fmla="*/ 1 h 2234"/>
                <a:gd name="T88" fmla="*/ 2 w 5048"/>
                <a:gd name="T89" fmla="*/ 0 h 2234"/>
                <a:gd name="T90" fmla="*/ 3 w 5048"/>
                <a:gd name="T91" fmla="*/ 0 h 2234"/>
                <a:gd name="T92" fmla="*/ 3 w 5048"/>
                <a:gd name="T93" fmla="*/ 0 h 2234"/>
                <a:gd name="T94" fmla="*/ 3 w 5048"/>
                <a:gd name="T95" fmla="*/ 1 h 2234"/>
                <a:gd name="T96" fmla="*/ 3 w 5048"/>
                <a:gd name="T97" fmla="*/ 1 h 2234"/>
                <a:gd name="T98" fmla="*/ 3 w 5048"/>
                <a:gd name="T99" fmla="*/ 1 h 2234"/>
                <a:gd name="T100" fmla="*/ 3 w 5048"/>
                <a:gd name="T101" fmla="*/ 1 h 2234"/>
                <a:gd name="T102" fmla="*/ 3 w 5048"/>
                <a:gd name="T103" fmla="*/ 0 h 2234"/>
                <a:gd name="T104" fmla="*/ 3 w 5048"/>
                <a:gd name="T105" fmla="*/ 0 h 2234"/>
                <a:gd name="T106" fmla="*/ 3 w 5048"/>
                <a:gd name="T107" fmla="*/ 0 h 223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048"/>
                <a:gd name="T163" fmla="*/ 0 h 2234"/>
                <a:gd name="T164" fmla="*/ 5048 w 5048"/>
                <a:gd name="T165" fmla="*/ 2234 h 223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048" h="2234">
                  <a:moveTo>
                    <a:pt x="4336" y="770"/>
                  </a:moveTo>
                  <a:lnTo>
                    <a:pt x="3559" y="747"/>
                  </a:lnTo>
                  <a:lnTo>
                    <a:pt x="3481" y="799"/>
                  </a:lnTo>
                  <a:lnTo>
                    <a:pt x="3382" y="827"/>
                  </a:lnTo>
                  <a:lnTo>
                    <a:pt x="3328" y="816"/>
                  </a:lnTo>
                  <a:lnTo>
                    <a:pt x="3282" y="775"/>
                  </a:lnTo>
                  <a:lnTo>
                    <a:pt x="3245" y="711"/>
                  </a:lnTo>
                  <a:lnTo>
                    <a:pt x="3207" y="630"/>
                  </a:lnTo>
                  <a:lnTo>
                    <a:pt x="3169" y="547"/>
                  </a:lnTo>
                  <a:lnTo>
                    <a:pt x="3130" y="470"/>
                  </a:lnTo>
                  <a:lnTo>
                    <a:pt x="3081" y="404"/>
                  </a:lnTo>
                  <a:lnTo>
                    <a:pt x="3016" y="360"/>
                  </a:lnTo>
                  <a:lnTo>
                    <a:pt x="2991" y="335"/>
                  </a:lnTo>
                  <a:lnTo>
                    <a:pt x="2968" y="300"/>
                  </a:lnTo>
                  <a:lnTo>
                    <a:pt x="2945" y="258"/>
                  </a:lnTo>
                  <a:lnTo>
                    <a:pt x="2924" y="210"/>
                  </a:lnTo>
                  <a:lnTo>
                    <a:pt x="2892" y="160"/>
                  </a:lnTo>
                  <a:lnTo>
                    <a:pt x="2850" y="120"/>
                  </a:lnTo>
                  <a:lnTo>
                    <a:pt x="2801" y="85"/>
                  </a:lnTo>
                  <a:lnTo>
                    <a:pt x="2731" y="70"/>
                  </a:lnTo>
                  <a:lnTo>
                    <a:pt x="2652" y="60"/>
                  </a:lnTo>
                  <a:lnTo>
                    <a:pt x="2562" y="47"/>
                  </a:lnTo>
                  <a:lnTo>
                    <a:pt x="2467" y="27"/>
                  </a:lnTo>
                  <a:lnTo>
                    <a:pt x="2371" y="12"/>
                  </a:lnTo>
                  <a:lnTo>
                    <a:pt x="2274" y="4"/>
                  </a:lnTo>
                  <a:lnTo>
                    <a:pt x="2169" y="0"/>
                  </a:lnTo>
                  <a:lnTo>
                    <a:pt x="2068" y="9"/>
                  </a:lnTo>
                  <a:lnTo>
                    <a:pt x="1969" y="38"/>
                  </a:lnTo>
                  <a:lnTo>
                    <a:pt x="1897" y="54"/>
                  </a:lnTo>
                  <a:lnTo>
                    <a:pt x="1815" y="61"/>
                  </a:lnTo>
                  <a:lnTo>
                    <a:pt x="1729" y="61"/>
                  </a:lnTo>
                  <a:lnTo>
                    <a:pt x="1635" y="66"/>
                  </a:lnTo>
                  <a:lnTo>
                    <a:pt x="1541" y="71"/>
                  </a:lnTo>
                  <a:lnTo>
                    <a:pt x="1449" y="94"/>
                  </a:lnTo>
                  <a:lnTo>
                    <a:pt x="1362" y="126"/>
                  </a:lnTo>
                  <a:lnTo>
                    <a:pt x="1287" y="184"/>
                  </a:lnTo>
                  <a:lnTo>
                    <a:pt x="1211" y="279"/>
                  </a:lnTo>
                  <a:lnTo>
                    <a:pt x="1145" y="383"/>
                  </a:lnTo>
                  <a:lnTo>
                    <a:pt x="1091" y="495"/>
                  </a:lnTo>
                  <a:lnTo>
                    <a:pt x="1038" y="601"/>
                  </a:lnTo>
                  <a:lnTo>
                    <a:pt x="996" y="710"/>
                  </a:lnTo>
                  <a:lnTo>
                    <a:pt x="952" y="799"/>
                  </a:lnTo>
                  <a:lnTo>
                    <a:pt x="910" y="878"/>
                  </a:lnTo>
                  <a:lnTo>
                    <a:pt x="864" y="923"/>
                  </a:lnTo>
                  <a:lnTo>
                    <a:pt x="735" y="1007"/>
                  </a:lnTo>
                  <a:lnTo>
                    <a:pt x="628" y="1071"/>
                  </a:lnTo>
                  <a:lnTo>
                    <a:pt x="528" y="1106"/>
                  </a:lnTo>
                  <a:lnTo>
                    <a:pt x="447" y="1132"/>
                  </a:lnTo>
                  <a:lnTo>
                    <a:pt x="382" y="1149"/>
                  </a:lnTo>
                  <a:lnTo>
                    <a:pt x="322" y="1167"/>
                  </a:lnTo>
                  <a:lnTo>
                    <a:pt x="280" y="1189"/>
                  </a:lnTo>
                  <a:lnTo>
                    <a:pt x="248" y="1225"/>
                  </a:lnTo>
                  <a:lnTo>
                    <a:pt x="210" y="1286"/>
                  </a:lnTo>
                  <a:lnTo>
                    <a:pt x="155" y="1373"/>
                  </a:lnTo>
                  <a:lnTo>
                    <a:pt x="104" y="1492"/>
                  </a:lnTo>
                  <a:lnTo>
                    <a:pt x="89" y="1619"/>
                  </a:lnTo>
                  <a:lnTo>
                    <a:pt x="77" y="1740"/>
                  </a:lnTo>
                  <a:lnTo>
                    <a:pt x="30" y="1842"/>
                  </a:lnTo>
                  <a:lnTo>
                    <a:pt x="0" y="1922"/>
                  </a:lnTo>
                  <a:lnTo>
                    <a:pt x="29" y="1965"/>
                  </a:lnTo>
                  <a:lnTo>
                    <a:pt x="99" y="2011"/>
                  </a:lnTo>
                  <a:lnTo>
                    <a:pt x="138" y="2063"/>
                  </a:lnTo>
                  <a:lnTo>
                    <a:pt x="145" y="2119"/>
                  </a:lnTo>
                  <a:lnTo>
                    <a:pt x="140" y="2168"/>
                  </a:lnTo>
                  <a:lnTo>
                    <a:pt x="149" y="2183"/>
                  </a:lnTo>
                  <a:lnTo>
                    <a:pt x="180" y="2189"/>
                  </a:lnTo>
                  <a:lnTo>
                    <a:pt x="221" y="2198"/>
                  </a:lnTo>
                  <a:lnTo>
                    <a:pt x="270" y="2201"/>
                  </a:lnTo>
                  <a:lnTo>
                    <a:pt x="326" y="2201"/>
                  </a:lnTo>
                  <a:lnTo>
                    <a:pt x="377" y="2193"/>
                  </a:lnTo>
                  <a:lnTo>
                    <a:pt x="419" y="2172"/>
                  </a:lnTo>
                  <a:lnTo>
                    <a:pt x="450" y="2141"/>
                  </a:lnTo>
                  <a:lnTo>
                    <a:pt x="495" y="2076"/>
                  </a:lnTo>
                  <a:lnTo>
                    <a:pt x="544" y="2018"/>
                  </a:lnTo>
                  <a:lnTo>
                    <a:pt x="604" y="1970"/>
                  </a:lnTo>
                  <a:lnTo>
                    <a:pt x="670" y="1921"/>
                  </a:lnTo>
                  <a:lnTo>
                    <a:pt x="742" y="1875"/>
                  </a:lnTo>
                  <a:lnTo>
                    <a:pt x="812" y="1834"/>
                  </a:lnTo>
                  <a:lnTo>
                    <a:pt x="888" y="1801"/>
                  </a:lnTo>
                  <a:lnTo>
                    <a:pt x="968" y="1775"/>
                  </a:lnTo>
                  <a:lnTo>
                    <a:pt x="1053" y="1749"/>
                  </a:lnTo>
                  <a:lnTo>
                    <a:pt x="1132" y="1729"/>
                  </a:lnTo>
                  <a:lnTo>
                    <a:pt x="1216" y="1716"/>
                  </a:lnTo>
                  <a:lnTo>
                    <a:pt x="1298" y="1708"/>
                  </a:lnTo>
                  <a:lnTo>
                    <a:pt x="1379" y="1707"/>
                  </a:lnTo>
                  <a:lnTo>
                    <a:pt x="1458" y="1712"/>
                  </a:lnTo>
                  <a:lnTo>
                    <a:pt x="1531" y="1721"/>
                  </a:lnTo>
                  <a:lnTo>
                    <a:pt x="1602" y="1736"/>
                  </a:lnTo>
                  <a:lnTo>
                    <a:pt x="1660" y="1755"/>
                  </a:lnTo>
                  <a:lnTo>
                    <a:pt x="1718" y="1773"/>
                  </a:lnTo>
                  <a:lnTo>
                    <a:pt x="1768" y="1802"/>
                  </a:lnTo>
                  <a:lnTo>
                    <a:pt x="1814" y="1844"/>
                  </a:lnTo>
                  <a:lnTo>
                    <a:pt x="1859" y="1896"/>
                  </a:lnTo>
                  <a:lnTo>
                    <a:pt x="1906" y="1967"/>
                  </a:lnTo>
                  <a:lnTo>
                    <a:pt x="1943" y="2056"/>
                  </a:lnTo>
                  <a:lnTo>
                    <a:pt x="1975" y="2168"/>
                  </a:lnTo>
                  <a:lnTo>
                    <a:pt x="1999" y="2204"/>
                  </a:lnTo>
                  <a:lnTo>
                    <a:pt x="2036" y="2199"/>
                  </a:lnTo>
                  <a:lnTo>
                    <a:pt x="2093" y="2169"/>
                  </a:lnTo>
                  <a:lnTo>
                    <a:pt x="2156" y="2132"/>
                  </a:lnTo>
                  <a:lnTo>
                    <a:pt x="2231" y="2099"/>
                  </a:lnTo>
                  <a:lnTo>
                    <a:pt x="2315" y="2086"/>
                  </a:lnTo>
                  <a:lnTo>
                    <a:pt x="2403" y="2111"/>
                  </a:lnTo>
                  <a:lnTo>
                    <a:pt x="2498" y="2186"/>
                  </a:lnTo>
                  <a:lnTo>
                    <a:pt x="2535" y="2212"/>
                  </a:lnTo>
                  <a:lnTo>
                    <a:pt x="2579" y="2216"/>
                  </a:lnTo>
                  <a:lnTo>
                    <a:pt x="2614" y="2192"/>
                  </a:lnTo>
                  <a:lnTo>
                    <a:pt x="2651" y="2163"/>
                  </a:lnTo>
                  <a:lnTo>
                    <a:pt x="2692" y="2122"/>
                  </a:lnTo>
                  <a:lnTo>
                    <a:pt x="2728" y="2093"/>
                  </a:lnTo>
                  <a:lnTo>
                    <a:pt x="2776" y="2072"/>
                  </a:lnTo>
                  <a:lnTo>
                    <a:pt x="2826" y="2071"/>
                  </a:lnTo>
                  <a:lnTo>
                    <a:pt x="2878" y="2088"/>
                  </a:lnTo>
                  <a:lnTo>
                    <a:pt x="2916" y="2114"/>
                  </a:lnTo>
                  <a:lnTo>
                    <a:pt x="2935" y="2143"/>
                  </a:lnTo>
                  <a:lnTo>
                    <a:pt x="2947" y="2170"/>
                  </a:lnTo>
                  <a:lnTo>
                    <a:pt x="2961" y="2199"/>
                  </a:lnTo>
                  <a:lnTo>
                    <a:pt x="2974" y="2220"/>
                  </a:lnTo>
                  <a:lnTo>
                    <a:pt x="2997" y="2231"/>
                  </a:lnTo>
                  <a:lnTo>
                    <a:pt x="3039" y="2234"/>
                  </a:lnTo>
                  <a:lnTo>
                    <a:pt x="3078" y="2230"/>
                  </a:lnTo>
                  <a:lnTo>
                    <a:pt x="3119" y="2207"/>
                  </a:lnTo>
                  <a:lnTo>
                    <a:pt x="3169" y="2180"/>
                  </a:lnTo>
                  <a:lnTo>
                    <a:pt x="3220" y="2142"/>
                  </a:lnTo>
                  <a:lnTo>
                    <a:pt x="3264" y="2108"/>
                  </a:lnTo>
                  <a:lnTo>
                    <a:pt x="3310" y="2068"/>
                  </a:lnTo>
                  <a:lnTo>
                    <a:pt x="3349" y="2033"/>
                  </a:lnTo>
                  <a:lnTo>
                    <a:pt x="3378" y="2008"/>
                  </a:lnTo>
                  <a:lnTo>
                    <a:pt x="3450" y="1937"/>
                  </a:lnTo>
                  <a:lnTo>
                    <a:pt x="3524" y="1879"/>
                  </a:lnTo>
                  <a:lnTo>
                    <a:pt x="3591" y="1824"/>
                  </a:lnTo>
                  <a:lnTo>
                    <a:pt x="3662" y="1784"/>
                  </a:lnTo>
                  <a:lnTo>
                    <a:pt x="3725" y="1748"/>
                  </a:lnTo>
                  <a:lnTo>
                    <a:pt x="3792" y="1725"/>
                  </a:lnTo>
                  <a:lnTo>
                    <a:pt x="3845" y="1706"/>
                  </a:lnTo>
                  <a:lnTo>
                    <a:pt x="3906" y="1687"/>
                  </a:lnTo>
                  <a:lnTo>
                    <a:pt x="3950" y="1678"/>
                  </a:lnTo>
                  <a:lnTo>
                    <a:pt x="4034" y="1665"/>
                  </a:lnTo>
                  <a:lnTo>
                    <a:pt x="4148" y="1652"/>
                  </a:lnTo>
                  <a:lnTo>
                    <a:pt x="4280" y="1649"/>
                  </a:lnTo>
                  <a:lnTo>
                    <a:pt x="4424" y="1667"/>
                  </a:lnTo>
                  <a:lnTo>
                    <a:pt x="4564" y="1709"/>
                  </a:lnTo>
                  <a:lnTo>
                    <a:pt x="4690" y="1786"/>
                  </a:lnTo>
                  <a:lnTo>
                    <a:pt x="4794" y="1907"/>
                  </a:lnTo>
                  <a:lnTo>
                    <a:pt x="4825" y="1939"/>
                  </a:lnTo>
                  <a:lnTo>
                    <a:pt x="4864" y="1959"/>
                  </a:lnTo>
                  <a:lnTo>
                    <a:pt x="4913" y="1963"/>
                  </a:lnTo>
                  <a:lnTo>
                    <a:pt x="4964" y="1956"/>
                  </a:lnTo>
                  <a:lnTo>
                    <a:pt x="5005" y="1940"/>
                  </a:lnTo>
                  <a:lnTo>
                    <a:pt x="5035" y="1915"/>
                  </a:lnTo>
                  <a:lnTo>
                    <a:pt x="5042" y="1879"/>
                  </a:lnTo>
                  <a:lnTo>
                    <a:pt x="5020" y="1838"/>
                  </a:lnTo>
                  <a:lnTo>
                    <a:pt x="4981" y="1761"/>
                  </a:lnTo>
                  <a:lnTo>
                    <a:pt x="4978" y="1686"/>
                  </a:lnTo>
                  <a:lnTo>
                    <a:pt x="4993" y="1615"/>
                  </a:lnTo>
                  <a:lnTo>
                    <a:pt x="5016" y="1539"/>
                  </a:lnTo>
                  <a:lnTo>
                    <a:pt x="5035" y="1475"/>
                  </a:lnTo>
                  <a:lnTo>
                    <a:pt x="5048" y="1416"/>
                  </a:lnTo>
                  <a:lnTo>
                    <a:pt x="5034" y="1364"/>
                  </a:lnTo>
                  <a:lnTo>
                    <a:pt x="4980" y="1327"/>
                  </a:lnTo>
                  <a:lnTo>
                    <a:pt x="4984" y="1162"/>
                  </a:lnTo>
                  <a:lnTo>
                    <a:pt x="4961" y="1064"/>
                  </a:lnTo>
                  <a:lnTo>
                    <a:pt x="4922" y="1018"/>
                  </a:lnTo>
                </a:path>
              </a:pathLst>
            </a:custGeom>
            <a:solidFill>
              <a:srgbClr val="FF3F3F"/>
            </a:solidFill>
            <a:ln w="9525">
              <a:noFill/>
              <a:round/>
              <a:headEnd/>
              <a:tailEnd/>
            </a:ln>
          </p:spPr>
          <p:txBody>
            <a:bodyPr/>
            <a:lstStyle/>
            <a:p>
              <a:endParaRPr lang="en-US"/>
            </a:p>
          </p:txBody>
        </p:sp>
        <p:sp>
          <p:nvSpPr>
            <p:cNvPr id="2557" name="Freeform 2231"/>
            <p:cNvSpPr>
              <a:spLocks/>
            </p:cNvSpPr>
            <p:nvPr/>
          </p:nvSpPr>
          <p:spPr bwMode="auto">
            <a:xfrm rot="719888">
              <a:off x="19445" y="9766"/>
              <a:ext cx="454" cy="292"/>
            </a:xfrm>
            <a:custGeom>
              <a:avLst/>
              <a:gdLst>
                <a:gd name="T0" fmla="*/ 0 w 945"/>
                <a:gd name="T1" fmla="*/ 0 h 636"/>
                <a:gd name="T2" fmla="*/ 0 w 945"/>
                <a:gd name="T3" fmla="*/ 0 h 636"/>
                <a:gd name="T4" fmla="*/ 0 w 945"/>
                <a:gd name="T5" fmla="*/ 0 h 636"/>
                <a:gd name="T6" fmla="*/ 0 w 945"/>
                <a:gd name="T7" fmla="*/ 0 h 636"/>
                <a:gd name="T8" fmla="*/ 0 w 945"/>
                <a:gd name="T9" fmla="*/ 0 h 636"/>
                <a:gd name="T10" fmla="*/ 0 w 945"/>
                <a:gd name="T11" fmla="*/ 0 h 636"/>
                <a:gd name="T12" fmla="*/ 0 w 945"/>
                <a:gd name="T13" fmla="*/ 0 h 636"/>
                <a:gd name="T14" fmla="*/ 0 w 945"/>
                <a:gd name="T15" fmla="*/ 0 h 636"/>
                <a:gd name="T16" fmla="*/ 0 w 945"/>
                <a:gd name="T17" fmla="*/ 0 h 636"/>
                <a:gd name="T18" fmla="*/ 0 w 945"/>
                <a:gd name="T19" fmla="*/ 0 h 636"/>
                <a:gd name="T20" fmla="*/ 0 w 945"/>
                <a:gd name="T21" fmla="*/ 0 h 636"/>
                <a:gd name="T22" fmla="*/ 0 w 945"/>
                <a:gd name="T23" fmla="*/ 0 h 636"/>
                <a:gd name="T24" fmla="*/ 0 w 945"/>
                <a:gd name="T25" fmla="*/ 0 h 636"/>
                <a:gd name="T26" fmla="*/ 0 w 945"/>
                <a:gd name="T27" fmla="*/ 0 h 636"/>
                <a:gd name="T28" fmla="*/ 0 w 945"/>
                <a:gd name="T29" fmla="*/ 0 h 636"/>
                <a:gd name="T30" fmla="*/ 0 w 945"/>
                <a:gd name="T31" fmla="*/ 0 h 636"/>
                <a:gd name="T32" fmla="*/ 0 w 945"/>
                <a:gd name="T33" fmla="*/ 0 h 636"/>
                <a:gd name="T34" fmla="*/ 0 w 945"/>
                <a:gd name="T35" fmla="*/ 0 h 636"/>
                <a:gd name="T36" fmla="*/ 0 w 945"/>
                <a:gd name="T37" fmla="*/ 0 h 636"/>
                <a:gd name="T38" fmla="*/ 0 w 945"/>
                <a:gd name="T39" fmla="*/ 0 h 636"/>
                <a:gd name="T40" fmla="*/ 0 w 945"/>
                <a:gd name="T41" fmla="*/ 0 h 636"/>
                <a:gd name="T42" fmla="*/ 0 w 945"/>
                <a:gd name="T43" fmla="*/ 0 h 636"/>
                <a:gd name="T44" fmla="*/ 0 w 945"/>
                <a:gd name="T45" fmla="*/ 0 h 636"/>
                <a:gd name="T46" fmla="*/ 0 w 945"/>
                <a:gd name="T47" fmla="*/ 0 h 636"/>
                <a:gd name="T48" fmla="*/ 0 w 945"/>
                <a:gd name="T49" fmla="*/ 0 h 636"/>
                <a:gd name="T50" fmla="*/ 0 w 945"/>
                <a:gd name="T51" fmla="*/ 0 h 636"/>
                <a:gd name="T52" fmla="*/ 0 w 945"/>
                <a:gd name="T53" fmla="*/ 0 h 636"/>
                <a:gd name="T54" fmla="*/ 0 w 945"/>
                <a:gd name="T55" fmla="*/ 0 h 636"/>
                <a:gd name="T56" fmla="*/ 0 w 945"/>
                <a:gd name="T57" fmla="*/ 0 h 6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945"/>
                <a:gd name="T88" fmla="*/ 0 h 636"/>
                <a:gd name="T89" fmla="*/ 945 w 945"/>
                <a:gd name="T90" fmla="*/ 636 h 6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945" h="636">
                  <a:moveTo>
                    <a:pt x="945" y="436"/>
                  </a:moveTo>
                  <a:lnTo>
                    <a:pt x="909" y="454"/>
                  </a:lnTo>
                  <a:lnTo>
                    <a:pt x="824" y="490"/>
                  </a:lnTo>
                  <a:lnTo>
                    <a:pt x="709" y="527"/>
                  </a:lnTo>
                  <a:lnTo>
                    <a:pt x="570" y="563"/>
                  </a:lnTo>
                  <a:lnTo>
                    <a:pt x="430" y="599"/>
                  </a:lnTo>
                  <a:lnTo>
                    <a:pt x="297" y="624"/>
                  </a:lnTo>
                  <a:lnTo>
                    <a:pt x="194" y="636"/>
                  </a:lnTo>
                  <a:lnTo>
                    <a:pt x="127" y="630"/>
                  </a:lnTo>
                  <a:lnTo>
                    <a:pt x="85" y="545"/>
                  </a:lnTo>
                  <a:lnTo>
                    <a:pt x="36" y="369"/>
                  </a:lnTo>
                  <a:lnTo>
                    <a:pt x="6" y="188"/>
                  </a:lnTo>
                  <a:lnTo>
                    <a:pt x="0" y="91"/>
                  </a:lnTo>
                  <a:lnTo>
                    <a:pt x="30" y="79"/>
                  </a:lnTo>
                  <a:lnTo>
                    <a:pt x="78" y="61"/>
                  </a:lnTo>
                  <a:lnTo>
                    <a:pt x="151" y="49"/>
                  </a:lnTo>
                  <a:lnTo>
                    <a:pt x="236" y="30"/>
                  </a:lnTo>
                  <a:lnTo>
                    <a:pt x="315" y="18"/>
                  </a:lnTo>
                  <a:lnTo>
                    <a:pt x="388" y="6"/>
                  </a:lnTo>
                  <a:lnTo>
                    <a:pt x="448" y="0"/>
                  </a:lnTo>
                  <a:lnTo>
                    <a:pt x="479" y="0"/>
                  </a:lnTo>
                  <a:lnTo>
                    <a:pt x="515" y="18"/>
                  </a:lnTo>
                  <a:lnTo>
                    <a:pt x="576" y="61"/>
                  </a:lnTo>
                  <a:lnTo>
                    <a:pt x="654" y="127"/>
                  </a:lnTo>
                  <a:lnTo>
                    <a:pt x="739" y="200"/>
                  </a:lnTo>
                  <a:lnTo>
                    <a:pt x="824" y="279"/>
                  </a:lnTo>
                  <a:lnTo>
                    <a:pt x="891" y="345"/>
                  </a:lnTo>
                  <a:lnTo>
                    <a:pt x="933" y="400"/>
                  </a:lnTo>
                  <a:lnTo>
                    <a:pt x="945" y="436"/>
                  </a:lnTo>
                  <a:close/>
                </a:path>
              </a:pathLst>
            </a:custGeom>
            <a:solidFill>
              <a:srgbClr val="000000"/>
            </a:solidFill>
            <a:ln w="9525">
              <a:noFill/>
              <a:round/>
              <a:headEnd/>
              <a:tailEnd/>
            </a:ln>
          </p:spPr>
          <p:txBody>
            <a:bodyPr/>
            <a:lstStyle/>
            <a:p>
              <a:endParaRPr lang="en-US"/>
            </a:p>
          </p:txBody>
        </p:sp>
        <p:sp>
          <p:nvSpPr>
            <p:cNvPr id="2558" name="Freeform 2232"/>
            <p:cNvSpPr>
              <a:spLocks/>
            </p:cNvSpPr>
            <p:nvPr/>
          </p:nvSpPr>
          <p:spPr bwMode="auto">
            <a:xfrm rot="719888">
              <a:off x="19042" y="9766"/>
              <a:ext cx="335" cy="311"/>
            </a:xfrm>
            <a:custGeom>
              <a:avLst/>
              <a:gdLst>
                <a:gd name="T0" fmla="*/ 0 w 697"/>
                <a:gd name="T1" fmla="*/ 0 h 678"/>
                <a:gd name="T2" fmla="*/ 0 w 697"/>
                <a:gd name="T3" fmla="*/ 0 h 678"/>
                <a:gd name="T4" fmla="*/ 0 w 697"/>
                <a:gd name="T5" fmla="*/ 0 h 678"/>
                <a:gd name="T6" fmla="*/ 0 w 697"/>
                <a:gd name="T7" fmla="*/ 0 h 678"/>
                <a:gd name="T8" fmla="*/ 0 w 697"/>
                <a:gd name="T9" fmla="*/ 0 h 678"/>
                <a:gd name="T10" fmla="*/ 0 w 697"/>
                <a:gd name="T11" fmla="*/ 0 h 678"/>
                <a:gd name="T12" fmla="*/ 0 w 697"/>
                <a:gd name="T13" fmla="*/ 0 h 678"/>
                <a:gd name="T14" fmla="*/ 0 w 697"/>
                <a:gd name="T15" fmla="*/ 0 h 678"/>
                <a:gd name="T16" fmla="*/ 0 w 697"/>
                <a:gd name="T17" fmla="*/ 0 h 678"/>
                <a:gd name="T18" fmla="*/ 0 w 697"/>
                <a:gd name="T19" fmla="*/ 0 h 678"/>
                <a:gd name="T20" fmla="*/ 0 w 697"/>
                <a:gd name="T21" fmla="*/ 0 h 678"/>
                <a:gd name="T22" fmla="*/ 0 w 697"/>
                <a:gd name="T23" fmla="*/ 0 h 678"/>
                <a:gd name="T24" fmla="*/ 0 w 697"/>
                <a:gd name="T25" fmla="*/ 0 h 678"/>
                <a:gd name="T26" fmla="*/ 0 w 697"/>
                <a:gd name="T27" fmla="*/ 0 h 678"/>
                <a:gd name="T28" fmla="*/ 0 w 697"/>
                <a:gd name="T29" fmla="*/ 0 h 678"/>
                <a:gd name="T30" fmla="*/ 0 w 697"/>
                <a:gd name="T31" fmla="*/ 0 h 678"/>
                <a:gd name="T32" fmla="*/ 0 w 697"/>
                <a:gd name="T33" fmla="*/ 0 h 678"/>
                <a:gd name="T34" fmla="*/ 0 w 697"/>
                <a:gd name="T35" fmla="*/ 0 h 678"/>
                <a:gd name="T36" fmla="*/ 0 w 697"/>
                <a:gd name="T37" fmla="*/ 0 h 678"/>
                <a:gd name="T38" fmla="*/ 0 w 697"/>
                <a:gd name="T39" fmla="*/ 0 h 678"/>
                <a:gd name="T40" fmla="*/ 0 w 697"/>
                <a:gd name="T41" fmla="*/ 0 h 678"/>
                <a:gd name="T42" fmla="*/ 0 w 697"/>
                <a:gd name="T43" fmla="*/ 0 h 678"/>
                <a:gd name="T44" fmla="*/ 0 w 697"/>
                <a:gd name="T45" fmla="*/ 0 h 678"/>
                <a:gd name="T46" fmla="*/ 0 w 697"/>
                <a:gd name="T47" fmla="*/ 0 h 678"/>
                <a:gd name="T48" fmla="*/ 0 w 697"/>
                <a:gd name="T49" fmla="*/ 0 h 67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97"/>
                <a:gd name="T76" fmla="*/ 0 h 678"/>
                <a:gd name="T77" fmla="*/ 697 w 697"/>
                <a:gd name="T78" fmla="*/ 678 h 67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97" h="678">
                  <a:moveTo>
                    <a:pt x="546" y="6"/>
                  </a:moveTo>
                  <a:lnTo>
                    <a:pt x="588" y="79"/>
                  </a:lnTo>
                  <a:lnTo>
                    <a:pt x="631" y="230"/>
                  </a:lnTo>
                  <a:lnTo>
                    <a:pt x="667" y="381"/>
                  </a:lnTo>
                  <a:lnTo>
                    <a:pt x="697" y="478"/>
                  </a:lnTo>
                  <a:lnTo>
                    <a:pt x="679" y="502"/>
                  </a:lnTo>
                  <a:lnTo>
                    <a:pt x="607" y="539"/>
                  </a:lnTo>
                  <a:lnTo>
                    <a:pt x="503" y="575"/>
                  </a:lnTo>
                  <a:lnTo>
                    <a:pt x="376" y="611"/>
                  </a:lnTo>
                  <a:lnTo>
                    <a:pt x="249" y="648"/>
                  </a:lnTo>
                  <a:lnTo>
                    <a:pt x="134" y="666"/>
                  </a:lnTo>
                  <a:lnTo>
                    <a:pt x="49" y="678"/>
                  </a:lnTo>
                  <a:lnTo>
                    <a:pt x="12" y="666"/>
                  </a:lnTo>
                  <a:lnTo>
                    <a:pt x="0" y="551"/>
                  </a:lnTo>
                  <a:lnTo>
                    <a:pt x="12" y="363"/>
                  </a:lnTo>
                  <a:lnTo>
                    <a:pt x="55" y="182"/>
                  </a:lnTo>
                  <a:lnTo>
                    <a:pt x="140" y="85"/>
                  </a:lnTo>
                  <a:lnTo>
                    <a:pt x="194" y="73"/>
                  </a:lnTo>
                  <a:lnTo>
                    <a:pt x="255" y="54"/>
                  </a:lnTo>
                  <a:lnTo>
                    <a:pt x="316" y="42"/>
                  </a:lnTo>
                  <a:lnTo>
                    <a:pt x="376" y="24"/>
                  </a:lnTo>
                  <a:lnTo>
                    <a:pt x="431" y="12"/>
                  </a:lnTo>
                  <a:lnTo>
                    <a:pt x="479" y="6"/>
                  </a:lnTo>
                  <a:lnTo>
                    <a:pt x="516" y="0"/>
                  </a:lnTo>
                  <a:lnTo>
                    <a:pt x="546" y="6"/>
                  </a:lnTo>
                  <a:close/>
                </a:path>
              </a:pathLst>
            </a:custGeom>
            <a:solidFill>
              <a:srgbClr val="000000"/>
            </a:solidFill>
            <a:ln w="9525">
              <a:noFill/>
              <a:round/>
              <a:headEnd/>
              <a:tailEnd/>
            </a:ln>
          </p:spPr>
          <p:txBody>
            <a:bodyPr/>
            <a:lstStyle/>
            <a:p>
              <a:endParaRPr lang="en-US"/>
            </a:p>
          </p:txBody>
        </p:sp>
        <p:grpSp>
          <p:nvGrpSpPr>
            <p:cNvPr id="2559" name="Group 2233"/>
            <p:cNvGrpSpPr>
              <a:grpSpLocks noChangeAspect="1"/>
            </p:cNvGrpSpPr>
            <p:nvPr/>
          </p:nvGrpSpPr>
          <p:grpSpPr bwMode="auto">
            <a:xfrm rot="1214975">
              <a:off x="18374" y="9168"/>
              <a:ext cx="1233" cy="600"/>
              <a:chOff x="307" y="16318"/>
              <a:chExt cx="3570" cy="1818"/>
            </a:xfrm>
          </p:grpSpPr>
          <p:sp>
            <p:nvSpPr>
              <p:cNvPr id="2560" name="Freeform 2234"/>
              <p:cNvSpPr>
                <a:spLocks noChangeAspect="1"/>
              </p:cNvSpPr>
              <p:nvPr/>
            </p:nvSpPr>
            <p:spPr bwMode="auto">
              <a:xfrm>
                <a:off x="1258" y="16568"/>
                <a:ext cx="646" cy="767"/>
              </a:xfrm>
              <a:custGeom>
                <a:avLst/>
                <a:gdLst>
                  <a:gd name="T0" fmla="*/ 228 w 646"/>
                  <a:gd name="T1" fmla="*/ 99 h 767"/>
                  <a:gd name="T2" fmla="*/ 178 w 646"/>
                  <a:gd name="T3" fmla="*/ 129 h 767"/>
                  <a:gd name="T4" fmla="*/ 136 w 646"/>
                  <a:gd name="T5" fmla="*/ 167 h 767"/>
                  <a:gd name="T6" fmla="*/ 98 w 646"/>
                  <a:gd name="T7" fmla="*/ 209 h 767"/>
                  <a:gd name="T8" fmla="*/ 64 w 646"/>
                  <a:gd name="T9" fmla="*/ 255 h 767"/>
                  <a:gd name="T10" fmla="*/ 38 w 646"/>
                  <a:gd name="T11" fmla="*/ 304 h 767"/>
                  <a:gd name="T12" fmla="*/ 19 w 646"/>
                  <a:gd name="T13" fmla="*/ 357 h 767"/>
                  <a:gd name="T14" fmla="*/ 7 w 646"/>
                  <a:gd name="T15" fmla="*/ 414 h 767"/>
                  <a:gd name="T16" fmla="*/ 0 w 646"/>
                  <a:gd name="T17" fmla="*/ 471 h 767"/>
                  <a:gd name="T18" fmla="*/ 7 w 646"/>
                  <a:gd name="T19" fmla="*/ 551 h 767"/>
                  <a:gd name="T20" fmla="*/ 38 w 646"/>
                  <a:gd name="T21" fmla="*/ 615 h 767"/>
                  <a:gd name="T22" fmla="*/ 83 w 646"/>
                  <a:gd name="T23" fmla="*/ 672 h 767"/>
                  <a:gd name="T24" fmla="*/ 144 w 646"/>
                  <a:gd name="T25" fmla="*/ 714 h 767"/>
                  <a:gd name="T26" fmla="*/ 212 w 646"/>
                  <a:gd name="T27" fmla="*/ 748 h 767"/>
                  <a:gd name="T28" fmla="*/ 285 w 646"/>
                  <a:gd name="T29" fmla="*/ 763 h 767"/>
                  <a:gd name="T30" fmla="*/ 361 w 646"/>
                  <a:gd name="T31" fmla="*/ 767 h 767"/>
                  <a:gd name="T32" fmla="*/ 433 w 646"/>
                  <a:gd name="T33" fmla="*/ 756 h 767"/>
                  <a:gd name="T34" fmla="*/ 448 w 646"/>
                  <a:gd name="T35" fmla="*/ 756 h 767"/>
                  <a:gd name="T36" fmla="*/ 463 w 646"/>
                  <a:gd name="T37" fmla="*/ 748 h 767"/>
                  <a:gd name="T38" fmla="*/ 475 w 646"/>
                  <a:gd name="T39" fmla="*/ 737 h 767"/>
                  <a:gd name="T40" fmla="*/ 479 w 646"/>
                  <a:gd name="T41" fmla="*/ 722 h 767"/>
                  <a:gd name="T42" fmla="*/ 471 w 646"/>
                  <a:gd name="T43" fmla="*/ 703 h 767"/>
                  <a:gd name="T44" fmla="*/ 456 w 646"/>
                  <a:gd name="T45" fmla="*/ 687 h 767"/>
                  <a:gd name="T46" fmla="*/ 437 w 646"/>
                  <a:gd name="T47" fmla="*/ 672 h 767"/>
                  <a:gd name="T48" fmla="*/ 418 w 646"/>
                  <a:gd name="T49" fmla="*/ 665 h 767"/>
                  <a:gd name="T50" fmla="*/ 380 w 646"/>
                  <a:gd name="T51" fmla="*/ 653 h 767"/>
                  <a:gd name="T52" fmla="*/ 342 w 646"/>
                  <a:gd name="T53" fmla="*/ 646 h 767"/>
                  <a:gd name="T54" fmla="*/ 304 w 646"/>
                  <a:gd name="T55" fmla="*/ 638 h 767"/>
                  <a:gd name="T56" fmla="*/ 269 w 646"/>
                  <a:gd name="T57" fmla="*/ 631 h 767"/>
                  <a:gd name="T58" fmla="*/ 235 w 646"/>
                  <a:gd name="T59" fmla="*/ 619 h 767"/>
                  <a:gd name="T60" fmla="*/ 201 w 646"/>
                  <a:gd name="T61" fmla="*/ 604 h 767"/>
                  <a:gd name="T62" fmla="*/ 171 w 646"/>
                  <a:gd name="T63" fmla="*/ 585 h 767"/>
                  <a:gd name="T64" fmla="*/ 140 w 646"/>
                  <a:gd name="T65" fmla="*/ 555 h 767"/>
                  <a:gd name="T66" fmla="*/ 129 w 646"/>
                  <a:gd name="T67" fmla="*/ 425 h 767"/>
                  <a:gd name="T68" fmla="*/ 159 w 646"/>
                  <a:gd name="T69" fmla="*/ 319 h 767"/>
                  <a:gd name="T70" fmla="*/ 220 w 646"/>
                  <a:gd name="T71" fmla="*/ 236 h 767"/>
                  <a:gd name="T72" fmla="*/ 304 w 646"/>
                  <a:gd name="T73" fmla="*/ 167 h 767"/>
                  <a:gd name="T74" fmla="*/ 395 w 646"/>
                  <a:gd name="T75" fmla="*/ 114 h 767"/>
                  <a:gd name="T76" fmla="*/ 490 w 646"/>
                  <a:gd name="T77" fmla="*/ 72 h 767"/>
                  <a:gd name="T78" fmla="*/ 577 w 646"/>
                  <a:gd name="T79" fmla="*/ 42 h 767"/>
                  <a:gd name="T80" fmla="*/ 646 w 646"/>
                  <a:gd name="T81" fmla="*/ 15 h 767"/>
                  <a:gd name="T82" fmla="*/ 604 w 646"/>
                  <a:gd name="T83" fmla="*/ 4 h 767"/>
                  <a:gd name="T84" fmla="*/ 558 w 646"/>
                  <a:gd name="T85" fmla="*/ 0 h 767"/>
                  <a:gd name="T86" fmla="*/ 505 w 646"/>
                  <a:gd name="T87" fmla="*/ 8 h 767"/>
                  <a:gd name="T88" fmla="*/ 448 w 646"/>
                  <a:gd name="T89" fmla="*/ 15 h 767"/>
                  <a:gd name="T90" fmla="*/ 391 w 646"/>
                  <a:gd name="T91" fmla="*/ 34 h 767"/>
                  <a:gd name="T92" fmla="*/ 334 w 646"/>
                  <a:gd name="T93" fmla="*/ 53 h 767"/>
                  <a:gd name="T94" fmla="*/ 277 w 646"/>
                  <a:gd name="T95" fmla="*/ 76 h 767"/>
                  <a:gd name="T96" fmla="*/ 228 w 646"/>
                  <a:gd name="T97" fmla="*/ 99 h 76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46"/>
                  <a:gd name="T148" fmla="*/ 0 h 767"/>
                  <a:gd name="T149" fmla="*/ 646 w 646"/>
                  <a:gd name="T150" fmla="*/ 767 h 76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46" h="767">
                    <a:moveTo>
                      <a:pt x="228" y="99"/>
                    </a:moveTo>
                    <a:lnTo>
                      <a:pt x="178" y="129"/>
                    </a:lnTo>
                    <a:lnTo>
                      <a:pt x="136" y="167"/>
                    </a:lnTo>
                    <a:lnTo>
                      <a:pt x="98" y="209"/>
                    </a:lnTo>
                    <a:lnTo>
                      <a:pt x="64" y="255"/>
                    </a:lnTo>
                    <a:lnTo>
                      <a:pt x="38" y="304"/>
                    </a:lnTo>
                    <a:lnTo>
                      <a:pt x="19" y="357"/>
                    </a:lnTo>
                    <a:lnTo>
                      <a:pt x="7" y="414"/>
                    </a:lnTo>
                    <a:lnTo>
                      <a:pt x="0" y="471"/>
                    </a:lnTo>
                    <a:lnTo>
                      <a:pt x="7" y="551"/>
                    </a:lnTo>
                    <a:lnTo>
                      <a:pt x="38" y="615"/>
                    </a:lnTo>
                    <a:lnTo>
                      <a:pt x="83" y="672"/>
                    </a:lnTo>
                    <a:lnTo>
                      <a:pt x="144" y="714"/>
                    </a:lnTo>
                    <a:lnTo>
                      <a:pt x="212" y="748"/>
                    </a:lnTo>
                    <a:lnTo>
                      <a:pt x="285" y="763"/>
                    </a:lnTo>
                    <a:lnTo>
                      <a:pt x="361" y="767"/>
                    </a:lnTo>
                    <a:lnTo>
                      <a:pt x="433" y="756"/>
                    </a:lnTo>
                    <a:lnTo>
                      <a:pt x="448" y="756"/>
                    </a:lnTo>
                    <a:lnTo>
                      <a:pt x="463" y="748"/>
                    </a:lnTo>
                    <a:lnTo>
                      <a:pt x="475" y="737"/>
                    </a:lnTo>
                    <a:lnTo>
                      <a:pt x="479" y="722"/>
                    </a:lnTo>
                    <a:lnTo>
                      <a:pt x="471" y="703"/>
                    </a:lnTo>
                    <a:lnTo>
                      <a:pt x="456" y="687"/>
                    </a:lnTo>
                    <a:lnTo>
                      <a:pt x="437" y="672"/>
                    </a:lnTo>
                    <a:lnTo>
                      <a:pt x="418" y="665"/>
                    </a:lnTo>
                    <a:lnTo>
                      <a:pt x="380" y="653"/>
                    </a:lnTo>
                    <a:lnTo>
                      <a:pt x="342" y="646"/>
                    </a:lnTo>
                    <a:lnTo>
                      <a:pt x="304" y="638"/>
                    </a:lnTo>
                    <a:lnTo>
                      <a:pt x="269" y="631"/>
                    </a:lnTo>
                    <a:lnTo>
                      <a:pt x="235" y="619"/>
                    </a:lnTo>
                    <a:lnTo>
                      <a:pt x="201" y="604"/>
                    </a:lnTo>
                    <a:lnTo>
                      <a:pt x="171" y="585"/>
                    </a:lnTo>
                    <a:lnTo>
                      <a:pt x="140" y="555"/>
                    </a:lnTo>
                    <a:lnTo>
                      <a:pt x="129" y="425"/>
                    </a:lnTo>
                    <a:lnTo>
                      <a:pt x="159" y="319"/>
                    </a:lnTo>
                    <a:lnTo>
                      <a:pt x="220" y="236"/>
                    </a:lnTo>
                    <a:lnTo>
                      <a:pt x="304" y="167"/>
                    </a:lnTo>
                    <a:lnTo>
                      <a:pt x="395" y="114"/>
                    </a:lnTo>
                    <a:lnTo>
                      <a:pt x="490" y="72"/>
                    </a:lnTo>
                    <a:lnTo>
                      <a:pt x="577" y="42"/>
                    </a:lnTo>
                    <a:lnTo>
                      <a:pt x="646" y="15"/>
                    </a:lnTo>
                    <a:lnTo>
                      <a:pt x="604" y="4"/>
                    </a:lnTo>
                    <a:lnTo>
                      <a:pt x="558" y="0"/>
                    </a:lnTo>
                    <a:lnTo>
                      <a:pt x="505" y="8"/>
                    </a:lnTo>
                    <a:lnTo>
                      <a:pt x="448" y="15"/>
                    </a:lnTo>
                    <a:lnTo>
                      <a:pt x="391" y="34"/>
                    </a:lnTo>
                    <a:lnTo>
                      <a:pt x="334" y="53"/>
                    </a:lnTo>
                    <a:lnTo>
                      <a:pt x="277" y="76"/>
                    </a:lnTo>
                    <a:lnTo>
                      <a:pt x="228" y="99"/>
                    </a:lnTo>
                    <a:close/>
                  </a:path>
                </a:pathLst>
              </a:custGeom>
              <a:solidFill>
                <a:srgbClr val="C9E8FF"/>
              </a:solidFill>
              <a:ln w="9525">
                <a:noFill/>
                <a:round/>
                <a:headEnd/>
                <a:tailEnd/>
              </a:ln>
            </p:spPr>
            <p:txBody>
              <a:bodyPr/>
              <a:lstStyle/>
              <a:p>
                <a:endParaRPr lang="en-US"/>
              </a:p>
            </p:txBody>
          </p:sp>
          <p:sp>
            <p:nvSpPr>
              <p:cNvPr id="2561" name="Freeform 2235"/>
              <p:cNvSpPr>
                <a:spLocks noChangeAspect="1"/>
              </p:cNvSpPr>
              <p:nvPr/>
            </p:nvSpPr>
            <p:spPr bwMode="auto">
              <a:xfrm>
                <a:off x="2360" y="16557"/>
                <a:ext cx="415" cy="596"/>
              </a:xfrm>
              <a:custGeom>
                <a:avLst/>
                <a:gdLst>
                  <a:gd name="T0" fmla="*/ 350 w 415"/>
                  <a:gd name="T1" fmla="*/ 193 h 596"/>
                  <a:gd name="T2" fmla="*/ 365 w 415"/>
                  <a:gd name="T3" fmla="*/ 254 h 596"/>
                  <a:gd name="T4" fmla="*/ 361 w 415"/>
                  <a:gd name="T5" fmla="*/ 311 h 596"/>
                  <a:gd name="T6" fmla="*/ 335 w 415"/>
                  <a:gd name="T7" fmla="*/ 357 h 596"/>
                  <a:gd name="T8" fmla="*/ 297 w 415"/>
                  <a:gd name="T9" fmla="*/ 399 h 596"/>
                  <a:gd name="T10" fmla="*/ 251 w 415"/>
                  <a:gd name="T11" fmla="*/ 436 h 596"/>
                  <a:gd name="T12" fmla="*/ 198 w 415"/>
                  <a:gd name="T13" fmla="*/ 474 h 596"/>
                  <a:gd name="T14" fmla="*/ 145 w 415"/>
                  <a:gd name="T15" fmla="*/ 509 h 596"/>
                  <a:gd name="T16" fmla="*/ 99 w 415"/>
                  <a:gd name="T17" fmla="*/ 543 h 596"/>
                  <a:gd name="T18" fmla="*/ 91 w 415"/>
                  <a:gd name="T19" fmla="*/ 554 h 596"/>
                  <a:gd name="T20" fmla="*/ 88 w 415"/>
                  <a:gd name="T21" fmla="*/ 562 h 596"/>
                  <a:gd name="T22" fmla="*/ 88 w 415"/>
                  <a:gd name="T23" fmla="*/ 573 h 596"/>
                  <a:gd name="T24" fmla="*/ 91 w 415"/>
                  <a:gd name="T25" fmla="*/ 585 h 596"/>
                  <a:gd name="T26" fmla="*/ 103 w 415"/>
                  <a:gd name="T27" fmla="*/ 592 h 596"/>
                  <a:gd name="T28" fmla="*/ 114 w 415"/>
                  <a:gd name="T29" fmla="*/ 596 h 596"/>
                  <a:gd name="T30" fmla="*/ 122 w 415"/>
                  <a:gd name="T31" fmla="*/ 596 h 596"/>
                  <a:gd name="T32" fmla="*/ 133 w 415"/>
                  <a:gd name="T33" fmla="*/ 592 h 596"/>
                  <a:gd name="T34" fmla="*/ 194 w 415"/>
                  <a:gd name="T35" fmla="*/ 558 h 596"/>
                  <a:gd name="T36" fmla="*/ 251 w 415"/>
                  <a:gd name="T37" fmla="*/ 520 h 596"/>
                  <a:gd name="T38" fmla="*/ 304 w 415"/>
                  <a:gd name="T39" fmla="*/ 478 h 596"/>
                  <a:gd name="T40" fmla="*/ 354 w 415"/>
                  <a:gd name="T41" fmla="*/ 429 h 596"/>
                  <a:gd name="T42" fmla="*/ 388 w 415"/>
                  <a:gd name="T43" fmla="*/ 376 h 596"/>
                  <a:gd name="T44" fmla="*/ 411 w 415"/>
                  <a:gd name="T45" fmla="*/ 315 h 596"/>
                  <a:gd name="T46" fmla="*/ 415 w 415"/>
                  <a:gd name="T47" fmla="*/ 250 h 596"/>
                  <a:gd name="T48" fmla="*/ 399 w 415"/>
                  <a:gd name="T49" fmla="*/ 182 h 596"/>
                  <a:gd name="T50" fmla="*/ 365 w 415"/>
                  <a:gd name="T51" fmla="*/ 129 h 596"/>
                  <a:gd name="T52" fmla="*/ 316 w 415"/>
                  <a:gd name="T53" fmla="*/ 83 h 596"/>
                  <a:gd name="T54" fmla="*/ 255 w 415"/>
                  <a:gd name="T55" fmla="*/ 49 h 596"/>
                  <a:gd name="T56" fmla="*/ 186 w 415"/>
                  <a:gd name="T57" fmla="*/ 23 h 596"/>
                  <a:gd name="T58" fmla="*/ 118 w 415"/>
                  <a:gd name="T59" fmla="*/ 7 h 596"/>
                  <a:gd name="T60" fmla="*/ 61 w 415"/>
                  <a:gd name="T61" fmla="*/ 0 h 596"/>
                  <a:gd name="T62" fmla="*/ 19 w 415"/>
                  <a:gd name="T63" fmla="*/ 0 h 596"/>
                  <a:gd name="T64" fmla="*/ 0 w 415"/>
                  <a:gd name="T65" fmla="*/ 11 h 596"/>
                  <a:gd name="T66" fmla="*/ 46 w 415"/>
                  <a:gd name="T67" fmla="*/ 30 h 596"/>
                  <a:gd name="T68" fmla="*/ 95 w 415"/>
                  <a:gd name="T69" fmla="*/ 45 h 596"/>
                  <a:gd name="T70" fmla="*/ 148 w 415"/>
                  <a:gd name="T71" fmla="*/ 61 h 596"/>
                  <a:gd name="T72" fmla="*/ 198 w 415"/>
                  <a:gd name="T73" fmla="*/ 76 h 596"/>
                  <a:gd name="T74" fmla="*/ 247 w 415"/>
                  <a:gd name="T75" fmla="*/ 95 h 596"/>
                  <a:gd name="T76" fmla="*/ 289 w 415"/>
                  <a:gd name="T77" fmla="*/ 121 h 596"/>
                  <a:gd name="T78" fmla="*/ 323 w 415"/>
                  <a:gd name="T79" fmla="*/ 152 h 596"/>
                  <a:gd name="T80" fmla="*/ 350 w 415"/>
                  <a:gd name="T81" fmla="*/ 193 h 5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596"/>
                  <a:gd name="T125" fmla="*/ 415 w 415"/>
                  <a:gd name="T126" fmla="*/ 596 h 5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596">
                    <a:moveTo>
                      <a:pt x="350" y="193"/>
                    </a:moveTo>
                    <a:lnTo>
                      <a:pt x="365" y="254"/>
                    </a:lnTo>
                    <a:lnTo>
                      <a:pt x="361" y="311"/>
                    </a:lnTo>
                    <a:lnTo>
                      <a:pt x="335" y="357"/>
                    </a:lnTo>
                    <a:lnTo>
                      <a:pt x="297" y="399"/>
                    </a:lnTo>
                    <a:lnTo>
                      <a:pt x="251" y="436"/>
                    </a:lnTo>
                    <a:lnTo>
                      <a:pt x="198" y="474"/>
                    </a:lnTo>
                    <a:lnTo>
                      <a:pt x="145" y="509"/>
                    </a:lnTo>
                    <a:lnTo>
                      <a:pt x="99" y="543"/>
                    </a:lnTo>
                    <a:lnTo>
                      <a:pt x="91" y="554"/>
                    </a:lnTo>
                    <a:lnTo>
                      <a:pt x="88" y="562"/>
                    </a:lnTo>
                    <a:lnTo>
                      <a:pt x="88" y="573"/>
                    </a:lnTo>
                    <a:lnTo>
                      <a:pt x="91" y="585"/>
                    </a:lnTo>
                    <a:lnTo>
                      <a:pt x="103" y="592"/>
                    </a:lnTo>
                    <a:lnTo>
                      <a:pt x="114" y="596"/>
                    </a:lnTo>
                    <a:lnTo>
                      <a:pt x="122" y="596"/>
                    </a:lnTo>
                    <a:lnTo>
                      <a:pt x="133" y="592"/>
                    </a:lnTo>
                    <a:lnTo>
                      <a:pt x="194" y="558"/>
                    </a:lnTo>
                    <a:lnTo>
                      <a:pt x="251" y="520"/>
                    </a:lnTo>
                    <a:lnTo>
                      <a:pt x="304" y="478"/>
                    </a:lnTo>
                    <a:lnTo>
                      <a:pt x="354" y="429"/>
                    </a:lnTo>
                    <a:lnTo>
                      <a:pt x="388" y="376"/>
                    </a:lnTo>
                    <a:lnTo>
                      <a:pt x="411" y="315"/>
                    </a:lnTo>
                    <a:lnTo>
                      <a:pt x="415" y="250"/>
                    </a:lnTo>
                    <a:lnTo>
                      <a:pt x="399" y="182"/>
                    </a:lnTo>
                    <a:lnTo>
                      <a:pt x="365" y="129"/>
                    </a:lnTo>
                    <a:lnTo>
                      <a:pt x="316" y="83"/>
                    </a:lnTo>
                    <a:lnTo>
                      <a:pt x="255" y="49"/>
                    </a:lnTo>
                    <a:lnTo>
                      <a:pt x="186" y="23"/>
                    </a:lnTo>
                    <a:lnTo>
                      <a:pt x="118" y="7"/>
                    </a:lnTo>
                    <a:lnTo>
                      <a:pt x="61" y="0"/>
                    </a:lnTo>
                    <a:lnTo>
                      <a:pt x="19" y="0"/>
                    </a:lnTo>
                    <a:lnTo>
                      <a:pt x="0" y="11"/>
                    </a:lnTo>
                    <a:lnTo>
                      <a:pt x="46" y="30"/>
                    </a:lnTo>
                    <a:lnTo>
                      <a:pt x="95" y="45"/>
                    </a:lnTo>
                    <a:lnTo>
                      <a:pt x="148" y="61"/>
                    </a:lnTo>
                    <a:lnTo>
                      <a:pt x="198" y="76"/>
                    </a:lnTo>
                    <a:lnTo>
                      <a:pt x="247" y="95"/>
                    </a:lnTo>
                    <a:lnTo>
                      <a:pt x="289" y="121"/>
                    </a:lnTo>
                    <a:lnTo>
                      <a:pt x="323" y="152"/>
                    </a:lnTo>
                    <a:lnTo>
                      <a:pt x="350" y="193"/>
                    </a:lnTo>
                    <a:close/>
                  </a:path>
                </a:pathLst>
              </a:custGeom>
              <a:solidFill>
                <a:srgbClr val="C9E8FF"/>
              </a:solidFill>
              <a:ln w="9525">
                <a:noFill/>
                <a:round/>
                <a:headEnd/>
                <a:tailEnd/>
              </a:ln>
            </p:spPr>
            <p:txBody>
              <a:bodyPr/>
              <a:lstStyle/>
              <a:p>
                <a:endParaRPr lang="en-US"/>
              </a:p>
            </p:txBody>
          </p:sp>
          <p:sp>
            <p:nvSpPr>
              <p:cNvPr id="2562" name="Freeform 2236"/>
              <p:cNvSpPr>
                <a:spLocks noChangeAspect="1"/>
              </p:cNvSpPr>
              <p:nvPr/>
            </p:nvSpPr>
            <p:spPr bwMode="auto">
              <a:xfrm>
                <a:off x="851" y="16416"/>
                <a:ext cx="1045" cy="1250"/>
              </a:xfrm>
              <a:custGeom>
                <a:avLst/>
                <a:gdLst>
                  <a:gd name="T0" fmla="*/ 327 w 1045"/>
                  <a:gd name="T1" fmla="*/ 232 h 1250"/>
                  <a:gd name="T2" fmla="*/ 175 w 1045"/>
                  <a:gd name="T3" fmla="*/ 380 h 1250"/>
                  <a:gd name="T4" fmla="*/ 57 w 1045"/>
                  <a:gd name="T5" fmla="*/ 551 h 1250"/>
                  <a:gd name="T6" fmla="*/ 0 w 1045"/>
                  <a:gd name="T7" fmla="*/ 748 h 1250"/>
                  <a:gd name="T8" fmla="*/ 11 w 1045"/>
                  <a:gd name="T9" fmla="*/ 881 h 1250"/>
                  <a:gd name="T10" fmla="*/ 30 w 1045"/>
                  <a:gd name="T11" fmla="*/ 934 h 1250"/>
                  <a:gd name="T12" fmla="*/ 64 w 1045"/>
                  <a:gd name="T13" fmla="*/ 984 h 1250"/>
                  <a:gd name="T14" fmla="*/ 106 w 1045"/>
                  <a:gd name="T15" fmla="*/ 1026 h 1250"/>
                  <a:gd name="T16" fmla="*/ 182 w 1045"/>
                  <a:gd name="T17" fmla="*/ 1071 h 1250"/>
                  <a:gd name="T18" fmla="*/ 281 w 1045"/>
                  <a:gd name="T19" fmla="*/ 1120 h 1250"/>
                  <a:gd name="T20" fmla="*/ 388 w 1045"/>
                  <a:gd name="T21" fmla="*/ 1158 h 1250"/>
                  <a:gd name="T22" fmla="*/ 494 w 1045"/>
                  <a:gd name="T23" fmla="*/ 1189 h 1250"/>
                  <a:gd name="T24" fmla="*/ 604 w 1045"/>
                  <a:gd name="T25" fmla="*/ 1212 h 1250"/>
                  <a:gd name="T26" fmla="*/ 715 w 1045"/>
                  <a:gd name="T27" fmla="*/ 1227 h 1250"/>
                  <a:gd name="T28" fmla="*/ 825 w 1045"/>
                  <a:gd name="T29" fmla="*/ 1238 h 1250"/>
                  <a:gd name="T30" fmla="*/ 939 w 1045"/>
                  <a:gd name="T31" fmla="*/ 1246 h 1250"/>
                  <a:gd name="T32" fmla="*/ 1011 w 1045"/>
                  <a:gd name="T33" fmla="*/ 1250 h 1250"/>
                  <a:gd name="T34" fmla="*/ 1038 w 1045"/>
                  <a:gd name="T35" fmla="*/ 1227 h 1250"/>
                  <a:gd name="T36" fmla="*/ 1045 w 1045"/>
                  <a:gd name="T37" fmla="*/ 1193 h 1250"/>
                  <a:gd name="T38" fmla="*/ 1022 w 1045"/>
                  <a:gd name="T39" fmla="*/ 1166 h 1250"/>
                  <a:gd name="T40" fmla="*/ 954 w 1045"/>
                  <a:gd name="T41" fmla="*/ 1147 h 1250"/>
                  <a:gd name="T42" fmla="*/ 855 w 1045"/>
                  <a:gd name="T43" fmla="*/ 1128 h 1250"/>
                  <a:gd name="T44" fmla="*/ 753 w 1045"/>
                  <a:gd name="T45" fmla="*/ 1113 h 1250"/>
                  <a:gd name="T46" fmla="*/ 650 w 1045"/>
                  <a:gd name="T47" fmla="*/ 1098 h 1250"/>
                  <a:gd name="T48" fmla="*/ 551 w 1045"/>
                  <a:gd name="T49" fmla="*/ 1079 h 1250"/>
                  <a:gd name="T50" fmla="*/ 452 w 1045"/>
                  <a:gd name="T51" fmla="*/ 1052 h 1250"/>
                  <a:gd name="T52" fmla="*/ 357 w 1045"/>
                  <a:gd name="T53" fmla="*/ 1022 h 1250"/>
                  <a:gd name="T54" fmla="*/ 262 w 1045"/>
                  <a:gd name="T55" fmla="*/ 984 h 1250"/>
                  <a:gd name="T56" fmla="*/ 178 w 1045"/>
                  <a:gd name="T57" fmla="*/ 931 h 1250"/>
                  <a:gd name="T58" fmla="*/ 125 w 1045"/>
                  <a:gd name="T59" fmla="*/ 858 h 1250"/>
                  <a:gd name="T60" fmla="*/ 110 w 1045"/>
                  <a:gd name="T61" fmla="*/ 767 h 1250"/>
                  <a:gd name="T62" fmla="*/ 125 w 1045"/>
                  <a:gd name="T63" fmla="*/ 661 h 1250"/>
                  <a:gd name="T64" fmla="*/ 167 w 1045"/>
                  <a:gd name="T65" fmla="*/ 562 h 1250"/>
                  <a:gd name="T66" fmla="*/ 232 w 1045"/>
                  <a:gd name="T67" fmla="*/ 456 h 1250"/>
                  <a:gd name="T68" fmla="*/ 308 w 1045"/>
                  <a:gd name="T69" fmla="*/ 365 h 1250"/>
                  <a:gd name="T70" fmla="*/ 399 w 1045"/>
                  <a:gd name="T71" fmla="*/ 274 h 1250"/>
                  <a:gd name="T72" fmla="*/ 498 w 1045"/>
                  <a:gd name="T73" fmla="*/ 190 h 1250"/>
                  <a:gd name="T74" fmla="*/ 635 w 1045"/>
                  <a:gd name="T75" fmla="*/ 126 h 1250"/>
                  <a:gd name="T76" fmla="*/ 772 w 1045"/>
                  <a:gd name="T77" fmla="*/ 69 h 1250"/>
                  <a:gd name="T78" fmla="*/ 859 w 1045"/>
                  <a:gd name="T79" fmla="*/ 23 h 1250"/>
                  <a:gd name="T80" fmla="*/ 832 w 1045"/>
                  <a:gd name="T81" fmla="*/ 0 h 1250"/>
                  <a:gd name="T82" fmla="*/ 718 w 1045"/>
                  <a:gd name="T83" fmla="*/ 15 h 1250"/>
                  <a:gd name="T84" fmla="*/ 585 w 1045"/>
                  <a:gd name="T85" fmla="*/ 61 h 1250"/>
                  <a:gd name="T86" fmla="*/ 460 w 1045"/>
                  <a:gd name="T87" fmla="*/ 126 h 125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5"/>
                  <a:gd name="T133" fmla="*/ 0 h 1250"/>
                  <a:gd name="T134" fmla="*/ 1045 w 1045"/>
                  <a:gd name="T135" fmla="*/ 1250 h 125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5" h="1250">
                    <a:moveTo>
                      <a:pt x="407" y="164"/>
                    </a:moveTo>
                    <a:lnTo>
                      <a:pt x="327" y="232"/>
                    </a:lnTo>
                    <a:lnTo>
                      <a:pt x="247" y="300"/>
                    </a:lnTo>
                    <a:lnTo>
                      <a:pt x="175" y="380"/>
                    </a:lnTo>
                    <a:lnTo>
                      <a:pt x="110" y="464"/>
                    </a:lnTo>
                    <a:lnTo>
                      <a:pt x="57" y="551"/>
                    </a:lnTo>
                    <a:lnTo>
                      <a:pt x="19" y="646"/>
                    </a:lnTo>
                    <a:lnTo>
                      <a:pt x="0" y="748"/>
                    </a:lnTo>
                    <a:lnTo>
                      <a:pt x="4" y="855"/>
                    </a:lnTo>
                    <a:lnTo>
                      <a:pt x="11" y="881"/>
                    </a:lnTo>
                    <a:lnTo>
                      <a:pt x="19" y="912"/>
                    </a:lnTo>
                    <a:lnTo>
                      <a:pt x="30" y="934"/>
                    </a:lnTo>
                    <a:lnTo>
                      <a:pt x="45" y="961"/>
                    </a:lnTo>
                    <a:lnTo>
                      <a:pt x="64" y="984"/>
                    </a:lnTo>
                    <a:lnTo>
                      <a:pt x="87" y="1007"/>
                    </a:lnTo>
                    <a:lnTo>
                      <a:pt x="106" y="1026"/>
                    </a:lnTo>
                    <a:lnTo>
                      <a:pt x="133" y="1041"/>
                    </a:lnTo>
                    <a:lnTo>
                      <a:pt x="182" y="1071"/>
                    </a:lnTo>
                    <a:lnTo>
                      <a:pt x="232" y="1098"/>
                    </a:lnTo>
                    <a:lnTo>
                      <a:pt x="281" y="1120"/>
                    </a:lnTo>
                    <a:lnTo>
                      <a:pt x="334" y="1139"/>
                    </a:lnTo>
                    <a:lnTo>
                      <a:pt x="388" y="1158"/>
                    </a:lnTo>
                    <a:lnTo>
                      <a:pt x="441" y="1174"/>
                    </a:lnTo>
                    <a:lnTo>
                      <a:pt x="494" y="1189"/>
                    </a:lnTo>
                    <a:lnTo>
                      <a:pt x="547" y="1200"/>
                    </a:lnTo>
                    <a:lnTo>
                      <a:pt x="604" y="1212"/>
                    </a:lnTo>
                    <a:lnTo>
                      <a:pt x="657" y="1219"/>
                    </a:lnTo>
                    <a:lnTo>
                      <a:pt x="715" y="1227"/>
                    </a:lnTo>
                    <a:lnTo>
                      <a:pt x="772" y="1234"/>
                    </a:lnTo>
                    <a:lnTo>
                      <a:pt x="825" y="1238"/>
                    </a:lnTo>
                    <a:lnTo>
                      <a:pt x="882" y="1242"/>
                    </a:lnTo>
                    <a:lnTo>
                      <a:pt x="939" y="1246"/>
                    </a:lnTo>
                    <a:lnTo>
                      <a:pt x="992" y="1250"/>
                    </a:lnTo>
                    <a:lnTo>
                      <a:pt x="1011" y="1250"/>
                    </a:lnTo>
                    <a:lnTo>
                      <a:pt x="1026" y="1242"/>
                    </a:lnTo>
                    <a:lnTo>
                      <a:pt x="1038" y="1227"/>
                    </a:lnTo>
                    <a:lnTo>
                      <a:pt x="1045" y="1212"/>
                    </a:lnTo>
                    <a:lnTo>
                      <a:pt x="1045" y="1193"/>
                    </a:lnTo>
                    <a:lnTo>
                      <a:pt x="1038" y="1177"/>
                    </a:lnTo>
                    <a:lnTo>
                      <a:pt x="1022" y="1166"/>
                    </a:lnTo>
                    <a:lnTo>
                      <a:pt x="1003" y="1158"/>
                    </a:lnTo>
                    <a:lnTo>
                      <a:pt x="954" y="1147"/>
                    </a:lnTo>
                    <a:lnTo>
                      <a:pt x="905" y="1139"/>
                    </a:lnTo>
                    <a:lnTo>
                      <a:pt x="855" y="1128"/>
                    </a:lnTo>
                    <a:lnTo>
                      <a:pt x="802" y="1120"/>
                    </a:lnTo>
                    <a:lnTo>
                      <a:pt x="753" y="1113"/>
                    </a:lnTo>
                    <a:lnTo>
                      <a:pt x="703" y="1105"/>
                    </a:lnTo>
                    <a:lnTo>
                      <a:pt x="650" y="1098"/>
                    </a:lnTo>
                    <a:lnTo>
                      <a:pt x="600" y="1086"/>
                    </a:lnTo>
                    <a:lnTo>
                      <a:pt x="551" y="1079"/>
                    </a:lnTo>
                    <a:lnTo>
                      <a:pt x="502" y="1067"/>
                    </a:lnTo>
                    <a:lnTo>
                      <a:pt x="452" y="1052"/>
                    </a:lnTo>
                    <a:lnTo>
                      <a:pt x="403" y="1041"/>
                    </a:lnTo>
                    <a:lnTo>
                      <a:pt x="357" y="1022"/>
                    </a:lnTo>
                    <a:lnTo>
                      <a:pt x="308" y="1003"/>
                    </a:lnTo>
                    <a:lnTo>
                      <a:pt x="262" y="984"/>
                    </a:lnTo>
                    <a:lnTo>
                      <a:pt x="216" y="957"/>
                    </a:lnTo>
                    <a:lnTo>
                      <a:pt x="178" y="931"/>
                    </a:lnTo>
                    <a:lnTo>
                      <a:pt x="148" y="896"/>
                    </a:lnTo>
                    <a:lnTo>
                      <a:pt x="125" y="858"/>
                    </a:lnTo>
                    <a:lnTo>
                      <a:pt x="114" y="813"/>
                    </a:lnTo>
                    <a:lnTo>
                      <a:pt x="110" y="767"/>
                    </a:lnTo>
                    <a:lnTo>
                      <a:pt x="114" y="714"/>
                    </a:lnTo>
                    <a:lnTo>
                      <a:pt x="125" y="661"/>
                    </a:lnTo>
                    <a:lnTo>
                      <a:pt x="140" y="619"/>
                    </a:lnTo>
                    <a:lnTo>
                      <a:pt x="167" y="562"/>
                    </a:lnTo>
                    <a:lnTo>
                      <a:pt x="197" y="505"/>
                    </a:lnTo>
                    <a:lnTo>
                      <a:pt x="232" y="456"/>
                    </a:lnTo>
                    <a:lnTo>
                      <a:pt x="270" y="410"/>
                    </a:lnTo>
                    <a:lnTo>
                      <a:pt x="308" y="365"/>
                    </a:lnTo>
                    <a:lnTo>
                      <a:pt x="350" y="319"/>
                    </a:lnTo>
                    <a:lnTo>
                      <a:pt x="399" y="274"/>
                    </a:lnTo>
                    <a:lnTo>
                      <a:pt x="448" y="228"/>
                    </a:lnTo>
                    <a:lnTo>
                      <a:pt x="498" y="190"/>
                    </a:lnTo>
                    <a:lnTo>
                      <a:pt x="562" y="156"/>
                    </a:lnTo>
                    <a:lnTo>
                      <a:pt x="635" y="126"/>
                    </a:lnTo>
                    <a:lnTo>
                      <a:pt x="707" y="95"/>
                    </a:lnTo>
                    <a:lnTo>
                      <a:pt x="772" y="69"/>
                    </a:lnTo>
                    <a:lnTo>
                      <a:pt x="825" y="46"/>
                    </a:lnTo>
                    <a:lnTo>
                      <a:pt x="859" y="23"/>
                    </a:lnTo>
                    <a:lnTo>
                      <a:pt x="870" y="8"/>
                    </a:lnTo>
                    <a:lnTo>
                      <a:pt x="832" y="0"/>
                    </a:lnTo>
                    <a:lnTo>
                      <a:pt x="779" y="4"/>
                    </a:lnTo>
                    <a:lnTo>
                      <a:pt x="718" y="15"/>
                    </a:lnTo>
                    <a:lnTo>
                      <a:pt x="654" y="34"/>
                    </a:lnTo>
                    <a:lnTo>
                      <a:pt x="585" y="61"/>
                    </a:lnTo>
                    <a:lnTo>
                      <a:pt x="521" y="91"/>
                    </a:lnTo>
                    <a:lnTo>
                      <a:pt x="460" y="126"/>
                    </a:lnTo>
                    <a:lnTo>
                      <a:pt x="407" y="164"/>
                    </a:lnTo>
                    <a:close/>
                  </a:path>
                </a:pathLst>
              </a:custGeom>
              <a:solidFill>
                <a:srgbClr val="C9E8FF"/>
              </a:solidFill>
              <a:ln w="9525">
                <a:noFill/>
                <a:round/>
                <a:headEnd/>
                <a:tailEnd/>
              </a:ln>
            </p:spPr>
            <p:txBody>
              <a:bodyPr/>
              <a:lstStyle/>
              <a:p>
                <a:endParaRPr lang="en-US"/>
              </a:p>
            </p:txBody>
          </p:sp>
          <p:sp>
            <p:nvSpPr>
              <p:cNvPr id="2563" name="Freeform 2237"/>
              <p:cNvSpPr>
                <a:spLocks noChangeAspect="1"/>
              </p:cNvSpPr>
              <p:nvPr/>
            </p:nvSpPr>
            <p:spPr bwMode="auto">
              <a:xfrm>
                <a:off x="2322" y="16375"/>
                <a:ext cx="916" cy="831"/>
              </a:xfrm>
              <a:custGeom>
                <a:avLst/>
                <a:gdLst>
                  <a:gd name="T0" fmla="*/ 761 w 916"/>
                  <a:gd name="T1" fmla="*/ 254 h 831"/>
                  <a:gd name="T2" fmla="*/ 802 w 916"/>
                  <a:gd name="T3" fmla="*/ 300 h 831"/>
                  <a:gd name="T4" fmla="*/ 829 w 916"/>
                  <a:gd name="T5" fmla="*/ 353 h 831"/>
                  <a:gd name="T6" fmla="*/ 840 w 916"/>
                  <a:gd name="T7" fmla="*/ 410 h 831"/>
                  <a:gd name="T8" fmla="*/ 840 w 916"/>
                  <a:gd name="T9" fmla="*/ 470 h 831"/>
                  <a:gd name="T10" fmla="*/ 833 w 916"/>
                  <a:gd name="T11" fmla="*/ 520 h 831"/>
                  <a:gd name="T12" fmla="*/ 818 w 916"/>
                  <a:gd name="T13" fmla="*/ 562 h 831"/>
                  <a:gd name="T14" fmla="*/ 791 w 916"/>
                  <a:gd name="T15" fmla="*/ 603 h 831"/>
                  <a:gd name="T16" fmla="*/ 764 w 916"/>
                  <a:gd name="T17" fmla="*/ 637 h 831"/>
                  <a:gd name="T18" fmla="*/ 730 w 916"/>
                  <a:gd name="T19" fmla="*/ 675 h 831"/>
                  <a:gd name="T20" fmla="*/ 696 w 916"/>
                  <a:gd name="T21" fmla="*/ 706 h 831"/>
                  <a:gd name="T22" fmla="*/ 662 w 916"/>
                  <a:gd name="T23" fmla="*/ 740 h 831"/>
                  <a:gd name="T24" fmla="*/ 627 w 916"/>
                  <a:gd name="T25" fmla="*/ 774 h 831"/>
                  <a:gd name="T26" fmla="*/ 620 w 916"/>
                  <a:gd name="T27" fmla="*/ 786 h 831"/>
                  <a:gd name="T28" fmla="*/ 620 w 916"/>
                  <a:gd name="T29" fmla="*/ 797 h 831"/>
                  <a:gd name="T30" fmla="*/ 620 w 916"/>
                  <a:gd name="T31" fmla="*/ 808 h 831"/>
                  <a:gd name="T32" fmla="*/ 627 w 916"/>
                  <a:gd name="T33" fmla="*/ 820 h 831"/>
                  <a:gd name="T34" fmla="*/ 639 w 916"/>
                  <a:gd name="T35" fmla="*/ 827 h 831"/>
                  <a:gd name="T36" fmla="*/ 654 w 916"/>
                  <a:gd name="T37" fmla="*/ 831 h 831"/>
                  <a:gd name="T38" fmla="*/ 666 w 916"/>
                  <a:gd name="T39" fmla="*/ 827 h 831"/>
                  <a:gd name="T40" fmla="*/ 677 w 916"/>
                  <a:gd name="T41" fmla="*/ 820 h 831"/>
                  <a:gd name="T42" fmla="*/ 753 w 916"/>
                  <a:gd name="T43" fmla="*/ 770 h 831"/>
                  <a:gd name="T44" fmla="*/ 818 w 916"/>
                  <a:gd name="T45" fmla="*/ 706 h 831"/>
                  <a:gd name="T46" fmla="*/ 867 w 916"/>
                  <a:gd name="T47" fmla="*/ 634 h 831"/>
                  <a:gd name="T48" fmla="*/ 901 w 916"/>
                  <a:gd name="T49" fmla="*/ 550 h 831"/>
                  <a:gd name="T50" fmla="*/ 916 w 916"/>
                  <a:gd name="T51" fmla="*/ 467 h 831"/>
                  <a:gd name="T52" fmla="*/ 909 w 916"/>
                  <a:gd name="T53" fmla="*/ 379 h 831"/>
                  <a:gd name="T54" fmla="*/ 878 w 916"/>
                  <a:gd name="T55" fmla="*/ 300 h 831"/>
                  <a:gd name="T56" fmla="*/ 818 w 916"/>
                  <a:gd name="T57" fmla="*/ 227 h 831"/>
                  <a:gd name="T58" fmla="*/ 772 w 916"/>
                  <a:gd name="T59" fmla="*/ 189 h 831"/>
                  <a:gd name="T60" fmla="*/ 719 w 916"/>
                  <a:gd name="T61" fmla="*/ 159 h 831"/>
                  <a:gd name="T62" fmla="*/ 662 w 916"/>
                  <a:gd name="T63" fmla="*/ 129 h 831"/>
                  <a:gd name="T64" fmla="*/ 597 w 916"/>
                  <a:gd name="T65" fmla="*/ 102 h 831"/>
                  <a:gd name="T66" fmla="*/ 532 w 916"/>
                  <a:gd name="T67" fmla="*/ 75 h 831"/>
                  <a:gd name="T68" fmla="*/ 468 w 916"/>
                  <a:gd name="T69" fmla="*/ 56 h 831"/>
                  <a:gd name="T70" fmla="*/ 399 w 916"/>
                  <a:gd name="T71" fmla="*/ 41 h 831"/>
                  <a:gd name="T72" fmla="*/ 335 w 916"/>
                  <a:gd name="T73" fmla="*/ 26 h 831"/>
                  <a:gd name="T74" fmla="*/ 270 w 916"/>
                  <a:gd name="T75" fmla="*/ 15 h 831"/>
                  <a:gd name="T76" fmla="*/ 213 w 916"/>
                  <a:gd name="T77" fmla="*/ 7 h 831"/>
                  <a:gd name="T78" fmla="*/ 156 w 916"/>
                  <a:gd name="T79" fmla="*/ 0 h 831"/>
                  <a:gd name="T80" fmla="*/ 110 w 916"/>
                  <a:gd name="T81" fmla="*/ 0 h 831"/>
                  <a:gd name="T82" fmla="*/ 69 w 916"/>
                  <a:gd name="T83" fmla="*/ 0 h 831"/>
                  <a:gd name="T84" fmla="*/ 34 w 916"/>
                  <a:gd name="T85" fmla="*/ 0 h 831"/>
                  <a:gd name="T86" fmla="*/ 12 w 916"/>
                  <a:gd name="T87" fmla="*/ 7 h 831"/>
                  <a:gd name="T88" fmla="*/ 0 w 916"/>
                  <a:gd name="T89" fmla="*/ 15 h 831"/>
                  <a:gd name="T90" fmla="*/ 38 w 916"/>
                  <a:gd name="T91" fmla="*/ 22 h 831"/>
                  <a:gd name="T92" fmla="*/ 76 w 916"/>
                  <a:gd name="T93" fmla="*/ 26 h 831"/>
                  <a:gd name="T94" fmla="*/ 122 w 916"/>
                  <a:gd name="T95" fmla="*/ 34 h 831"/>
                  <a:gd name="T96" fmla="*/ 167 w 916"/>
                  <a:gd name="T97" fmla="*/ 41 h 831"/>
                  <a:gd name="T98" fmla="*/ 213 w 916"/>
                  <a:gd name="T99" fmla="*/ 53 h 831"/>
                  <a:gd name="T100" fmla="*/ 266 w 916"/>
                  <a:gd name="T101" fmla="*/ 60 h 831"/>
                  <a:gd name="T102" fmla="*/ 316 w 916"/>
                  <a:gd name="T103" fmla="*/ 72 h 831"/>
                  <a:gd name="T104" fmla="*/ 369 w 916"/>
                  <a:gd name="T105" fmla="*/ 83 h 831"/>
                  <a:gd name="T106" fmla="*/ 418 w 916"/>
                  <a:gd name="T107" fmla="*/ 98 h 831"/>
                  <a:gd name="T108" fmla="*/ 472 w 916"/>
                  <a:gd name="T109" fmla="*/ 113 h 831"/>
                  <a:gd name="T110" fmla="*/ 525 w 916"/>
                  <a:gd name="T111" fmla="*/ 129 h 831"/>
                  <a:gd name="T112" fmla="*/ 574 w 916"/>
                  <a:gd name="T113" fmla="*/ 148 h 831"/>
                  <a:gd name="T114" fmla="*/ 624 w 916"/>
                  <a:gd name="T115" fmla="*/ 170 h 831"/>
                  <a:gd name="T116" fmla="*/ 673 w 916"/>
                  <a:gd name="T117" fmla="*/ 197 h 831"/>
                  <a:gd name="T118" fmla="*/ 719 w 916"/>
                  <a:gd name="T119" fmla="*/ 224 h 831"/>
                  <a:gd name="T120" fmla="*/ 761 w 916"/>
                  <a:gd name="T121" fmla="*/ 254 h 83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6"/>
                  <a:gd name="T184" fmla="*/ 0 h 831"/>
                  <a:gd name="T185" fmla="*/ 916 w 916"/>
                  <a:gd name="T186" fmla="*/ 831 h 83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6" h="831">
                    <a:moveTo>
                      <a:pt x="761" y="254"/>
                    </a:moveTo>
                    <a:lnTo>
                      <a:pt x="802" y="300"/>
                    </a:lnTo>
                    <a:lnTo>
                      <a:pt x="829" y="353"/>
                    </a:lnTo>
                    <a:lnTo>
                      <a:pt x="840" y="410"/>
                    </a:lnTo>
                    <a:lnTo>
                      <a:pt x="840" y="470"/>
                    </a:lnTo>
                    <a:lnTo>
                      <a:pt x="833" y="520"/>
                    </a:lnTo>
                    <a:lnTo>
                      <a:pt x="818" y="562"/>
                    </a:lnTo>
                    <a:lnTo>
                      <a:pt x="791" y="603"/>
                    </a:lnTo>
                    <a:lnTo>
                      <a:pt x="764" y="637"/>
                    </a:lnTo>
                    <a:lnTo>
                      <a:pt x="730" y="675"/>
                    </a:lnTo>
                    <a:lnTo>
                      <a:pt x="696" y="706"/>
                    </a:lnTo>
                    <a:lnTo>
                      <a:pt x="662" y="740"/>
                    </a:lnTo>
                    <a:lnTo>
                      <a:pt x="627" y="774"/>
                    </a:lnTo>
                    <a:lnTo>
                      <a:pt x="620" y="786"/>
                    </a:lnTo>
                    <a:lnTo>
                      <a:pt x="620" y="797"/>
                    </a:lnTo>
                    <a:lnTo>
                      <a:pt x="620" y="808"/>
                    </a:lnTo>
                    <a:lnTo>
                      <a:pt x="627" y="820"/>
                    </a:lnTo>
                    <a:lnTo>
                      <a:pt x="639" y="827"/>
                    </a:lnTo>
                    <a:lnTo>
                      <a:pt x="654" y="831"/>
                    </a:lnTo>
                    <a:lnTo>
                      <a:pt x="666" y="827"/>
                    </a:lnTo>
                    <a:lnTo>
                      <a:pt x="677" y="820"/>
                    </a:lnTo>
                    <a:lnTo>
                      <a:pt x="753" y="770"/>
                    </a:lnTo>
                    <a:lnTo>
                      <a:pt x="818" y="706"/>
                    </a:lnTo>
                    <a:lnTo>
                      <a:pt x="867" y="634"/>
                    </a:lnTo>
                    <a:lnTo>
                      <a:pt x="901" y="550"/>
                    </a:lnTo>
                    <a:lnTo>
                      <a:pt x="916" y="467"/>
                    </a:lnTo>
                    <a:lnTo>
                      <a:pt x="909" y="379"/>
                    </a:lnTo>
                    <a:lnTo>
                      <a:pt x="878" y="300"/>
                    </a:lnTo>
                    <a:lnTo>
                      <a:pt x="818" y="227"/>
                    </a:lnTo>
                    <a:lnTo>
                      <a:pt x="772" y="189"/>
                    </a:lnTo>
                    <a:lnTo>
                      <a:pt x="719" y="159"/>
                    </a:lnTo>
                    <a:lnTo>
                      <a:pt x="662" y="129"/>
                    </a:lnTo>
                    <a:lnTo>
                      <a:pt x="597" y="102"/>
                    </a:lnTo>
                    <a:lnTo>
                      <a:pt x="532" y="75"/>
                    </a:lnTo>
                    <a:lnTo>
                      <a:pt x="468" y="56"/>
                    </a:lnTo>
                    <a:lnTo>
                      <a:pt x="399" y="41"/>
                    </a:lnTo>
                    <a:lnTo>
                      <a:pt x="335" y="26"/>
                    </a:lnTo>
                    <a:lnTo>
                      <a:pt x="270" y="15"/>
                    </a:lnTo>
                    <a:lnTo>
                      <a:pt x="213" y="7"/>
                    </a:lnTo>
                    <a:lnTo>
                      <a:pt x="156" y="0"/>
                    </a:lnTo>
                    <a:lnTo>
                      <a:pt x="110" y="0"/>
                    </a:lnTo>
                    <a:lnTo>
                      <a:pt x="69" y="0"/>
                    </a:lnTo>
                    <a:lnTo>
                      <a:pt x="34" y="0"/>
                    </a:lnTo>
                    <a:lnTo>
                      <a:pt x="12" y="7"/>
                    </a:lnTo>
                    <a:lnTo>
                      <a:pt x="0" y="15"/>
                    </a:lnTo>
                    <a:lnTo>
                      <a:pt x="38" y="22"/>
                    </a:lnTo>
                    <a:lnTo>
                      <a:pt x="76" y="26"/>
                    </a:lnTo>
                    <a:lnTo>
                      <a:pt x="122" y="34"/>
                    </a:lnTo>
                    <a:lnTo>
                      <a:pt x="167" y="41"/>
                    </a:lnTo>
                    <a:lnTo>
                      <a:pt x="213" y="53"/>
                    </a:lnTo>
                    <a:lnTo>
                      <a:pt x="266" y="60"/>
                    </a:lnTo>
                    <a:lnTo>
                      <a:pt x="316" y="72"/>
                    </a:lnTo>
                    <a:lnTo>
                      <a:pt x="369" y="83"/>
                    </a:lnTo>
                    <a:lnTo>
                      <a:pt x="418" y="98"/>
                    </a:lnTo>
                    <a:lnTo>
                      <a:pt x="472" y="113"/>
                    </a:lnTo>
                    <a:lnTo>
                      <a:pt x="525" y="129"/>
                    </a:lnTo>
                    <a:lnTo>
                      <a:pt x="574" y="148"/>
                    </a:lnTo>
                    <a:lnTo>
                      <a:pt x="624" y="170"/>
                    </a:lnTo>
                    <a:lnTo>
                      <a:pt x="673" y="197"/>
                    </a:lnTo>
                    <a:lnTo>
                      <a:pt x="719" y="224"/>
                    </a:lnTo>
                    <a:lnTo>
                      <a:pt x="761" y="254"/>
                    </a:lnTo>
                    <a:close/>
                  </a:path>
                </a:pathLst>
              </a:custGeom>
              <a:solidFill>
                <a:srgbClr val="C9E8FF"/>
              </a:solidFill>
              <a:ln w="9525">
                <a:noFill/>
                <a:round/>
                <a:headEnd/>
                <a:tailEnd/>
              </a:ln>
            </p:spPr>
            <p:txBody>
              <a:bodyPr/>
              <a:lstStyle/>
              <a:p>
                <a:endParaRPr lang="en-US"/>
              </a:p>
            </p:txBody>
          </p:sp>
          <p:sp>
            <p:nvSpPr>
              <p:cNvPr id="2564" name="Freeform 2238"/>
              <p:cNvSpPr>
                <a:spLocks noChangeAspect="1"/>
              </p:cNvSpPr>
              <p:nvPr/>
            </p:nvSpPr>
            <p:spPr bwMode="auto">
              <a:xfrm>
                <a:off x="455" y="16758"/>
                <a:ext cx="373" cy="786"/>
              </a:xfrm>
              <a:custGeom>
                <a:avLst/>
                <a:gdLst>
                  <a:gd name="T0" fmla="*/ 0 w 373"/>
                  <a:gd name="T1" fmla="*/ 429 h 786"/>
                  <a:gd name="T2" fmla="*/ 0 w 373"/>
                  <a:gd name="T3" fmla="*/ 494 h 786"/>
                  <a:gd name="T4" fmla="*/ 16 w 373"/>
                  <a:gd name="T5" fmla="*/ 554 h 786"/>
                  <a:gd name="T6" fmla="*/ 42 w 373"/>
                  <a:gd name="T7" fmla="*/ 611 h 786"/>
                  <a:gd name="T8" fmla="*/ 80 w 373"/>
                  <a:gd name="T9" fmla="*/ 661 h 786"/>
                  <a:gd name="T10" fmla="*/ 126 w 373"/>
                  <a:gd name="T11" fmla="*/ 703 h 786"/>
                  <a:gd name="T12" fmla="*/ 179 w 373"/>
                  <a:gd name="T13" fmla="*/ 741 h 786"/>
                  <a:gd name="T14" fmla="*/ 240 w 373"/>
                  <a:gd name="T15" fmla="*/ 767 h 786"/>
                  <a:gd name="T16" fmla="*/ 301 w 373"/>
                  <a:gd name="T17" fmla="*/ 782 h 786"/>
                  <a:gd name="T18" fmla="*/ 320 w 373"/>
                  <a:gd name="T19" fmla="*/ 786 h 786"/>
                  <a:gd name="T20" fmla="*/ 339 w 373"/>
                  <a:gd name="T21" fmla="*/ 778 h 786"/>
                  <a:gd name="T22" fmla="*/ 354 w 373"/>
                  <a:gd name="T23" fmla="*/ 767 h 786"/>
                  <a:gd name="T24" fmla="*/ 361 w 373"/>
                  <a:gd name="T25" fmla="*/ 752 h 786"/>
                  <a:gd name="T26" fmla="*/ 361 w 373"/>
                  <a:gd name="T27" fmla="*/ 733 h 786"/>
                  <a:gd name="T28" fmla="*/ 358 w 373"/>
                  <a:gd name="T29" fmla="*/ 714 h 786"/>
                  <a:gd name="T30" fmla="*/ 346 w 373"/>
                  <a:gd name="T31" fmla="*/ 699 h 786"/>
                  <a:gd name="T32" fmla="*/ 327 w 373"/>
                  <a:gd name="T33" fmla="*/ 691 h 786"/>
                  <a:gd name="T34" fmla="*/ 266 w 373"/>
                  <a:gd name="T35" fmla="*/ 668 h 786"/>
                  <a:gd name="T36" fmla="*/ 209 w 373"/>
                  <a:gd name="T37" fmla="*/ 638 h 786"/>
                  <a:gd name="T38" fmla="*/ 164 w 373"/>
                  <a:gd name="T39" fmla="*/ 596 h 786"/>
                  <a:gd name="T40" fmla="*/ 130 w 373"/>
                  <a:gd name="T41" fmla="*/ 551 h 786"/>
                  <a:gd name="T42" fmla="*/ 107 w 373"/>
                  <a:gd name="T43" fmla="*/ 494 h 786"/>
                  <a:gd name="T44" fmla="*/ 95 w 373"/>
                  <a:gd name="T45" fmla="*/ 433 h 786"/>
                  <a:gd name="T46" fmla="*/ 95 w 373"/>
                  <a:gd name="T47" fmla="*/ 368 h 786"/>
                  <a:gd name="T48" fmla="*/ 114 w 373"/>
                  <a:gd name="T49" fmla="*/ 300 h 786"/>
                  <a:gd name="T50" fmla="*/ 137 w 373"/>
                  <a:gd name="T51" fmla="*/ 251 h 786"/>
                  <a:gd name="T52" fmla="*/ 168 w 373"/>
                  <a:gd name="T53" fmla="*/ 205 h 786"/>
                  <a:gd name="T54" fmla="*/ 202 w 373"/>
                  <a:gd name="T55" fmla="*/ 163 h 786"/>
                  <a:gd name="T56" fmla="*/ 240 w 373"/>
                  <a:gd name="T57" fmla="*/ 125 h 786"/>
                  <a:gd name="T58" fmla="*/ 274 w 373"/>
                  <a:gd name="T59" fmla="*/ 91 h 786"/>
                  <a:gd name="T60" fmla="*/ 312 w 373"/>
                  <a:gd name="T61" fmla="*/ 61 h 786"/>
                  <a:gd name="T62" fmla="*/ 346 w 373"/>
                  <a:gd name="T63" fmla="*/ 30 h 786"/>
                  <a:gd name="T64" fmla="*/ 373 w 373"/>
                  <a:gd name="T65" fmla="*/ 4 h 786"/>
                  <a:gd name="T66" fmla="*/ 346 w 373"/>
                  <a:gd name="T67" fmla="*/ 0 h 786"/>
                  <a:gd name="T68" fmla="*/ 304 w 373"/>
                  <a:gd name="T69" fmla="*/ 19 h 786"/>
                  <a:gd name="T70" fmla="*/ 247 w 373"/>
                  <a:gd name="T71" fmla="*/ 61 h 786"/>
                  <a:gd name="T72" fmla="*/ 183 w 373"/>
                  <a:gd name="T73" fmla="*/ 118 h 786"/>
                  <a:gd name="T74" fmla="*/ 122 w 373"/>
                  <a:gd name="T75" fmla="*/ 190 h 786"/>
                  <a:gd name="T76" fmla="*/ 65 w 373"/>
                  <a:gd name="T77" fmla="*/ 266 h 786"/>
                  <a:gd name="T78" fmla="*/ 23 w 373"/>
                  <a:gd name="T79" fmla="*/ 349 h 786"/>
                  <a:gd name="T80" fmla="*/ 0 w 373"/>
                  <a:gd name="T81" fmla="*/ 429 h 78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6"/>
                  <a:gd name="T125" fmla="*/ 373 w 373"/>
                  <a:gd name="T126" fmla="*/ 786 h 78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6">
                    <a:moveTo>
                      <a:pt x="0" y="429"/>
                    </a:moveTo>
                    <a:lnTo>
                      <a:pt x="0" y="494"/>
                    </a:lnTo>
                    <a:lnTo>
                      <a:pt x="16" y="554"/>
                    </a:lnTo>
                    <a:lnTo>
                      <a:pt x="42" y="611"/>
                    </a:lnTo>
                    <a:lnTo>
                      <a:pt x="80" y="661"/>
                    </a:lnTo>
                    <a:lnTo>
                      <a:pt x="126" y="703"/>
                    </a:lnTo>
                    <a:lnTo>
                      <a:pt x="179" y="741"/>
                    </a:lnTo>
                    <a:lnTo>
                      <a:pt x="240" y="767"/>
                    </a:lnTo>
                    <a:lnTo>
                      <a:pt x="301" y="782"/>
                    </a:lnTo>
                    <a:lnTo>
                      <a:pt x="320" y="786"/>
                    </a:lnTo>
                    <a:lnTo>
                      <a:pt x="339" y="778"/>
                    </a:lnTo>
                    <a:lnTo>
                      <a:pt x="354" y="767"/>
                    </a:lnTo>
                    <a:lnTo>
                      <a:pt x="361" y="752"/>
                    </a:lnTo>
                    <a:lnTo>
                      <a:pt x="361" y="733"/>
                    </a:lnTo>
                    <a:lnTo>
                      <a:pt x="358" y="714"/>
                    </a:lnTo>
                    <a:lnTo>
                      <a:pt x="346" y="699"/>
                    </a:lnTo>
                    <a:lnTo>
                      <a:pt x="327" y="691"/>
                    </a:lnTo>
                    <a:lnTo>
                      <a:pt x="266" y="668"/>
                    </a:lnTo>
                    <a:lnTo>
                      <a:pt x="209" y="638"/>
                    </a:lnTo>
                    <a:lnTo>
                      <a:pt x="164" y="596"/>
                    </a:lnTo>
                    <a:lnTo>
                      <a:pt x="130" y="551"/>
                    </a:lnTo>
                    <a:lnTo>
                      <a:pt x="107" y="494"/>
                    </a:lnTo>
                    <a:lnTo>
                      <a:pt x="95" y="433"/>
                    </a:lnTo>
                    <a:lnTo>
                      <a:pt x="95" y="368"/>
                    </a:lnTo>
                    <a:lnTo>
                      <a:pt x="114" y="300"/>
                    </a:lnTo>
                    <a:lnTo>
                      <a:pt x="137" y="251"/>
                    </a:lnTo>
                    <a:lnTo>
                      <a:pt x="168" y="205"/>
                    </a:lnTo>
                    <a:lnTo>
                      <a:pt x="202" y="163"/>
                    </a:lnTo>
                    <a:lnTo>
                      <a:pt x="240" y="125"/>
                    </a:lnTo>
                    <a:lnTo>
                      <a:pt x="274" y="91"/>
                    </a:lnTo>
                    <a:lnTo>
                      <a:pt x="312" y="61"/>
                    </a:lnTo>
                    <a:lnTo>
                      <a:pt x="346" y="30"/>
                    </a:lnTo>
                    <a:lnTo>
                      <a:pt x="373" y="4"/>
                    </a:lnTo>
                    <a:lnTo>
                      <a:pt x="346" y="0"/>
                    </a:lnTo>
                    <a:lnTo>
                      <a:pt x="304" y="19"/>
                    </a:lnTo>
                    <a:lnTo>
                      <a:pt x="247" y="61"/>
                    </a:lnTo>
                    <a:lnTo>
                      <a:pt x="183" y="118"/>
                    </a:lnTo>
                    <a:lnTo>
                      <a:pt x="122" y="190"/>
                    </a:lnTo>
                    <a:lnTo>
                      <a:pt x="65" y="266"/>
                    </a:lnTo>
                    <a:lnTo>
                      <a:pt x="23" y="349"/>
                    </a:lnTo>
                    <a:lnTo>
                      <a:pt x="0" y="429"/>
                    </a:lnTo>
                    <a:close/>
                  </a:path>
                </a:pathLst>
              </a:custGeom>
              <a:solidFill>
                <a:srgbClr val="C9E8FF"/>
              </a:solidFill>
              <a:ln w="9525">
                <a:noFill/>
                <a:round/>
                <a:headEnd/>
                <a:tailEnd/>
              </a:ln>
            </p:spPr>
            <p:txBody>
              <a:bodyPr/>
              <a:lstStyle/>
              <a:p>
                <a:endParaRPr lang="en-US"/>
              </a:p>
            </p:txBody>
          </p:sp>
          <p:sp>
            <p:nvSpPr>
              <p:cNvPr id="2565" name="Freeform 2239"/>
              <p:cNvSpPr>
                <a:spLocks noChangeAspect="1"/>
              </p:cNvSpPr>
              <p:nvPr/>
            </p:nvSpPr>
            <p:spPr bwMode="auto">
              <a:xfrm>
                <a:off x="3079" y="16318"/>
                <a:ext cx="798" cy="1025"/>
              </a:xfrm>
              <a:custGeom>
                <a:avLst/>
                <a:gdLst>
                  <a:gd name="T0" fmla="*/ 673 w 798"/>
                  <a:gd name="T1" fmla="*/ 410 h 1025"/>
                  <a:gd name="T2" fmla="*/ 711 w 798"/>
                  <a:gd name="T3" fmla="*/ 474 h 1025"/>
                  <a:gd name="T4" fmla="*/ 730 w 798"/>
                  <a:gd name="T5" fmla="*/ 543 h 1025"/>
                  <a:gd name="T6" fmla="*/ 718 w 798"/>
                  <a:gd name="T7" fmla="*/ 619 h 1025"/>
                  <a:gd name="T8" fmla="*/ 677 w 798"/>
                  <a:gd name="T9" fmla="*/ 691 h 1025"/>
                  <a:gd name="T10" fmla="*/ 612 w 798"/>
                  <a:gd name="T11" fmla="*/ 755 h 1025"/>
                  <a:gd name="T12" fmla="*/ 540 w 798"/>
                  <a:gd name="T13" fmla="*/ 812 h 1025"/>
                  <a:gd name="T14" fmla="*/ 464 w 798"/>
                  <a:gd name="T15" fmla="*/ 873 h 1025"/>
                  <a:gd name="T16" fmla="*/ 418 w 798"/>
                  <a:gd name="T17" fmla="*/ 919 h 1025"/>
                  <a:gd name="T18" fmla="*/ 403 w 798"/>
                  <a:gd name="T19" fmla="*/ 949 h 1025"/>
                  <a:gd name="T20" fmla="*/ 391 w 798"/>
                  <a:gd name="T21" fmla="*/ 979 h 1025"/>
                  <a:gd name="T22" fmla="*/ 395 w 798"/>
                  <a:gd name="T23" fmla="*/ 1010 h 1025"/>
                  <a:gd name="T24" fmla="*/ 422 w 798"/>
                  <a:gd name="T25" fmla="*/ 1025 h 1025"/>
                  <a:gd name="T26" fmla="*/ 452 w 798"/>
                  <a:gd name="T27" fmla="*/ 1021 h 1025"/>
                  <a:gd name="T28" fmla="*/ 502 w 798"/>
                  <a:gd name="T29" fmla="*/ 968 h 1025"/>
                  <a:gd name="T30" fmla="*/ 585 w 798"/>
                  <a:gd name="T31" fmla="*/ 888 h 1025"/>
                  <a:gd name="T32" fmla="*/ 673 w 798"/>
                  <a:gd name="T33" fmla="*/ 812 h 1025"/>
                  <a:gd name="T34" fmla="*/ 749 w 798"/>
                  <a:gd name="T35" fmla="*/ 725 h 1025"/>
                  <a:gd name="T36" fmla="*/ 794 w 798"/>
                  <a:gd name="T37" fmla="*/ 619 h 1025"/>
                  <a:gd name="T38" fmla="*/ 787 w 798"/>
                  <a:gd name="T39" fmla="*/ 505 h 1025"/>
                  <a:gd name="T40" fmla="*/ 737 w 798"/>
                  <a:gd name="T41" fmla="*/ 398 h 1025"/>
                  <a:gd name="T42" fmla="*/ 654 w 798"/>
                  <a:gd name="T43" fmla="*/ 311 h 1025"/>
                  <a:gd name="T44" fmla="*/ 574 w 798"/>
                  <a:gd name="T45" fmla="*/ 246 h 1025"/>
                  <a:gd name="T46" fmla="*/ 494 w 798"/>
                  <a:gd name="T47" fmla="*/ 197 h 1025"/>
                  <a:gd name="T48" fmla="*/ 410 w 798"/>
                  <a:gd name="T49" fmla="*/ 144 h 1025"/>
                  <a:gd name="T50" fmla="*/ 319 w 798"/>
                  <a:gd name="T51" fmla="*/ 94 h 1025"/>
                  <a:gd name="T52" fmla="*/ 235 w 798"/>
                  <a:gd name="T53" fmla="*/ 53 h 1025"/>
                  <a:gd name="T54" fmla="*/ 152 w 798"/>
                  <a:gd name="T55" fmla="*/ 22 h 1025"/>
                  <a:gd name="T56" fmla="*/ 80 w 798"/>
                  <a:gd name="T57" fmla="*/ 3 h 1025"/>
                  <a:gd name="T58" fmla="*/ 23 w 798"/>
                  <a:gd name="T59" fmla="*/ 3 h 1025"/>
                  <a:gd name="T60" fmla="*/ 26 w 798"/>
                  <a:gd name="T61" fmla="*/ 19 h 1025"/>
                  <a:gd name="T62" fmla="*/ 91 w 798"/>
                  <a:gd name="T63" fmla="*/ 45 h 1025"/>
                  <a:gd name="T64" fmla="*/ 167 w 798"/>
                  <a:gd name="T65" fmla="*/ 79 h 1025"/>
                  <a:gd name="T66" fmla="*/ 255 w 798"/>
                  <a:gd name="T67" fmla="*/ 121 h 1025"/>
                  <a:gd name="T68" fmla="*/ 346 w 798"/>
                  <a:gd name="T69" fmla="*/ 170 h 1025"/>
                  <a:gd name="T70" fmla="*/ 437 w 798"/>
                  <a:gd name="T71" fmla="*/ 227 h 1025"/>
                  <a:gd name="T72" fmla="*/ 528 w 798"/>
                  <a:gd name="T73" fmla="*/ 288 h 1025"/>
                  <a:gd name="T74" fmla="*/ 608 w 798"/>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8"/>
                  <a:gd name="T115" fmla="*/ 0 h 1025"/>
                  <a:gd name="T116" fmla="*/ 798 w 798"/>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8" h="1025">
                    <a:moveTo>
                      <a:pt x="646" y="383"/>
                    </a:moveTo>
                    <a:lnTo>
                      <a:pt x="673" y="410"/>
                    </a:lnTo>
                    <a:lnTo>
                      <a:pt x="696" y="440"/>
                    </a:lnTo>
                    <a:lnTo>
                      <a:pt x="711" y="474"/>
                    </a:lnTo>
                    <a:lnTo>
                      <a:pt x="726" y="508"/>
                    </a:lnTo>
                    <a:lnTo>
                      <a:pt x="730" y="543"/>
                    </a:lnTo>
                    <a:lnTo>
                      <a:pt x="730" y="581"/>
                    </a:lnTo>
                    <a:lnTo>
                      <a:pt x="718" y="619"/>
                    </a:lnTo>
                    <a:lnTo>
                      <a:pt x="703" y="653"/>
                    </a:lnTo>
                    <a:lnTo>
                      <a:pt x="677" y="691"/>
                    </a:lnTo>
                    <a:lnTo>
                      <a:pt x="646" y="725"/>
                    </a:lnTo>
                    <a:lnTo>
                      <a:pt x="612" y="755"/>
                    </a:lnTo>
                    <a:lnTo>
                      <a:pt x="574" y="786"/>
                    </a:lnTo>
                    <a:lnTo>
                      <a:pt x="540" y="812"/>
                    </a:lnTo>
                    <a:lnTo>
                      <a:pt x="502" y="843"/>
                    </a:lnTo>
                    <a:lnTo>
                      <a:pt x="464" y="873"/>
                    </a:lnTo>
                    <a:lnTo>
                      <a:pt x="429" y="907"/>
                    </a:lnTo>
                    <a:lnTo>
                      <a:pt x="418" y="919"/>
                    </a:lnTo>
                    <a:lnTo>
                      <a:pt x="410" y="934"/>
                    </a:lnTo>
                    <a:lnTo>
                      <a:pt x="403" y="949"/>
                    </a:lnTo>
                    <a:lnTo>
                      <a:pt x="395" y="964"/>
                    </a:lnTo>
                    <a:lnTo>
                      <a:pt x="391" y="979"/>
                    </a:lnTo>
                    <a:lnTo>
                      <a:pt x="391" y="994"/>
                    </a:lnTo>
                    <a:lnTo>
                      <a:pt x="395" y="1010"/>
                    </a:lnTo>
                    <a:lnTo>
                      <a:pt x="407" y="1021"/>
                    </a:lnTo>
                    <a:lnTo>
                      <a:pt x="422" y="1025"/>
                    </a:lnTo>
                    <a:lnTo>
                      <a:pt x="437" y="1025"/>
                    </a:lnTo>
                    <a:lnTo>
                      <a:pt x="452" y="1021"/>
                    </a:lnTo>
                    <a:lnTo>
                      <a:pt x="464" y="1010"/>
                    </a:lnTo>
                    <a:lnTo>
                      <a:pt x="502" y="968"/>
                    </a:lnTo>
                    <a:lnTo>
                      <a:pt x="543" y="926"/>
                    </a:lnTo>
                    <a:lnTo>
                      <a:pt x="585" y="888"/>
                    </a:lnTo>
                    <a:lnTo>
                      <a:pt x="631" y="850"/>
                    </a:lnTo>
                    <a:lnTo>
                      <a:pt x="673" y="812"/>
                    </a:lnTo>
                    <a:lnTo>
                      <a:pt x="711" y="770"/>
                    </a:lnTo>
                    <a:lnTo>
                      <a:pt x="749" y="725"/>
                    </a:lnTo>
                    <a:lnTo>
                      <a:pt x="775" y="675"/>
                    </a:lnTo>
                    <a:lnTo>
                      <a:pt x="794" y="619"/>
                    </a:lnTo>
                    <a:lnTo>
                      <a:pt x="798" y="562"/>
                    </a:lnTo>
                    <a:lnTo>
                      <a:pt x="787" y="505"/>
                    </a:lnTo>
                    <a:lnTo>
                      <a:pt x="768" y="451"/>
                    </a:lnTo>
                    <a:lnTo>
                      <a:pt x="737" y="398"/>
                    </a:lnTo>
                    <a:lnTo>
                      <a:pt x="699" y="353"/>
                    </a:lnTo>
                    <a:lnTo>
                      <a:pt x="654" y="311"/>
                    </a:lnTo>
                    <a:lnTo>
                      <a:pt x="608" y="273"/>
                    </a:lnTo>
                    <a:lnTo>
                      <a:pt x="574" y="246"/>
                    </a:lnTo>
                    <a:lnTo>
                      <a:pt x="536" y="224"/>
                    </a:lnTo>
                    <a:lnTo>
                      <a:pt x="494" y="197"/>
                    </a:lnTo>
                    <a:lnTo>
                      <a:pt x="452" y="170"/>
                    </a:lnTo>
                    <a:lnTo>
                      <a:pt x="410" y="144"/>
                    </a:lnTo>
                    <a:lnTo>
                      <a:pt x="365" y="117"/>
                    </a:lnTo>
                    <a:lnTo>
                      <a:pt x="319" y="94"/>
                    </a:lnTo>
                    <a:lnTo>
                      <a:pt x="277" y="72"/>
                    </a:lnTo>
                    <a:lnTo>
                      <a:pt x="235" y="53"/>
                    </a:lnTo>
                    <a:lnTo>
                      <a:pt x="194" y="34"/>
                    </a:lnTo>
                    <a:lnTo>
                      <a:pt x="152" y="22"/>
                    </a:lnTo>
                    <a:lnTo>
                      <a:pt x="114" y="11"/>
                    </a:lnTo>
                    <a:lnTo>
                      <a:pt x="80" y="3"/>
                    </a:lnTo>
                    <a:lnTo>
                      <a:pt x="49" y="0"/>
                    </a:lnTo>
                    <a:lnTo>
                      <a:pt x="23" y="3"/>
                    </a:lnTo>
                    <a:lnTo>
                      <a:pt x="0" y="11"/>
                    </a:lnTo>
                    <a:lnTo>
                      <a:pt x="26" y="19"/>
                    </a:lnTo>
                    <a:lnTo>
                      <a:pt x="57" y="30"/>
                    </a:lnTo>
                    <a:lnTo>
                      <a:pt x="91" y="45"/>
                    </a:lnTo>
                    <a:lnTo>
                      <a:pt x="125" y="60"/>
                    </a:lnTo>
                    <a:lnTo>
                      <a:pt x="167" y="79"/>
                    </a:lnTo>
                    <a:lnTo>
                      <a:pt x="209" y="98"/>
                    </a:lnTo>
                    <a:lnTo>
                      <a:pt x="255" y="121"/>
                    </a:lnTo>
                    <a:lnTo>
                      <a:pt x="300" y="144"/>
                    </a:lnTo>
                    <a:lnTo>
                      <a:pt x="346" y="170"/>
                    </a:lnTo>
                    <a:lnTo>
                      <a:pt x="391" y="197"/>
                    </a:lnTo>
                    <a:lnTo>
                      <a:pt x="437" y="227"/>
                    </a:lnTo>
                    <a:lnTo>
                      <a:pt x="483" y="258"/>
                    </a:lnTo>
                    <a:lnTo>
                      <a:pt x="528" y="288"/>
                    </a:lnTo>
                    <a:lnTo>
                      <a:pt x="570" y="319"/>
                    </a:lnTo>
                    <a:lnTo>
                      <a:pt x="608" y="349"/>
                    </a:lnTo>
                    <a:lnTo>
                      <a:pt x="646" y="383"/>
                    </a:lnTo>
                    <a:close/>
                  </a:path>
                </a:pathLst>
              </a:custGeom>
              <a:solidFill>
                <a:srgbClr val="C9E8FF"/>
              </a:solidFill>
              <a:ln w="9525">
                <a:noFill/>
                <a:round/>
                <a:headEnd/>
                <a:tailEnd/>
              </a:ln>
            </p:spPr>
            <p:txBody>
              <a:bodyPr/>
              <a:lstStyle/>
              <a:p>
                <a:endParaRPr lang="en-US"/>
              </a:p>
            </p:txBody>
          </p:sp>
          <p:sp>
            <p:nvSpPr>
              <p:cNvPr id="2566" name="Freeform 2240"/>
              <p:cNvSpPr>
                <a:spLocks noChangeAspect="1"/>
              </p:cNvSpPr>
              <p:nvPr/>
            </p:nvSpPr>
            <p:spPr bwMode="auto">
              <a:xfrm>
                <a:off x="2197" y="17517"/>
                <a:ext cx="270" cy="619"/>
              </a:xfrm>
              <a:custGeom>
                <a:avLst/>
                <a:gdLst>
                  <a:gd name="T0" fmla="*/ 102 w 270"/>
                  <a:gd name="T1" fmla="*/ 46 h 619"/>
                  <a:gd name="T2" fmla="*/ 95 w 270"/>
                  <a:gd name="T3" fmla="*/ 27 h 619"/>
                  <a:gd name="T4" fmla="*/ 83 w 270"/>
                  <a:gd name="T5" fmla="*/ 12 h 619"/>
                  <a:gd name="T6" fmla="*/ 64 w 270"/>
                  <a:gd name="T7" fmla="*/ 4 h 619"/>
                  <a:gd name="T8" fmla="*/ 45 w 270"/>
                  <a:gd name="T9" fmla="*/ 0 h 619"/>
                  <a:gd name="T10" fmla="*/ 26 w 270"/>
                  <a:gd name="T11" fmla="*/ 8 h 619"/>
                  <a:gd name="T12" fmla="*/ 11 w 270"/>
                  <a:gd name="T13" fmla="*/ 19 h 619"/>
                  <a:gd name="T14" fmla="*/ 0 w 270"/>
                  <a:gd name="T15" fmla="*/ 38 h 619"/>
                  <a:gd name="T16" fmla="*/ 0 w 270"/>
                  <a:gd name="T17" fmla="*/ 57 h 619"/>
                  <a:gd name="T18" fmla="*/ 19 w 270"/>
                  <a:gd name="T19" fmla="*/ 141 h 619"/>
                  <a:gd name="T20" fmla="*/ 49 w 270"/>
                  <a:gd name="T21" fmla="*/ 236 h 619"/>
                  <a:gd name="T22" fmla="*/ 87 w 270"/>
                  <a:gd name="T23" fmla="*/ 331 h 619"/>
                  <a:gd name="T24" fmla="*/ 133 w 270"/>
                  <a:gd name="T25" fmla="*/ 422 h 619"/>
                  <a:gd name="T26" fmla="*/ 178 w 270"/>
                  <a:gd name="T27" fmla="*/ 502 h 619"/>
                  <a:gd name="T28" fmla="*/ 220 w 270"/>
                  <a:gd name="T29" fmla="*/ 566 h 619"/>
                  <a:gd name="T30" fmla="*/ 251 w 270"/>
                  <a:gd name="T31" fmla="*/ 608 h 619"/>
                  <a:gd name="T32" fmla="*/ 270 w 270"/>
                  <a:gd name="T33" fmla="*/ 619 h 619"/>
                  <a:gd name="T34" fmla="*/ 262 w 270"/>
                  <a:gd name="T35" fmla="*/ 578 h 619"/>
                  <a:gd name="T36" fmla="*/ 243 w 270"/>
                  <a:gd name="T37" fmla="*/ 525 h 619"/>
                  <a:gd name="T38" fmla="*/ 220 w 270"/>
                  <a:gd name="T39" fmla="*/ 456 h 619"/>
                  <a:gd name="T40" fmla="*/ 194 w 270"/>
                  <a:gd name="T41" fmla="*/ 376 h 619"/>
                  <a:gd name="T42" fmla="*/ 167 w 270"/>
                  <a:gd name="T43" fmla="*/ 293 h 619"/>
                  <a:gd name="T44" fmla="*/ 140 w 270"/>
                  <a:gd name="T45" fmla="*/ 209 h 619"/>
                  <a:gd name="T46" fmla="*/ 118 w 270"/>
                  <a:gd name="T47" fmla="*/ 126 h 619"/>
                  <a:gd name="T48" fmla="*/ 102 w 270"/>
                  <a:gd name="T49" fmla="*/ 46 h 6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70"/>
                  <a:gd name="T76" fmla="*/ 0 h 619"/>
                  <a:gd name="T77" fmla="*/ 270 w 270"/>
                  <a:gd name="T78" fmla="*/ 619 h 6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70" h="619">
                    <a:moveTo>
                      <a:pt x="102" y="46"/>
                    </a:moveTo>
                    <a:lnTo>
                      <a:pt x="95" y="27"/>
                    </a:lnTo>
                    <a:lnTo>
                      <a:pt x="83" y="12"/>
                    </a:lnTo>
                    <a:lnTo>
                      <a:pt x="64" y="4"/>
                    </a:lnTo>
                    <a:lnTo>
                      <a:pt x="45" y="0"/>
                    </a:lnTo>
                    <a:lnTo>
                      <a:pt x="26" y="8"/>
                    </a:lnTo>
                    <a:lnTo>
                      <a:pt x="11" y="19"/>
                    </a:lnTo>
                    <a:lnTo>
                      <a:pt x="0" y="38"/>
                    </a:lnTo>
                    <a:lnTo>
                      <a:pt x="0" y="57"/>
                    </a:lnTo>
                    <a:lnTo>
                      <a:pt x="19" y="141"/>
                    </a:lnTo>
                    <a:lnTo>
                      <a:pt x="49" y="236"/>
                    </a:lnTo>
                    <a:lnTo>
                      <a:pt x="87" y="331"/>
                    </a:lnTo>
                    <a:lnTo>
                      <a:pt x="133" y="422"/>
                    </a:lnTo>
                    <a:lnTo>
                      <a:pt x="178" y="502"/>
                    </a:lnTo>
                    <a:lnTo>
                      <a:pt x="220" y="566"/>
                    </a:lnTo>
                    <a:lnTo>
                      <a:pt x="251" y="608"/>
                    </a:lnTo>
                    <a:lnTo>
                      <a:pt x="270" y="619"/>
                    </a:lnTo>
                    <a:lnTo>
                      <a:pt x="262" y="578"/>
                    </a:lnTo>
                    <a:lnTo>
                      <a:pt x="243" y="525"/>
                    </a:lnTo>
                    <a:lnTo>
                      <a:pt x="220" y="456"/>
                    </a:lnTo>
                    <a:lnTo>
                      <a:pt x="194" y="376"/>
                    </a:lnTo>
                    <a:lnTo>
                      <a:pt x="167" y="293"/>
                    </a:lnTo>
                    <a:lnTo>
                      <a:pt x="140" y="209"/>
                    </a:lnTo>
                    <a:lnTo>
                      <a:pt x="118" y="126"/>
                    </a:lnTo>
                    <a:lnTo>
                      <a:pt x="102" y="46"/>
                    </a:lnTo>
                    <a:close/>
                  </a:path>
                </a:pathLst>
              </a:custGeom>
              <a:solidFill>
                <a:srgbClr val="000000"/>
              </a:solidFill>
              <a:ln w="9525">
                <a:noFill/>
                <a:round/>
                <a:headEnd/>
                <a:tailEnd/>
              </a:ln>
            </p:spPr>
            <p:txBody>
              <a:bodyPr/>
              <a:lstStyle/>
              <a:p>
                <a:endParaRPr lang="en-US"/>
              </a:p>
            </p:txBody>
          </p:sp>
          <p:sp>
            <p:nvSpPr>
              <p:cNvPr id="2567" name="Freeform 2241"/>
              <p:cNvSpPr>
                <a:spLocks noChangeAspect="1"/>
              </p:cNvSpPr>
              <p:nvPr/>
            </p:nvSpPr>
            <p:spPr bwMode="auto">
              <a:xfrm>
                <a:off x="2079" y="17187"/>
                <a:ext cx="140" cy="312"/>
              </a:xfrm>
              <a:custGeom>
                <a:avLst/>
                <a:gdLst>
                  <a:gd name="T0" fmla="*/ 72 w 140"/>
                  <a:gd name="T1" fmla="*/ 34 h 312"/>
                  <a:gd name="T2" fmla="*/ 68 w 140"/>
                  <a:gd name="T3" fmla="*/ 19 h 312"/>
                  <a:gd name="T4" fmla="*/ 57 w 140"/>
                  <a:gd name="T5" fmla="*/ 8 h 312"/>
                  <a:gd name="T6" fmla="*/ 45 w 140"/>
                  <a:gd name="T7" fmla="*/ 0 h 312"/>
                  <a:gd name="T8" fmla="*/ 30 w 140"/>
                  <a:gd name="T9" fmla="*/ 0 h 312"/>
                  <a:gd name="T10" fmla="*/ 19 w 140"/>
                  <a:gd name="T11" fmla="*/ 4 h 312"/>
                  <a:gd name="T12" fmla="*/ 7 w 140"/>
                  <a:gd name="T13" fmla="*/ 12 h 312"/>
                  <a:gd name="T14" fmla="*/ 0 w 140"/>
                  <a:gd name="T15" fmla="*/ 23 h 312"/>
                  <a:gd name="T16" fmla="*/ 0 w 140"/>
                  <a:gd name="T17" fmla="*/ 38 h 312"/>
                  <a:gd name="T18" fmla="*/ 0 w 140"/>
                  <a:gd name="T19" fmla="*/ 80 h 312"/>
                  <a:gd name="T20" fmla="*/ 11 w 140"/>
                  <a:gd name="T21" fmla="*/ 125 h 312"/>
                  <a:gd name="T22" fmla="*/ 26 w 140"/>
                  <a:gd name="T23" fmla="*/ 171 h 312"/>
                  <a:gd name="T24" fmla="*/ 45 w 140"/>
                  <a:gd name="T25" fmla="*/ 217 h 312"/>
                  <a:gd name="T26" fmla="*/ 68 w 140"/>
                  <a:gd name="T27" fmla="*/ 258 h 312"/>
                  <a:gd name="T28" fmla="*/ 91 w 140"/>
                  <a:gd name="T29" fmla="*/ 289 h 312"/>
                  <a:gd name="T30" fmla="*/ 118 w 140"/>
                  <a:gd name="T31" fmla="*/ 308 h 312"/>
                  <a:gd name="T32" fmla="*/ 137 w 140"/>
                  <a:gd name="T33" fmla="*/ 312 h 312"/>
                  <a:gd name="T34" fmla="*/ 140 w 140"/>
                  <a:gd name="T35" fmla="*/ 251 h 312"/>
                  <a:gd name="T36" fmla="*/ 121 w 140"/>
                  <a:gd name="T37" fmla="*/ 179 h 312"/>
                  <a:gd name="T38" fmla="*/ 99 w 140"/>
                  <a:gd name="T39" fmla="*/ 106 h 312"/>
                  <a:gd name="T40" fmla="*/ 72 w 140"/>
                  <a:gd name="T41" fmla="*/ 34 h 31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0"/>
                  <a:gd name="T64" fmla="*/ 0 h 312"/>
                  <a:gd name="T65" fmla="*/ 140 w 140"/>
                  <a:gd name="T66" fmla="*/ 312 h 31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0" h="312">
                    <a:moveTo>
                      <a:pt x="72" y="34"/>
                    </a:moveTo>
                    <a:lnTo>
                      <a:pt x="68" y="19"/>
                    </a:lnTo>
                    <a:lnTo>
                      <a:pt x="57" y="8"/>
                    </a:lnTo>
                    <a:lnTo>
                      <a:pt x="45" y="0"/>
                    </a:lnTo>
                    <a:lnTo>
                      <a:pt x="30" y="0"/>
                    </a:lnTo>
                    <a:lnTo>
                      <a:pt x="19" y="4"/>
                    </a:lnTo>
                    <a:lnTo>
                      <a:pt x="7" y="12"/>
                    </a:lnTo>
                    <a:lnTo>
                      <a:pt x="0" y="23"/>
                    </a:lnTo>
                    <a:lnTo>
                      <a:pt x="0" y="38"/>
                    </a:lnTo>
                    <a:lnTo>
                      <a:pt x="0" y="80"/>
                    </a:lnTo>
                    <a:lnTo>
                      <a:pt x="11" y="125"/>
                    </a:lnTo>
                    <a:lnTo>
                      <a:pt x="26" y="171"/>
                    </a:lnTo>
                    <a:lnTo>
                      <a:pt x="45" y="217"/>
                    </a:lnTo>
                    <a:lnTo>
                      <a:pt x="68" y="258"/>
                    </a:lnTo>
                    <a:lnTo>
                      <a:pt x="91" y="289"/>
                    </a:lnTo>
                    <a:lnTo>
                      <a:pt x="118" y="308"/>
                    </a:lnTo>
                    <a:lnTo>
                      <a:pt x="137" y="312"/>
                    </a:lnTo>
                    <a:lnTo>
                      <a:pt x="140" y="251"/>
                    </a:lnTo>
                    <a:lnTo>
                      <a:pt x="121" y="179"/>
                    </a:lnTo>
                    <a:lnTo>
                      <a:pt x="99" y="106"/>
                    </a:lnTo>
                    <a:lnTo>
                      <a:pt x="72" y="34"/>
                    </a:lnTo>
                    <a:close/>
                  </a:path>
                </a:pathLst>
              </a:custGeom>
              <a:solidFill>
                <a:srgbClr val="000000"/>
              </a:solidFill>
              <a:ln w="9525">
                <a:noFill/>
                <a:round/>
                <a:headEnd/>
                <a:tailEnd/>
              </a:ln>
            </p:spPr>
            <p:txBody>
              <a:bodyPr/>
              <a:lstStyle/>
              <a:p>
                <a:endParaRPr lang="en-US"/>
              </a:p>
            </p:txBody>
          </p:sp>
          <p:sp>
            <p:nvSpPr>
              <p:cNvPr id="2568" name="Freeform 2242"/>
              <p:cNvSpPr>
                <a:spLocks noChangeAspect="1"/>
              </p:cNvSpPr>
              <p:nvPr/>
            </p:nvSpPr>
            <p:spPr bwMode="auto">
              <a:xfrm>
                <a:off x="1965" y="16959"/>
                <a:ext cx="121" cy="179"/>
              </a:xfrm>
              <a:custGeom>
                <a:avLst/>
                <a:gdLst>
                  <a:gd name="T0" fmla="*/ 64 w 121"/>
                  <a:gd name="T1" fmla="*/ 23 h 179"/>
                  <a:gd name="T2" fmla="*/ 64 w 121"/>
                  <a:gd name="T3" fmla="*/ 27 h 179"/>
                  <a:gd name="T4" fmla="*/ 64 w 121"/>
                  <a:gd name="T5" fmla="*/ 27 h 179"/>
                  <a:gd name="T6" fmla="*/ 64 w 121"/>
                  <a:gd name="T7" fmla="*/ 27 h 179"/>
                  <a:gd name="T8" fmla="*/ 64 w 121"/>
                  <a:gd name="T9" fmla="*/ 27 h 179"/>
                  <a:gd name="T10" fmla="*/ 61 w 121"/>
                  <a:gd name="T11" fmla="*/ 15 h 179"/>
                  <a:gd name="T12" fmla="*/ 49 w 121"/>
                  <a:gd name="T13" fmla="*/ 4 h 179"/>
                  <a:gd name="T14" fmla="*/ 38 w 121"/>
                  <a:gd name="T15" fmla="*/ 0 h 179"/>
                  <a:gd name="T16" fmla="*/ 23 w 121"/>
                  <a:gd name="T17" fmla="*/ 0 h 179"/>
                  <a:gd name="T18" fmla="*/ 11 w 121"/>
                  <a:gd name="T19" fmla="*/ 4 h 179"/>
                  <a:gd name="T20" fmla="*/ 4 w 121"/>
                  <a:gd name="T21" fmla="*/ 15 h 179"/>
                  <a:gd name="T22" fmla="*/ 0 w 121"/>
                  <a:gd name="T23" fmla="*/ 27 h 179"/>
                  <a:gd name="T24" fmla="*/ 0 w 121"/>
                  <a:gd name="T25" fmla="*/ 38 h 179"/>
                  <a:gd name="T26" fmla="*/ 4 w 121"/>
                  <a:gd name="T27" fmla="*/ 57 h 179"/>
                  <a:gd name="T28" fmla="*/ 11 w 121"/>
                  <a:gd name="T29" fmla="*/ 80 h 179"/>
                  <a:gd name="T30" fmla="*/ 26 w 121"/>
                  <a:gd name="T31" fmla="*/ 107 h 179"/>
                  <a:gd name="T32" fmla="*/ 45 w 121"/>
                  <a:gd name="T33" fmla="*/ 129 h 179"/>
                  <a:gd name="T34" fmla="*/ 64 w 121"/>
                  <a:gd name="T35" fmla="*/ 152 h 179"/>
                  <a:gd name="T36" fmla="*/ 87 w 121"/>
                  <a:gd name="T37" fmla="*/ 167 h 179"/>
                  <a:gd name="T38" fmla="*/ 106 w 121"/>
                  <a:gd name="T39" fmla="*/ 179 h 179"/>
                  <a:gd name="T40" fmla="*/ 121 w 121"/>
                  <a:gd name="T41" fmla="*/ 179 h 179"/>
                  <a:gd name="T42" fmla="*/ 118 w 121"/>
                  <a:gd name="T43" fmla="*/ 141 h 179"/>
                  <a:gd name="T44" fmla="*/ 102 w 121"/>
                  <a:gd name="T45" fmla="*/ 95 h 179"/>
                  <a:gd name="T46" fmla="*/ 80 w 121"/>
                  <a:gd name="T47" fmla="*/ 53 h 179"/>
                  <a:gd name="T48" fmla="*/ 64 w 121"/>
                  <a:gd name="T49" fmla="*/ 23 h 17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1"/>
                  <a:gd name="T76" fmla="*/ 0 h 179"/>
                  <a:gd name="T77" fmla="*/ 121 w 121"/>
                  <a:gd name="T78" fmla="*/ 179 h 17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1" h="179">
                    <a:moveTo>
                      <a:pt x="64" y="23"/>
                    </a:moveTo>
                    <a:lnTo>
                      <a:pt x="64" y="27"/>
                    </a:lnTo>
                    <a:lnTo>
                      <a:pt x="61" y="15"/>
                    </a:lnTo>
                    <a:lnTo>
                      <a:pt x="49" y="4"/>
                    </a:lnTo>
                    <a:lnTo>
                      <a:pt x="38" y="0"/>
                    </a:lnTo>
                    <a:lnTo>
                      <a:pt x="23" y="0"/>
                    </a:lnTo>
                    <a:lnTo>
                      <a:pt x="11" y="4"/>
                    </a:lnTo>
                    <a:lnTo>
                      <a:pt x="4" y="15"/>
                    </a:lnTo>
                    <a:lnTo>
                      <a:pt x="0" y="27"/>
                    </a:lnTo>
                    <a:lnTo>
                      <a:pt x="0" y="38"/>
                    </a:lnTo>
                    <a:lnTo>
                      <a:pt x="4" y="57"/>
                    </a:lnTo>
                    <a:lnTo>
                      <a:pt x="11" y="80"/>
                    </a:lnTo>
                    <a:lnTo>
                      <a:pt x="26" y="107"/>
                    </a:lnTo>
                    <a:lnTo>
                      <a:pt x="45" y="129"/>
                    </a:lnTo>
                    <a:lnTo>
                      <a:pt x="64" y="152"/>
                    </a:lnTo>
                    <a:lnTo>
                      <a:pt x="87" y="167"/>
                    </a:lnTo>
                    <a:lnTo>
                      <a:pt x="106" y="179"/>
                    </a:lnTo>
                    <a:lnTo>
                      <a:pt x="121" y="179"/>
                    </a:lnTo>
                    <a:lnTo>
                      <a:pt x="118" y="141"/>
                    </a:lnTo>
                    <a:lnTo>
                      <a:pt x="102" y="95"/>
                    </a:lnTo>
                    <a:lnTo>
                      <a:pt x="80" y="53"/>
                    </a:lnTo>
                    <a:lnTo>
                      <a:pt x="64" y="23"/>
                    </a:lnTo>
                    <a:close/>
                  </a:path>
                </a:pathLst>
              </a:custGeom>
              <a:solidFill>
                <a:srgbClr val="000000"/>
              </a:solidFill>
              <a:ln w="9525">
                <a:noFill/>
                <a:round/>
                <a:headEnd/>
                <a:tailEnd/>
              </a:ln>
            </p:spPr>
            <p:txBody>
              <a:bodyPr/>
              <a:lstStyle/>
              <a:p>
                <a:endParaRPr lang="en-US"/>
              </a:p>
            </p:txBody>
          </p:sp>
          <p:sp>
            <p:nvSpPr>
              <p:cNvPr id="2569" name="Freeform 2243"/>
              <p:cNvSpPr>
                <a:spLocks noChangeAspect="1"/>
              </p:cNvSpPr>
              <p:nvPr/>
            </p:nvSpPr>
            <p:spPr bwMode="auto">
              <a:xfrm>
                <a:off x="1862" y="16811"/>
                <a:ext cx="167" cy="118"/>
              </a:xfrm>
              <a:custGeom>
                <a:avLst/>
                <a:gdLst>
                  <a:gd name="T0" fmla="*/ 133 w 167"/>
                  <a:gd name="T1" fmla="*/ 88 h 118"/>
                  <a:gd name="T2" fmla="*/ 148 w 167"/>
                  <a:gd name="T3" fmla="*/ 80 h 118"/>
                  <a:gd name="T4" fmla="*/ 164 w 167"/>
                  <a:gd name="T5" fmla="*/ 69 h 118"/>
                  <a:gd name="T6" fmla="*/ 167 w 167"/>
                  <a:gd name="T7" fmla="*/ 53 h 118"/>
                  <a:gd name="T8" fmla="*/ 167 w 167"/>
                  <a:gd name="T9" fmla="*/ 38 h 118"/>
                  <a:gd name="T10" fmla="*/ 160 w 167"/>
                  <a:gd name="T11" fmla="*/ 19 h 118"/>
                  <a:gd name="T12" fmla="*/ 148 w 167"/>
                  <a:gd name="T13" fmla="*/ 8 h 118"/>
                  <a:gd name="T14" fmla="*/ 133 w 167"/>
                  <a:gd name="T15" fmla="*/ 0 h 118"/>
                  <a:gd name="T16" fmla="*/ 114 w 167"/>
                  <a:gd name="T17" fmla="*/ 0 h 118"/>
                  <a:gd name="T18" fmla="*/ 107 w 167"/>
                  <a:gd name="T19" fmla="*/ 0 h 118"/>
                  <a:gd name="T20" fmla="*/ 91 w 167"/>
                  <a:gd name="T21" fmla="*/ 4 h 118"/>
                  <a:gd name="T22" fmla="*/ 69 w 167"/>
                  <a:gd name="T23" fmla="*/ 12 h 118"/>
                  <a:gd name="T24" fmla="*/ 42 w 167"/>
                  <a:gd name="T25" fmla="*/ 27 h 118"/>
                  <a:gd name="T26" fmla="*/ 19 w 167"/>
                  <a:gd name="T27" fmla="*/ 50 h 118"/>
                  <a:gd name="T28" fmla="*/ 8 w 167"/>
                  <a:gd name="T29" fmla="*/ 72 h 118"/>
                  <a:gd name="T30" fmla="*/ 0 w 167"/>
                  <a:gd name="T31" fmla="*/ 95 h 118"/>
                  <a:gd name="T32" fmla="*/ 0 w 167"/>
                  <a:gd name="T33" fmla="*/ 103 h 118"/>
                  <a:gd name="T34" fmla="*/ 11 w 167"/>
                  <a:gd name="T35" fmla="*/ 110 h 118"/>
                  <a:gd name="T36" fmla="*/ 27 w 167"/>
                  <a:gd name="T37" fmla="*/ 118 h 118"/>
                  <a:gd name="T38" fmla="*/ 42 w 167"/>
                  <a:gd name="T39" fmla="*/ 118 h 118"/>
                  <a:gd name="T40" fmla="*/ 57 w 167"/>
                  <a:gd name="T41" fmla="*/ 118 h 118"/>
                  <a:gd name="T42" fmla="*/ 76 w 167"/>
                  <a:gd name="T43" fmla="*/ 110 h 118"/>
                  <a:gd name="T44" fmla="*/ 95 w 167"/>
                  <a:gd name="T45" fmla="*/ 107 h 118"/>
                  <a:gd name="T46" fmla="*/ 114 w 167"/>
                  <a:gd name="T47" fmla="*/ 99 h 118"/>
                  <a:gd name="T48" fmla="*/ 133 w 167"/>
                  <a:gd name="T49" fmla="*/ 88 h 11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7"/>
                  <a:gd name="T76" fmla="*/ 0 h 118"/>
                  <a:gd name="T77" fmla="*/ 167 w 167"/>
                  <a:gd name="T78" fmla="*/ 118 h 11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7" h="118">
                    <a:moveTo>
                      <a:pt x="133" y="88"/>
                    </a:moveTo>
                    <a:lnTo>
                      <a:pt x="148" y="80"/>
                    </a:lnTo>
                    <a:lnTo>
                      <a:pt x="164" y="69"/>
                    </a:lnTo>
                    <a:lnTo>
                      <a:pt x="167" y="53"/>
                    </a:lnTo>
                    <a:lnTo>
                      <a:pt x="167" y="38"/>
                    </a:lnTo>
                    <a:lnTo>
                      <a:pt x="160" y="19"/>
                    </a:lnTo>
                    <a:lnTo>
                      <a:pt x="148" y="8"/>
                    </a:lnTo>
                    <a:lnTo>
                      <a:pt x="133" y="0"/>
                    </a:lnTo>
                    <a:lnTo>
                      <a:pt x="114" y="0"/>
                    </a:lnTo>
                    <a:lnTo>
                      <a:pt x="107" y="0"/>
                    </a:lnTo>
                    <a:lnTo>
                      <a:pt x="91" y="4"/>
                    </a:lnTo>
                    <a:lnTo>
                      <a:pt x="69" y="12"/>
                    </a:lnTo>
                    <a:lnTo>
                      <a:pt x="42" y="27"/>
                    </a:lnTo>
                    <a:lnTo>
                      <a:pt x="19" y="50"/>
                    </a:lnTo>
                    <a:lnTo>
                      <a:pt x="8" y="72"/>
                    </a:lnTo>
                    <a:lnTo>
                      <a:pt x="0" y="95"/>
                    </a:lnTo>
                    <a:lnTo>
                      <a:pt x="0" y="103"/>
                    </a:lnTo>
                    <a:lnTo>
                      <a:pt x="11" y="110"/>
                    </a:lnTo>
                    <a:lnTo>
                      <a:pt x="27" y="118"/>
                    </a:lnTo>
                    <a:lnTo>
                      <a:pt x="42" y="118"/>
                    </a:lnTo>
                    <a:lnTo>
                      <a:pt x="57" y="118"/>
                    </a:lnTo>
                    <a:lnTo>
                      <a:pt x="76" y="110"/>
                    </a:lnTo>
                    <a:lnTo>
                      <a:pt x="95" y="107"/>
                    </a:lnTo>
                    <a:lnTo>
                      <a:pt x="114" y="99"/>
                    </a:lnTo>
                    <a:lnTo>
                      <a:pt x="133" y="88"/>
                    </a:lnTo>
                    <a:close/>
                  </a:path>
                </a:pathLst>
              </a:custGeom>
              <a:solidFill>
                <a:srgbClr val="000000"/>
              </a:solidFill>
              <a:ln w="9525">
                <a:noFill/>
                <a:round/>
                <a:headEnd/>
                <a:tailEnd/>
              </a:ln>
            </p:spPr>
            <p:txBody>
              <a:bodyPr/>
              <a:lstStyle/>
              <a:p>
                <a:endParaRPr lang="en-US"/>
              </a:p>
            </p:txBody>
          </p:sp>
          <p:sp>
            <p:nvSpPr>
              <p:cNvPr id="2570" name="Freeform 2244"/>
              <p:cNvSpPr>
                <a:spLocks noChangeAspect="1"/>
              </p:cNvSpPr>
              <p:nvPr/>
            </p:nvSpPr>
            <p:spPr bwMode="auto">
              <a:xfrm>
                <a:off x="1079" y="16614"/>
                <a:ext cx="642" cy="778"/>
              </a:xfrm>
              <a:custGeom>
                <a:avLst/>
                <a:gdLst>
                  <a:gd name="T0" fmla="*/ 236 w 642"/>
                  <a:gd name="T1" fmla="*/ 117 h 778"/>
                  <a:gd name="T2" fmla="*/ 190 w 642"/>
                  <a:gd name="T3" fmla="*/ 152 h 778"/>
                  <a:gd name="T4" fmla="*/ 148 w 642"/>
                  <a:gd name="T5" fmla="*/ 190 h 778"/>
                  <a:gd name="T6" fmla="*/ 106 w 642"/>
                  <a:gd name="T7" fmla="*/ 235 h 778"/>
                  <a:gd name="T8" fmla="*/ 72 w 642"/>
                  <a:gd name="T9" fmla="*/ 281 h 778"/>
                  <a:gd name="T10" fmla="*/ 45 w 642"/>
                  <a:gd name="T11" fmla="*/ 330 h 778"/>
                  <a:gd name="T12" fmla="*/ 23 w 642"/>
                  <a:gd name="T13" fmla="*/ 379 h 778"/>
                  <a:gd name="T14" fmla="*/ 7 w 642"/>
                  <a:gd name="T15" fmla="*/ 429 h 778"/>
                  <a:gd name="T16" fmla="*/ 0 w 642"/>
                  <a:gd name="T17" fmla="*/ 482 h 778"/>
                  <a:gd name="T18" fmla="*/ 7 w 642"/>
                  <a:gd name="T19" fmla="*/ 562 h 778"/>
                  <a:gd name="T20" fmla="*/ 38 w 642"/>
                  <a:gd name="T21" fmla="*/ 626 h 778"/>
                  <a:gd name="T22" fmla="*/ 83 w 642"/>
                  <a:gd name="T23" fmla="*/ 683 h 778"/>
                  <a:gd name="T24" fmla="*/ 141 w 642"/>
                  <a:gd name="T25" fmla="*/ 725 h 778"/>
                  <a:gd name="T26" fmla="*/ 209 w 642"/>
                  <a:gd name="T27" fmla="*/ 755 h 778"/>
                  <a:gd name="T28" fmla="*/ 285 w 642"/>
                  <a:gd name="T29" fmla="*/ 774 h 778"/>
                  <a:gd name="T30" fmla="*/ 357 w 642"/>
                  <a:gd name="T31" fmla="*/ 778 h 778"/>
                  <a:gd name="T32" fmla="*/ 429 w 642"/>
                  <a:gd name="T33" fmla="*/ 767 h 778"/>
                  <a:gd name="T34" fmla="*/ 445 w 642"/>
                  <a:gd name="T35" fmla="*/ 767 h 778"/>
                  <a:gd name="T36" fmla="*/ 460 w 642"/>
                  <a:gd name="T37" fmla="*/ 759 h 778"/>
                  <a:gd name="T38" fmla="*/ 471 w 642"/>
                  <a:gd name="T39" fmla="*/ 744 h 778"/>
                  <a:gd name="T40" fmla="*/ 475 w 642"/>
                  <a:gd name="T41" fmla="*/ 729 h 778"/>
                  <a:gd name="T42" fmla="*/ 471 w 642"/>
                  <a:gd name="T43" fmla="*/ 721 h 778"/>
                  <a:gd name="T44" fmla="*/ 460 w 642"/>
                  <a:gd name="T45" fmla="*/ 721 h 778"/>
                  <a:gd name="T46" fmla="*/ 445 w 642"/>
                  <a:gd name="T47" fmla="*/ 717 h 778"/>
                  <a:gd name="T48" fmla="*/ 426 w 642"/>
                  <a:gd name="T49" fmla="*/ 717 h 778"/>
                  <a:gd name="T50" fmla="*/ 403 w 642"/>
                  <a:gd name="T51" fmla="*/ 717 h 778"/>
                  <a:gd name="T52" fmla="*/ 384 w 642"/>
                  <a:gd name="T53" fmla="*/ 717 h 778"/>
                  <a:gd name="T54" fmla="*/ 365 w 642"/>
                  <a:gd name="T55" fmla="*/ 717 h 778"/>
                  <a:gd name="T56" fmla="*/ 353 w 642"/>
                  <a:gd name="T57" fmla="*/ 717 h 778"/>
                  <a:gd name="T58" fmla="*/ 315 w 642"/>
                  <a:gd name="T59" fmla="*/ 714 h 778"/>
                  <a:gd name="T60" fmla="*/ 281 w 642"/>
                  <a:gd name="T61" fmla="*/ 710 h 778"/>
                  <a:gd name="T62" fmla="*/ 243 w 642"/>
                  <a:gd name="T63" fmla="*/ 706 h 778"/>
                  <a:gd name="T64" fmla="*/ 205 w 642"/>
                  <a:gd name="T65" fmla="*/ 695 h 778"/>
                  <a:gd name="T66" fmla="*/ 167 w 642"/>
                  <a:gd name="T67" fmla="*/ 683 h 778"/>
                  <a:gd name="T68" fmla="*/ 129 w 642"/>
                  <a:gd name="T69" fmla="*/ 657 h 778"/>
                  <a:gd name="T70" fmla="*/ 95 w 642"/>
                  <a:gd name="T71" fmla="*/ 623 h 778"/>
                  <a:gd name="T72" fmla="*/ 57 w 642"/>
                  <a:gd name="T73" fmla="*/ 573 h 778"/>
                  <a:gd name="T74" fmla="*/ 49 w 642"/>
                  <a:gd name="T75" fmla="*/ 516 h 778"/>
                  <a:gd name="T76" fmla="*/ 53 w 642"/>
                  <a:gd name="T77" fmla="*/ 463 h 778"/>
                  <a:gd name="T78" fmla="*/ 68 w 642"/>
                  <a:gd name="T79" fmla="*/ 410 h 778"/>
                  <a:gd name="T80" fmla="*/ 91 w 642"/>
                  <a:gd name="T81" fmla="*/ 360 h 778"/>
                  <a:gd name="T82" fmla="*/ 125 w 642"/>
                  <a:gd name="T83" fmla="*/ 315 h 778"/>
                  <a:gd name="T84" fmla="*/ 163 w 642"/>
                  <a:gd name="T85" fmla="*/ 269 h 778"/>
                  <a:gd name="T86" fmla="*/ 205 w 642"/>
                  <a:gd name="T87" fmla="*/ 231 h 778"/>
                  <a:gd name="T88" fmla="*/ 255 w 642"/>
                  <a:gd name="T89" fmla="*/ 193 h 778"/>
                  <a:gd name="T90" fmla="*/ 304 w 642"/>
                  <a:gd name="T91" fmla="*/ 159 h 778"/>
                  <a:gd name="T92" fmla="*/ 357 w 642"/>
                  <a:gd name="T93" fmla="*/ 129 h 778"/>
                  <a:gd name="T94" fmla="*/ 410 w 642"/>
                  <a:gd name="T95" fmla="*/ 102 h 778"/>
                  <a:gd name="T96" fmla="*/ 460 w 642"/>
                  <a:gd name="T97" fmla="*/ 79 h 778"/>
                  <a:gd name="T98" fmla="*/ 513 w 642"/>
                  <a:gd name="T99" fmla="*/ 61 h 778"/>
                  <a:gd name="T100" fmla="*/ 559 w 642"/>
                  <a:gd name="T101" fmla="*/ 42 h 778"/>
                  <a:gd name="T102" fmla="*/ 604 w 642"/>
                  <a:gd name="T103" fmla="*/ 30 h 778"/>
                  <a:gd name="T104" fmla="*/ 642 w 642"/>
                  <a:gd name="T105" fmla="*/ 23 h 778"/>
                  <a:gd name="T106" fmla="*/ 616 w 642"/>
                  <a:gd name="T107" fmla="*/ 7 h 778"/>
                  <a:gd name="T108" fmla="*/ 574 w 642"/>
                  <a:gd name="T109" fmla="*/ 0 h 778"/>
                  <a:gd name="T110" fmla="*/ 525 w 642"/>
                  <a:gd name="T111" fmla="*/ 7 h 778"/>
                  <a:gd name="T112" fmla="*/ 468 w 642"/>
                  <a:gd name="T113" fmla="*/ 19 h 778"/>
                  <a:gd name="T114" fmla="*/ 403 w 642"/>
                  <a:gd name="T115" fmla="*/ 38 h 778"/>
                  <a:gd name="T116" fmla="*/ 342 w 642"/>
                  <a:gd name="T117" fmla="*/ 61 h 778"/>
                  <a:gd name="T118" fmla="*/ 285 w 642"/>
                  <a:gd name="T119" fmla="*/ 91 h 778"/>
                  <a:gd name="T120" fmla="*/ 236 w 642"/>
                  <a:gd name="T121" fmla="*/ 117 h 77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42"/>
                  <a:gd name="T184" fmla="*/ 0 h 778"/>
                  <a:gd name="T185" fmla="*/ 642 w 642"/>
                  <a:gd name="T186" fmla="*/ 778 h 77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42" h="778">
                    <a:moveTo>
                      <a:pt x="236" y="117"/>
                    </a:moveTo>
                    <a:lnTo>
                      <a:pt x="190" y="152"/>
                    </a:lnTo>
                    <a:lnTo>
                      <a:pt x="148" y="190"/>
                    </a:lnTo>
                    <a:lnTo>
                      <a:pt x="106" y="235"/>
                    </a:lnTo>
                    <a:lnTo>
                      <a:pt x="72" y="281"/>
                    </a:lnTo>
                    <a:lnTo>
                      <a:pt x="45" y="330"/>
                    </a:lnTo>
                    <a:lnTo>
                      <a:pt x="23" y="379"/>
                    </a:lnTo>
                    <a:lnTo>
                      <a:pt x="7" y="429"/>
                    </a:lnTo>
                    <a:lnTo>
                      <a:pt x="0" y="482"/>
                    </a:lnTo>
                    <a:lnTo>
                      <a:pt x="7" y="562"/>
                    </a:lnTo>
                    <a:lnTo>
                      <a:pt x="38" y="626"/>
                    </a:lnTo>
                    <a:lnTo>
                      <a:pt x="83" y="683"/>
                    </a:lnTo>
                    <a:lnTo>
                      <a:pt x="141" y="725"/>
                    </a:lnTo>
                    <a:lnTo>
                      <a:pt x="209" y="755"/>
                    </a:lnTo>
                    <a:lnTo>
                      <a:pt x="285" y="774"/>
                    </a:lnTo>
                    <a:lnTo>
                      <a:pt x="357" y="778"/>
                    </a:lnTo>
                    <a:lnTo>
                      <a:pt x="429" y="767"/>
                    </a:lnTo>
                    <a:lnTo>
                      <a:pt x="445" y="767"/>
                    </a:lnTo>
                    <a:lnTo>
                      <a:pt x="460" y="759"/>
                    </a:lnTo>
                    <a:lnTo>
                      <a:pt x="471" y="744"/>
                    </a:lnTo>
                    <a:lnTo>
                      <a:pt x="475" y="729"/>
                    </a:lnTo>
                    <a:lnTo>
                      <a:pt x="471" y="721"/>
                    </a:lnTo>
                    <a:lnTo>
                      <a:pt x="460" y="721"/>
                    </a:lnTo>
                    <a:lnTo>
                      <a:pt x="445" y="717"/>
                    </a:lnTo>
                    <a:lnTo>
                      <a:pt x="426" y="717"/>
                    </a:lnTo>
                    <a:lnTo>
                      <a:pt x="403" y="717"/>
                    </a:lnTo>
                    <a:lnTo>
                      <a:pt x="384" y="717"/>
                    </a:lnTo>
                    <a:lnTo>
                      <a:pt x="365" y="717"/>
                    </a:lnTo>
                    <a:lnTo>
                      <a:pt x="353" y="717"/>
                    </a:lnTo>
                    <a:lnTo>
                      <a:pt x="315" y="714"/>
                    </a:lnTo>
                    <a:lnTo>
                      <a:pt x="281" y="710"/>
                    </a:lnTo>
                    <a:lnTo>
                      <a:pt x="243" y="706"/>
                    </a:lnTo>
                    <a:lnTo>
                      <a:pt x="205" y="695"/>
                    </a:lnTo>
                    <a:lnTo>
                      <a:pt x="167" y="683"/>
                    </a:lnTo>
                    <a:lnTo>
                      <a:pt x="129" y="657"/>
                    </a:lnTo>
                    <a:lnTo>
                      <a:pt x="95" y="623"/>
                    </a:lnTo>
                    <a:lnTo>
                      <a:pt x="57" y="573"/>
                    </a:lnTo>
                    <a:lnTo>
                      <a:pt x="49" y="516"/>
                    </a:lnTo>
                    <a:lnTo>
                      <a:pt x="53" y="463"/>
                    </a:lnTo>
                    <a:lnTo>
                      <a:pt x="68" y="410"/>
                    </a:lnTo>
                    <a:lnTo>
                      <a:pt x="91" y="360"/>
                    </a:lnTo>
                    <a:lnTo>
                      <a:pt x="125" y="315"/>
                    </a:lnTo>
                    <a:lnTo>
                      <a:pt x="163" y="269"/>
                    </a:lnTo>
                    <a:lnTo>
                      <a:pt x="205" y="231"/>
                    </a:lnTo>
                    <a:lnTo>
                      <a:pt x="255" y="193"/>
                    </a:lnTo>
                    <a:lnTo>
                      <a:pt x="304" y="159"/>
                    </a:lnTo>
                    <a:lnTo>
                      <a:pt x="357" y="129"/>
                    </a:lnTo>
                    <a:lnTo>
                      <a:pt x="410" y="102"/>
                    </a:lnTo>
                    <a:lnTo>
                      <a:pt x="460" y="79"/>
                    </a:lnTo>
                    <a:lnTo>
                      <a:pt x="513" y="61"/>
                    </a:lnTo>
                    <a:lnTo>
                      <a:pt x="559" y="42"/>
                    </a:lnTo>
                    <a:lnTo>
                      <a:pt x="604" y="30"/>
                    </a:lnTo>
                    <a:lnTo>
                      <a:pt x="642" y="23"/>
                    </a:lnTo>
                    <a:lnTo>
                      <a:pt x="616" y="7"/>
                    </a:lnTo>
                    <a:lnTo>
                      <a:pt x="574" y="0"/>
                    </a:lnTo>
                    <a:lnTo>
                      <a:pt x="525" y="7"/>
                    </a:lnTo>
                    <a:lnTo>
                      <a:pt x="468" y="19"/>
                    </a:lnTo>
                    <a:lnTo>
                      <a:pt x="403" y="38"/>
                    </a:lnTo>
                    <a:lnTo>
                      <a:pt x="342" y="61"/>
                    </a:lnTo>
                    <a:lnTo>
                      <a:pt x="285" y="91"/>
                    </a:lnTo>
                    <a:lnTo>
                      <a:pt x="236" y="117"/>
                    </a:lnTo>
                    <a:close/>
                  </a:path>
                </a:pathLst>
              </a:custGeom>
              <a:solidFill>
                <a:srgbClr val="000000"/>
              </a:solidFill>
              <a:ln w="9525">
                <a:noFill/>
                <a:round/>
                <a:headEnd/>
                <a:tailEnd/>
              </a:ln>
            </p:spPr>
            <p:txBody>
              <a:bodyPr/>
              <a:lstStyle/>
              <a:p>
                <a:endParaRPr lang="en-US"/>
              </a:p>
            </p:txBody>
          </p:sp>
          <p:sp>
            <p:nvSpPr>
              <p:cNvPr id="2571" name="Freeform 2245"/>
              <p:cNvSpPr>
                <a:spLocks noChangeAspect="1"/>
              </p:cNvSpPr>
              <p:nvPr/>
            </p:nvSpPr>
            <p:spPr bwMode="auto">
              <a:xfrm>
                <a:off x="2181" y="16606"/>
                <a:ext cx="415" cy="604"/>
              </a:xfrm>
              <a:custGeom>
                <a:avLst/>
                <a:gdLst>
                  <a:gd name="T0" fmla="*/ 350 w 415"/>
                  <a:gd name="T1" fmla="*/ 201 h 604"/>
                  <a:gd name="T2" fmla="*/ 362 w 415"/>
                  <a:gd name="T3" fmla="*/ 266 h 604"/>
                  <a:gd name="T4" fmla="*/ 354 w 415"/>
                  <a:gd name="T5" fmla="*/ 319 h 604"/>
                  <a:gd name="T6" fmla="*/ 327 w 415"/>
                  <a:gd name="T7" fmla="*/ 365 h 604"/>
                  <a:gd name="T8" fmla="*/ 289 w 415"/>
                  <a:gd name="T9" fmla="*/ 406 h 604"/>
                  <a:gd name="T10" fmla="*/ 244 w 415"/>
                  <a:gd name="T11" fmla="*/ 444 h 604"/>
                  <a:gd name="T12" fmla="*/ 194 w 415"/>
                  <a:gd name="T13" fmla="*/ 479 h 604"/>
                  <a:gd name="T14" fmla="*/ 141 w 415"/>
                  <a:gd name="T15" fmla="*/ 517 h 604"/>
                  <a:gd name="T16" fmla="*/ 96 w 415"/>
                  <a:gd name="T17" fmla="*/ 551 h 604"/>
                  <a:gd name="T18" fmla="*/ 88 w 415"/>
                  <a:gd name="T19" fmla="*/ 562 h 604"/>
                  <a:gd name="T20" fmla="*/ 84 w 415"/>
                  <a:gd name="T21" fmla="*/ 570 h 604"/>
                  <a:gd name="T22" fmla="*/ 84 w 415"/>
                  <a:gd name="T23" fmla="*/ 581 h 604"/>
                  <a:gd name="T24" fmla="*/ 92 w 415"/>
                  <a:gd name="T25" fmla="*/ 593 h 604"/>
                  <a:gd name="T26" fmla="*/ 99 w 415"/>
                  <a:gd name="T27" fmla="*/ 600 h 604"/>
                  <a:gd name="T28" fmla="*/ 111 w 415"/>
                  <a:gd name="T29" fmla="*/ 604 h 604"/>
                  <a:gd name="T30" fmla="*/ 122 w 415"/>
                  <a:gd name="T31" fmla="*/ 604 h 604"/>
                  <a:gd name="T32" fmla="*/ 134 w 415"/>
                  <a:gd name="T33" fmla="*/ 600 h 604"/>
                  <a:gd name="T34" fmla="*/ 191 w 415"/>
                  <a:gd name="T35" fmla="*/ 566 h 604"/>
                  <a:gd name="T36" fmla="*/ 248 w 415"/>
                  <a:gd name="T37" fmla="*/ 528 h 604"/>
                  <a:gd name="T38" fmla="*/ 301 w 415"/>
                  <a:gd name="T39" fmla="*/ 486 h 604"/>
                  <a:gd name="T40" fmla="*/ 350 w 415"/>
                  <a:gd name="T41" fmla="*/ 437 h 604"/>
                  <a:gd name="T42" fmla="*/ 384 w 415"/>
                  <a:gd name="T43" fmla="*/ 384 h 604"/>
                  <a:gd name="T44" fmla="*/ 407 w 415"/>
                  <a:gd name="T45" fmla="*/ 323 h 604"/>
                  <a:gd name="T46" fmla="*/ 415 w 415"/>
                  <a:gd name="T47" fmla="*/ 258 h 604"/>
                  <a:gd name="T48" fmla="*/ 400 w 415"/>
                  <a:gd name="T49" fmla="*/ 190 h 604"/>
                  <a:gd name="T50" fmla="*/ 365 w 415"/>
                  <a:gd name="T51" fmla="*/ 137 h 604"/>
                  <a:gd name="T52" fmla="*/ 320 w 415"/>
                  <a:gd name="T53" fmla="*/ 91 h 604"/>
                  <a:gd name="T54" fmla="*/ 259 w 415"/>
                  <a:gd name="T55" fmla="*/ 53 h 604"/>
                  <a:gd name="T56" fmla="*/ 198 w 415"/>
                  <a:gd name="T57" fmla="*/ 27 h 604"/>
                  <a:gd name="T58" fmla="*/ 134 w 415"/>
                  <a:gd name="T59" fmla="*/ 8 h 604"/>
                  <a:gd name="T60" fmla="*/ 77 w 415"/>
                  <a:gd name="T61" fmla="*/ 0 h 604"/>
                  <a:gd name="T62" fmla="*/ 31 w 415"/>
                  <a:gd name="T63" fmla="*/ 4 h 604"/>
                  <a:gd name="T64" fmla="*/ 0 w 415"/>
                  <a:gd name="T65" fmla="*/ 19 h 604"/>
                  <a:gd name="T66" fmla="*/ 54 w 415"/>
                  <a:gd name="T67" fmla="*/ 34 h 604"/>
                  <a:gd name="T68" fmla="*/ 107 w 415"/>
                  <a:gd name="T69" fmla="*/ 46 h 604"/>
                  <a:gd name="T70" fmla="*/ 156 w 415"/>
                  <a:gd name="T71" fmla="*/ 57 h 604"/>
                  <a:gd name="T72" fmla="*/ 206 w 415"/>
                  <a:gd name="T73" fmla="*/ 72 h 604"/>
                  <a:gd name="T74" fmla="*/ 251 w 415"/>
                  <a:gd name="T75" fmla="*/ 91 h 604"/>
                  <a:gd name="T76" fmla="*/ 293 w 415"/>
                  <a:gd name="T77" fmla="*/ 118 h 604"/>
                  <a:gd name="T78" fmla="*/ 327 w 415"/>
                  <a:gd name="T79" fmla="*/ 152 h 604"/>
                  <a:gd name="T80" fmla="*/ 350 w 415"/>
                  <a:gd name="T81" fmla="*/ 201 h 60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604"/>
                  <a:gd name="T125" fmla="*/ 415 w 415"/>
                  <a:gd name="T126" fmla="*/ 604 h 60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604">
                    <a:moveTo>
                      <a:pt x="350" y="201"/>
                    </a:moveTo>
                    <a:lnTo>
                      <a:pt x="362" y="266"/>
                    </a:lnTo>
                    <a:lnTo>
                      <a:pt x="354" y="319"/>
                    </a:lnTo>
                    <a:lnTo>
                      <a:pt x="327" y="365"/>
                    </a:lnTo>
                    <a:lnTo>
                      <a:pt x="289" y="406"/>
                    </a:lnTo>
                    <a:lnTo>
                      <a:pt x="244" y="444"/>
                    </a:lnTo>
                    <a:lnTo>
                      <a:pt x="194" y="479"/>
                    </a:lnTo>
                    <a:lnTo>
                      <a:pt x="141" y="517"/>
                    </a:lnTo>
                    <a:lnTo>
                      <a:pt x="96" y="551"/>
                    </a:lnTo>
                    <a:lnTo>
                      <a:pt x="88" y="562"/>
                    </a:lnTo>
                    <a:lnTo>
                      <a:pt x="84" y="570"/>
                    </a:lnTo>
                    <a:lnTo>
                      <a:pt x="84" y="581"/>
                    </a:lnTo>
                    <a:lnTo>
                      <a:pt x="92" y="593"/>
                    </a:lnTo>
                    <a:lnTo>
                      <a:pt x="99" y="600"/>
                    </a:lnTo>
                    <a:lnTo>
                      <a:pt x="111" y="604"/>
                    </a:lnTo>
                    <a:lnTo>
                      <a:pt x="122" y="604"/>
                    </a:lnTo>
                    <a:lnTo>
                      <a:pt x="134" y="600"/>
                    </a:lnTo>
                    <a:lnTo>
                      <a:pt x="191" y="566"/>
                    </a:lnTo>
                    <a:lnTo>
                      <a:pt x="248" y="528"/>
                    </a:lnTo>
                    <a:lnTo>
                      <a:pt x="301" y="486"/>
                    </a:lnTo>
                    <a:lnTo>
                      <a:pt x="350" y="437"/>
                    </a:lnTo>
                    <a:lnTo>
                      <a:pt x="384" y="384"/>
                    </a:lnTo>
                    <a:lnTo>
                      <a:pt x="407" y="323"/>
                    </a:lnTo>
                    <a:lnTo>
                      <a:pt x="415" y="258"/>
                    </a:lnTo>
                    <a:lnTo>
                      <a:pt x="400" y="190"/>
                    </a:lnTo>
                    <a:lnTo>
                      <a:pt x="365" y="137"/>
                    </a:lnTo>
                    <a:lnTo>
                      <a:pt x="320" y="91"/>
                    </a:lnTo>
                    <a:lnTo>
                      <a:pt x="259" y="53"/>
                    </a:lnTo>
                    <a:lnTo>
                      <a:pt x="198" y="27"/>
                    </a:lnTo>
                    <a:lnTo>
                      <a:pt x="134" y="8"/>
                    </a:lnTo>
                    <a:lnTo>
                      <a:pt x="77" y="0"/>
                    </a:lnTo>
                    <a:lnTo>
                      <a:pt x="31" y="4"/>
                    </a:lnTo>
                    <a:lnTo>
                      <a:pt x="0" y="19"/>
                    </a:lnTo>
                    <a:lnTo>
                      <a:pt x="54" y="34"/>
                    </a:lnTo>
                    <a:lnTo>
                      <a:pt x="107" y="46"/>
                    </a:lnTo>
                    <a:lnTo>
                      <a:pt x="156" y="57"/>
                    </a:lnTo>
                    <a:lnTo>
                      <a:pt x="206" y="72"/>
                    </a:lnTo>
                    <a:lnTo>
                      <a:pt x="251" y="91"/>
                    </a:lnTo>
                    <a:lnTo>
                      <a:pt x="293" y="118"/>
                    </a:lnTo>
                    <a:lnTo>
                      <a:pt x="327" y="152"/>
                    </a:lnTo>
                    <a:lnTo>
                      <a:pt x="350" y="201"/>
                    </a:lnTo>
                    <a:close/>
                  </a:path>
                </a:pathLst>
              </a:custGeom>
              <a:solidFill>
                <a:srgbClr val="000000"/>
              </a:solidFill>
              <a:ln w="9525">
                <a:noFill/>
                <a:round/>
                <a:headEnd/>
                <a:tailEnd/>
              </a:ln>
            </p:spPr>
            <p:txBody>
              <a:bodyPr/>
              <a:lstStyle/>
              <a:p>
                <a:endParaRPr lang="en-US"/>
              </a:p>
            </p:txBody>
          </p:sp>
          <p:sp>
            <p:nvSpPr>
              <p:cNvPr id="2572" name="Freeform 2246"/>
              <p:cNvSpPr>
                <a:spLocks noChangeAspect="1"/>
              </p:cNvSpPr>
              <p:nvPr/>
            </p:nvSpPr>
            <p:spPr bwMode="auto">
              <a:xfrm>
                <a:off x="668" y="16469"/>
                <a:ext cx="1046" cy="1254"/>
              </a:xfrm>
              <a:custGeom>
                <a:avLst/>
                <a:gdLst>
                  <a:gd name="T0" fmla="*/ 327 w 1046"/>
                  <a:gd name="T1" fmla="*/ 232 h 1254"/>
                  <a:gd name="T2" fmla="*/ 175 w 1046"/>
                  <a:gd name="T3" fmla="*/ 380 h 1254"/>
                  <a:gd name="T4" fmla="*/ 57 w 1046"/>
                  <a:gd name="T5" fmla="*/ 555 h 1254"/>
                  <a:gd name="T6" fmla="*/ 0 w 1046"/>
                  <a:gd name="T7" fmla="*/ 752 h 1254"/>
                  <a:gd name="T8" fmla="*/ 12 w 1046"/>
                  <a:gd name="T9" fmla="*/ 885 h 1254"/>
                  <a:gd name="T10" fmla="*/ 34 w 1046"/>
                  <a:gd name="T11" fmla="*/ 938 h 1254"/>
                  <a:gd name="T12" fmla="*/ 69 w 1046"/>
                  <a:gd name="T13" fmla="*/ 988 h 1254"/>
                  <a:gd name="T14" fmla="*/ 110 w 1046"/>
                  <a:gd name="T15" fmla="*/ 1030 h 1254"/>
                  <a:gd name="T16" fmla="*/ 183 w 1046"/>
                  <a:gd name="T17" fmla="*/ 1075 h 1254"/>
                  <a:gd name="T18" fmla="*/ 282 w 1046"/>
                  <a:gd name="T19" fmla="*/ 1124 h 1254"/>
                  <a:gd name="T20" fmla="*/ 388 w 1046"/>
                  <a:gd name="T21" fmla="*/ 1162 h 1254"/>
                  <a:gd name="T22" fmla="*/ 494 w 1046"/>
                  <a:gd name="T23" fmla="*/ 1193 h 1254"/>
                  <a:gd name="T24" fmla="*/ 605 w 1046"/>
                  <a:gd name="T25" fmla="*/ 1216 h 1254"/>
                  <a:gd name="T26" fmla="*/ 715 w 1046"/>
                  <a:gd name="T27" fmla="*/ 1231 h 1254"/>
                  <a:gd name="T28" fmla="*/ 829 w 1046"/>
                  <a:gd name="T29" fmla="*/ 1242 h 1254"/>
                  <a:gd name="T30" fmla="*/ 939 w 1046"/>
                  <a:gd name="T31" fmla="*/ 1250 h 1254"/>
                  <a:gd name="T32" fmla="*/ 1012 w 1046"/>
                  <a:gd name="T33" fmla="*/ 1254 h 1254"/>
                  <a:gd name="T34" fmla="*/ 1038 w 1046"/>
                  <a:gd name="T35" fmla="*/ 1231 h 1254"/>
                  <a:gd name="T36" fmla="*/ 1046 w 1046"/>
                  <a:gd name="T37" fmla="*/ 1193 h 1254"/>
                  <a:gd name="T38" fmla="*/ 1023 w 1046"/>
                  <a:gd name="T39" fmla="*/ 1166 h 1254"/>
                  <a:gd name="T40" fmla="*/ 955 w 1046"/>
                  <a:gd name="T41" fmla="*/ 1162 h 1254"/>
                  <a:gd name="T42" fmla="*/ 852 w 1046"/>
                  <a:gd name="T43" fmla="*/ 1159 h 1254"/>
                  <a:gd name="T44" fmla="*/ 749 w 1046"/>
                  <a:gd name="T45" fmla="*/ 1151 h 1254"/>
                  <a:gd name="T46" fmla="*/ 647 w 1046"/>
                  <a:gd name="T47" fmla="*/ 1136 h 1254"/>
                  <a:gd name="T48" fmla="*/ 544 w 1046"/>
                  <a:gd name="T49" fmla="*/ 1117 h 1254"/>
                  <a:gd name="T50" fmla="*/ 441 w 1046"/>
                  <a:gd name="T51" fmla="*/ 1090 h 1254"/>
                  <a:gd name="T52" fmla="*/ 342 w 1046"/>
                  <a:gd name="T53" fmla="*/ 1060 h 1254"/>
                  <a:gd name="T54" fmla="*/ 247 w 1046"/>
                  <a:gd name="T55" fmla="*/ 1014 h 1254"/>
                  <a:gd name="T56" fmla="*/ 164 w 1046"/>
                  <a:gd name="T57" fmla="*/ 965 h 1254"/>
                  <a:gd name="T58" fmla="*/ 114 w 1046"/>
                  <a:gd name="T59" fmla="*/ 889 h 1254"/>
                  <a:gd name="T60" fmla="*/ 99 w 1046"/>
                  <a:gd name="T61" fmla="*/ 790 h 1254"/>
                  <a:gd name="T62" fmla="*/ 122 w 1046"/>
                  <a:gd name="T63" fmla="*/ 654 h 1254"/>
                  <a:gd name="T64" fmla="*/ 164 w 1046"/>
                  <a:gd name="T65" fmla="*/ 547 h 1254"/>
                  <a:gd name="T66" fmla="*/ 221 w 1046"/>
                  <a:gd name="T67" fmla="*/ 452 h 1254"/>
                  <a:gd name="T68" fmla="*/ 289 w 1046"/>
                  <a:gd name="T69" fmla="*/ 369 h 1254"/>
                  <a:gd name="T70" fmla="*/ 369 w 1046"/>
                  <a:gd name="T71" fmla="*/ 293 h 1254"/>
                  <a:gd name="T72" fmla="*/ 468 w 1046"/>
                  <a:gd name="T73" fmla="*/ 213 h 1254"/>
                  <a:gd name="T74" fmla="*/ 586 w 1046"/>
                  <a:gd name="T75" fmla="*/ 137 h 1254"/>
                  <a:gd name="T76" fmla="*/ 711 w 1046"/>
                  <a:gd name="T77" fmla="*/ 73 h 1254"/>
                  <a:gd name="T78" fmla="*/ 821 w 1046"/>
                  <a:gd name="T79" fmla="*/ 23 h 1254"/>
                  <a:gd name="T80" fmla="*/ 825 w 1046"/>
                  <a:gd name="T81" fmla="*/ 0 h 1254"/>
                  <a:gd name="T82" fmla="*/ 715 w 1046"/>
                  <a:gd name="T83" fmla="*/ 19 h 1254"/>
                  <a:gd name="T84" fmla="*/ 586 w 1046"/>
                  <a:gd name="T85" fmla="*/ 65 h 1254"/>
                  <a:gd name="T86" fmla="*/ 460 w 1046"/>
                  <a:gd name="T87" fmla="*/ 130 h 125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6"/>
                  <a:gd name="T133" fmla="*/ 0 h 1254"/>
                  <a:gd name="T134" fmla="*/ 1046 w 1046"/>
                  <a:gd name="T135" fmla="*/ 1254 h 125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6" h="1254">
                    <a:moveTo>
                      <a:pt x="407" y="168"/>
                    </a:moveTo>
                    <a:lnTo>
                      <a:pt x="327" y="232"/>
                    </a:lnTo>
                    <a:lnTo>
                      <a:pt x="247" y="304"/>
                    </a:lnTo>
                    <a:lnTo>
                      <a:pt x="175" y="380"/>
                    </a:lnTo>
                    <a:lnTo>
                      <a:pt x="110" y="464"/>
                    </a:lnTo>
                    <a:lnTo>
                      <a:pt x="57" y="555"/>
                    </a:lnTo>
                    <a:lnTo>
                      <a:pt x="19" y="650"/>
                    </a:lnTo>
                    <a:lnTo>
                      <a:pt x="0" y="752"/>
                    </a:lnTo>
                    <a:lnTo>
                      <a:pt x="4" y="859"/>
                    </a:lnTo>
                    <a:lnTo>
                      <a:pt x="12" y="885"/>
                    </a:lnTo>
                    <a:lnTo>
                      <a:pt x="23" y="916"/>
                    </a:lnTo>
                    <a:lnTo>
                      <a:pt x="34" y="938"/>
                    </a:lnTo>
                    <a:lnTo>
                      <a:pt x="50" y="965"/>
                    </a:lnTo>
                    <a:lnTo>
                      <a:pt x="69" y="988"/>
                    </a:lnTo>
                    <a:lnTo>
                      <a:pt x="88" y="1011"/>
                    </a:lnTo>
                    <a:lnTo>
                      <a:pt x="110" y="1030"/>
                    </a:lnTo>
                    <a:lnTo>
                      <a:pt x="133" y="1045"/>
                    </a:lnTo>
                    <a:lnTo>
                      <a:pt x="183" y="1075"/>
                    </a:lnTo>
                    <a:lnTo>
                      <a:pt x="232" y="1102"/>
                    </a:lnTo>
                    <a:lnTo>
                      <a:pt x="282" y="1124"/>
                    </a:lnTo>
                    <a:lnTo>
                      <a:pt x="335" y="1143"/>
                    </a:lnTo>
                    <a:lnTo>
                      <a:pt x="388" y="1162"/>
                    </a:lnTo>
                    <a:lnTo>
                      <a:pt x="441" y="1178"/>
                    </a:lnTo>
                    <a:lnTo>
                      <a:pt x="494" y="1193"/>
                    </a:lnTo>
                    <a:lnTo>
                      <a:pt x="548" y="1204"/>
                    </a:lnTo>
                    <a:lnTo>
                      <a:pt x="605" y="1216"/>
                    </a:lnTo>
                    <a:lnTo>
                      <a:pt x="662" y="1223"/>
                    </a:lnTo>
                    <a:lnTo>
                      <a:pt x="715" y="1231"/>
                    </a:lnTo>
                    <a:lnTo>
                      <a:pt x="772" y="1238"/>
                    </a:lnTo>
                    <a:lnTo>
                      <a:pt x="829" y="1242"/>
                    </a:lnTo>
                    <a:lnTo>
                      <a:pt x="886" y="1246"/>
                    </a:lnTo>
                    <a:lnTo>
                      <a:pt x="939" y="1250"/>
                    </a:lnTo>
                    <a:lnTo>
                      <a:pt x="996" y="1254"/>
                    </a:lnTo>
                    <a:lnTo>
                      <a:pt x="1012" y="1254"/>
                    </a:lnTo>
                    <a:lnTo>
                      <a:pt x="1027" y="1242"/>
                    </a:lnTo>
                    <a:lnTo>
                      <a:pt x="1038" y="1231"/>
                    </a:lnTo>
                    <a:lnTo>
                      <a:pt x="1046" y="1212"/>
                    </a:lnTo>
                    <a:lnTo>
                      <a:pt x="1046" y="1193"/>
                    </a:lnTo>
                    <a:lnTo>
                      <a:pt x="1038" y="1178"/>
                    </a:lnTo>
                    <a:lnTo>
                      <a:pt x="1023" y="1166"/>
                    </a:lnTo>
                    <a:lnTo>
                      <a:pt x="1008" y="1162"/>
                    </a:lnTo>
                    <a:lnTo>
                      <a:pt x="955" y="1162"/>
                    </a:lnTo>
                    <a:lnTo>
                      <a:pt x="905" y="1162"/>
                    </a:lnTo>
                    <a:lnTo>
                      <a:pt x="852" y="1159"/>
                    </a:lnTo>
                    <a:lnTo>
                      <a:pt x="802" y="1155"/>
                    </a:lnTo>
                    <a:lnTo>
                      <a:pt x="749" y="1151"/>
                    </a:lnTo>
                    <a:lnTo>
                      <a:pt x="696" y="1143"/>
                    </a:lnTo>
                    <a:lnTo>
                      <a:pt x="647" y="1136"/>
                    </a:lnTo>
                    <a:lnTo>
                      <a:pt x="593" y="1128"/>
                    </a:lnTo>
                    <a:lnTo>
                      <a:pt x="544" y="1117"/>
                    </a:lnTo>
                    <a:lnTo>
                      <a:pt x="491" y="1105"/>
                    </a:lnTo>
                    <a:lnTo>
                      <a:pt x="441" y="1090"/>
                    </a:lnTo>
                    <a:lnTo>
                      <a:pt x="392" y="1075"/>
                    </a:lnTo>
                    <a:lnTo>
                      <a:pt x="342" y="1060"/>
                    </a:lnTo>
                    <a:lnTo>
                      <a:pt x="297" y="1037"/>
                    </a:lnTo>
                    <a:lnTo>
                      <a:pt x="247" y="1014"/>
                    </a:lnTo>
                    <a:lnTo>
                      <a:pt x="202" y="992"/>
                    </a:lnTo>
                    <a:lnTo>
                      <a:pt x="164" y="965"/>
                    </a:lnTo>
                    <a:lnTo>
                      <a:pt x="133" y="927"/>
                    </a:lnTo>
                    <a:lnTo>
                      <a:pt x="114" y="889"/>
                    </a:lnTo>
                    <a:lnTo>
                      <a:pt x="99" y="843"/>
                    </a:lnTo>
                    <a:lnTo>
                      <a:pt x="99" y="790"/>
                    </a:lnTo>
                    <a:lnTo>
                      <a:pt x="107" y="722"/>
                    </a:lnTo>
                    <a:lnTo>
                      <a:pt x="122" y="654"/>
                    </a:lnTo>
                    <a:lnTo>
                      <a:pt x="137" y="604"/>
                    </a:lnTo>
                    <a:lnTo>
                      <a:pt x="164" y="547"/>
                    </a:lnTo>
                    <a:lnTo>
                      <a:pt x="194" y="498"/>
                    </a:lnTo>
                    <a:lnTo>
                      <a:pt x="221" y="452"/>
                    </a:lnTo>
                    <a:lnTo>
                      <a:pt x="255" y="411"/>
                    </a:lnTo>
                    <a:lnTo>
                      <a:pt x="289" y="369"/>
                    </a:lnTo>
                    <a:lnTo>
                      <a:pt x="327" y="331"/>
                    </a:lnTo>
                    <a:lnTo>
                      <a:pt x="369" y="293"/>
                    </a:lnTo>
                    <a:lnTo>
                      <a:pt x="418" y="251"/>
                    </a:lnTo>
                    <a:lnTo>
                      <a:pt x="468" y="213"/>
                    </a:lnTo>
                    <a:lnTo>
                      <a:pt x="525" y="175"/>
                    </a:lnTo>
                    <a:lnTo>
                      <a:pt x="586" y="137"/>
                    </a:lnTo>
                    <a:lnTo>
                      <a:pt x="650" y="103"/>
                    </a:lnTo>
                    <a:lnTo>
                      <a:pt x="711" y="73"/>
                    </a:lnTo>
                    <a:lnTo>
                      <a:pt x="768" y="46"/>
                    </a:lnTo>
                    <a:lnTo>
                      <a:pt x="821" y="23"/>
                    </a:lnTo>
                    <a:lnTo>
                      <a:pt x="867" y="4"/>
                    </a:lnTo>
                    <a:lnTo>
                      <a:pt x="825" y="0"/>
                    </a:lnTo>
                    <a:lnTo>
                      <a:pt x="772" y="4"/>
                    </a:lnTo>
                    <a:lnTo>
                      <a:pt x="715" y="19"/>
                    </a:lnTo>
                    <a:lnTo>
                      <a:pt x="650" y="38"/>
                    </a:lnTo>
                    <a:lnTo>
                      <a:pt x="586" y="65"/>
                    </a:lnTo>
                    <a:lnTo>
                      <a:pt x="521" y="95"/>
                    </a:lnTo>
                    <a:lnTo>
                      <a:pt x="460" y="130"/>
                    </a:lnTo>
                    <a:lnTo>
                      <a:pt x="407" y="168"/>
                    </a:lnTo>
                    <a:close/>
                  </a:path>
                </a:pathLst>
              </a:custGeom>
              <a:solidFill>
                <a:srgbClr val="000000"/>
              </a:solidFill>
              <a:ln w="9525">
                <a:noFill/>
                <a:round/>
                <a:headEnd/>
                <a:tailEnd/>
              </a:ln>
            </p:spPr>
            <p:txBody>
              <a:bodyPr/>
              <a:lstStyle/>
              <a:p>
                <a:endParaRPr lang="en-US"/>
              </a:p>
            </p:txBody>
          </p:sp>
          <p:sp>
            <p:nvSpPr>
              <p:cNvPr id="2573" name="Freeform 2247"/>
              <p:cNvSpPr>
                <a:spLocks noChangeAspect="1"/>
              </p:cNvSpPr>
              <p:nvPr/>
            </p:nvSpPr>
            <p:spPr bwMode="auto">
              <a:xfrm>
                <a:off x="2143" y="16428"/>
                <a:ext cx="913" cy="835"/>
              </a:xfrm>
              <a:custGeom>
                <a:avLst/>
                <a:gdLst>
                  <a:gd name="T0" fmla="*/ 761 w 913"/>
                  <a:gd name="T1" fmla="*/ 258 h 835"/>
                  <a:gd name="T2" fmla="*/ 803 w 913"/>
                  <a:gd name="T3" fmla="*/ 303 h 835"/>
                  <a:gd name="T4" fmla="*/ 826 w 913"/>
                  <a:gd name="T5" fmla="*/ 357 h 835"/>
                  <a:gd name="T6" fmla="*/ 841 w 913"/>
                  <a:gd name="T7" fmla="*/ 414 h 835"/>
                  <a:gd name="T8" fmla="*/ 841 w 913"/>
                  <a:gd name="T9" fmla="*/ 474 h 835"/>
                  <a:gd name="T10" fmla="*/ 833 w 913"/>
                  <a:gd name="T11" fmla="*/ 524 h 835"/>
                  <a:gd name="T12" fmla="*/ 818 w 913"/>
                  <a:gd name="T13" fmla="*/ 565 h 835"/>
                  <a:gd name="T14" fmla="*/ 791 w 913"/>
                  <a:gd name="T15" fmla="*/ 607 h 835"/>
                  <a:gd name="T16" fmla="*/ 765 w 913"/>
                  <a:gd name="T17" fmla="*/ 641 h 835"/>
                  <a:gd name="T18" fmla="*/ 730 w 913"/>
                  <a:gd name="T19" fmla="*/ 679 h 835"/>
                  <a:gd name="T20" fmla="*/ 696 w 913"/>
                  <a:gd name="T21" fmla="*/ 710 h 835"/>
                  <a:gd name="T22" fmla="*/ 662 w 913"/>
                  <a:gd name="T23" fmla="*/ 744 h 835"/>
                  <a:gd name="T24" fmla="*/ 628 w 913"/>
                  <a:gd name="T25" fmla="*/ 778 h 835"/>
                  <a:gd name="T26" fmla="*/ 620 w 913"/>
                  <a:gd name="T27" fmla="*/ 790 h 835"/>
                  <a:gd name="T28" fmla="*/ 616 w 913"/>
                  <a:gd name="T29" fmla="*/ 801 h 835"/>
                  <a:gd name="T30" fmla="*/ 620 w 913"/>
                  <a:gd name="T31" fmla="*/ 812 h 835"/>
                  <a:gd name="T32" fmla="*/ 628 w 913"/>
                  <a:gd name="T33" fmla="*/ 824 h 835"/>
                  <a:gd name="T34" fmla="*/ 639 w 913"/>
                  <a:gd name="T35" fmla="*/ 831 h 835"/>
                  <a:gd name="T36" fmla="*/ 651 w 913"/>
                  <a:gd name="T37" fmla="*/ 835 h 835"/>
                  <a:gd name="T38" fmla="*/ 666 w 913"/>
                  <a:gd name="T39" fmla="*/ 831 h 835"/>
                  <a:gd name="T40" fmla="*/ 677 w 913"/>
                  <a:gd name="T41" fmla="*/ 824 h 835"/>
                  <a:gd name="T42" fmla="*/ 753 w 913"/>
                  <a:gd name="T43" fmla="*/ 774 h 835"/>
                  <a:gd name="T44" fmla="*/ 814 w 913"/>
                  <a:gd name="T45" fmla="*/ 710 h 835"/>
                  <a:gd name="T46" fmla="*/ 867 w 913"/>
                  <a:gd name="T47" fmla="*/ 634 h 835"/>
                  <a:gd name="T48" fmla="*/ 902 w 913"/>
                  <a:gd name="T49" fmla="*/ 554 h 835"/>
                  <a:gd name="T50" fmla="*/ 913 w 913"/>
                  <a:gd name="T51" fmla="*/ 467 h 835"/>
                  <a:gd name="T52" fmla="*/ 905 w 913"/>
                  <a:gd name="T53" fmla="*/ 383 h 835"/>
                  <a:gd name="T54" fmla="*/ 875 w 913"/>
                  <a:gd name="T55" fmla="*/ 303 h 835"/>
                  <a:gd name="T56" fmla="*/ 814 w 913"/>
                  <a:gd name="T57" fmla="*/ 231 h 835"/>
                  <a:gd name="T58" fmla="*/ 768 w 913"/>
                  <a:gd name="T59" fmla="*/ 193 h 835"/>
                  <a:gd name="T60" fmla="*/ 715 w 913"/>
                  <a:gd name="T61" fmla="*/ 159 h 835"/>
                  <a:gd name="T62" fmla="*/ 654 w 913"/>
                  <a:gd name="T63" fmla="*/ 129 h 835"/>
                  <a:gd name="T64" fmla="*/ 594 w 913"/>
                  <a:gd name="T65" fmla="*/ 102 h 835"/>
                  <a:gd name="T66" fmla="*/ 529 w 913"/>
                  <a:gd name="T67" fmla="*/ 79 h 835"/>
                  <a:gd name="T68" fmla="*/ 461 w 913"/>
                  <a:gd name="T69" fmla="*/ 60 h 835"/>
                  <a:gd name="T70" fmla="*/ 396 w 913"/>
                  <a:gd name="T71" fmla="*/ 41 h 835"/>
                  <a:gd name="T72" fmla="*/ 327 w 913"/>
                  <a:gd name="T73" fmla="*/ 26 h 835"/>
                  <a:gd name="T74" fmla="*/ 267 w 913"/>
                  <a:gd name="T75" fmla="*/ 15 h 835"/>
                  <a:gd name="T76" fmla="*/ 206 w 913"/>
                  <a:gd name="T77" fmla="*/ 7 h 835"/>
                  <a:gd name="T78" fmla="*/ 153 w 913"/>
                  <a:gd name="T79" fmla="*/ 0 h 835"/>
                  <a:gd name="T80" fmla="*/ 103 w 913"/>
                  <a:gd name="T81" fmla="*/ 0 h 835"/>
                  <a:gd name="T82" fmla="*/ 61 w 913"/>
                  <a:gd name="T83" fmla="*/ 0 h 835"/>
                  <a:gd name="T84" fmla="*/ 31 w 913"/>
                  <a:gd name="T85" fmla="*/ 3 h 835"/>
                  <a:gd name="T86" fmla="*/ 12 w 913"/>
                  <a:gd name="T87" fmla="*/ 11 h 835"/>
                  <a:gd name="T88" fmla="*/ 0 w 913"/>
                  <a:gd name="T89" fmla="*/ 19 h 835"/>
                  <a:gd name="T90" fmla="*/ 38 w 913"/>
                  <a:gd name="T91" fmla="*/ 26 h 835"/>
                  <a:gd name="T92" fmla="*/ 80 w 913"/>
                  <a:gd name="T93" fmla="*/ 30 h 835"/>
                  <a:gd name="T94" fmla="*/ 122 w 913"/>
                  <a:gd name="T95" fmla="*/ 38 h 835"/>
                  <a:gd name="T96" fmla="*/ 168 w 913"/>
                  <a:gd name="T97" fmla="*/ 45 h 835"/>
                  <a:gd name="T98" fmla="*/ 217 w 913"/>
                  <a:gd name="T99" fmla="*/ 53 h 835"/>
                  <a:gd name="T100" fmla="*/ 267 w 913"/>
                  <a:gd name="T101" fmla="*/ 60 h 835"/>
                  <a:gd name="T102" fmla="*/ 316 w 913"/>
                  <a:gd name="T103" fmla="*/ 72 h 835"/>
                  <a:gd name="T104" fmla="*/ 369 w 913"/>
                  <a:gd name="T105" fmla="*/ 83 h 835"/>
                  <a:gd name="T106" fmla="*/ 419 w 913"/>
                  <a:gd name="T107" fmla="*/ 98 h 835"/>
                  <a:gd name="T108" fmla="*/ 472 w 913"/>
                  <a:gd name="T109" fmla="*/ 114 h 835"/>
                  <a:gd name="T110" fmla="*/ 525 w 913"/>
                  <a:gd name="T111" fmla="*/ 133 h 835"/>
                  <a:gd name="T112" fmla="*/ 575 w 913"/>
                  <a:gd name="T113" fmla="*/ 152 h 835"/>
                  <a:gd name="T114" fmla="*/ 624 w 913"/>
                  <a:gd name="T115" fmla="*/ 174 h 835"/>
                  <a:gd name="T116" fmla="*/ 673 w 913"/>
                  <a:gd name="T117" fmla="*/ 197 h 835"/>
                  <a:gd name="T118" fmla="*/ 719 w 913"/>
                  <a:gd name="T119" fmla="*/ 228 h 835"/>
                  <a:gd name="T120" fmla="*/ 761 w 913"/>
                  <a:gd name="T121" fmla="*/ 258 h 83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3"/>
                  <a:gd name="T184" fmla="*/ 0 h 835"/>
                  <a:gd name="T185" fmla="*/ 913 w 913"/>
                  <a:gd name="T186" fmla="*/ 835 h 83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3" h="835">
                    <a:moveTo>
                      <a:pt x="761" y="258"/>
                    </a:moveTo>
                    <a:lnTo>
                      <a:pt x="803" y="303"/>
                    </a:lnTo>
                    <a:lnTo>
                      <a:pt x="826" y="357"/>
                    </a:lnTo>
                    <a:lnTo>
                      <a:pt x="841" y="414"/>
                    </a:lnTo>
                    <a:lnTo>
                      <a:pt x="841" y="474"/>
                    </a:lnTo>
                    <a:lnTo>
                      <a:pt x="833" y="524"/>
                    </a:lnTo>
                    <a:lnTo>
                      <a:pt x="818" y="565"/>
                    </a:lnTo>
                    <a:lnTo>
                      <a:pt x="791" y="607"/>
                    </a:lnTo>
                    <a:lnTo>
                      <a:pt x="765" y="641"/>
                    </a:lnTo>
                    <a:lnTo>
                      <a:pt x="730" y="679"/>
                    </a:lnTo>
                    <a:lnTo>
                      <a:pt x="696" y="710"/>
                    </a:lnTo>
                    <a:lnTo>
                      <a:pt x="662" y="744"/>
                    </a:lnTo>
                    <a:lnTo>
                      <a:pt x="628" y="778"/>
                    </a:lnTo>
                    <a:lnTo>
                      <a:pt x="620" y="790"/>
                    </a:lnTo>
                    <a:lnTo>
                      <a:pt x="616" y="801"/>
                    </a:lnTo>
                    <a:lnTo>
                      <a:pt x="620" y="812"/>
                    </a:lnTo>
                    <a:lnTo>
                      <a:pt x="628" y="824"/>
                    </a:lnTo>
                    <a:lnTo>
                      <a:pt x="639" y="831"/>
                    </a:lnTo>
                    <a:lnTo>
                      <a:pt x="651" y="835"/>
                    </a:lnTo>
                    <a:lnTo>
                      <a:pt x="666" y="831"/>
                    </a:lnTo>
                    <a:lnTo>
                      <a:pt x="677" y="824"/>
                    </a:lnTo>
                    <a:lnTo>
                      <a:pt x="753" y="774"/>
                    </a:lnTo>
                    <a:lnTo>
                      <a:pt x="814" y="710"/>
                    </a:lnTo>
                    <a:lnTo>
                      <a:pt x="867" y="634"/>
                    </a:lnTo>
                    <a:lnTo>
                      <a:pt x="902" y="554"/>
                    </a:lnTo>
                    <a:lnTo>
                      <a:pt x="913" y="467"/>
                    </a:lnTo>
                    <a:lnTo>
                      <a:pt x="905" y="383"/>
                    </a:lnTo>
                    <a:lnTo>
                      <a:pt x="875" y="303"/>
                    </a:lnTo>
                    <a:lnTo>
                      <a:pt x="814" y="231"/>
                    </a:lnTo>
                    <a:lnTo>
                      <a:pt x="768" y="193"/>
                    </a:lnTo>
                    <a:lnTo>
                      <a:pt x="715" y="159"/>
                    </a:lnTo>
                    <a:lnTo>
                      <a:pt x="654" y="129"/>
                    </a:lnTo>
                    <a:lnTo>
                      <a:pt x="594" y="102"/>
                    </a:lnTo>
                    <a:lnTo>
                      <a:pt x="529" y="79"/>
                    </a:lnTo>
                    <a:lnTo>
                      <a:pt x="461" y="60"/>
                    </a:lnTo>
                    <a:lnTo>
                      <a:pt x="396" y="41"/>
                    </a:lnTo>
                    <a:lnTo>
                      <a:pt x="327" y="26"/>
                    </a:lnTo>
                    <a:lnTo>
                      <a:pt x="267" y="15"/>
                    </a:lnTo>
                    <a:lnTo>
                      <a:pt x="206" y="7"/>
                    </a:lnTo>
                    <a:lnTo>
                      <a:pt x="153" y="0"/>
                    </a:lnTo>
                    <a:lnTo>
                      <a:pt x="103" y="0"/>
                    </a:lnTo>
                    <a:lnTo>
                      <a:pt x="61" y="0"/>
                    </a:lnTo>
                    <a:lnTo>
                      <a:pt x="31" y="3"/>
                    </a:lnTo>
                    <a:lnTo>
                      <a:pt x="12" y="11"/>
                    </a:lnTo>
                    <a:lnTo>
                      <a:pt x="0" y="19"/>
                    </a:lnTo>
                    <a:lnTo>
                      <a:pt x="38" y="26"/>
                    </a:lnTo>
                    <a:lnTo>
                      <a:pt x="80" y="30"/>
                    </a:lnTo>
                    <a:lnTo>
                      <a:pt x="122" y="38"/>
                    </a:lnTo>
                    <a:lnTo>
                      <a:pt x="168" y="45"/>
                    </a:lnTo>
                    <a:lnTo>
                      <a:pt x="217" y="53"/>
                    </a:lnTo>
                    <a:lnTo>
                      <a:pt x="267" y="60"/>
                    </a:lnTo>
                    <a:lnTo>
                      <a:pt x="316" y="72"/>
                    </a:lnTo>
                    <a:lnTo>
                      <a:pt x="369" y="83"/>
                    </a:lnTo>
                    <a:lnTo>
                      <a:pt x="419" y="98"/>
                    </a:lnTo>
                    <a:lnTo>
                      <a:pt x="472" y="114"/>
                    </a:lnTo>
                    <a:lnTo>
                      <a:pt x="525" y="133"/>
                    </a:lnTo>
                    <a:lnTo>
                      <a:pt x="575" y="152"/>
                    </a:lnTo>
                    <a:lnTo>
                      <a:pt x="624" y="174"/>
                    </a:lnTo>
                    <a:lnTo>
                      <a:pt x="673" y="197"/>
                    </a:lnTo>
                    <a:lnTo>
                      <a:pt x="719" y="228"/>
                    </a:lnTo>
                    <a:lnTo>
                      <a:pt x="761" y="258"/>
                    </a:lnTo>
                    <a:close/>
                  </a:path>
                </a:pathLst>
              </a:custGeom>
              <a:solidFill>
                <a:srgbClr val="000000"/>
              </a:solidFill>
              <a:ln w="9525">
                <a:noFill/>
                <a:round/>
                <a:headEnd/>
                <a:tailEnd/>
              </a:ln>
            </p:spPr>
            <p:txBody>
              <a:bodyPr/>
              <a:lstStyle/>
              <a:p>
                <a:endParaRPr lang="en-US"/>
              </a:p>
            </p:txBody>
          </p:sp>
          <p:sp>
            <p:nvSpPr>
              <p:cNvPr id="2574" name="Freeform 2248"/>
              <p:cNvSpPr>
                <a:spLocks noChangeAspect="1"/>
              </p:cNvSpPr>
              <p:nvPr/>
            </p:nvSpPr>
            <p:spPr bwMode="auto">
              <a:xfrm>
                <a:off x="307" y="16880"/>
                <a:ext cx="373" cy="782"/>
              </a:xfrm>
              <a:custGeom>
                <a:avLst/>
                <a:gdLst>
                  <a:gd name="T0" fmla="*/ 0 w 373"/>
                  <a:gd name="T1" fmla="*/ 425 h 782"/>
                  <a:gd name="T2" fmla="*/ 0 w 373"/>
                  <a:gd name="T3" fmla="*/ 489 h 782"/>
                  <a:gd name="T4" fmla="*/ 15 w 373"/>
                  <a:gd name="T5" fmla="*/ 550 h 782"/>
                  <a:gd name="T6" fmla="*/ 42 w 373"/>
                  <a:gd name="T7" fmla="*/ 607 h 782"/>
                  <a:gd name="T8" fmla="*/ 80 w 373"/>
                  <a:gd name="T9" fmla="*/ 656 h 782"/>
                  <a:gd name="T10" fmla="*/ 125 w 373"/>
                  <a:gd name="T11" fmla="*/ 698 h 782"/>
                  <a:gd name="T12" fmla="*/ 179 w 373"/>
                  <a:gd name="T13" fmla="*/ 736 h 782"/>
                  <a:gd name="T14" fmla="*/ 240 w 373"/>
                  <a:gd name="T15" fmla="*/ 763 h 782"/>
                  <a:gd name="T16" fmla="*/ 300 w 373"/>
                  <a:gd name="T17" fmla="*/ 778 h 782"/>
                  <a:gd name="T18" fmla="*/ 319 w 373"/>
                  <a:gd name="T19" fmla="*/ 782 h 782"/>
                  <a:gd name="T20" fmla="*/ 338 w 373"/>
                  <a:gd name="T21" fmla="*/ 774 h 782"/>
                  <a:gd name="T22" fmla="*/ 354 w 373"/>
                  <a:gd name="T23" fmla="*/ 763 h 782"/>
                  <a:gd name="T24" fmla="*/ 361 w 373"/>
                  <a:gd name="T25" fmla="*/ 748 h 782"/>
                  <a:gd name="T26" fmla="*/ 361 w 373"/>
                  <a:gd name="T27" fmla="*/ 729 h 782"/>
                  <a:gd name="T28" fmla="*/ 357 w 373"/>
                  <a:gd name="T29" fmla="*/ 710 h 782"/>
                  <a:gd name="T30" fmla="*/ 346 w 373"/>
                  <a:gd name="T31" fmla="*/ 694 h 782"/>
                  <a:gd name="T32" fmla="*/ 327 w 373"/>
                  <a:gd name="T33" fmla="*/ 687 h 782"/>
                  <a:gd name="T34" fmla="*/ 266 w 373"/>
                  <a:gd name="T35" fmla="*/ 664 h 782"/>
                  <a:gd name="T36" fmla="*/ 209 w 373"/>
                  <a:gd name="T37" fmla="*/ 634 h 782"/>
                  <a:gd name="T38" fmla="*/ 164 w 373"/>
                  <a:gd name="T39" fmla="*/ 592 h 782"/>
                  <a:gd name="T40" fmla="*/ 129 w 373"/>
                  <a:gd name="T41" fmla="*/ 546 h 782"/>
                  <a:gd name="T42" fmla="*/ 106 w 373"/>
                  <a:gd name="T43" fmla="*/ 489 h 782"/>
                  <a:gd name="T44" fmla="*/ 95 w 373"/>
                  <a:gd name="T45" fmla="*/ 429 h 782"/>
                  <a:gd name="T46" fmla="*/ 95 w 373"/>
                  <a:gd name="T47" fmla="*/ 364 h 782"/>
                  <a:gd name="T48" fmla="*/ 114 w 373"/>
                  <a:gd name="T49" fmla="*/ 296 h 782"/>
                  <a:gd name="T50" fmla="*/ 141 w 373"/>
                  <a:gd name="T51" fmla="*/ 246 h 782"/>
                  <a:gd name="T52" fmla="*/ 183 w 373"/>
                  <a:gd name="T53" fmla="*/ 197 h 782"/>
                  <a:gd name="T54" fmla="*/ 228 w 373"/>
                  <a:gd name="T55" fmla="*/ 151 h 782"/>
                  <a:gd name="T56" fmla="*/ 278 w 373"/>
                  <a:gd name="T57" fmla="*/ 110 h 782"/>
                  <a:gd name="T58" fmla="*/ 319 w 373"/>
                  <a:gd name="T59" fmla="*/ 76 h 782"/>
                  <a:gd name="T60" fmla="*/ 354 w 373"/>
                  <a:gd name="T61" fmla="*/ 41 h 782"/>
                  <a:gd name="T62" fmla="*/ 373 w 373"/>
                  <a:gd name="T63" fmla="*/ 19 h 782"/>
                  <a:gd name="T64" fmla="*/ 373 w 373"/>
                  <a:gd name="T65" fmla="*/ 0 h 782"/>
                  <a:gd name="T66" fmla="*/ 331 w 373"/>
                  <a:gd name="T67" fmla="*/ 15 h 782"/>
                  <a:gd name="T68" fmla="*/ 278 w 373"/>
                  <a:gd name="T69" fmla="*/ 41 h 782"/>
                  <a:gd name="T70" fmla="*/ 221 w 373"/>
                  <a:gd name="T71" fmla="*/ 87 h 782"/>
                  <a:gd name="T72" fmla="*/ 160 w 373"/>
                  <a:gd name="T73" fmla="*/ 140 h 782"/>
                  <a:gd name="T74" fmla="*/ 103 w 373"/>
                  <a:gd name="T75" fmla="*/ 201 h 782"/>
                  <a:gd name="T76" fmla="*/ 57 w 373"/>
                  <a:gd name="T77" fmla="*/ 273 h 782"/>
                  <a:gd name="T78" fmla="*/ 19 w 373"/>
                  <a:gd name="T79" fmla="*/ 349 h 782"/>
                  <a:gd name="T80" fmla="*/ 0 w 373"/>
                  <a:gd name="T81" fmla="*/ 425 h 78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2"/>
                  <a:gd name="T125" fmla="*/ 373 w 373"/>
                  <a:gd name="T126" fmla="*/ 782 h 78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2">
                    <a:moveTo>
                      <a:pt x="0" y="425"/>
                    </a:moveTo>
                    <a:lnTo>
                      <a:pt x="0" y="489"/>
                    </a:lnTo>
                    <a:lnTo>
                      <a:pt x="15" y="550"/>
                    </a:lnTo>
                    <a:lnTo>
                      <a:pt x="42" y="607"/>
                    </a:lnTo>
                    <a:lnTo>
                      <a:pt x="80" y="656"/>
                    </a:lnTo>
                    <a:lnTo>
                      <a:pt x="125" y="698"/>
                    </a:lnTo>
                    <a:lnTo>
                      <a:pt x="179" y="736"/>
                    </a:lnTo>
                    <a:lnTo>
                      <a:pt x="240" y="763"/>
                    </a:lnTo>
                    <a:lnTo>
                      <a:pt x="300" y="778"/>
                    </a:lnTo>
                    <a:lnTo>
                      <a:pt x="319" y="782"/>
                    </a:lnTo>
                    <a:lnTo>
                      <a:pt x="338" y="774"/>
                    </a:lnTo>
                    <a:lnTo>
                      <a:pt x="354" y="763"/>
                    </a:lnTo>
                    <a:lnTo>
                      <a:pt x="361" y="748"/>
                    </a:lnTo>
                    <a:lnTo>
                      <a:pt x="361" y="729"/>
                    </a:lnTo>
                    <a:lnTo>
                      <a:pt x="357" y="710"/>
                    </a:lnTo>
                    <a:lnTo>
                      <a:pt x="346" y="694"/>
                    </a:lnTo>
                    <a:lnTo>
                      <a:pt x="327" y="687"/>
                    </a:lnTo>
                    <a:lnTo>
                      <a:pt x="266" y="664"/>
                    </a:lnTo>
                    <a:lnTo>
                      <a:pt x="209" y="634"/>
                    </a:lnTo>
                    <a:lnTo>
                      <a:pt x="164" y="592"/>
                    </a:lnTo>
                    <a:lnTo>
                      <a:pt x="129" y="546"/>
                    </a:lnTo>
                    <a:lnTo>
                      <a:pt x="106" y="489"/>
                    </a:lnTo>
                    <a:lnTo>
                      <a:pt x="95" y="429"/>
                    </a:lnTo>
                    <a:lnTo>
                      <a:pt x="95" y="364"/>
                    </a:lnTo>
                    <a:lnTo>
                      <a:pt x="114" y="296"/>
                    </a:lnTo>
                    <a:lnTo>
                      <a:pt x="141" y="246"/>
                    </a:lnTo>
                    <a:lnTo>
                      <a:pt x="183" y="197"/>
                    </a:lnTo>
                    <a:lnTo>
                      <a:pt x="228" y="151"/>
                    </a:lnTo>
                    <a:lnTo>
                      <a:pt x="278" y="110"/>
                    </a:lnTo>
                    <a:lnTo>
                      <a:pt x="319" y="76"/>
                    </a:lnTo>
                    <a:lnTo>
                      <a:pt x="354" y="41"/>
                    </a:lnTo>
                    <a:lnTo>
                      <a:pt x="373" y="19"/>
                    </a:lnTo>
                    <a:lnTo>
                      <a:pt x="373" y="0"/>
                    </a:lnTo>
                    <a:lnTo>
                      <a:pt x="331" y="15"/>
                    </a:lnTo>
                    <a:lnTo>
                      <a:pt x="278" y="41"/>
                    </a:lnTo>
                    <a:lnTo>
                      <a:pt x="221" y="87"/>
                    </a:lnTo>
                    <a:lnTo>
                      <a:pt x="160" y="140"/>
                    </a:lnTo>
                    <a:lnTo>
                      <a:pt x="103" y="201"/>
                    </a:lnTo>
                    <a:lnTo>
                      <a:pt x="57" y="273"/>
                    </a:lnTo>
                    <a:lnTo>
                      <a:pt x="19" y="349"/>
                    </a:lnTo>
                    <a:lnTo>
                      <a:pt x="0" y="425"/>
                    </a:lnTo>
                    <a:close/>
                  </a:path>
                </a:pathLst>
              </a:custGeom>
              <a:solidFill>
                <a:srgbClr val="000000"/>
              </a:solidFill>
              <a:ln w="9525">
                <a:noFill/>
                <a:round/>
                <a:headEnd/>
                <a:tailEnd/>
              </a:ln>
            </p:spPr>
            <p:txBody>
              <a:bodyPr/>
              <a:lstStyle/>
              <a:p>
                <a:endParaRPr lang="en-US"/>
              </a:p>
            </p:txBody>
          </p:sp>
          <p:sp>
            <p:nvSpPr>
              <p:cNvPr id="2575" name="Freeform 2249"/>
              <p:cNvSpPr>
                <a:spLocks noChangeAspect="1"/>
              </p:cNvSpPr>
              <p:nvPr/>
            </p:nvSpPr>
            <p:spPr bwMode="auto">
              <a:xfrm>
                <a:off x="2900" y="16375"/>
                <a:ext cx="795" cy="1025"/>
              </a:xfrm>
              <a:custGeom>
                <a:avLst/>
                <a:gdLst>
                  <a:gd name="T0" fmla="*/ 673 w 795"/>
                  <a:gd name="T1" fmla="*/ 410 h 1025"/>
                  <a:gd name="T2" fmla="*/ 711 w 795"/>
                  <a:gd name="T3" fmla="*/ 474 h 1025"/>
                  <a:gd name="T4" fmla="*/ 730 w 795"/>
                  <a:gd name="T5" fmla="*/ 543 h 1025"/>
                  <a:gd name="T6" fmla="*/ 719 w 795"/>
                  <a:gd name="T7" fmla="*/ 618 h 1025"/>
                  <a:gd name="T8" fmla="*/ 673 w 795"/>
                  <a:gd name="T9" fmla="*/ 691 h 1025"/>
                  <a:gd name="T10" fmla="*/ 608 w 795"/>
                  <a:gd name="T11" fmla="*/ 755 h 1025"/>
                  <a:gd name="T12" fmla="*/ 536 w 795"/>
                  <a:gd name="T13" fmla="*/ 812 h 1025"/>
                  <a:gd name="T14" fmla="*/ 460 w 795"/>
                  <a:gd name="T15" fmla="*/ 873 h 1025"/>
                  <a:gd name="T16" fmla="*/ 414 w 795"/>
                  <a:gd name="T17" fmla="*/ 918 h 1025"/>
                  <a:gd name="T18" fmla="*/ 399 w 795"/>
                  <a:gd name="T19" fmla="*/ 949 h 1025"/>
                  <a:gd name="T20" fmla="*/ 388 w 795"/>
                  <a:gd name="T21" fmla="*/ 979 h 1025"/>
                  <a:gd name="T22" fmla="*/ 395 w 795"/>
                  <a:gd name="T23" fmla="*/ 1010 h 1025"/>
                  <a:gd name="T24" fmla="*/ 422 w 795"/>
                  <a:gd name="T25" fmla="*/ 1025 h 1025"/>
                  <a:gd name="T26" fmla="*/ 449 w 795"/>
                  <a:gd name="T27" fmla="*/ 1021 h 1025"/>
                  <a:gd name="T28" fmla="*/ 498 w 795"/>
                  <a:gd name="T29" fmla="*/ 964 h 1025"/>
                  <a:gd name="T30" fmla="*/ 582 w 795"/>
                  <a:gd name="T31" fmla="*/ 888 h 1025"/>
                  <a:gd name="T32" fmla="*/ 669 w 795"/>
                  <a:gd name="T33" fmla="*/ 812 h 1025"/>
                  <a:gd name="T34" fmla="*/ 745 w 795"/>
                  <a:gd name="T35" fmla="*/ 725 h 1025"/>
                  <a:gd name="T36" fmla="*/ 791 w 795"/>
                  <a:gd name="T37" fmla="*/ 615 h 1025"/>
                  <a:gd name="T38" fmla="*/ 787 w 795"/>
                  <a:gd name="T39" fmla="*/ 501 h 1025"/>
                  <a:gd name="T40" fmla="*/ 738 w 795"/>
                  <a:gd name="T41" fmla="*/ 394 h 1025"/>
                  <a:gd name="T42" fmla="*/ 658 w 795"/>
                  <a:gd name="T43" fmla="*/ 307 h 1025"/>
                  <a:gd name="T44" fmla="*/ 570 w 795"/>
                  <a:gd name="T45" fmla="*/ 250 h 1025"/>
                  <a:gd name="T46" fmla="*/ 487 w 795"/>
                  <a:gd name="T47" fmla="*/ 201 h 1025"/>
                  <a:gd name="T48" fmla="*/ 395 w 795"/>
                  <a:gd name="T49" fmla="*/ 151 h 1025"/>
                  <a:gd name="T50" fmla="*/ 300 w 795"/>
                  <a:gd name="T51" fmla="*/ 102 h 1025"/>
                  <a:gd name="T52" fmla="*/ 213 w 795"/>
                  <a:gd name="T53" fmla="*/ 60 h 1025"/>
                  <a:gd name="T54" fmla="*/ 129 w 795"/>
                  <a:gd name="T55" fmla="*/ 26 h 1025"/>
                  <a:gd name="T56" fmla="*/ 65 w 795"/>
                  <a:gd name="T57" fmla="*/ 3 h 1025"/>
                  <a:gd name="T58" fmla="*/ 15 w 795"/>
                  <a:gd name="T59" fmla="*/ 0 h 1025"/>
                  <a:gd name="T60" fmla="*/ 34 w 795"/>
                  <a:gd name="T61" fmla="*/ 26 h 1025"/>
                  <a:gd name="T62" fmla="*/ 114 w 795"/>
                  <a:gd name="T63" fmla="*/ 64 h 1025"/>
                  <a:gd name="T64" fmla="*/ 194 w 795"/>
                  <a:gd name="T65" fmla="*/ 102 h 1025"/>
                  <a:gd name="T66" fmla="*/ 278 w 795"/>
                  <a:gd name="T67" fmla="*/ 144 h 1025"/>
                  <a:gd name="T68" fmla="*/ 365 w 795"/>
                  <a:gd name="T69" fmla="*/ 189 h 1025"/>
                  <a:gd name="T70" fmla="*/ 449 w 795"/>
                  <a:gd name="T71" fmla="*/ 235 h 1025"/>
                  <a:gd name="T72" fmla="*/ 532 w 795"/>
                  <a:gd name="T73" fmla="*/ 292 h 1025"/>
                  <a:gd name="T74" fmla="*/ 608 w 795"/>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5"/>
                  <a:gd name="T115" fmla="*/ 0 h 1025"/>
                  <a:gd name="T116" fmla="*/ 795 w 795"/>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5" h="1025">
                    <a:moveTo>
                      <a:pt x="646" y="383"/>
                    </a:moveTo>
                    <a:lnTo>
                      <a:pt x="673" y="410"/>
                    </a:lnTo>
                    <a:lnTo>
                      <a:pt x="692" y="440"/>
                    </a:lnTo>
                    <a:lnTo>
                      <a:pt x="711" y="474"/>
                    </a:lnTo>
                    <a:lnTo>
                      <a:pt x="722" y="508"/>
                    </a:lnTo>
                    <a:lnTo>
                      <a:pt x="730" y="543"/>
                    </a:lnTo>
                    <a:lnTo>
                      <a:pt x="726" y="581"/>
                    </a:lnTo>
                    <a:lnTo>
                      <a:pt x="719" y="618"/>
                    </a:lnTo>
                    <a:lnTo>
                      <a:pt x="700" y="653"/>
                    </a:lnTo>
                    <a:lnTo>
                      <a:pt x="673" y="691"/>
                    </a:lnTo>
                    <a:lnTo>
                      <a:pt x="643" y="725"/>
                    </a:lnTo>
                    <a:lnTo>
                      <a:pt x="608" y="755"/>
                    </a:lnTo>
                    <a:lnTo>
                      <a:pt x="574" y="786"/>
                    </a:lnTo>
                    <a:lnTo>
                      <a:pt x="536" y="812"/>
                    </a:lnTo>
                    <a:lnTo>
                      <a:pt x="498" y="843"/>
                    </a:lnTo>
                    <a:lnTo>
                      <a:pt x="460" y="873"/>
                    </a:lnTo>
                    <a:lnTo>
                      <a:pt x="426" y="907"/>
                    </a:lnTo>
                    <a:lnTo>
                      <a:pt x="414" y="918"/>
                    </a:lnTo>
                    <a:lnTo>
                      <a:pt x="407" y="934"/>
                    </a:lnTo>
                    <a:lnTo>
                      <a:pt x="399" y="949"/>
                    </a:lnTo>
                    <a:lnTo>
                      <a:pt x="392" y="964"/>
                    </a:lnTo>
                    <a:lnTo>
                      <a:pt x="388" y="979"/>
                    </a:lnTo>
                    <a:lnTo>
                      <a:pt x="388" y="994"/>
                    </a:lnTo>
                    <a:lnTo>
                      <a:pt x="395" y="1010"/>
                    </a:lnTo>
                    <a:lnTo>
                      <a:pt x="407" y="1021"/>
                    </a:lnTo>
                    <a:lnTo>
                      <a:pt x="422" y="1025"/>
                    </a:lnTo>
                    <a:lnTo>
                      <a:pt x="437" y="1025"/>
                    </a:lnTo>
                    <a:lnTo>
                      <a:pt x="449" y="1021"/>
                    </a:lnTo>
                    <a:lnTo>
                      <a:pt x="460" y="1010"/>
                    </a:lnTo>
                    <a:lnTo>
                      <a:pt x="498" y="964"/>
                    </a:lnTo>
                    <a:lnTo>
                      <a:pt x="540" y="926"/>
                    </a:lnTo>
                    <a:lnTo>
                      <a:pt x="582" y="888"/>
                    </a:lnTo>
                    <a:lnTo>
                      <a:pt x="627" y="850"/>
                    </a:lnTo>
                    <a:lnTo>
                      <a:pt x="669" y="812"/>
                    </a:lnTo>
                    <a:lnTo>
                      <a:pt x="711" y="770"/>
                    </a:lnTo>
                    <a:lnTo>
                      <a:pt x="745" y="725"/>
                    </a:lnTo>
                    <a:lnTo>
                      <a:pt x="772" y="675"/>
                    </a:lnTo>
                    <a:lnTo>
                      <a:pt x="791" y="615"/>
                    </a:lnTo>
                    <a:lnTo>
                      <a:pt x="795" y="558"/>
                    </a:lnTo>
                    <a:lnTo>
                      <a:pt x="787" y="501"/>
                    </a:lnTo>
                    <a:lnTo>
                      <a:pt x="768" y="444"/>
                    </a:lnTo>
                    <a:lnTo>
                      <a:pt x="738" y="394"/>
                    </a:lnTo>
                    <a:lnTo>
                      <a:pt x="703" y="345"/>
                    </a:lnTo>
                    <a:lnTo>
                      <a:pt x="658" y="307"/>
                    </a:lnTo>
                    <a:lnTo>
                      <a:pt x="608" y="273"/>
                    </a:lnTo>
                    <a:lnTo>
                      <a:pt x="570" y="250"/>
                    </a:lnTo>
                    <a:lnTo>
                      <a:pt x="529" y="227"/>
                    </a:lnTo>
                    <a:lnTo>
                      <a:pt x="487" y="201"/>
                    </a:lnTo>
                    <a:lnTo>
                      <a:pt x="441" y="178"/>
                    </a:lnTo>
                    <a:lnTo>
                      <a:pt x="395" y="151"/>
                    </a:lnTo>
                    <a:lnTo>
                      <a:pt x="346" y="129"/>
                    </a:lnTo>
                    <a:lnTo>
                      <a:pt x="300" y="102"/>
                    </a:lnTo>
                    <a:lnTo>
                      <a:pt x="255" y="79"/>
                    </a:lnTo>
                    <a:lnTo>
                      <a:pt x="213" y="60"/>
                    </a:lnTo>
                    <a:lnTo>
                      <a:pt x="171" y="41"/>
                    </a:lnTo>
                    <a:lnTo>
                      <a:pt x="129" y="26"/>
                    </a:lnTo>
                    <a:lnTo>
                      <a:pt x="95" y="15"/>
                    </a:lnTo>
                    <a:lnTo>
                      <a:pt x="65" y="3"/>
                    </a:lnTo>
                    <a:lnTo>
                      <a:pt x="38" y="0"/>
                    </a:lnTo>
                    <a:lnTo>
                      <a:pt x="15" y="0"/>
                    </a:lnTo>
                    <a:lnTo>
                      <a:pt x="0" y="7"/>
                    </a:lnTo>
                    <a:lnTo>
                      <a:pt x="34" y="26"/>
                    </a:lnTo>
                    <a:lnTo>
                      <a:pt x="72" y="45"/>
                    </a:lnTo>
                    <a:lnTo>
                      <a:pt x="114" y="64"/>
                    </a:lnTo>
                    <a:lnTo>
                      <a:pt x="152" y="83"/>
                    </a:lnTo>
                    <a:lnTo>
                      <a:pt x="194" y="102"/>
                    </a:lnTo>
                    <a:lnTo>
                      <a:pt x="236" y="121"/>
                    </a:lnTo>
                    <a:lnTo>
                      <a:pt x="278" y="144"/>
                    </a:lnTo>
                    <a:lnTo>
                      <a:pt x="319" y="167"/>
                    </a:lnTo>
                    <a:lnTo>
                      <a:pt x="365" y="189"/>
                    </a:lnTo>
                    <a:lnTo>
                      <a:pt x="407" y="212"/>
                    </a:lnTo>
                    <a:lnTo>
                      <a:pt x="449" y="235"/>
                    </a:lnTo>
                    <a:lnTo>
                      <a:pt x="491" y="262"/>
                    </a:lnTo>
                    <a:lnTo>
                      <a:pt x="532" y="292"/>
                    </a:lnTo>
                    <a:lnTo>
                      <a:pt x="570" y="318"/>
                    </a:lnTo>
                    <a:lnTo>
                      <a:pt x="608" y="349"/>
                    </a:lnTo>
                    <a:lnTo>
                      <a:pt x="646" y="383"/>
                    </a:lnTo>
                    <a:close/>
                  </a:path>
                </a:pathLst>
              </a:custGeom>
              <a:solidFill>
                <a:srgbClr val="000000"/>
              </a:solidFill>
              <a:ln w="9525">
                <a:noFill/>
                <a:round/>
                <a:headEnd/>
                <a:tailEnd/>
              </a:ln>
            </p:spPr>
            <p:txBody>
              <a:bodyPr/>
              <a:lstStyle/>
              <a:p>
                <a:endParaRPr lang="en-US"/>
              </a:p>
            </p:txBody>
          </p:sp>
        </p:grpSp>
      </p:grpSp>
      <p:grpSp>
        <p:nvGrpSpPr>
          <p:cNvPr id="2371" name="Group 2253"/>
          <p:cNvGrpSpPr>
            <a:grpSpLocks/>
          </p:cNvGrpSpPr>
          <p:nvPr/>
        </p:nvGrpSpPr>
        <p:grpSpPr bwMode="auto">
          <a:xfrm rot="-2580993">
            <a:off x="5897563" y="1928813"/>
            <a:ext cx="914400" cy="582612"/>
            <a:chOff x="12912" y="12144"/>
            <a:chExt cx="2736" cy="1795"/>
          </a:xfrm>
        </p:grpSpPr>
        <p:grpSp>
          <p:nvGrpSpPr>
            <p:cNvPr id="2509" name="Group 2254"/>
            <p:cNvGrpSpPr>
              <a:grpSpLocks/>
            </p:cNvGrpSpPr>
            <p:nvPr/>
          </p:nvGrpSpPr>
          <p:grpSpPr bwMode="auto">
            <a:xfrm flipH="1">
              <a:off x="12912" y="12768"/>
              <a:ext cx="2736" cy="1171"/>
              <a:chOff x="4464" y="9901"/>
              <a:chExt cx="7591" cy="3249"/>
            </a:xfrm>
          </p:grpSpPr>
          <p:sp>
            <p:nvSpPr>
              <p:cNvPr id="2527" name="Freeform 2255"/>
              <p:cNvSpPr>
                <a:spLocks/>
              </p:cNvSpPr>
              <p:nvPr/>
            </p:nvSpPr>
            <p:spPr bwMode="auto">
              <a:xfrm>
                <a:off x="5186" y="11926"/>
                <a:ext cx="873" cy="1095"/>
              </a:xfrm>
              <a:custGeom>
                <a:avLst/>
                <a:gdLst>
                  <a:gd name="T0" fmla="*/ 861 w 873"/>
                  <a:gd name="T1" fmla="*/ 187 h 1095"/>
                  <a:gd name="T2" fmla="*/ 867 w 873"/>
                  <a:gd name="T3" fmla="*/ 230 h 1095"/>
                  <a:gd name="T4" fmla="*/ 830 w 873"/>
                  <a:gd name="T5" fmla="*/ 260 h 1095"/>
                  <a:gd name="T6" fmla="*/ 764 w 873"/>
                  <a:gd name="T7" fmla="*/ 260 h 1095"/>
                  <a:gd name="T8" fmla="*/ 594 w 873"/>
                  <a:gd name="T9" fmla="*/ 193 h 1095"/>
                  <a:gd name="T10" fmla="*/ 370 w 873"/>
                  <a:gd name="T11" fmla="*/ 205 h 1095"/>
                  <a:gd name="T12" fmla="*/ 236 w 873"/>
                  <a:gd name="T13" fmla="*/ 339 h 1095"/>
                  <a:gd name="T14" fmla="*/ 230 w 873"/>
                  <a:gd name="T15" fmla="*/ 502 h 1095"/>
                  <a:gd name="T16" fmla="*/ 333 w 873"/>
                  <a:gd name="T17" fmla="*/ 617 h 1095"/>
                  <a:gd name="T18" fmla="*/ 309 w 873"/>
                  <a:gd name="T19" fmla="*/ 659 h 1095"/>
                  <a:gd name="T20" fmla="*/ 170 w 873"/>
                  <a:gd name="T21" fmla="*/ 768 h 1095"/>
                  <a:gd name="T22" fmla="*/ 145 w 873"/>
                  <a:gd name="T23" fmla="*/ 908 h 1095"/>
                  <a:gd name="T24" fmla="*/ 267 w 873"/>
                  <a:gd name="T25" fmla="*/ 968 h 1095"/>
                  <a:gd name="T26" fmla="*/ 406 w 873"/>
                  <a:gd name="T27" fmla="*/ 932 h 1095"/>
                  <a:gd name="T28" fmla="*/ 485 w 873"/>
                  <a:gd name="T29" fmla="*/ 823 h 1095"/>
                  <a:gd name="T30" fmla="*/ 582 w 873"/>
                  <a:gd name="T31" fmla="*/ 823 h 1095"/>
                  <a:gd name="T32" fmla="*/ 570 w 873"/>
                  <a:gd name="T33" fmla="*/ 932 h 1095"/>
                  <a:gd name="T34" fmla="*/ 485 w 873"/>
                  <a:gd name="T35" fmla="*/ 1035 h 1095"/>
                  <a:gd name="T36" fmla="*/ 345 w 873"/>
                  <a:gd name="T37" fmla="*/ 1095 h 1095"/>
                  <a:gd name="T38" fmla="*/ 170 w 873"/>
                  <a:gd name="T39" fmla="*/ 1071 h 1095"/>
                  <a:gd name="T40" fmla="*/ 36 w 873"/>
                  <a:gd name="T41" fmla="*/ 986 h 1095"/>
                  <a:gd name="T42" fmla="*/ 0 w 873"/>
                  <a:gd name="T43" fmla="*/ 883 h 1095"/>
                  <a:gd name="T44" fmla="*/ 12 w 873"/>
                  <a:gd name="T45" fmla="*/ 774 h 1095"/>
                  <a:gd name="T46" fmla="*/ 97 w 873"/>
                  <a:gd name="T47" fmla="*/ 678 h 1095"/>
                  <a:gd name="T48" fmla="*/ 109 w 873"/>
                  <a:gd name="T49" fmla="*/ 611 h 1095"/>
                  <a:gd name="T50" fmla="*/ 36 w 873"/>
                  <a:gd name="T51" fmla="*/ 496 h 1095"/>
                  <a:gd name="T52" fmla="*/ 24 w 873"/>
                  <a:gd name="T53" fmla="*/ 351 h 1095"/>
                  <a:gd name="T54" fmla="*/ 60 w 873"/>
                  <a:gd name="T55" fmla="*/ 211 h 1095"/>
                  <a:gd name="T56" fmla="*/ 151 w 873"/>
                  <a:gd name="T57" fmla="*/ 90 h 1095"/>
                  <a:gd name="T58" fmla="*/ 291 w 873"/>
                  <a:gd name="T59" fmla="*/ 18 h 1095"/>
                  <a:gd name="T60" fmla="*/ 479 w 873"/>
                  <a:gd name="T61" fmla="*/ 6 h 1095"/>
                  <a:gd name="T62" fmla="*/ 709 w 873"/>
                  <a:gd name="T63" fmla="*/ 84 h 109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73"/>
                  <a:gd name="T97" fmla="*/ 0 h 1095"/>
                  <a:gd name="T98" fmla="*/ 873 w 873"/>
                  <a:gd name="T99" fmla="*/ 1095 h 109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73" h="1095">
                    <a:moveTo>
                      <a:pt x="836" y="163"/>
                    </a:moveTo>
                    <a:lnTo>
                      <a:pt x="861" y="187"/>
                    </a:lnTo>
                    <a:lnTo>
                      <a:pt x="873" y="211"/>
                    </a:lnTo>
                    <a:lnTo>
                      <a:pt x="867" y="230"/>
                    </a:lnTo>
                    <a:lnTo>
                      <a:pt x="855" y="248"/>
                    </a:lnTo>
                    <a:lnTo>
                      <a:pt x="830" y="260"/>
                    </a:lnTo>
                    <a:lnTo>
                      <a:pt x="800" y="266"/>
                    </a:lnTo>
                    <a:lnTo>
                      <a:pt x="764" y="260"/>
                    </a:lnTo>
                    <a:lnTo>
                      <a:pt x="733" y="248"/>
                    </a:lnTo>
                    <a:lnTo>
                      <a:pt x="594" y="193"/>
                    </a:lnTo>
                    <a:lnTo>
                      <a:pt x="473" y="181"/>
                    </a:lnTo>
                    <a:lnTo>
                      <a:pt x="370" y="205"/>
                    </a:lnTo>
                    <a:lnTo>
                      <a:pt x="285" y="266"/>
                    </a:lnTo>
                    <a:lnTo>
                      <a:pt x="236" y="339"/>
                    </a:lnTo>
                    <a:lnTo>
                      <a:pt x="218" y="423"/>
                    </a:lnTo>
                    <a:lnTo>
                      <a:pt x="230" y="502"/>
                    </a:lnTo>
                    <a:lnTo>
                      <a:pt x="291" y="575"/>
                    </a:lnTo>
                    <a:lnTo>
                      <a:pt x="333" y="617"/>
                    </a:lnTo>
                    <a:lnTo>
                      <a:pt x="333" y="647"/>
                    </a:lnTo>
                    <a:lnTo>
                      <a:pt x="309" y="659"/>
                    </a:lnTo>
                    <a:lnTo>
                      <a:pt x="267" y="684"/>
                    </a:lnTo>
                    <a:lnTo>
                      <a:pt x="170" y="768"/>
                    </a:lnTo>
                    <a:lnTo>
                      <a:pt x="133" y="847"/>
                    </a:lnTo>
                    <a:lnTo>
                      <a:pt x="145" y="908"/>
                    </a:lnTo>
                    <a:lnTo>
                      <a:pt x="200" y="944"/>
                    </a:lnTo>
                    <a:lnTo>
                      <a:pt x="267" y="968"/>
                    </a:lnTo>
                    <a:lnTo>
                      <a:pt x="345" y="962"/>
                    </a:lnTo>
                    <a:lnTo>
                      <a:pt x="406" y="932"/>
                    </a:lnTo>
                    <a:lnTo>
                      <a:pt x="448" y="871"/>
                    </a:lnTo>
                    <a:lnTo>
                      <a:pt x="485" y="823"/>
                    </a:lnTo>
                    <a:lnTo>
                      <a:pt x="539" y="805"/>
                    </a:lnTo>
                    <a:lnTo>
                      <a:pt x="582" y="823"/>
                    </a:lnTo>
                    <a:lnTo>
                      <a:pt x="588" y="883"/>
                    </a:lnTo>
                    <a:lnTo>
                      <a:pt x="570" y="932"/>
                    </a:lnTo>
                    <a:lnTo>
                      <a:pt x="533" y="986"/>
                    </a:lnTo>
                    <a:lnTo>
                      <a:pt x="485" y="1035"/>
                    </a:lnTo>
                    <a:lnTo>
                      <a:pt x="418" y="1071"/>
                    </a:lnTo>
                    <a:lnTo>
                      <a:pt x="345" y="1095"/>
                    </a:lnTo>
                    <a:lnTo>
                      <a:pt x="261" y="1095"/>
                    </a:lnTo>
                    <a:lnTo>
                      <a:pt x="170" y="1071"/>
                    </a:lnTo>
                    <a:lnTo>
                      <a:pt x="67" y="1017"/>
                    </a:lnTo>
                    <a:lnTo>
                      <a:pt x="36" y="986"/>
                    </a:lnTo>
                    <a:lnTo>
                      <a:pt x="12" y="938"/>
                    </a:lnTo>
                    <a:lnTo>
                      <a:pt x="0" y="883"/>
                    </a:lnTo>
                    <a:lnTo>
                      <a:pt x="0" y="829"/>
                    </a:lnTo>
                    <a:lnTo>
                      <a:pt x="12" y="774"/>
                    </a:lnTo>
                    <a:lnTo>
                      <a:pt x="42" y="720"/>
                    </a:lnTo>
                    <a:lnTo>
                      <a:pt x="97" y="678"/>
                    </a:lnTo>
                    <a:lnTo>
                      <a:pt x="164" y="653"/>
                    </a:lnTo>
                    <a:lnTo>
                      <a:pt x="109" y="611"/>
                    </a:lnTo>
                    <a:lnTo>
                      <a:pt x="67" y="557"/>
                    </a:lnTo>
                    <a:lnTo>
                      <a:pt x="36" y="496"/>
                    </a:lnTo>
                    <a:lnTo>
                      <a:pt x="24" y="423"/>
                    </a:lnTo>
                    <a:lnTo>
                      <a:pt x="24" y="351"/>
                    </a:lnTo>
                    <a:lnTo>
                      <a:pt x="36" y="278"/>
                    </a:lnTo>
                    <a:lnTo>
                      <a:pt x="60" y="211"/>
                    </a:lnTo>
                    <a:lnTo>
                      <a:pt x="103" y="145"/>
                    </a:lnTo>
                    <a:lnTo>
                      <a:pt x="151" y="90"/>
                    </a:lnTo>
                    <a:lnTo>
                      <a:pt x="218" y="48"/>
                    </a:lnTo>
                    <a:lnTo>
                      <a:pt x="291" y="18"/>
                    </a:lnTo>
                    <a:lnTo>
                      <a:pt x="382" y="0"/>
                    </a:lnTo>
                    <a:lnTo>
                      <a:pt x="479" y="6"/>
                    </a:lnTo>
                    <a:lnTo>
                      <a:pt x="588" y="30"/>
                    </a:lnTo>
                    <a:lnTo>
                      <a:pt x="709" y="84"/>
                    </a:lnTo>
                    <a:lnTo>
                      <a:pt x="836" y="163"/>
                    </a:lnTo>
                    <a:close/>
                  </a:path>
                </a:pathLst>
              </a:custGeom>
              <a:solidFill>
                <a:srgbClr val="000000"/>
              </a:solidFill>
              <a:ln w="9525">
                <a:noFill/>
                <a:round/>
                <a:headEnd/>
                <a:tailEnd/>
              </a:ln>
            </p:spPr>
            <p:txBody>
              <a:bodyPr/>
              <a:lstStyle/>
              <a:p>
                <a:endParaRPr lang="en-US"/>
              </a:p>
            </p:txBody>
          </p:sp>
          <p:sp>
            <p:nvSpPr>
              <p:cNvPr id="2528" name="Freeform 2256"/>
              <p:cNvSpPr>
                <a:spLocks/>
              </p:cNvSpPr>
              <p:nvPr/>
            </p:nvSpPr>
            <p:spPr bwMode="auto">
              <a:xfrm>
                <a:off x="4464" y="10945"/>
                <a:ext cx="1492" cy="1513"/>
              </a:xfrm>
              <a:custGeom>
                <a:avLst/>
                <a:gdLst>
                  <a:gd name="T0" fmla="*/ 758 w 1492"/>
                  <a:gd name="T1" fmla="*/ 248 h 1513"/>
                  <a:gd name="T2" fmla="*/ 976 w 1492"/>
                  <a:gd name="T3" fmla="*/ 24 h 1513"/>
                  <a:gd name="T4" fmla="*/ 1249 w 1492"/>
                  <a:gd name="T5" fmla="*/ 24 h 1513"/>
                  <a:gd name="T6" fmla="*/ 1455 w 1492"/>
                  <a:gd name="T7" fmla="*/ 218 h 1513"/>
                  <a:gd name="T8" fmla="*/ 1480 w 1492"/>
                  <a:gd name="T9" fmla="*/ 442 h 1513"/>
                  <a:gd name="T10" fmla="*/ 1425 w 1492"/>
                  <a:gd name="T11" fmla="*/ 430 h 1513"/>
                  <a:gd name="T12" fmla="*/ 1364 w 1492"/>
                  <a:gd name="T13" fmla="*/ 254 h 1513"/>
                  <a:gd name="T14" fmla="*/ 1189 w 1492"/>
                  <a:gd name="T15" fmla="*/ 139 h 1513"/>
                  <a:gd name="T16" fmla="*/ 976 w 1492"/>
                  <a:gd name="T17" fmla="*/ 194 h 1513"/>
                  <a:gd name="T18" fmla="*/ 861 w 1492"/>
                  <a:gd name="T19" fmla="*/ 412 h 1513"/>
                  <a:gd name="T20" fmla="*/ 867 w 1492"/>
                  <a:gd name="T21" fmla="*/ 623 h 1513"/>
                  <a:gd name="T22" fmla="*/ 801 w 1492"/>
                  <a:gd name="T23" fmla="*/ 630 h 1513"/>
                  <a:gd name="T24" fmla="*/ 637 w 1492"/>
                  <a:gd name="T25" fmla="*/ 539 h 1513"/>
                  <a:gd name="T26" fmla="*/ 407 w 1492"/>
                  <a:gd name="T27" fmla="*/ 563 h 1513"/>
                  <a:gd name="T28" fmla="*/ 267 w 1492"/>
                  <a:gd name="T29" fmla="*/ 751 h 1513"/>
                  <a:gd name="T30" fmla="*/ 291 w 1492"/>
                  <a:gd name="T31" fmla="*/ 1011 h 1513"/>
                  <a:gd name="T32" fmla="*/ 413 w 1492"/>
                  <a:gd name="T33" fmla="*/ 1180 h 1513"/>
                  <a:gd name="T34" fmla="*/ 352 w 1492"/>
                  <a:gd name="T35" fmla="*/ 1223 h 1513"/>
                  <a:gd name="T36" fmla="*/ 213 w 1492"/>
                  <a:gd name="T37" fmla="*/ 1211 h 1513"/>
                  <a:gd name="T38" fmla="*/ 140 w 1492"/>
                  <a:gd name="T39" fmla="*/ 1265 h 1513"/>
                  <a:gd name="T40" fmla="*/ 170 w 1492"/>
                  <a:gd name="T41" fmla="*/ 1350 h 1513"/>
                  <a:gd name="T42" fmla="*/ 267 w 1492"/>
                  <a:gd name="T43" fmla="*/ 1416 h 1513"/>
                  <a:gd name="T44" fmla="*/ 346 w 1492"/>
                  <a:gd name="T45" fmla="*/ 1422 h 1513"/>
                  <a:gd name="T46" fmla="*/ 370 w 1492"/>
                  <a:gd name="T47" fmla="*/ 1447 h 1513"/>
                  <a:gd name="T48" fmla="*/ 358 w 1492"/>
                  <a:gd name="T49" fmla="*/ 1489 h 1513"/>
                  <a:gd name="T50" fmla="*/ 279 w 1492"/>
                  <a:gd name="T51" fmla="*/ 1513 h 1513"/>
                  <a:gd name="T52" fmla="*/ 146 w 1492"/>
                  <a:gd name="T53" fmla="*/ 1495 h 1513"/>
                  <a:gd name="T54" fmla="*/ 43 w 1492"/>
                  <a:gd name="T55" fmla="*/ 1404 h 1513"/>
                  <a:gd name="T56" fmla="*/ 0 w 1492"/>
                  <a:gd name="T57" fmla="*/ 1271 h 1513"/>
                  <a:gd name="T58" fmla="*/ 55 w 1492"/>
                  <a:gd name="T59" fmla="*/ 1144 h 1513"/>
                  <a:gd name="T60" fmla="*/ 73 w 1492"/>
                  <a:gd name="T61" fmla="*/ 987 h 1513"/>
                  <a:gd name="T62" fmla="*/ 55 w 1492"/>
                  <a:gd name="T63" fmla="*/ 708 h 1513"/>
                  <a:gd name="T64" fmla="*/ 200 w 1492"/>
                  <a:gd name="T65" fmla="*/ 454 h 1513"/>
                  <a:gd name="T66" fmla="*/ 504 w 1492"/>
                  <a:gd name="T67" fmla="*/ 369 h 15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92"/>
                  <a:gd name="T103" fmla="*/ 0 h 1513"/>
                  <a:gd name="T104" fmla="*/ 1492 w 1492"/>
                  <a:gd name="T105" fmla="*/ 1513 h 151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92" h="1513">
                    <a:moveTo>
                      <a:pt x="716" y="442"/>
                    </a:moveTo>
                    <a:lnTo>
                      <a:pt x="758" y="248"/>
                    </a:lnTo>
                    <a:lnTo>
                      <a:pt x="849" y="109"/>
                    </a:lnTo>
                    <a:lnTo>
                      <a:pt x="976" y="24"/>
                    </a:lnTo>
                    <a:lnTo>
                      <a:pt x="1110" y="0"/>
                    </a:lnTo>
                    <a:lnTo>
                      <a:pt x="1249" y="24"/>
                    </a:lnTo>
                    <a:lnTo>
                      <a:pt x="1364" y="97"/>
                    </a:lnTo>
                    <a:lnTo>
                      <a:pt x="1455" y="218"/>
                    </a:lnTo>
                    <a:lnTo>
                      <a:pt x="1492" y="387"/>
                    </a:lnTo>
                    <a:lnTo>
                      <a:pt x="1480" y="442"/>
                    </a:lnTo>
                    <a:lnTo>
                      <a:pt x="1455" y="454"/>
                    </a:lnTo>
                    <a:lnTo>
                      <a:pt x="1425" y="430"/>
                    </a:lnTo>
                    <a:lnTo>
                      <a:pt x="1407" y="387"/>
                    </a:lnTo>
                    <a:lnTo>
                      <a:pt x="1364" y="254"/>
                    </a:lnTo>
                    <a:lnTo>
                      <a:pt x="1286" y="176"/>
                    </a:lnTo>
                    <a:lnTo>
                      <a:pt x="1189" y="139"/>
                    </a:lnTo>
                    <a:lnTo>
                      <a:pt x="1080" y="145"/>
                    </a:lnTo>
                    <a:lnTo>
                      <a:pt x="976" y="194"/>
                    </a:lnTo>
                    <a:lnTo>
                      <a:pt x="898" y="284"/>
                    </a:lnTo>
                    <a:lnTo>
                      <a:pt x="861" y="412"/>
                    </a:lnTo>
                    <a:lnTo>
                      <a:pt x="873" y="581"/>
                    </a:lnTo>
                    <a:lnTo>
                      <a:pt x="867" y="623"/>
                    </a:lnTo>
                    <a:lnTo>
                      <a:pt x="843" y="636"/>
                    </a:lnTo>
                    <a:lnTo>
                      <a:pt x="801" y="630"/>
                    </a:lnTo>
                    <a:lnTo>
                      <a:pt x="764" y="611"/>
                    </a:lnTo>
                    <a:lnTo>
                      <a:pt x="637" y="539"/>
                    </a:lnTo>
                    <a:lnTo>
                      <a:pt x="510" y="527"/>
                    </a:lnTo>
                    <a:lnTo>
                      <a:pt x="407" y="563"/>
                    </a:lnTo>
                    <a:lnTo>
                      <a:pt x="322" y="642"/>
                    </a:lnTo>
                    <a:lnTo>
                      <a:pt x="267" y="751"/>
                    </a:lnTo>
                    <a:lnTo>
                      <a:pt x="255" y="878"/>
                    </a:lnTo>
                    <a:lnTo>
                      <a:pt x="291" y="1011"/>
                    </a:lnTo>
                    <a:lnTo>
                      <a:pt x="388" y="1138"/>
                    </a:lnTo>
                    <a:lnTo>
                      <a:pt x="413" y="1180"/>
                    </a:lnTo>
                    <a:lnTo>
                      <a:pt x="394" y="1205"/>
                    </a:lnTo>
                    <a:lnTo>
                      <a:pt x="352" y="1223"/>
                    </a:lnTo>
                    <a:lnTo>
                      <a:pt x="304" y="1223"/>
                    </a:lnTo>
                    <a:lnTo>
                      <a:pt x="213" y="1211"/>
                    </a:lnTo>
                    <a:lnTo>
                      <a:pt x="158" y="1229"/>
                    </a:lnTo>
                    <a:lnTo>
                      <a:pt x="140" y="1265"/>
                    </a:lnTo>
                    <a:lnTo>
                      <a:pt x="146" y="1307"/>
                    </a:lnTo>
                    <a:lnTo>
                      <a:pt x="170" y="1350"/>
                    </a:lnTo>
                    <a:lnTo>
                      <a:pt x="219" y="1392"/>
                    </a:lnTo>
                    <a:lnTo>
                      <a:pt x="267" y="1416"/>
                    </a:lnTo>
                    <a:lnTo>
                      <a:pt x="328" y="1422"/>
                    </a:lnTo>
                    <a:lnTo>
                      <a:pt x="346" y="1422"/>
                    </a:lnTo>
                    <a:lnTo>
                      <a:pt x="364" y="1435"/>
                    </a:lnTo>
                    <a:lnTo>
                      <a:pt x="370" y="1447"/>
                    </a:lnTo>
                    <a:lnTo>
                      <a:pt x="370" y="1465"/>
                    </a:lnTo>
                    <a:lnTo>
                      <a:pt x="358" y="1489"/>
                    </a:lnTo>
                    <a:lnTo>
                      <a:pt x="328" y="1501"/>
                    </a:lnTo>
                    <a:lnTo>
                      <a:pt x="279" y="1513"/>
                    </a:lnTo>
                    <a:lnTo>
                      <a:pt x="207" y="1513"/>
                    </a:lnTo>
                    <a:lnTo>
                      <a:pt x="146" y="1495"/>
                    </a:lnTo>
                    <a:lnTo>
                      <a:pt x="91" y="1459"/>
                    </a:lnTo>
                    <a:lnTo>
                      <a:pt x="43" y="1404"/>
                    </a:lnTo>
                    <a:lnTo>
                      <a:pt x="13" y="1338"/>
                    </a:lnTo>
                    <a:lnTo>
                      <a:pt x="0" y="1271"/>
                    </a:lnTo>
                    <a:lnTo>
                      <a:pt x="13" y="1205"/>
                    </a:lnTo>
                    <a:lnTo>
                      <a:pt x="55" y="1144"/>
                    </a:lnTo>
                    <a:lnTo>
                      <a:pt x="140" y="1096"/>
                    </a:lnTo>
                    <a:lnTo>
                      <a:pt x="73" y="987"/>
                    </a:lnTo>
                    <a:lnTo>
                      <a:pt x="43" y="853"/>
                    </a:lnTo>
                    <a:lnTo>
                      <a:pt x="55" y="708"/>
                    </a:lnTo>
                    <a:lnTo>
                      <a:pt x="110" y="569"/>
                    </a:lnTo>
                    <a:lnTo>
                      <a:pt x="200" y="454"/>
                    </a:lnTo>
                    <a:lnTo>
                      <a:pt x="334" y="381"/>
                    </a:lnTo>
                    <a:lnTo>
                      <a:pt x="504" y="369"/>
                    </a:lnTo>
                    <a:lnTo>
                      <a:pt x="716" y="442"/>
                    </a:lnTo>
                    <a:close/>
                  </a:path>
                </a:pathLst>
              </a:custGeom>
              <a:solidFill>
                <a:srgbClr val="000000"/>
              </a:solidFill>
              <a:ln w="9525">
                <a:noFill/>
                <a:round/>
                <a:headEnd/>
                <a:tailEnd/>
              </a:ln>
            </p:spPr>
            <p:txBody>
              <a:bodyPr/>
              <a:lstStyle/>
              <a:p>
                <a:endParaRPr lang="en-US"/>
              </a:p>
            </p:txBody>
          </p:sp>
          <p:sp>
            <p:nvSpPr>
              <p:cNvPr id="2529" name="Freeform 2257"/>
              <p:cNvSpPr>
                <a:spLocks/>
              </p:cNvSpPr>
              <p:nvPr/>
            </p:nvSpPr>
            <p:spPr bwMode="auto">
              <a:xfrm rot="719888">
                <a:off x="11357" y="11985"/>
                <a:ext cx="321" cy="418"/>
              </a:xfrm>
              <a:custGeom>
                <a:avLst/>
                <a:gdLst>
                  <a:gd name="T0" fmla="*/ 79 w 321"/>
                  <a:gd name="T1" fmla="*/ 243 h 418"/>
                  <a:gd name="T2" fmla="*/ 67 w 321"/>
                  <a:gd name="T3" fmla="*/ 309 h 418"/>
                  <a:gd name="T4" fmla="*/ 85 w 321"/>
                  <a:gd name="T5" fmla="*/ 345 h 418"/>
                  <a:gd name="T6" fmla="*/ 115 w 321"/>
                  <a:gd name="T7" fmla="*/ 345 h 418"/>
                  <a:gd name="T8" fmla="*/ 146 w 321"/>
                  <a:gd name="T9" fmla="*/ 321 h 418"/>
                  <a:gd name="T10" fmla="*/ 158 w 321"/>
                  <a:gd name="T11" fmla="*/ 285 h 418"/>
                  <a:gd name="T12" fmla="*/ 158 w 321"/>
                  <a:gd name="T13" fmla="*/ 261 h 418"/>
                  <a:gd name="T14" fmla="*/ 140 w 321"/>
                  <a:gd name="T15" fmla="*/ 237 h 418"/>
                  <a:gd name="T16" fmla="*/ 127 w 321"/>
                  <a:gd name="T17" fmla="*/ 218 h 418"/>
                  <a:gd name="T18" fmla="*/ 121 w 321"/>
                  <a:gd name="T19" fmla="*/ 194 h 418"/>
                  <a:gd name="T20" fmla="*/ 133 w 321"/>
                  <a:gd name="T21" fmla="*/ 164 h 418"/>
                  <a:gd name="T22" fmla="*/ 152 w 321"/>
                  <a:gd name="T23" fmla="*/ 134 h 418"/>
                  <a:gd name="T24" fmla="*/ 170 w 321"/>
                  <a:gd name="T25" fmla="*/ 109 h 418"/>
                  <a:gd name="T26" fmla="*/ 152 w 321"/>
                  <a:gd name="T27" fmla="*/ 73 h 418"/>
                  <a:gd name="T28" fmla="*/ 170 w 321"/>
                  <a:gd name="T29" fmla="*/ 25 h 418"/>
                  <a:gd name="T30" fmla="*/ 218 w 321"/>
                  <a:gd name="T31" fmla="*/ 0 h 418"/>
                  <a:gd name="T32" fmla="*/ 279 w 321"/>
                  <a:gd name="T33" fmla="*/ 13 h 418"/>
                  <a:gd name="T34" fmla="*/ 321 w 321"/>
                  <a:gd name="T35" fmla="*/ 67 h 418"/>
                  <a:gd name="T36" fmla="*/ 309 w 321"/>
                  <a:gd name="T37" fmla="*/ 115 h 418"/>
                  <a:gd name="T38" fmla="*/ 273 w 321"/>
                  <a:gd name="T39" fmla="*/ 152 h 418"/>
                  <a:gd name="T40" fmla="*/ 230 w 321"/>
                  <a:gd name="T41" fmla="*/ 152 h 418"/>
                  <a:gd name="T42" fmla="*/ 218 w 321"/>
                  <a:gd name="T43" fmla="*/ 170 h 418"/>
                  <a:gd name="T44" fmla="*/ 200 w 321"/>
                  <a:gd name="T45" fmla="*/ 188 h 418"/>
                  <a:gd name="T46" fmla="*/ 194 w 321"/>
                  <a:gd name="T47" fmla="*/ 212 h 418"/>
                  <a:gd name="T48" fmla="*/ 212 w 321"/>
                  <a:gd name="T49" fmla="*/ 237 h 418"/>
                  <a:gd name="T50" fmla="*/ 237 w 321"/>
                  <a:gd name="T51" fmla="*/ 267 h 418"/>
                  <a:gd name="T52" fmla="*/ 243 w 321"/>
                  <a:gd name="T53" fmla="*/ 303 h 418"/>
                  <a:gd name="T54" fmla="*/ 230 w 321"/>
                  <a:gd name="T55" fmla="*/ 339 h 418"/>
                  <a:gd name="T56" fmla="*/ 212 w 321"/>
                  <a:gd name="T57" fmla="*/ 370 h 418"/>
                  <a:gd name="T58" fmla="*/ 182 w 321"/>
                  <a:gd name="T59" fmla="*/ 400 h 418"/>
                  <a:gd name="T60" fmla="*/ 140 w 321"/>
                  <a:gd name="T61" fmla="*/ 418 h 418"/>
                  <a:gd name="T62" fmla="*/ 103 w 321"/>
                  <a:gd name="T63" fmla="*/ 418 h 418"/>
                  <a:gd name="T64" fmla="*/ 61 w 321"/>
                  <a:gd name="T65" fmla="*/ 406 h 418"/>
                  <a:gd name="T66" fmla="*/ 6 w 321"/>
                  <a:gd name="T67" fmla="*/ 352 h 418"/>
                  <a:gd name="T68" fmla="*/ 0 w 321"/>
                  <a:gd name="T69" fmla="*/ 297 h 418"/>
                  <a:gd name="T70" fmla="*/ 24 w 321"/>
                  <a:gd name="T71" fmla="*/ 261 h 418"/>
                  <a:gd name="T72" fmla="*/ 79 w 321"/>
                  <a:gd name="T73" fmla="*/ 243 h 41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21"/>
                  <a:gd name="T112" fmla="*/ 0 h 418"/>
                  <a:gd name="T113" fmla="*/ 321 w 321"/>
                  <a:gd name="T114" fmla="*/ 418 h 41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21" h="418">
                    <a:moveTo>
                      <a:pt x="79" y="243"/>
                    </a:moveTo>
                    <a:lnTo>
                      <a:pt x="67" y="309"/>
                    </a:lnTo>
                    <a:lnTo>
                      <a:pt x="85" y="345"/>
                    </a:lnTo>
                    <a:lnTo>
                      <a:pt x="115" y="345"/>
                    </a:lnTo>
                    <a:lnTo>
                      <a:pt x="146" y="321"/>
                    </a:lnTo>
                    <a:lnTo>
                      <a:pt x="158" y="285"/>
                    </a:lnTo>
                    <a:lnTo>
                      <a:pt x="158" y="261"/>
                    </a:lnTo>
                    <a:lnTo>
                      <a:pt x="140" y="237"/>
                    </a:lnTo>
                    <a:lnTo>
                      <a:pt x="127" y="218"/>
                    </a:lnTo>
                    <a:lnTo>
                      <a:pt x="121" y="194"/>
                    </a:lnTo>
                    <a:lnTo>
                      <a:pt x="133" y="164"/>
                    </a:lnTo>
                    <a:lnTo>
                      <a:pt x="152" y="134"/>
                    </a:lnTo>
                    <a:lnTo>
                      <a:pt x="170" y="109"/>
                    </a:lnTo>
                    <a:lnTo>
                      <a:pt x="152" y="73"/>
                    </a:lnTo>
                    <a:lnTo>
                      <a:pt x="170" y="25"/>
                    </a:lnTo>
                    <a:lnTo>
                      <a:pt x="218" y="0"/>
                    </a:lnTo>
                    <a:lnTo>
                      <a:pt x="279" y="13"/>
                    </a:lnTo>
                    <a:lnTo>
                      <a:pt x="321" y="67"/>
                    </a:lnTo>
                    <a:lnTo>
                      <a:pt x="309" y="115"/>
                    </a:lnTo>
                    <a:lnTo>
                      <a:pt x="273" y="152"/>
                    </a:lnTo>
                    <a:lnTo>
                      <a:pt x="230" y="152"/>
                    </a:lnTo>
                    <a:lnTo>
                      <a:pt x="218" y="170"/>
                    </a:lnTo>
                    <a:lnTo>
                      <a:pt x="200" y="188"/>
                    </a:lnTo>
                    <a:lnTo>
                      <a:pt x="194" y="212"/>
                    </a:lnTo>
                    <a:lnTo>
                      <a:pt x="212" y="237"/>
                    </a:lnTo>
                    <a:lnTo>
                      <a:pt x="237" y="267"/>
                    </a:lnTo>
                    <a:lnTo>
                      <a:pt x="243" y="303"/>
                    </a:lnTo>
                    <a:lnTo>
                      <a:pt x="230" y="339"/>
                    </a:lnTo>
                    <a:lnTo>
                      <a:pt x="212" y="370"/>
                    </a:lnTo>
                    <a:lnTo>
                      <a:pt x="182" y="400"/>
                    </a:lnTo>
                    <a:lnTo>
                      <a:pt x="140" y="418"/>
                    </a:lnTo>
                    <a:lnTo>
                      <a:pt x="103" y="418"/>
                    </a:lnTo>
                    <a:lnTo>
                      <a:pt x="61" y="406"/>
                    </a:lnTo>
                    <a:lnTo>
                      <a:pt x="6" y="352"/>
                    </a:lnTo>
                    <a:lnTo>
                      <a:pt x="0" y="297"/>
                    </a:lnTo>
                    <a:lnTo>
                      <a:pt x="24" y="261"/>
                    </a:lnTo>
                    <a:lnTo>
                      <a:pt x="79" y="243"/>
                    </a:lnTo>
                    <a:close/>
                  </a:path>
                </a:pathLst>
              </a:custGeom>
              <a:solidFill>
                <a:srgbClr val="000000"/>
              </a:solidFill>
              <a:ln w="9525">
                <a:noFill/>
                <a:round/>
                <a:headEnd/>
                <a:tailEnd/>
              </a:ln>
            </p:spPr>
            <p:txBody>
              <a:bodyPr/>
              <a:lstStyle/>
              <a:p>
                <a:endParaRPr lang="en-US"/>
              </a:p>
            </p:txBody>
          </p:sp>
          <p:sp>
            <p:nvSpPr>
              <p:cNvPr id="2530" name="Freeform 2258"/>
              <p:cNvSpPr>
                <a:spLocks/>
              </p:cNvSpPr>
              <p:nvPr/>
            </p:nvSpPr>
            <p:spPr bwMode="auto">
              <a:xfrm rot="719888">
                <a:off x="11576" y="12046"/>
                <a:ext cx="73" cy="72"/>
              </a:xfrm>
              <a:custGeom>
                <a:avLst/>
                <a:gdLst>
                  <a:gd name="T0" fmla="*/ 18 w 73"/>
                  <a:gd name="T1" fmla="*/ 66 h 72"/>
                  <a:gd name="T2" fmla="*/ 30 w 73"/>
                  <a:gd name="T3" fmla="*/ 72 h 72"/>
                  <a:gd name="T4" fmla="*/ 49 w 73"/>
                  <a:gd name="T5" fmla="*/ 72 h 72"/>
                  <a:gd name="T6" fmla="*/ 61 w 73"/>
                  <a:gd name="T7" fmla="*/ 66 h 72"/>
                  <a:gd name="T8" fmla="*/ 67 w 73"/>
                  <a:gd name="T9" fmla="*/ 60 h 72"/>
                  <a:gd name="T10" fmla="*/ 73 w 73"/>
                  <a:gd name="T11" fmla="*/ 48 h 72"/>
                  <a:gd name="T12" fmla="*/ 73 w 73"/>
                  <a:gd name="T13" fmla="*/ 30 h 72"/>
                  <a:gd name="T14" fmla="*/ 67 w 73"/>
                  <a:gd name="T15" fmla="*/ 18 h 72"/>
                  <a:gd name="T16" fmla="*/ 55 w 73"/>
                  <a:gd name="T17" fmla="*/ 6 h 72"/>
                  <a:gd name="T18" fmla="*/ 43 w 73"/>
                  <a:gd name="T19" fmla="*/ 0 h 72"/>
                  <a:gd name="T20" fmla="*/ 30 w 73"/>
                  <a:gd name="T21" fmla="*/ 0 h 72"/>
                  <a:gd name="T22" fmla="*/ 18 w 73"/>
                  <a:gd name="T23" fmla="*/ 6 h 72"/>
                  <a:gd name="T24" fmla="*/ 6 w 73"/>
                  <a:gd name="T25" fmla="*/ 18 h 72"/>
                  <a:gd name="T26" fmla="*/ 0 w 73"/>
                  <a:gd name="T27" fmla="*/ 30 h 72"/>
                  <a:gd name="T28" fmla="*/ 0 w 73"/>
                  <a:gd name="T29" fmla="*/ 48 h 72"/>
                  <a:gd name="T30" fmla="*/ 6 w 73"/>
                  <a:gd name="T31" fmla="*/ 60 h 72"/>
                  <a:gd name="T32" fmla="*/ 18 w 73"/>
                  <a:gd name="T33" fmla="*/ 66 h 7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3"/>
                  <a:gd name="T52" fmla="*/ 0 h 72"/>
                  <a:gd name="T53" fmla="*/ 73 w 73"/>
                  <a:gd name="T54" fmla="*/ 72 h 7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3" h="72">
                    <a:moveTo>
                      <a:pt x="18" y="66"/>
                    </a:moveTo>
                    <a:lnTo>
                      <a:pt x="30" y="72"/>
                    </a:lnTo>
                    <a:lnTo>
                      <a:pt x="49" y="72"/>
                    </a:lnTo>
                    <a:lnTo>
                      <a:pt x="61" y="66"/>
                    </a:lnTo>
                    <a:lnTo>
                      <a:pt x="67" y="60"/>
                    </a:lnTo>
                    <a:lnTo>
                      <a:pt x="73" y="48"/>
                    </a:lnTo>
                    <a:lnTo>
                      <a:pt x="73" y="30"/>
                    </a:lnTo>
                    <a:lnTo>
                      <a:pt x="67" y="18"/>
                    </a:lnTo>
                    <a:lnTo>
                      <a:pt x="55" y="6"/>
                    </a:lnTo>
                    <a:lnTo>
                      <a:pt x="43" y="0"/>
                    </a:lnTo>
                    <a:lnTo>
                      <a:pt x="30" y="0"/>
                    </a:lnTo>
                    <a:lnTo>
                      <a:pt x="18" y="6"/>
                    </a:lnTo>
                    <a:lnTo>
                      <a:pt x="6" y="18"/>
                    </a:lnTo>
                    <a:lnTo>
                      <a:pt x="0" y="30"/>
                    </a:lnTo>
                    <a:lnTo>
                      <a:pt x="0" y="48"/>
                    </a:lnTo>
                    <a:lnTo>
                      <a:pt x="6" y="60"/>
                    </a:lnTo>
                    <a:lnTo>
                      <a:pt x="18" y="66"/>
                    </a:lnTo>
                    <a:close/>
                  </a:path>
                </a:pathLst>
              </a:custGeom>
              <a:solidFill>
                <a:srgbClr val="FFFFFF"/>
              </a:solidFill>
              <a:ln w="9525">
                <a:noFill/>
                <a:round/>
                <a:headEnd/>
                <a:tailEnd/>
              </a:ln>
            </p:spPr>
            <p:txBody>
              <a:bodyPr/>
              <a:lstStyle/>
              <a:p>
                <a:endParaRPr lang="en-US"/>
              </a:p>
            </p:txBody>
          </p:sp>
          <p:sp>
            <p:nvSpPr>
              <p:cNvPr id="2531" name="Freeform 2259"/>
              <p:cNvSpPr>
                <a:spLocks/>
              </p:cNvSpPr>
              <p:nvPr/>
            </p:nvSpPr>
            <p:spPr bwMode="auto">
              <a:xfrm rot="719888">
                <a:off x="11594" y="12750"/>
                <a:ext cx="461" cy="400"/>
              </a:xfrm>
              <a:custGeom>
                <a:avLst/>
                <a:gdLst>
                  <a:gd name="T0" fmla="*/ 30 w 461"/>
                  <a:gd name="T1" fmla="*/ 67 h 400"/>
                  <a:gd name="T2" fmla="*/ 49 w 461"/>
                  <a:gd name="T3" fmla="*/ 49 h 400"/>
                  <a:gd name="T4" fmla="*/ 79 w 461"/>
                  <a:gd name="T5" fmla="*/ 31 h 400"/>
                  <a:gd name="T6" fmla="*/ 115 w 461"/>
                  <a:gd name="T7" fmla="*/ 19 h 400"/>
                  <a:gd name="T8" fmla="*/ 164 w 461"/>
                  <a:gd name="T9" fmla="*/ 7 h 400"/>
                  <a:gd name="T10" fmla="*/ 212 w 461"/>
                  <a:gd name="T11" fmla="*/ 0 h 400"/>
                  <a:gd name="T12" fmla="*/ 261 w 461"/>
                  <a:gd name="T13" fmla="*/ 0 h 400"/>
                  <a:gd name="T14" fmla="*/ 303 w 461"/>
                  <a:gd name="T15" fmla="*/ 0 h 400"/>
                  <a:gd name="T16" fmla="*/ 346 w 461"/>
                  <a:gd name="T17" fmla="*/ 7 h 400"/>
                  <a:gd name="T18" fmla="*/ 424 w 461"/>
                  <a:gd name="T19" fmla="*/ 73 h 400"/>
                  <a:gd name="T20" fmla="*/ 455 w 461"/>
                  <a:gd name="T21" fmla="*/ 194 h 400"/>
                  <a:gd name="T22" fmla="*/ 461 w 461"/>
                  <a:gd name="T23" fmla="*/ 309 h 400"/>
                  <a:gd name="T24" fmla="*/ 455 w 461"/>
                  <a:gd name="T25" fmla="*/ 364 h 400"/>
                  <a:gd name="T26" fmla="*/ 418 w 461"/>
                  <a:gd name="T27" fmla="*/ 376 h 400"/>
                  <a:gd name="T28" fmla="*/ 364 w 461"/>
                  <a:gd name="T29" fmla="*/ 388 h 400"/>
                  <a:gd name="T30" fmla="*/ 303 w 461"/>
                  <a:gd name="T31" fmla="*/ 394 h 400"/>
                  <a:gd name="T32" fmla="*/ 237 w 461"/>
                  <a:gd name="T33" fmla="*/ 400 h 400"/>
                  <a:gd name="T34" fmla="*/ 170 w 461"/>
                  <a:gd name="T35" fmla="*/ 400 h 400"/>
                  <a:gd name="T36" fmla="*/ 109 w 461"/>
                  <a:gd name="T37" fmla="*/ 394 h 400"/>
                  <a:gd name="T38" fmla="*/ 61 w 461"/>
                  <a:gd name="T39" fmla="*/ 394 h 400"/>
                  <a:gd name="T40" fmla="*/ 30 w 461"/>
                  <a:gd name="T41" fmla="*/ 382 h 400"/>
                  <a:gd name="T42" fmla="*/ 6 w 461"/>
                  <a:gd name="T43" fmla="*/ 327 h 400"/>
                  <a:gd name="T44" fmla="*/ 0 w 461"/>
                  <a:gd name="T45" fmla="*/ 230 h 400"/>
                  <a:gd name="T46" fmla="*/ 12 w 461"/>
                  <a:gd name="T47" fmla="*/ 134 h 400"/>
                  <a:gd name="T48" fmla="*/ 30 w 461"/>
                  <a:gd name="T49" fmla="*/ 67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61"/>
                  <a:gd name="T76" fmla="*/ 0 h 400"/>
                  <a:gd name="T77" fmla="*/ 461 w 461"/>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61" h="400">
                    <a:moveTo>
                      <a:pt x="30" y="67"/>
                    </a:moveTo>
                    <a:lnTo>
                      <a:pt x="49" y="49"/>
                    </a:lnTo>
                    <a:lnTo>
                      <a:pt x="79" y="31"/>
                    </a:lnTo>
                    <a:lnTo>
                      <a:pt x="115" y="19"/>
                    </a:lnTo>
                    <a:lnTo>
                      <a:pt x="164" y="7"/>
                    </a:lnTo>
                    <a:lnTo>
                      <a:pt x="212" y="0"/>
                    </a:lnTo>
                    <a:lnTo>
                      <a:pt x="261" y="0"/>
                    </a:lnTo>
                    <a:lnTo>
                      <a:pt x="303" y="0"/>
                    </a:lnTo>
                    <a:lnTo>
                      <a:pt x="346" y="7"/>
                    </a:lnTo>
                    <a:lnTo>
                      <a:pt x="424" y="73"/>
                    </a:lnTo>
                    <a:lnTo>
                      <a:pt x="455" y="194"/>
                    </a:lnTo>
                    <a:lnTo>
                      <a:pt x="461" y="309"/>
                    </a:lnTo>
                    <a:lnTo>
                      <a:pt x="455" y="364"/>
                    </a:lnTo>
                    <a:lnTo>
                      <a:pt x="418" y="376"/>
                    </a:lnTo>
                    <a:lnTo>
                      <a:pt x="364" y="388"/>
                    </a:lnTo>
                    <a:lnTo>
                      <a:pt x="303" y="394"/>
                    </a:lnTo>
                    <a:lnTo>
                      <a:pt x="237" y="400"/>
                    </a:lnTo>
                    <a:lnTo>
                      <a:pt x="170" y="400"/>
                    </a:lnTo>
                    <a:lnTo>
                      <a:pt x="109" y="394"/>
                    </a:lnTo>
                    <a:lnTo>
                      <a:pt x="61" y="394"/>
                    </a:lnTo>
                    <a:lnTo>
                      <a:pt x="30" y="382"/>
                    </a:lnTo>
                    <a:lnTo>
                      <a:pt x="6" y="327"/>
                    </a:lnTo>
                    <a:lnTo>
                      <a:pt x="0" y="230"/>
                    </a:lnTo>
                    <a:lnTo>
                      <a:pt x="12" y="134"/>
                    </a:lnTo>
                    <a:lnTo>
                      <a:pt x="30" y="67"/>
                    </a:lnTo>
                    <a:close/>
                  </a:path>
                </a:pathLst>
              </a:custGeom>
              <a:solidFill>
                <a:srgbClr val="FFFFFF"/>
              </a:solidFill>
              <a:ln w="9525">
                <a:noFill/>
                <a:round/>
                <a:headEnd/>
                <a:tailEnd/>
              </a:ln>
            </p:spPr>
            <p:txBody>
              <a:bodyPr/>
              <a:lstStyle/>
              <a:p>
                <a:endParaRPr lang="en-US"/>
              </a:p>
            </p:txBody>
          </p:sp>
          <p:sp>
            <p:nvSpPr>
              <p:cNvPr id="2532" name="Freeform 2260"/>
              <p:cNvSpPr>
                <a:spLocks/>
              </p:cNvSpPr>
              <p:nvPr/>
            </p:nvSpPr>
            <p:spPr bwMode="auto">
              <a:xfrm rot="719888">
                <a:off x="7311" y="11920"/>
                <a:ext cx="903" cy="1120"/>
              </a:xfrm>
              <a:custGeom>
                <a:avLst/>
                <a:gdLst>
                  <a:gd name="T0" fmla="*/ 455 w 903"/>
                  <a:gd name="T1" fmla="*/ 1101 h 1120"/>
                  <a:gd name="T2" fmla="*/ 546 w 903"/>
                  <a:gd name="T3" fmla="*/ 1059 h 1120"/>
                  <a:gd name="T4" fmla="*/ 631 w 903"/>
                  <a:gd name="T5" fmla="*/ 1005 h 1120"/>
                  <a:gd name="T6" fmla="*/ 709 w 903"/>
                  <a:gd name="T7" fmla="*/ 932 h 1120"/>
                  <a:gd name="T8" fmla="*/ 776 w 903"/>
                  <a:gd name="T9" fmla="*/ 841 h 1120"/>
                  <a:gd name="T10" fmla="*/ 831 w 903"/>
                  <a:gd name="T11" fmla="*/ 750 h 1120"/>
                  <a:gd name="T12" fmla="*/ 873 w 903"/>
                  <a:gd name="T13" fmla="*/ 641 h 1120"/>
                  <a:gd name="T14" fmla="*/ 897 w 903"/>
                  <a:gd name="T15" fmla="*/ 532 h 1120"/>
                  <a:gd name="T16" fmla="*/ 903 w 903"/>
                  <a:gd name="T17" fmla="*/ 423 h 1120"/>
                  <a:gd name="T18" fmla="*/ 897 w 903"/>
                  <a:gd name="T19" fmla="*/ 320 h 1120"/>
                  <a:gd name="T20" fmla="*/ 867 w 903"/>
                  <a:gd name="T21" fmla="*/ 224 h 1120"/>
                  <a:gd name="T22" fmla="*/ 825 w 903"/>
                  <a:gd name="T23" fmla="*/ 145 h 1120"/>
                  <a:gd name="T24" fmla="*/ 770 w 903"/>
                  <a:gd name="T25" fmla="*/ 78 h 1120"/>
                  <a:gd name="T26" fmla="*/ 703 w 903"/>
                  <a:gd name="T27" fmla="*/ 36 h 1120"/>
                  <a:gd name="T28" fmla="*/ 624 w 903"/>
                  <a:gd name="T29" fmla="*/ 6 h 1120"/>
                  <a:gd name="T30" fmla="*/ 540 w 903"/>
                  <a:gd name="T31" fmla="*/ 0 h 1120"/>
                  <a:gd name="T32" fmla="*/ 449 w 903"/>
                  <a:gd name="T33" fmla="*/ 18 h 1120"/>
                  <a:gd name="T34" fmla="*/ 358 w 903"/>
                  <a:gd name="T35" fmla="*/ 54 h 1120"/>
                  <a:gd name="T36" fmla="*/ 273 w 903"/>
                  <a:gd name="T37" fmla="*/ 115 h 1120"/>
                  <a:gd name="T38" fmla="*/ 200 w 903"/>
                  <a:gd name="T39" fmla="*/ 181 h 1120"/>
                  <a:gd name="T40" fmla="*/ 133 w 903"/>
                  <a:gd name="T41" fmla="*/ 272 h 1120"/>
                  <a:gd name="T42" fmla="*/ 79 w 903"/>
                  <a:gd name="T43" fmla="*/ 369 h 1120"/>
                  <a:gd name="T44" fmla="*/ 36 w 903"/>
                  <a:gd name="T45" fmla="*/ 472 h 1120"/>
                  <a:gd name="T46" fmla="*/ 6 w 903"/>
                  <a:gd name="T47" fmla="*/ 581 h 1120"/>
                  <a:gd name="T48" fmla="*/ 0 w 903"/>
                  <a:gd name="T49" fmla="*/ 690 h 1120"/>
                  <a:gd name="T50" fmla="*/ 12 w 903"/>
                  <a:gd name="T51" fmla="*/ 799 h 1120"/>
                  <a:gd name="T52" fmla="*/ 36 w 903"/>
                  <a:gd name="T53" fmla="*/ 889 h 1120"/>
                  <a:gd name="T54" fmla="*/ 79 w 903"/>
                  <a:gd name="T55" fmla="*/ 974 h 1120"/>
                  <a:gd name="T56" fmla="*/ 133 w 903"/>
                  <a:gd name="T57" fmla="*/ 1035 h 1120"/>
                  <a:gd name="T58" fmla="*/ 200 w 903"/>
                  <a:gd name="T59" fmla="*/ 1083 h 1120"/>
                  <a:gd name="T60" fmla="*/ 279 w 903"/>
                  <a:gd name="T61" fmla="*/ 1107 h 1120"/>
                  <a:gd name="T62" fmla="*/ 364 w 903"/>
                  <a:gd name="T63" fmla="*/ 1120 h 1120"/>
                  <a:gd name="T64" fmla="*/ 455 w 903"/>
                  <a:gd name="T65" fmla="*/ 1101 h 11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03"/>
                  <a:gd name="T100" fmla="*/ 0 h 1120"/>
                  <a:gd name="T101" fmla="*/ 903 w 903"/>
                  <a:gd name="T102" fmla="*/ 1120 h 112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03" h="1120">
                    <a:moveTo>
                      <a:pt x="455" y="1101"/>
                    </a:moveTo>
                    <a:lnTo>
                      <a:pt x="546" y="1059"/>
                    </a:lnTo>
                    <a:lnTo>
                      <a:pt x="631" y="1005"/>
                    </a:lnTo>
                    <a:lnTo>
                      <a:pt x="709" y="932"/>
                    </a:lnTo>
                    <a:lnTo>
                      <a:pt x="776" y="841"/>
                    </a:lnTo>
                    <a:lnTo>
                      <a:pt x="831" y="750"/>
                    </a:lnTo>
                    <a:lnTo>
                      <a:pt x="873" y="641"/>
                    </a:lnTo>
                    <a:lnTo>
                      <a:pt x="897" y="532"/>
                    </a:lnTo>
                    <a:lnTo>
                      <a:pt x="903" y="423"/>
                    </a:lnTo>
                    <a:lnTo>
                      <a:pt x="897" y="320"/>
                    </a:lnTo>
                    <a:lnTo>
                      <a:pt x="867" y="224"/>
                    </a:lnTo>
                    <a:lnTo>
                      <a:pt x="825" y="145"/>
                    </a:lnTo>
                    <a:lnTo>
                      <a:pt x="770" y="78"/>
                    </a:lnTo>
                    <a:lnTo>
                      <a:pt x="703" y="36"/>
                    </a:lnTo>
                    <a:lnTo>
                      <a:pt x="624" y="6"/>
                    </a:lnTo>
                    <a:lnTo>
                      <a:pt x="540" y="0"/>
                    </a:lnTo>
                    <a:lnTo>
                      <a:pt x="449" y="18"/>
                    </a:lnTo>
                    <a:lnTo>
                      <a:pt x="358" y="54"/>
                    </a:lnTo>
                    <a:lnTo>
                      <a:pt x="273" y="115"/>
                    </a:lnTo>
                    <a:lnTo>
                      <a:pt x="200" y="181"/>
                    </a:lnTo>
                    <a:lnTo>
                      <a:pt x="133" y="272"/>
                    </a:lnTo>
                    <a:lnTo>
                      <a:pt x="79" y="369"/>
                    </a:lnTo>
                    <a:lnTo>
                      <a:pt x="36" y="472"/>
                    </a:lnTo>
                    <a:lnTo>
                      <a:pt x="6" y="581"/>
                    </a:lnTo>
                    <a:lnTo>
                      <a:pt x="0" y="690"/>
                    </a:lnTo>
                    <a:lnTo>
                      <a:pt x="12" y="799"/>
                    </a:lnTo>
                    <a:lnTo>
                      <a:pt x="36" y="889"/>
                    </a:lnTo>
                    <a:lnTo>
                      <a:pt x="79" y="974"/>
                    </a:lnTo>
                    <a:lnTo>
                      <a:pt x="133" y="1035"/>
                    </a:lnTo>
                    <a:lnTo>
                      <a:pt x="200" y="1083"/>
                    </a:lnTo>
                    <a:lnTo>
                      <a:pt x="279" y="1107"/>
                    </a:lnTo>
                    <a:lnTo>
                      <a:pt x="364" y="1120"/>
                    </a:lnTo>
                    <a:lnTo>
                      <a:pt x="455" y="1101"/>
                    </a:lnTo>
                    <a:close/>
                  </a:path>
                </a:pathLst>
              </a:custGeom>
              <a:solidFill>
                <a:srgbClr val="000000"/>
              </a:solidFill>
              <a:ln w="9525">
                <a:noFill/>
                <a:round/>
                <a:headEnd/>
                <a:tailEnd/>
              </a:ln>
            </p:spPr>
            <p:txBody>
              <a:bodyPr/>
              <a:lstStyle/>
              <a:p>
                <a:endParaRPr lang="en-US"/>
              </a:p>
            </p:txBody>
          </p:sp>
          <p:sp>
            <p:nvSpPr>
              <p:cNvPr id="2533" name="Freeform 2261"/>
              <p:cNvSpPr>
                <a:spLocks/>
              </p:cNvSpPr>
              <p:nvPr/>
            </p:nvSpPr>
            <p:spPr bwMode="auto">
              <a:xfrm rot="719888">
                <a:off x="7608" y="12290"/>
                <a:ext cx="315" cy="381"/>
              </a:xfrm>
              <a:custGeom>
                <a:avLst/>
                <a:gdLst>
                  <a:gd name="T0" fmla="*/ 158 w 315"/>
                  <a:gd name="T1" fmla="*/ 375 h 381"/>
                  <a:gd name="T2" fmla="*/ 218 w 315"/>
                  <a:gd name="T3" fmla="*/ 345 h 381"/>
                  <a:gd name="T4" fmla="*/ 267 w 315"/>
                  <a:gd name="T5" fmla="*/ 284 h 381"/>
                  <a:gd name="T6" fmla="*/ 303 w 315"/>
                  <a:gd name="T7" fmla="*/ 218 h 381"/>
                  <a:gd name="T8" fmla="*/ 315 w 315"/>
                  <a:gd name="T9" fmla="*/ 139 h 381"/>
                  <a:gd name="T10" fmla="*/ 303 w 315"/>
                  <a:gd name="T11" fmla="*/ 73 h 381"/>
                  <a:gd name="T12" fmla="*/ 267 w 315"/>
                  <a:gd name="T13" fmla="*/ 24 h 381"/>
                  <a:gd name="T14" fmla="*/ 218 w 315"/>
                  <a:gd name="T15" fmla="*/ 0 h 381"/>
                  <a:gd name="T16" fmla="*/ 158 w 315"/>
                  <a:gd name="T17" fmla="*/ 0 h 381"/>
                  <a:gd name="T18" fmla="*/ 97 w 315"/>
                  <a:gd name="T19" fmla="*/ 30 h 381"/>
                  <a:gd name="T20" fmla="*/ 43 w 315"/>
                  <a:gd name="T21" fmla="*/ 85 h 381"/>
                  <a:gd name="T22" fmla="*/ 12 w 315"/>
                  <a:gd name="T23" fmla="*/ 157 h 381"/>
                  <a:gd name="T24" fmla="*/ 0 w 315"/>
                  <a:gd name="T25" fmla="*/ 236 h 381"/>
                  <a:gd name="T26" fmla="*/ 12 w 315"/>
                  <a:gd name="T27" fmla="*/ 303 h 381"/>
                  <a:gd name="T28" fmla="*/ 43 w 315"/>
                  <a:gd name="T29" fmla="*/ 357 h 381"/>
                  <a:gd name="T30" fmla="*/ 97 w 315"/>
                  <a:gd name="T31" fmla="*/ 381 h 381"/>
                  <a:gd name="T32" fmla="*/ 158 w 315"/>
                  <a:gd name="T33" fmla="*/ 375 h 38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5"/>
                  <a:gd name="T52" fmla="*/ 0 h 381"/>
                  <a:gd name="T53" fmla="*/ 315 w 315"/>
                  <a:gd name="T54" fmla="*/ 381 h 38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5" h="381">
                    <a:moveTo>
                      <a:pt x="158" y="375"/>
                    </a:moveTo>
                    <a:lnTo>
                      <a:pt x="218" y="345"/>
                    </a:lnTo>
                    <a:lnTo>
                      <a:pt x="267" y="284"/>
                    </a:lnTo>
                    <a:lnTo>
                      <a:pt x="303" y="218"/>
                    </a:lnTo>
                    <a:lnTo>
                      <a:pt x="315" y="139"/>
                    </a:lnTo>
                    <a:lnTo>
                      <a:pt x="303" y="73"/>
                    </a:lnTo>
                    <a:lnTo>
                      <a:pt x="267" y="24"/>
                    </a:lnTo>
                    <a:lnTo>
                      <a:pt x="218" y="0"/>
                    </a:lnTo>
                    <a:lnTo>
                      <a:pt x="158" y="0"/>
                    </a:lnTo>
                    <a:lnTo>
                      <a:pt x="97" y="30"/>
                    </a:lnTo>
                    <a:lnTo>
                      <a:pt x="43" y="85"/>
                    </a:lnTo>
                    <a:lnTo>
                      <a:pt x="12" y="157"/>
                    </a:lnTo>
                    <a:lnTo>
                      <a:pt x="0" y="236"/>
                    </a:lnTo>
                    <a:lnTo>
                      <a:pt x="12" y="303"/>
                    </a:lnTo>
                    <a:lnTo>
                      <a:pt x="43" y="357"/>
                    </a:lnTo>
                    <a:lnTo>
                      <a:pt x="97" y="381"/>
                    </a:lnTo>
                    <a:lnTo>
                      <a:pt x="158" y="375"/>
                    </a:lnTo>
                    <a:close/>
                  </a:path>
                </a:pathLst>
              </a:custGeom>
              <a:solidFill>
                <a:srgbClr val="FFFFFF"/>
              </a:solidFill>
              <a:ln w="9525">
                <a:noFill/>
                <a:round/>
                <a:headEnd/>
                <a:tailEnd/>
              </a:ln>
            </p:spPr>
            <p:txBody>
              <a:bodyPr/>
              <a:lstStyle/>
              <a:p>
                <a:endParaRPr lang="en-US"/>
              </a:p>
            </p:txBody>
          </p:sp>
          <p:sp>
            <p:nvSpPr>
              <p:cNvPr id="2534" name="Freeform 2262"/>
              <p:cNvSpPr>
                <a:spLocks/>
              </p:cNvSpPr>
              <p:nvPr/>
            </p:nvSpPr>
            <p:spPr bwMode="auto">
              <a:xfrm rot="719888">
                <a:off x="10116" y="11903"/>
                <a:ext cx="903" cy="1120"/>
              </a:xfrm>
              <a:custGeom>
                <a:avLst/>
                <a:gdLst>
                  <a:gd name="T0" fmla="*/ 455 w 903"/>
                  <a:gd name="T1" fmla="*/ 1102 h 1120"/>
                  <a:gd name="T2" fmla="*/ 546 w 903"/>
                  <a:gd name="T3" fmla="*/ 1066 h 1120"/>
                  <a:gd name="T4" fmla="*/ 631 w 903"/>
                  <a:gd name="T5" fmla="*/ 1011 h 1120"/>
                  <a:gd name="T6" fmla="*/ 703 w 903"/>
                  <a:gd name="T7" fmla="*/ 939 h 1120"/>
                  <a:gd name="T8" fmla="*/ 770 w 903"/>
                  <a:gd name="T9" fmla="*/ 854 h 1120"/>
                  <a:gd name="T10" fmla="*/ 825 w 903"/>
                  <a:gd name="T11" fmla="*/ 757 h 1120"/>
                  <a:gd name="T12" fmla="*/ 867 w 903"/>
                  <a:gd name="T13" fmla="*/ 648 h 1120"/>
                  <a:gd name="T14" fmla="*/ 897 w 903"/>
                  <a:gd name="T15" fmla="*/ 539 h 1120"/>
                  <a:gd name="T16" fmla="*/ 903 w 903"/>
                  <a:gd name="T17" fmla="*/ 430 h 1120"/>
                  <a:gd name="T18" fmla="*/ 891 w 903"/>
                  <a:gd name="T19" fmla="*/ 321 h 1120"/>
                  <a:gd name="T20" fmla="*/ 867 w 903"/>
                  <a:gd name="T21" fmla="*/ 230 h 1120"/>
                  <a:gd name="T22" fmla="*/ 825 w 903"/>
                  <a:gd name="T23" fmla="*/ 146 h 1120"/>
                  <a:gd name="T24" fmla="*/ 770 w 903"/>
                  <a:gd name="T25" fmla="*/ 85 h 1120"/>
                  <a:gd name="T26" fmla="*/ 703 w 903"/>
                  <a:gd name="T27" fmla="*/ 37 h 1120"/>
                  <a:gd name="T28" fmla="*/ 625 w 903"/>
                  <a:gd name="T29" fmla="*/ 13 h 1120"/>
                  <a:gd name="T30" fmla="*/ 540 w 903"/>
                  <a:gd name="T31" fmla="*/ 0 h 1120"/>
                  <a:gd name="T32" fmla="*/ 449 w 903"/>
                  <a:gd name="T33" fmla="*/ 19 h 1120"/>
                  <a:gd name="T34" fmla="*/ 358 w 903"/>
                  <a:gd name="T35" fmla="*/ 55 h 1120"/>
                  <a:gd name="T36" fmla="*/ 273 w 903"/>
                  <a:gd name="T37" fmla="*/ 115 h 1120"/>
                  <a:gd name="T38" fmla="*/ 200 w 903"/>
                  <a:gd name="T39" fmla="*/ 188 h 1120"/>
                  <a:gd name="T40" fmla="*/ 134 w 903"/>
                  <a:gd name="T41" fmla="*/ 273 h 1120"/>
                  <a:gd name="T42" fmla="*/ 79 w 903"/>
                  <a:gd name="T43" fmla="*/ 370 h 1120"/>
                  <a:gd name="T44" fmla="*/ 37 w 903"/>
                  <a:gd name="T45" fmla="*/ 479 h 1120"/>
                  <a:gd name="T46" fmla="*/ 6 w 903"/>
                  <a:gd name="T47" fmla="*/ 588 h 1120"/>
                  <a:gd name="T48" fmla="*/ 0 w 903"/>
                  <a:gd name="T49" fmla="*/ 697 h 1120"/>
                  <a:gd name="T50" fmla="*/ 12 w 903"/>
                  <a:gd name="T51" fmla="*/ 805 h 1120"/>
                  <a:gd name="T52" fmla="*/ 37 w 903"/>
                  <a:gd name="T53" fmla="*/ 896 h 1120"/>
                  <a:gd name="T54" fmla="*/ 79 w 903"/>
                  <a:gd name="T55" fmla="*/ 981 h 1120"/>
                  <a:gd name="T56" fmla="*/ 134 w 903"/>
                  <a:gd name="T57" fmla="*/ 1042 h 1120"/>
                  <a:gd name="T58" fmla="*/ 200 w 903"/>
                  <a:gd name="T59" fmla="*/ 1090 h 1120"/>
                  <a:gd name="T60" fmla="*/ 279 w 903"/>
                  <a:gd name="T61" fmla="*/ 1114 h 1120"/>
                  <a:gd name="T62" fmla="*/ 364 w 903"/>
                  <a:gd name="T63" fmla="*/ 1120 h 1120"/>
                  <a:gd name="T64" fmla="*/ 455 w 903"/>
                  <a:gd name="T65" fmla="*/ 1102 h 11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03"/>
                  <a:gd name="T100" fmla="*/ 0 h 1120"/>
                  <a:gd name="T101" fmla="*/ 903 w 903"/>
                  <a:gd name="T102" fmla="*/ 1120 h 112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03" h="1120">
                    <a:moveTo>
                      <a:pt x="455" y="1102"/>
                    </a:moveTo>
                    <a:lnTo>
                      <a:pt x="546" y="1066"/>
                    </a:lnTo>
                    <a:lnTo>
                      <a:pt x="631" y="1011"/>
                    </a:lnTo>
                    <a:lnTo>
                      <a:pt x="703" y="939"/>
                    </a:lnTo>
                    <a:lnTo>
                      <a:pt x="770" y="854"/>
                    </a:lnTo>
                    <a:lnTo>
                      <a:pt x="825" y="757"/>
                    </a:lnTo>
                    <a:lnTo>
                      <a:pt x="867" y="648"/>
                    </a:lnTo>
                    <a:lnTo>
                      <a:pt x="897" y="539"/>
                    </a:lnTo>
                    <a:lnTo>
                      <a:pt x="903" y="430"/>
                    </a:lnTo>
                    <a:lnTo>
                      <a:pt x="891" y="321"/>
                    </a:lnTo>
                    <a:lnTo>
                      <a:pt x="867" y="230"/>
                    </a:lnTo>
                    <a:lnTo>
                      <a:pt x="825" y="146"/>
                    </a:lnTo>
                    <a:lnTo>
                      <a:pt x="770" y="85"/>
                    </a:lnTo>
                    <a:lnTo>
                      <a:pt x="703" y="37"/>
                    </a:lnTo>
                    <a:lnTo>
                      <a:pt x="625" y="13"/>
                    </a:lnTo>
                    <a:lnTo>
                      <a:pt x="540" y="0"/>
                    </a:lnTo>
                    <a:lnTo>
                      <a:pt x="449" y="19"/>
                    </a:lnTo>
                    <a:lnTo>
                      <a:pt x="358" y="55"/>
                    </a:lnTo>
                    <a:lnTo>
                      <a:pt x="273" y="115"/>
                    </a:lnTo>
                    <a:lnTo>
                      <a:pt x="200" y="188"/>
                    </a:lnTo>
                    <a:lnTo>
                      <a:pt x="134" y="273"/>
                    </a:lnTo>
                    <a:lnTo>
                      <a:pt x="79" y="370"/>
                    </a:lnTo>
                    <a:lnTo>
                      <a:pt x="37" y="479"/>
                    </a:lnTo>
                    <a:lnTo>
                      <a:pt x="6" y="588"/>
                    </a:lnTo>
                    <a:lnTo>
                      <a:pt x="0" y="697"/>
                    </a:lnTo>
                    <a:lnTo>
                      <a:pt x="12" y="805"/>
                    </a:lnTo>
                    <a:lnTo>
                      <a:pt x="37" y="896"/>
                    </a:lnTo>
                    <a:lnTo>
                      <a:pt x="79" y="981"/>
                    </a:lnTo>
                    <a:lnTo>
                      <a:pt x="134" y="1042"/>
                    </a:lnTo>
                    <a:lnTo>
                      <a:pt x="200" y="1090"/>
                    </a:lnTo>
                    <a:lnTo>
                      <a:pt x="279" y="1114"/>
                    </a:lnTo>
                    <a:lnTo>
                      <a:pt x="364" y="1120"/>
                    </a:lnTo>
                    <a:lnTo>
                      <a:pt x="455" y="1102"/>
                    </a:lnTo>
                    <a:close/>
                  </a:path>
                </a:pathLst>
              </a:custGeom>
              <a:solidFill>
                <a:srgbClr val="000000"/>
              </a:solidFill>
              <a:ln w="9525">
                <a:noFill/>
                <a:round/>
                <a:headEnd/>
                <a:tailEnd/>
              </a:ln>
            </p:spPr>
            <p:txBody>
              <a:bodyPr/>
              <a:lstStyle/>
              <a:p>
                <a:endParaRPr lang="en-US"/>
              </a:p>
            </p:txBody>
          </p:sp>
          <p:sp>
            <p:nvSpPr>
              <p:cNvPr id="2535" name="Freeform 2263"/>
              <p:cNvSpPr>
                <a:spLocks/>
              </p:cNvSpPr>
              <p:nvPr/>
            </p:nvSpPr>
            <p:spPr bwMode="auto">
              <a:xfrm rot="719888">
                <a:off x="10406" y="12272"/>
                <a:ext cx="321" cy="387"/>
              </a:xfrm>
              <a:custGeom>
                <a:avLst/>
                <a:gdLst>
                  <a:gd name="T0" fmla="*/ 164 w 321"/>
                  <a:gd name="T1" fmla="*/ 387 h 387"/>
                  <a:gd name="T2" fmla="*/ 224 w 321"/>
                  <a:gd name="T3" fmla="*/ 351 h 387"/>
                  <a:gd name="T4" fmla="*/ 273 w 321"/>
                  <a:gd name="T5" fmla="*/ 296 h 387"/>
                  <a:gd name="T6" fmla="*/ 309 w 321"/>
                  <a:gd name="T7" fmla="*/ 224 h 387"/>
                  <a:gd name="T8" fmla="*/ 321 w 321"/>
                  <a:gd name="T9" fmla="*/ 145 h 387"/>
                  <a:gd name="T10" fmla="*/ 309 w 321"/>
                  <a:gd name="T11" fmla="*/ 78 h 387"/>
                  <a:gd name="T12" fmla="*/ 273 w 321"/>
                  <a:gd name="T13" fmla="*/ 24 h 387"/>
                  <a:gd name="T14" fmla="*/ 224 w 321"/>
                  <a:gd name="T15" fmla="*/ 0 h 387"/>
                  <a:gd name="T16" fmla="*/ 158 w 321"/>
                  <a:gd name="T17" fmla="*/ 6 h 387"/>
                  <a:gd name="T18" fmla="*/ 97 w 321"/>
                  <a:gd name="T19" fmla="*/ 36 h 387"/>
                  <a:gd name="T20" fmla="*/ 49 w 321"/>
                  <a:gd name="T21" fmla="*/ 96 h 387"/>
                  <a:gd name="T22" fmla="*/ 12 w 321"/>
                  <a:gd name="T23" fmla="*/ 163 h 387"/>
                  <a:gd name="T24" fmla="*/ 0 w 321"/>
                  <a:gd name="T25" fmla="*/ 242 h 387"/>
                  <a:gd name="T26" fmla="*/ 12 w 321"/>
                  <a:gd name="T27" fmla="*/ 308 h 387"/>
                  <a:gd name="T28" fmla="*/ 49 w 321"/>
                  <a:gd name="T29" fmla="*/ 363 h 387"/>
                  <a:gd name="T30" fmla="*/ 97 w 321"/>
                  <a:gd name="T31" fmla="*/ 387 h 387"/>
                  <a:gd name="T32" fmla="*/ 164 w 321"/>
                  <a:gd name="T33" fmla="*/ 387 h 38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1"/>
                  <a:gd name="T52" fmla="*/ 0 h 387"/>
                  <a:gd name="T53" fmla="*/ 321 w 321"/>
                  <a:gd name="T54" fmla="*/ 387 h 38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1" h="387">
                    <a:moveTo>
                      <a:pt x="164" y="387"/>
                    </a:moveTo>
                    <a:lnTo>
                      <a:pt x="224" y="351"/>
                    </a:lnTo>
                    <a:lnTo>
                      <a:pt x="273" y="296"/>
                    </a:lnTo>
                    <a:lnTo>
                      <a:pt x="309" y="224"/>
                    </a:lnTo>
                    <a:lnTo>
                      <a:pt x="321" y="145"/>
                    </a:lnTo>
                    <a:lnTo>
                      <a:pt x="309" y="78"/>
                    </a:lnTo>
                    <a:lnTo>
                      <a:pt x="273" y="24"/>
                    </a:lnTo>
                    <a:lnTo>
                      <a:pt x="224" y="0"/>
                    </a:lnTo>
                    <a:lnTo>
                      <a:pt x="158" y="6"/>
                    </a:lnTo>
                    <a:lnTo>
                      <a:pt x="97" y="36"/>
                    </a:lnTo>
                    <a:lnTo>
                      <a:pt x="49" y="96"/>
                    </a:lnTo>
                    <a:lnTo>
                      <a:pt x="12" y="163"/>
                    </a:lnTo>
                    <a:lnTo>
                      <a:pt x="0" y="242"/>
                    </a:lnTo>
                    <a:lnTo>
                      <a:pt x="12" y="308"/>
                    </a:lnTo>
                    <a:lnTo>
                      <a:pt x="49" y="363"/>
                    </a:lnTo>
                    <a:lnTo>
                      <a:pt x="97" y="387"/>
                    </a:lnTo>
                    <a:lnTo>
                      <a:pt x="164" y="387"/>
                    </a:lnTo>
                    <a:close/>
                  </a:path>
                </a:pathLst>
              </a:custGeom>
              <a:solidFill>
                <a:srgbClr val="FFFFFF"/>
              </a:solidFill>
              <a:ln w="9525">
                <a:noFill/>
                <a:round/>
                <a:headEnd/>
                <a:tailEnd/>
              </a:ln>
            </p:spPr>
            <p:txBody>
              <a:bodyPr/>
              <a:lstStyle/>
              <a:p>
                <a:endParaRPr lang="en-US"/>
              </a:p>
            </p:txBody>
          </p:sp>
          <p:sp>
            <p:nvSpPr>
              <p:cNvPr id="2536" name="Freeform 2264"/>
              <p:cNvSpPr>
                <a:spLocks/>
              </p:cNvSpPr>
              <p:nvPr/>
            </p:nvSpPr>
            <p:spPr bwMode="auto">
              <a:xfrm>
                <a:off x="6001" y="9901"/>
                <a:ext cx="5751" cy="2560"/>
              </a:xfrm>
              <a:custGeom>
                <a:avLst/>
                <a:gdLst>
                  <a:gd name="T0" fmla="*/ 5123 w 5751"/>
                  <a:gd name="T1" fmla="*/ 1006 h 2560"/>
                  <a:gd name="T2" fmla="*/ 5429 w 5751"/>
                  <a:gd name="T3" fmla="*/ 1049 h 2560"/>
                  <a:gd name="T4" fmla="*/ 5541 w 5751"/>
                  <a:gd name="T5" fmla="*/ 1342 h 2560"/>
                  <a:gd name="T6" fmla="*/ 5562 w 5751"/>
                  <a:gd name="T7" fmla="*/ 1446 h 2560"/>
                  <a:gd name="T8" fmla="*/ 5738 w 5751"/>
                  <a:gd name="T9" fmla="*/ 1613 h 2560"/>
                  <a:gd name="T10" fmla="*/ 5725 w 5751"/>
                  <a:gd name="T11" fmla="*/ 1876 h 2560"/>
                  <a:gd name="T12" fmla="*/ 5687 w 5751"/>
                  <a:gd name="T13" fmla="*/ 2085 h 2560"/>
                  <a:gd name="T14" fmla="*/ 5686 w 5751"/>
                  <a:gd name="T15" fmla="*/ 2382 h 2560"/>
                  <a:gd name="T16" fmla="*/ 5360 w 5751"/>
                  <a:gd name="T17" fmla="*/ 2516 h 2560"/>
                  <a:gd name="T18" fmla="*/ 5172 w 5751"/>
                  <a:gd name="T19" fmla="*/ 2346 h 2560"/>
                  <a:gd name="T20" fmla="*/ 5149 w 5751"/>
                  <a:gd name="T21" fmla="*/ 2138 h 2560"/>
                  <a:gd name="T22" fmla="*/ 5007 w 5751"/>
                  <a:gd name="T23" fmla="*/ 1959 h 2560"/>
                  <a:gd name="T24" fmla="*/ 4623 w 5751"/>
                  <a:gd name="T25" fmla="*/ 1927 h 2560"/>
                  <a:gd name="T26" fmla="*/ 4224 w 5751"/>
                  <a:gd name="T27" fmla="*/ 2176 h 2560"/>
                  <a:gd name="T28" fmla="*/ 3972 w 5751"/>
                  <a:gd name="T29" fmla="*/ 2513 h 2560"/>
                  <a:gd name="T30" fmla="*/ 3869 w 5751"/>
                  <a:gd name="T31" fmla="*/ 2503 h 2560"/>
                  <a:gd name="T32" fmla="*/ 3790 w 5751"/>
                  <a:gd name="T33" fmla="*/ 2437 h 2560"/>
                  <a:gd name="T34" fmla="*/ 3694 w 5751"/>
                  <a:gd name="T35" fmla="*/ 2453 h 2560"/>
                  <a:gd name="T36" fmla="*/ 3569 w 5751"/>
                  <a:gd name="T37" fmla="*/ 2514 h 2560"/>
                  <a:gd name="T38" fmla="*/ 3450 w 5751"/>
                  <a:gd name="T39" fmla="*/ 2550 h 2560"/>
                  <a:gd name="T40" fmla="*/ 3352 w 5751"/>
                  <a:gd name="T41" fmla="*/ 2517 h 2560"/>
                  <a:gd name="T42" fmla="*/ 3266 w 5751"/>
                  <a:gd name="T43" fmla="*/ 2455 h 2560"/>
                  <a:gd name="T44" fmla="*/ 3144 w 5751"/>
                  <a:gd name="T45" fmla="*/ 2442 h 2560"/>
                  <a:gd name="T46" fmla="*/ 3054 w 5751"/>
                  <a:gd name="T47" fmla="*/ 2484 h 2560"/>
                  <a:gd name="T48" fmla="*/ 2965 w 5751"/>
                  <a:gd name="T49" fmla="*/ 2528 h 2560"/>
                  <a:gd name="T50" fmla="*/ 2855 w 5751"/>
                  <a:gd name="T51" fmla="*/ 2522 h 2560"/>
                  <a:gd name="T52" fmla="*/ 2770 w 5751"/>
                  <a:gd name="T53" fmla="*/ 2486 h 2560"/>
                  <a:gd name="T54" fmla="*/ 2646 w 5751"/>
                  <a:gd name="T55" fmla="*/ 2453 h 2560"/>
                  <a:gd name="T56" fmla="*/ 2509 w 5751"/>
                  <a:gd name="T57" fmla="*/ 2486 h 2560"/>
                  <a:gd name="T58" fmla="*/ 2416 w 5751"/>
                  <a:gd name="T59" fmla="*/ 2516 h 2560"/>
                  <a:gd name="T60" fmla="*/ 2336 w 5751"/>
                  <a:gd name="T61" fmla="*/ 2424 h 2560"/>
                  <a:gd name="T62" fmla="*/ 2314 w 5751"/>
                  <a:gd name="T63" fmla="*/ 2241 h 2560"/>
                  <a:gd name="T64" fmla="*/ 2223 w 5751"/>
                  <a:gd name="T65" fmla="*/ 2078 h 2560"/>
                  <a:gd name="T66" fmla="*/ 2015 w 5751"/>
                  <a:gd name="T67" fmla="*/ 1954 h 2560"/>
                  <a:gd name="T68" fmla="*/ 1652 w 5751"/>
                  <a:gd name="T69" fmla="*/ 1995 h 2560"/>
                  <a:gd name="T70" fmla="*/ 1194 w 5751"/>
                  <a:gd name="T71" fmla="*/ 2461 h 2560"/>
                  <a:gd name="T72" fmla="*/ 956 w 5751"/>
                  <a:gd name="T73" fmla="*/ 2472 h 2560"/>
                  <a:gd name="T74" fmla="*/ 647 w 5751"/>
                  <a:gd name="T75" fmla="*/ 2468 h 2560"/>
                  <a:gd name="T76" fmla="*/ 529 w 5751"/>
                  <a:gd name="T77" fmla="*/ 2498 h 2560"/>
                  <a:gd name="T78" fmla="*/ 300 w 5751"/>
                  <a:gd name="T79" fmla="*/ 2555 h 2560"/>
                  <a:gd name="T80" fmla="*/ 49 w 5751"/>
                  <a:gd name="T81" fmla="*/ 2539 h 2560"/>
                  <a:gd name="T82" fmla="*/ 1 w 5751"/>
                  <a:gd name="T83" fmla="*/ 2299 h 2560"/>
                  <a:gd name="T84" fmla="*/ 72 w 5751"/>
                  <a:gd name="T85" fmla="*/ 2085 h 2560"/>
                  <a:gd name="T86" fmla="*/ 167 w 5751"/>
                  <a:gd name="T87" fmla="*/ 2075 h 2560"/>
                  <a:gd name="T88" fmla="*/ 278 w 5751"/>
                  <a:gd name="T89" fmla="*/ 2080 h 2560"/>
                  <a:gd name="T90" fmla="*/ 389 w 5751"/>
                  <a:gd name="T91" fmla="*/ 1757 h 2560"/>
                  <a:gd name="T92" fmla="*/ 477 w 5751"/>
                  <a:gd name="T93" fmla="*/ 1342 h 2560"/>
                  <a:gd name="T94" fmla="*/ 873 w 5751"/>
                  <a:gd name="T95" fmla="*/ 1118 h 2560"/>
                  <a:gd name="T96" fmla="*/ 1229 w 5751"/>
                  <a:gd name="T97" fmla="*/ 841 h 2560"/>
                  <a:gd name="T98" fmla="*/ 1496 w 5751"/>
                  <a:gd name="T99" fmla="*/ 396 h 2560"/>
                  <a:gd name="T100" fmla="*/ 1676 w 5751"/>
                  <a:gd name="T101" fmla="*/ 168 h 2560"/>
                  <a:gd name="T102" fmla="*/ 1886 w 5751"/>
                  <a:gd name="T103" fmla="*/ 83 h 2560"/>
                  <a:gd name="T104" fmla="*/ 2190 w 5751"/>
                  <a:gd name="T105" fmla="*/ 24 h 2560"/>
                  <a:gd name="T106" fmla="*/ 2559 w 5751"/>
                  <a:gd name="T107" fmla="*/ 3 h 2560"/>
                  <a:gd name="T108" fmla="*/ 2960 w 5751"/>
                  <a:gd name="T109" fmla="*/ 39 h 2560"/>
                  <a:gd name="T110" fmla="*/ 3370 w 5751"/>
                  <a:gd name="T111" fmla="*/ 157 h 2560"/>
                  <a:gd name="T112" fmla="*/ 3517 w 5751"/>
                  <a:gd name="T113" fmla="*/ 342 h 2560"/>
                  <a:gd name="T114" fmla="*/ 3655 w 5751"/>
                  <a:gd name="T115" fmla="*/ 625 h 2560"/>
                  <a:gd name="T116" fmla="*/ 3866 w 5751"/>
                  <a:gd name="T117" fmla="*/ 794 h 2560"/>
                  <a:gd name="T118" fmla="*/ 4300 w 5751"/>
                  <a:gd name="T119" fmla="*/ 651 h 256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751"/>
                  <a:gd name="T181" fmla="*/ 0 h 2560"/>
                  <a:gd name="T182" fmla="*/ 5751 w 5751"/>
                  <a:gd name="T183" fmla="*/ 2560 h 256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751" h="2560">
                    <a:moveTo>
                      <a:pt x="5010" y="982"/>
                    </a:moveTo>
                    <a:lnTo>
                      <a:pt x="5075" y="1002"/>
                    </a:lnTo>
                    <a:lnTo>
                      <a:pt x="5123" y="1006"/>
                    </a:lnTo>
                    <a:lnTo>
                      <a:pt x="5167" y="1003"/>
                    </a:lnTo>
                    <a:lnTo>
                      <a:pt x="5218" y="995"/>
                    </a:lnTo>
                    <a:lnTo>
                      <a:pt x="5429" y="1049"/>
                    </a:lnTo>
                    <a:lnTo>
                      <a:pt x="5554" y="1221"/>
                    </a:lnTo>
                    <a:lnTo>
                      <a:pt x="5546" y="1288"/>
                    </a:lnTo>
                    <a:lnTo>
                      <a:pt x="5541" y="1342"/>
                    </a:lnTo>
                    <a:lnTo>
                      <a:pt x="5535" y="1397"/>
                    </a:lnTo>
                    <a:lnTo>
                      <a:pt x="5541" y="1429"/>
                    </a:lnTo>
                    <a:lnTo>
                      <a:pt x="5562" y="1446"/>
                    </a:lnTo>
                    <a:lnTo>
                      <a:pt x="5643" y="1475"/>
                    </a:lnTo>
                    <a:lnTo>
                      <a:pt x="5704" y="1537"/>
                    </a:lnTo>
                    <a:lnTo>
                      <a:pt x="5738" y="1613"/>
                    </a:lnTo>
                    <a:lnTo>
                      <a:pt x="5751" y="1696"/>
                    </a:lnTo>
                    <a:lnTo>
                      <a:pt x="5744" y="1788"/>
                    </a:lnTo>
                    <a:lnTo>
                      <a:pt x="5725" y="1876"/>
                    </a:lnTo>
                    <a:lnTo>
                      <a:pt x="5678" y="1953"/>
                    </a:lnTo>
                    <a:lnTo>
                      <a:pt x="5622" y="2009"/>
                    </a:lnTo>
                    <a:lnTo>
                      <a:pt x="5687" y="2085"/>
                    </a:lnTo>
                    <a:lnTo>
                      <a:pt x="5717" y="2178"/>
                    </a:lnTo>
                    <a:lnTo>
                      <a:pt x="5719" y="2284"/>
                    </a:lnTo>
                    <a:lnTo>
                      <a:pt x="5686" y="2382"/>
                    </a:lnTo>
                    <a:lnTo>
                      <a:pt x="5612" y="2465"/>
                    </a:lnTo>
                    <a:lnTo>
                      <a:pt x="5503" y="2510"/>
                    </a:lnTo>
                    <a:lnTo>
                      <a:pt x="5360" y="2516"/>
                    </a:lnTo>
                    <a:lnTo>
                      <a:pt x="5174" y="2458"/>
                    </a:lnTo>
                    <a:lnTo>
                      <a:pt x="5172" y="2409"/>
                    </a:lnTo>
                    <a:lnTo>
                      <a:pt x="5172" y="2346"/>
                    </a:lnTo>
                    <a:lnTo>
                      <a:pt x="5168" y="2278"/>
                    </a:lnTo>
                    <a:lnTo>
                      <a:pt x="5166" y="2203"/>
                    </a:lnTo>
                    <a:lnTo>
                      <a:pt x="5149" y="2138"/>
                    </a:lnTo>
                    <a:lnTo>
                      <a:pt x="5120" y="2069"/>
                    </a:lnTo>
                    <a:lnTo>
                      <a:pt x="5071" y="2010"/>
                    </a:lnTo>
                    <a:lnTo>
                      <a:pt x="5007" y="1959"/>
                    </a:lnTo>
                    <a:lnTo>
                      <a:pt x="4887" y="1915"/>
                    </a:lnTo>
                    <a:lnTo>
                      <a:pt x="4758" y="1906"/>
                    </a:lnTo>
                    <a:lnTo>
                      <a:pt x="4623" y="1927"/>
                    </a:lnTo>
                    <a:lnTo>
                      <a:pt x="4483" y="1977"/>
                    </a:lnTo>
                    <a:lnTo>
                      <a:pt x="4352" y="2067"/>
                    </a:lnTo>
                    <a:lnTo>
                      <a:pt x="4224" y="2176"/>
                    </a:lnTo>
                    <a:lnTo>
                      <a:pt x="4114" y="2314"/>
                    </a:lnTo>
                    <a:lnTo>
                      <a:pt x="4022" y="2480"/>
                    </a:lnTo>
                    <a:lnTo>
                      <a:pt x="3972" y="2513"/>
                    </a:lnTo>
                    <a:lnTo>
                      <a:pt x="3931" y="2528"/>
                    </a:lnTo>
                    <a:lnTo>
                      <a:pt x="3902" y="2522"/>
                    </a:lnTo>
                    <a:lnTo>
                      <a:pt x="3869" y="2503"/>
                    </a:lnTo>
                    <a:lnTo>
                      <a:pt x="3843" y="2479"/>
                    </a:lnTo>
                    <a:lnTo>
                      <a:pt x="3817" y="2455"/>
                    </a:lnTo>
                    <a:lnTo>
                      <a:pt x="3790" y="2437"/>
                    </a:lnTo>
                    <a:lnTo>
                      <a:pt x="3754" y="2429"/>
                    </a:lnTo>
                    <a:lnTo>
                      <a:pt x="3728" y="2436"/>
                    </a:lnTo>
                    <a:lnTo>
                      <a:pt x="3694" y="2453"/>
                    </a:lnTo>
                    <a:lnTo>
                      <a:pt x="3652" y="2469"/>
                    </a:lnTo>
                    <a:lnTo>
                      <a:pt x="3611" y="2491"/>
                    </a:lnTo>
                    <a:lnTo>
                      <a:pt x="3569" y="2514"/>
                    </a:lnTo>
                    <a:lnTo>
                      <a:pt x="3528" y="2530"/>
                    </a:lnTo>
                    <a:lnTo>
                      <a:pt x="3488" y="2546"/>
                    </a:lnTo>
                    <a:lnTo>
                      <a:pt x="3450" y="2550"/>
                    </a:lnTo>
                    <a:lnTo>
                      <a:pt x="3413" y="2548"/>
                    </a:lnTo>
                    <a:lnTo>
                      <a:pt x="3379" y="2535"/>
                    </a:lnTo>
                    <a:lnTo>
                      <a:pt x="3352" y="2517"/>
                    </a:lnTo>
                    <a:lnTo>
                      <a:pt x="3325" y="2493"/>
                    </a:lnTo>
                    <a:lnTo>
                      <a:pt x="3299" y="2475"/>
                    </a:lnTo>
                    <a:lnTo>
                      <a:pt x="3266" y="2455"/>
                    </a:lnTo>
                    <a:lnTo>
                      <a:pt x="3231" y="2442"/>
                    </a:lnTo>
                    <a:lnTo>
                      <a:pt x="3183" y="2438"/>
                    </a:lnTo>
                    <a:lnTo>
                      <a:pt x="3144" y="2442"/>
                    </a:lnTo>
                    <a:lnTo>
                      <a:pt x="3111" y="2453"/>
                    </a:lnTo>
                    <a:lnTo>
                      <a:pt x="3084" y="2466"/>
                    </a:lnTo>
                    <a:lnTo>
                      <a:pt x="3054" y="2484"/>
                    </a:lnTo>
                    <a:lnTo>
                      <a:pt x="3026" y="2504"/>
                    </a:lnTo>
                    <a:lnTo>
                      <a:pt x="2998" y="2516"/>
                    </a:lnTo>
                    <a:lnTo>
                      <a:pt x="2965" y="2528"/>
                    </a:lnTo>
                    <a:lnTo>
                      <a:pt x="2927" y="2532"/>
                    </a:lnTo>
                    <a:lnTo>
                      <a:pt x="2884" y="2529"/>
                    </a:lnTo>
                    <a:lnTo>
                      <a:pt x="2855" y="2522"/>
                    </a:lnTo>
                    <a:lnTo>
                      <a:pt x="2826" y="2510"/>
                    </a:lnTo>
                    <a:lnTo>
                      <a:pt x="2798" y="2498"/>
                    </a:lnTo>
                    <a:lnTo>
                      <a:pt x="2770" y="2486"/>
                    </a:lnTo>
                    <a:lnTo>
                      <a:pt x="2741" y="2474"/>
                    </a:lnTo>
                    <a:lnTo>
                      <a:pt x="2700" y="2465"/>
                    </a:lnTo>
                    <a:lnTo>
                      <a:pt x="2646" y="2453"/>
                    </a:lnTo>
                    <a:lnTo>
                      <a:pt x="2589" y="2460"/>
                    </a:lnTo>
                    <a:lnTo>
                      <a:pt x="2543" y="2469"/>
                    </a:lnTo>
                    <a:lnTo>
                      <a:pt x="2509" y="2486"/>
                    </a:lnTo>
                    <a:lnTo>
                      <a:pt x="2476" y="2498"/>
                    </a:lnTo>
                    <a:lnTo>
                      <a:pt x="2448" y="2511"/>
                    </a:lnTo>
                    <a:lnTo>
                      <a:pt x="2416" y="2516"/>
                    </a:lnTo>
                    <a:lnTo>
                      <a:pt x="2375" y="2507"/>
                    </a:lnTo>
                    <a:lnTo>
                      <a:pt x="2325" y="2478"/>
                    </a:lnTo>
                    <a:lnTo>
                      <a:pt x="2336" y="2424"/>
                    </a:lnTo>
                    <a:lnTo>
                      <a:pt x="2337" y="2363"/>
                    </a:lnTo>
                    <a:lnTo>
                      <a:pt x="2331" y="2306"/>
                    </a:lnTo>
                    <a:lnTo>
                      <a:pt x="2314" y="2241"/>
                    </a:lnTo>
                    <a:lnTo>
                      <a:pt x="2289" y="2179"/>
                    </a:lnTo>
                    <a:lnTo>
                      <a:pt x="2258" y="2124"/>
                    </a:lnTo>
                    <a:lnTo>
                      <a:pt x="2223" y="2078"/>
                    </a:lnTo>
                    <a:lnTo>
                      <a:pt x="2183" y="2039"/>
                    </a:lnTo>
                    <a:lnTo>
                      <a:pt x="2106" y="1992"/>
                    </a:lnTo>
                    <a:lnTo>
                      <a:pt x="2015" y="1954"/>
                    </a:lnTo>
                    <a:lnTo>
                      <a:pt x="1907" y="1938"/>
                    </a:lnTo>
                    <a:lnTo>
                      <a:pt x="1787" y="1949"/>
                    </a:lnTo>
                    <a:lnTo>
                      <a:pt x="1652" y="1995"/>
                    </a:lnTo>
                    <a:lnTo>
                      <a:pt x="1508" y="2094"/>
                    </a:lnTo>
                    <a:lnTo>
                      <a:pt x="1353" y="2240"/>
                    </a:lnTo>
                    <a:lnTo>
                      <a:pt x="1194" y="2461"/>
                    </a:lnTo>
                    <a:lnTo>
                      <a:pt x="1143" y="2468"/>
                    </a:lnTo>
                    <a:lnTo>
                      <a:pt x="1055" y="2474"/>
                    </a:lnTo>
                    <a:lnTo>
                      <a:pt x="956" y="2472"/>
                    </a:lnTo>
                    <a:lnTo>
                      <a:pt x="844" y="2472"/>
                    </a:lnTo>
                    <a:lnTo>
                      <a:pt x="740" y="2470"/>
                    </a:lnTo>
                    <a:lnTo>
                      <a:pt x="647" y="2468"/>
                    </a:lnTo>
                    <a:lnTo>
                      <a:pt x="586" y="2468"/>
                    </a:lnTo>
                    <a:lnTo>
                      <a:pt x="554" y="2467"/>
                    </a:lnTo>
                    <a:lnTo>
                      <a:pt x="529" y="2498"/>
                    </a:lnTo>
                    <a:lnTo>
                      <a:pt x="475" y="2524"/>
                    </a:lnTo>
                    <a:lnTo>
                      <a:pt x="390" y="2543"/>
                    </a:lnTo>
                    <a:lnTo>
                      <a:pt x="300" y="2555"/>
                    </a:lnTo>
                    <a:lnTo>
                      <a:pt x="206" y="2560"/>
                    </a:lnTo>
                    <a:lnTo>
                      <a:pt x="121" y="2554"/>
                    </a:lnTo>
                    <a:lnTo>
                      <a:pt x="49" y="2539"/>
                    </a:lnTo>
                    <a:lnTo>
                      <a:pt x="13" y="2506"/>
                    </a:lnTo>
                    <a:lnTo>
                      <a:pt x="0" y="2423"/>
                    </a:lnTo>
                    <a:lnTo>
                      <a:pt x="1" y="2299"/>
                    </a:lnTo>
                    <a:lnTo>
                      <a:pt x="16" y="2173"/>
                    </a:lnTo>
                    <a:lnTo>
                      <a:pt x="52" y="2094"/>
                    </a:lnTo>
                    <a:lnTo>
                      <a:pt x="72" y="2085"/>
                    </a:lnTo>
                    <a:lnTo>
                      <a:pt x="98" y="2079"/>
                    </a:lnTo>
                    <a:lnTo>
                      <a:pt x="130" y="2073"/>
                    </a:lnTo>
                    <a:lnTo>
                      <a:pt x="167" y="2075"/>
                    </a:lnTo>
                    <a:lnTo>
                      <a:pt x="204" y="2077"/>
                    </a:lnTo>
                    <a:lnTo>
                      <a:pt x="240" y="2078"/>
                    </a:lnTo>
                    <a:lnTo>
                      <a:pt x="278" y="2080"/>
                    </a:lnTo>
                    <a:lnTo>
                      <a:pt x="307" y="2086"/>
                    </a:lnTo>
                    <a:lnTo>
                      <a:pt x="361" y="1918"/>
                    </a:lnTo>
                    <a:lnTo>
                      <a:pt x="389" y="1757"/>
                    </a:lnTo>
                    <a:lnTo>
                      <a:pt x="409" y="1607"/>
                    </a:lnTo>
                    <a:lnTo>
                      <a:pt x="433" y="1463"/>
                    </a:lnTo>
                    <a:lnTo>
                      <a:pt x="477" y="1342"/>
                    </a:lnTo>
                    <a:lnTo>
                      <a:pt x="555" y="1241"/>
                    </a:lnTo>
                    <a:lnTo>
                      <a:pt x="683" y="1163"/>
                    </a:lnTo>
                    <a:lnTo>
                      <a:pt x="873" y="1118"/>
                    </a:lnTo>
                    <a:lnTo>
                      <a:pt x="1006" y="1071"/>
                    </a:lnTo>
                    <a:lnTo>
                      <a:pt x="1126" y="973"/>
                    </a:lnTo>
                    <a:lnTo>
                      <a:pt x="1229" y="841"/>
                    </a:lnTo>
                    <a:lnTo>
                      <a:pt x="1328" y="694"/>
                    </a:lnTo>
                    <a:lnTo>
                      <a:pt x="1417" y="540"/>
                    </a:lnTo>
                    <a:lnTo>
                      <a:pt x="1496" y="396"/>
                    </a:lnTo>
                    <a:lnTo>
                      <a:pt x="1566" y="274"/>
                    </a:lnTo>
                    <a:lnTo>
                      <a:pt x="1632" y="195"/>
                    </a:lnTo>
                    <a:lnTo>
                      <a:pt x="1676" y="168"/>
                    </a:lnTo>
                    <a:lnTo>
                      <a:pt x="1731" y="137"/>
                    </a:lnTo>
                    <a:lnTo>
                      <a:pt x="1800" y="107"/>
                    </a:lnTo>
                    <a:lnTo>
                      <a:pt x="1886" y="83"/>
                    </a:lnTo>
                    <a:lnTo>
                      <a:pt x="1978" y="59"/>
                    </a:lnTo>
                    <a:lnTo>
                      <a:pt x="2082" y="37"/>
                    </a:lnTo>
                    <a:lnTo>
                      <a:pt x="2190" y="24"/>
                    </a:lnTo>
                    <a:lnTo>
                      <a:pt x="2304" y="11"/>
                    </a:lnTo>
                    <a:lnTo>
                      <a:pt x="2430" y="0"/>
                    </a:lnTo>
                    <a:lnTo>
                      <a:pt x="2559" y="3"/>
                    </a:lnTo>
                    <a:lnTo>
                      <a:pt x="2689" y="6"/>
                    </a:lnTo>
                    <a:lnTo>
                      <a:pt x="2828" y="23"/>
                    </a:lnTo>
                    <a:lnTo>
                      <a:pt x="2960" y="39"/>
                    </a:lnTo>
                    <a:lnTo>
                      <a:pt x="3097" y="68"/>
                    </a:lnTo>
                    <a:lnTo>
                      <a:pt x="3237" y="110"/>
                    </a:lnTo>
                    <a:lnTo>
                      <a:pt x="3370" y="157"/>
                    </a:lnTo>
                    <a:lnTo>
                      <a:pt x="3430" y="194"/>
                    </a:lnTo>
                    <a:lnTo>
                      <a:pt x="3478" y="261"/>
                    </a:lnTo>
                    <a:lnTo>
                      <a:pt x="3517" y="342"/>
                    </a:lnTo>
                    <a:lnTo>
                      <a:pt x="3559" y="432"/>
                    </a:lnTo>
                    <a:lnTo>
                      <a:pt x="3601" y="528"/>
                    </a:lnTo>
                    <a:lnTo>
                      <a:pt x="3655" y="625"/>
                    </a:lnTo>
                    <a:lnTo>
                      <a:pt x="3729" y="710"/>
                    </a:lnTo>
                    <a:lnTo>
                      <a:pt x="3819" y="784"/>
                    </a:lnTo>
                    <a:lnTo>
                      <a:pt x="3866" y="794"/>
                    </a:lnTo>
                    <a:lnTo>
                      <a:pt x="3922" y="769"/>
                    </a:lnTo>
                    <a:lnTo>
                      <a:pt x="3980" y="726"/>
                    </a:lnTo>
                    <a:lnTo>
                      <a:pt x="4300" y="651"/>
                    </a:lnTo>
                    <a:lnTo>
                      <a:pt x="4494" y="755"/>
                    </a:lnTo>
                  </a:path>
                </a:pathLst>
              </a:custGeom>
              <a:solidFill>
                <a:srgbClr val="000000"/>
              </a:solidFill>
              <a:ln w="9525">
                <a:noFill/>
                <a:round/>
                <a:headEnd/>
                <a:tailEnd/>
              </a:ln>
            </p:spPr>
            <p:txBody>
              <a:bodyPr/>
              <a:lstStyle/>
              <a:p>
                <a:endParaRPr lang="en-US"/>
              </a:p>
            </p:txBody>
          </p:sp>
          <p:sp>
            <p:nvSpPr>
              <p:cNvPr id="2537" name="Freeform 2265"/>
              <p:cNvSpPr>
                <a:spLocks/>
              </p:cNvSpPr>
              <p:nvPr/>
            </p:nvSpPr>
            <p:spPr bwMode="auto">
              <a:xfrm rot="719888">
                <a:off x="11521" y="11512"/>
                <a:ext cx="145" cy="327"/>
              </a:xfrm>
              <a:custGeom>
                <a:avLst/>
                <a:gdLst>
                  <a:gd name="T0" fmla="*/ 78 w 145"/>
                  <a:gd name="T1" fmla="*/ 327 h 327"/>
                  <a:gd name="T2" fmla="*/ 109 w 145"/>
                  <a:gd name="T3" fmla="*/ 315 h 327"/>
                  <a:gd name="T4" fmla="*/ 133 w 145"/>
                  <a:gd name="T5" fmla="*/ 285 h 327"/>
                  <a:gd name="T6" fmla="*/ 145 w 145"/>
                  <a:gd name="T7" fmla="*/ 230 h 327"/>
                  <a:gd name="T8" fmla="*/ 145 w 145"/>
                  <a:gd name="T9" fmla="*/ 170 h 327"/>
                  <a:gd name="T10" fmla="*/ 133 w 145"/>
                  <a:gd name="T11" fmla="*/ 103 h 327"/>
                  <a:gd name="T12" fmla="*/ 115 w 145"/>
                  <a:gd name="T13" fmla="*/ 55 h 327"/>
                  <a:gd name="T14" fmla="*/ 91 w 145"/>
                  <a:gd name="T15" fmla="*/ 18 h 327"/>
                  <a:gd name="T16" fmla="*/ 66 w 145"/>
                  <a:gd name="T17" fmla="*/ 0 h 327"/>
                  <a:gd name="T18" fmla="*/ 36 w 145"/>
                  <a:gd name="T19" fmla="*/ 12 h 327"/>
                  <a:gd name="T20" fmla="*/ 18 w 145"/>
                  <a:gd name="T21" fmla="*/ 49 h 327"/>
                  <a:gd name="T22" fmla="*/ 0 w 145"/>
                  <a:gd name="T23" fmla="*/ 97 h 327"/>
                  <a:gd name="T24" fmla="*/ 0 w 145"/>
                  <a:gd name="T25" fmla="*/ 158 h 327"/>
                  <a:gd name="T26" fmla="*/ 6 w 145"/>
                  <a:gd name="T27" fmla="*/ 224 h 327"/>
                  <a:gd name="T28" fmla="*/ 24 w 145"/>
                  <a:gd name="T29" fmla="*/ 279 h 327"/>
                  <a:gd name="T30" fmla="*/ 48 w 145"/>
                  <a:gd name="T31" fmla="*/ 315 h 327"/>
                  <a:gd name="T32" fmla="*/ 78 w 145"/>
                  <a:gd name="T33" fmla="*/ 327 h 32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5"/>
                  <a:gd name="T52" fmla="*/ 0 h 327"/>
                  <a:gd name="T53" fmla="*/ 145 w 145"/>
                  <a:gd name="T54" fmla="*/ 327 h 32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5" h="327">
                    <a:moveTo>
                      <a:pt x="78" y="327"/>
                    </a:moveTo>
                    <a:lnTo>
                      <a:pt x="109" y="315"/>
                    </a:lnTo>
                    <a:lnTo>
                      <a:pt x="133" y="285"/>
                    </a:lnTo>
                    <a:lnTo>
                      <a:pt x="145" y="230"/>
                    </a:lnTo>
                    <a:lnTo>
                      <a:pt x="145" y="170"/>
                    </a:lnTo>
                    <a:lnTo>
                      <a:pt x="133" y="103"/>
                    </a:lnTo>
                    <a:lnTo>
                      <a:pt x="115" y="55"/>
                    </a:lnTo>
                    <a:lnTo>
                      <a:pt x="91" y="18"/>
                    </a:lnTo>
                    <a:lnTo>
                      <a:pt x="66" y="0"/>
                    </a:lnTo>
                    <a:lnTo>
                      <a:pt x="36" y="12"/>
                    </a:lnTo>
                    <a:lnTo>
                      <a:pt x="18" y="49"/>
                    </a:lnTo>
                    <a:lnTo>
                      <a:pt x="0" y="97"/>
                    </a:lnTo>
                    <a:lnTo>
                      <a:pt x="0" y="158"/>
                    </a:lnTo>
                    <a:lnTo>
                      <a:pt x="6" y="224"/>
                    </a:lnTo>
                    <a:lnTo>
                      <a:pt x="24" y="279"/>
                    </a:lnTo>
                    <a:lnTo>
                      <a:pt x="48" y="315"/>
                    </a:lnTo>
                    <a:lnTo>
                      <a:pt x="78" y="327"/>
                    </a:lnTo>
                    <a:close/>
                  </a:path>
                </a:pathLst>
              </a:custGeom>
              <a:solidFill>
                <a:srgbClr val="FFFFFF"/>
              </a:solidFill>
              <a:ln w="9525">
                <a:noFill/>
                <a:round/>
                <a:headEnd/>
                <a:tailEnd/>
              </a:ln>
            </p:spPr>
            <p:txBody>
              <a:bodyPr/>
              <a:lstStyle/>
              <a:p>
                <a:endParaRPr lang="en-US"/>
              </a:p>
            </p:txBody>
          </p:sp>
          <p:sp>
            <p:nvSpPr>
              <p:cNvPr id="2538" name="Freeform 2266"/>
              <p:cNvSpPr>
                <a:spLocks/>
              </p:cNvSpPr>
              <p:nvPr/>
            </p:nvSpPr>
            <p:spPr bwMode="auto">
              <a:xfrm rot="719888">
                <a:off x="6128" y="12059"/>
                <a:ext cx="297" cy="308"/>
              </a:xfrm>
              <a:custGeom>
                <a:avLst/>
                <a:gdLst>
                  <a:gd name="T0" fmla="*/ 0 w 297"/>
                  <a:gd name="T1" fmla="*/ 97 h 308"/>
                  <a:gd name="T2" fmla="*/ 0 w 297"/>
                  <a:gd name="T3" fmla="*/ 60 h 308"/>
                  <a:gd name="T4" fmla="*/ 18 w 297"/>
                  <a:gd name="T5" fmla="*/ 42 h 308"/>
                  <a:gd name="T6" fmla="*/ 42 w 297"/>
                  <a:gd name="T7" fmla="*/ 30 h 308"/>
                  <a:gd name="T8" fmla="*/ 79 w 297"/>
                  <a:gd name="T9" fmla="*/ 24 h 308"/>
                  <a:gd name="T10" fmla="*/ 121 w 297"/>
                  <a:gd name="T11" fmla="*/ 24 h 308"/>
                  <a:gd name="T12" fmla="*/ 163 w 297"/>
                  <a:gd name="T13" fmla="*/ 18 h 308"/>
                  <a:gd name="T14" fmla="*/ 206 w 297"/>
                  <a:gd name="T15" fmla="*/ 12 h 308"/>
                  <a:gd name="T16" fmla="*/ 248 w 297"/>
                  <a:gd name="T17" fmla="*/ 0 h 308"/>
                  <a:gd name="T18" fmla="*/ 260 w 297"/>
                  <a:gd name="T19" fmla="*/ 48 h 308"/>
                  <a:gd name="T20" fmla="*/ 272 w 297"/>
                  <a:gd name="T21" fmla="*/ 97 h 308"/>
                  <a:gd name="T22" fmla="*/ 291 w 297"/>
                  <a:gd name="T23" fmla="*/ 151 h 308"/>
                  <a:gd name="T24" fmla="*/ 297 w 297"/>
                  <a:gd name="T25" fmla="*/ 212 h 308"/>
                  <a:gd name="T26" fmla="*/ 279 w 297"/>
                  <a:gd name="T27" fmla="*/ 242 h 308"/>
                  <a:gd name="T28" fmla="*/ 248 w 297"/>
                  <a:gd name="T29" fmla="*/ 266 h 308"/>
                  <a:gd name="T30" fmla="*/ 218 w 297"/>
                  <a:gd name="T31" fmla="*/ 284 h 308"/>
                  <a:gd name="T32" fmla="*/ 182 w 297"/>
                  <a:gd name="T33" fmla="*/ 296 h 308"/>
                  <a:gd name="T34" fmla="*/ 145 w 297"/>
                  <a:gd name="T35" fmla="*/ 308 h 308"/>
                  <a:gd name="T36" fmla="*/ 109 w 297"/>
                  <a:gd name="T37" fmla="*/ 308 h 308"/>
                  <a:gd name="T38" fmla="*/ 79 w 297"/>
                  <a:gd name="T39" fmla="*/ 308 h 308"/>
                  <a:gd name="T40" fmla="*/ 60 w 297"/>
                  <a:gd name="T41" fmla="*/ 302 h 308"/>
                  <a:gd name="T42" fmla="*/ 36 w 297"/>
                  <a:gd name="T43" fmla="*/ 272 h 308"/>
                  <a:gd name="T44" fmla="*/ 18 w 297"/>
                  <a:gd name="T45" fmla="*/ 218 h 308"/>
                  <a:gd name="T46" fmla="*/ 6 w 297"/>
                  <a:gd name="T47" fmla="*/ 157 h 308"/>
                  <a:gd name="T48" fmla="*/ 0 w 297"/>
                  <a:gd name="T49" fmla="*/ 97 h 30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97"/>
                  <a:gd name="T76" fmla="*/ 0 h 308"/>
                  <a:gd name="T77" fmla="*/ 297 w 297"/>
                  <a:gd name="T78" fmla="*/ 308 h 30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97" h="308">
                    <a:moveTo>
                      <a:pt x="0" y="97"/>
                    </a:moveTo>
                    <a:lnTo>
                      <a:pt x="0" y="60"/>
                    </a:lnTo>
                    <a:lnTo>
                      <a:pt x="18" y="42"/>
                    </a:lnTo>
                    <a:lnTo>
                      <a:pt x="42" y="30"/>
                    </a:lnTo>
                    <a:lnTo>
                      <a:pt x="79" y="24"/>
                    </a:lnTo>
                    <a:lnTo>
                      <a:pt x="121" y="24"/>
                    </a:lnTo>
                    <a:lnTo>
                      <a:pt x="163" y="18"/>
                    </a:lnTo>
                    <a:lnTo>
                      <a:pt x="206" y="12"/>
                    </a:lnTo>
                    <a:lnTo>
                      <a:pt x="248" y="0"/>
                    </a:lnTo>
                    <a:lnTo>
                      <a:pt x="260" y="48"/>
                    </a:lnTo>
                    <a:lnTo>
                      <a:pt x="272" y="97"/>
                    </a:lnTo>
                    <a:lnTo>
                      <a:pt x="291" y="151"/>
                    </a:lnTo>
                    <a:lnTo>
                      <a:pt x="297" y="212"/>
                    </a:lnTo>
                    <a:lnTo>
                      <a:pt x="279" y="242"/>
                    </a:lnTo>
                    <a:lnTo>
                      <a:pt x="248" y="266"/>
                    </a:lnTo>
                    <a:lnTo>
                      <a:pt x="218" y="284"/>
                    </a:lnTo>
                    <a:lnTo>
                      <a:pt x="182" y="296"/>
                    </a:lnTo>
                    <a:lnTo>
                      <a:pt x="145" y="308"/>
                    </a:lnTo>
                    <a:lnTo>
                      <a:pt x="109" y="308"/>
                    </a:lnTo>
                    <a:lnTo>
                      <a:pt x="79" y="308"/>
                    </a:lnTo>
                    <a:lnTo>
                      <a:pt x="60" y="302"/>
                    </a:lnTo>
                    <a:lnTo>
                      <a:pt x="36" y="272"/>
                    </a:lnTo>
                    <a:lnTo>
                      <a:pt x="18" y="218"/>
                    </a:lnTo>
                    <a:lnTo>
                      <a:pt x="6" y="157"/>
                    </a:lnTo>
                    <a:lnTo>
                      <a:pt x="0" y="97"/>
                    </a:lnTo>
                    <a:close/>
                  </a:path>
                </a:pathLst>
              </a:custGeom>
              <a:solidFill>
                <a:srgbClr val="FFFFFF"/>
              </a:solidFill>
              <a:ln w="9525">
                <a:noFill/>
                <a:round/>
                <a:headEnd/>
                <a:tailEnd/>
              </a:ln>
            </p:spPr>
            <p:txBody>
              <a:bodyPr/>
              <a:lstStyle/>
              <a:p>
                <a:endParaRPr lang="en-US"/>
              </a:p>
            </p:txBody>
          </p:sp>
          <p:sp>
            <p:nvSpPr>
              <p:cNvPr id="2539" name="Freeform 2267"/>
              <p:cNvSpPr>
                <a:spLocks/>
              </p:cNvSpPr>
              <p:nvPr/>
            </p:nvSpPr>
            <p:spPr bwMode="auto">
              <a:xfrm rot="719888">
                <a:off x="11254" y="11996"/>
                <a:ext cx="346" cy="314"/>
              </a:xfrm>
              <a:custGeom>
                <a:avLst/>
                <a:gdLst>
                  <a:gd name="T0" fmla="*/ 339 w 346"/>
                  <a:gd name="T1" fmla="*/ 0 h 314"/>
                  <a:gd name="T2" fmla="*/ 346 w 346"/>
                  <a:gd name="T3" fmla="*/ 66 h 314"/>
                  <a:gd name="T4" fmla="*/ 346 w 346"/>
                  <a:gd name="T5" fmla="*/ 127 h 314"/>
                  <a:gd name="T6" fmla="*/ 327 w 346"/>
                  <a:gd name="T7" fmla="*/ 181 h 314"/>
                  <a:gd name="T8" fmla="*/ 297 w 346"/>
                  <a:gd name="T9" fmla="*/ 230 h 314"/>
                  <a:gd name="T10" fmla="*/ 255 w 346"/>
                  <a:gd name="T11" fmla="*/ 266 h 314"/>
                  <a:gd name="T12" fmla="*/ 206 w 346"/>
                  <a:gd name="T13" fmla="*/ 296 h 314"/>
                  <a:gd name="T14" fmla="*/ 146 w 346"/>
                  <a:gd name="T15" fmla="*/ 314 h 314"/>
                  <a:gd name="T16" fmla="*/ 79 w 346"/>
                  <a:gd name="T17" fmla="*/ 314 h 314"/>
                  <a:gd name="T18" fmla="*/ 18 w 346"/>
                  <a:gd name="T19" fmla="*/ 290 h 314"/>
                  <a:gd name="T20" fmla="*/ 0 w 346"/>
                  <a:gd name="T21" fmla="*/ 230 h 314"/>
                  <a:gd name="T22" fmla="*/ 6 w 346"/>
                  <a:gd name="T23" fmla="*/ 169 h 314"/>
                  <a:gd name="T24" fmla="*/ 42 w 346"/>
                  <a:gd name="T25" fmla="*/ 121 h 314"/>
                  <a:gd name="T26" fmla="*/ 67 w 346"/>
                  <a:gd name="T27" fmla="*/ 109 h 314"/>
                  <a:gd name="T28" fmla="*/ 85 w 346"/>
                  <a:gd name="T29" fmla="*/ 109 h 314"/>
                  <a:gd name="T30" fmla="*/ 103 w 346"/>
                  <a:gd name="T31" fmla="*/ 109 h 314"/>
                  <a:gd name="T32" fmla="*/ 121 w 346"/>
                  <a:gd name="T33" fmla="*/ 109 h 314"/>
                  <a:gd name="T34" fmla="*/ 152 w 346"/>
                  <a:gd name="T35" fmla="*/ 103 h 314"/>
                  <a:gd name="T36" fmla="*/ 194 w 346"/>
                  <a:gd name="T37" fmla="*/ 84 h 314"/>
                  <a:gd name="T38" fmla="*/ 255 w 346"/>
                  <a:gd name="T39" fmla="*/ 54 h 314"/>
                  <a:gd name="T40" fmla="*/ 339 w 346"/>
                  <a:gd name="T41" fmla="*/ 0 h 3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6"/>
                  <a:gd name="T64" fmla="*/ 0 h 314"/>
                  <a:gd name="T65" fmla="*/ 346 w 346"/>
                  <a:gd name="T66" fmla="*/ 314 h 31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6" h="314">
                    <a:moveTo>
                      <a:pt x="339" y="0"/>
                    </a:moveTo>
                    <a:lnTo>
                      <a:pt x="346" y="66"/>
                    </a:lnTo>
                    <a:lnTo>
                      <a:pt x="346" y="127"/>
                    </a:lnTo>
                    <a:lnTo>
                      <a:pt x="327" y="181"/>
                    </a:lnTo>
                    <a:lnTo>
                      <a:pt x="297" y="230"/>
                    </a:lnTo>
                    <a:lnTo>
                      <a:pt x="255" y="266"/>
                    </a:lnTo>
                    <a:lnTo>
                      <a:pt x="206" y="296"/>
                    </a:lnTo>
                    <a:lnTo>
                      <a:pt x="146" y="314"/>
                    </a:lnTo>
                    <a:lnTo>
                      <a:pt x="79" y="314"/>
                    </a:lnTo>
                    <a:lnTo>
                      <a:pt x="18" y="290"/>
                    </a:lnTo>
                    <a:lnTo>
                      <a:pt x="0" y="230"/>
                    </a:lnTo>
                    <a:lnTo>
                      <a:pt x="6" y="169"/>
                    </a:lnTo>
                    <a:lnTo>
                      <a:pt x="42" y="121"/>
                    </a:lnTo>
                    <a:lnTo>
                      <a:pt x="67" y="109"/>
                    </a:lnTo>
                    <a:lnTo>
                      <a:pt x="85" y="109"/>
                    </a:lnTo>
                    <a:lnTo>
                      <a:pt x="103" y="109"/>
                    </a:lnTo>
                    <a:lnTo>
                      <a:pt x="121" y="109"/>
                    </a:lnTo>
                    <a:lnTo>
                      <a:pt x="152" y="103"/>
                    </a:lnTo>
                    <a:lnTo>
                      <a:pt x="194" y="84"/>
                    </a:lnTo>
                    <a:lnTo>
                      <a:pt x="255" y="54"/>
                    </a:lnTo>
                    <a:lnTo>
                      <a:pt x="339" y="0"/>
                    </a:lnTo>
                    <a:close/>
                  </a:path>
                </a:pathLst>
              </a:custGeom>
              <a:solidFill>
                <a:srgbClr val="FFFFFF"/>
              </a:solidFill>
              <a:ln w="9525">
                <a:noFill/>
                <a:round/>
                <a:headEnd/>
                <a:tailEnd/>
              </a:ln>
            </p:spPr>
            <p:txBody>
              <a:bodyPr/>
              <a:lstStyle/>
              <a:p>
                <a:endParaRPr lang="en-US"/>
              </a:p>
            </p:txBody>
          </p:sp>
          <p:sp>
            <p:nvSpPr>
              <p:cNvPr id="2540" name="Freeform 2268"/>
              <p:cNvSpPr>
                <a:spLocks/>
              </p:cNvSpPr>
              <p:nvPr/>
            </p:nvSpPr>
            <p:spPr bwMode="auto">
              <a:xfrm>
                <a:off x="6431" y="10036"/>
                <a:ext cx="5048" cy="2234"/>
              </a:xfrm>
              <a:custGeom>
                <a:avLst/>
                <a:gdLst>
                  <a:gd name="T0" fmla="*/ 3626 w 5048"/>
                  <a:gd name="T1" fmla="*/ 699 h 2234"/>
                  <a:gd name="T2" fmla="*/ 3382 w 5048"/>
                  <a:gd name="T3" fmla="*/ 827 h 2234"/>
                  <a:gd name="T4" fmla="*/ 3245 w 5048"/>
                  <a:gd name="T5" fmla="*/ 711 h 2234"/>
                  <a:gd name="T6" fmla="*/ 3130 w 5048"/>
                  <a:gd name="T7" fmla="*/ 470 h 2234"/>
                  <a:gd name="T8" fmla="*/ 2991 w 5048"/>
                  <a:gd name="T9" fmla="*/ 335 h 2234"/>
                  <a:gd name="T10" fmla="*/ 2924 w 5048"/>
                  <a:gd name="T11" fmla="*/ 210 h 2234"/>
                  <a:gd name="T12" fmla="*/ 2801 w 5048"/>
                  <a:gd name="T13" fmla="*/ 85 h 2234"/>
                  <a:gd name="T14" fmla="*/ 2562 w 5048"/>
                  <a:gd name="T15" fmla="*/ 47 h 2234"/>
                  <a:gd name="T16" fmla="*/ 2274 w 5048"/>
                  <a:gd name="T17" fmla="*/ 4 h 2234"/>
                  <a:gd name="T18" fmla="*/ 1969 w 5048"/>
                  <a:gd name="T19" fmla="*/ 38 h 2234"/>
                  <a:gd name="T20" fmla="*/ 1729 w 5048"/>
                  <a:gd name="T21" fmla="*/ 61 h 2234"/>
                  <a:gd name="T22" fmla="*/ 1449 w 5048"/>
                  <a:gd name="T23" fmla="*/ 94 h 2234"/>
                  <a:gd name="T24" fmla="*/ 1211 w 5048"/>
                  <a:gd name="T25" fmla="*/ 279 h 2234"/>
                  <a:gd name="T26" fmla="*/ 1038 w 5048"/>
                  <a:gd name="T27" fmla="*/ 601 h 2234"/>
                  <a:gd name="T28" fmla="*/ 910 w 5048"/>
                  <a:gd name="T29" fmla="*/ 878 h 2234"/>
                  <a:gd name="T30" fmla="*/ 628 w 5048"/>
                  <a:gd name="T31" fmla="*/ 1071 h 2234"/>
                  <a:gd name="T32" fmla="*/ 382 w 5048"/>
                  <a:gd name="T33" fmla="*/ 1149 h 2234"/>
                  <a:gd name="T34" fmla="*/ 248 w 5048"/>
                  <a:gd name="T35" fmla="*/ 1225 h 2234"/>
                  <a:gd name="T36" fmla="*/ 104 w 5048"/>
                  <a:gd name="T37" fmla="*/ 1492 h 2234"/>
                  <a:gd name="T38" fmla="*/ 30 w 5048"/>
                  <a:gd name="T39" fmla="*/ 1842 h 2234"/>
                  <a:gd name="T40" fmla="*/ 99 w 5048"/>
                  <a:gd name="T41" fmla="*/ 2011 h 2234"/>
                  <a:gd name="T42" fmla="*/ 140 w 5048"/>
                  <a:gd name="T43" fmla="*/ 2168 h 2234"/>
                  <a:gd name="T44" fmla="*/ 221 w 5048"/>
                  <a:gd name="T45" fmla="*/ 2198 h 2234"/>
                  <a:gd name="T46" fmla="*/ 377 w 5048"/>
                  <a:gd name="T47" fmla="*/ 2193 h 2234"/>
                  <a:gd name="T48" fmla="*/ 495 w 5048"/>
                  <a:gd name="T49" fmla="*/ 2076 h 2234"/>
                  <a:gd name="T50" fmla="*/ 670 w 5048"/>
                  <a:gd name="T51" fmla="*/ 1921 h 2234"/>
                  <a:gd name="T52" fmla="*/ 888 w 5048"/>
                  <a:gd name="T53" fmla="*/ 1801 h 2234"/>
                  <a:gd name="T54" fmla="*/ 1132 w 5048"/>
                  <a:gd name="T55" fmla="*/ 1729 h 2234"/>
                  <a:gd name="T56" fmla="*/ 1379 w 5048"/>
                  <a:gd name="T57" fmla="*/ 1707 h 2234"/>
                  <a:gd name="T58" fmla="*/ 1602 w 5048"/>
                  <a:gd name="T59" fmla="*/ 1736 h 2234"/>
                  <a:gd name="T60" fmla="*/ 1768 w 5048"/>
                  <a:gd name="T61" fmla="*/ 1802 h 2234"/>
                  <a:gd name="T62" fmla="*/ 1906 w 5048"/>
                  <a:gd name="T63" fmla="*/ 1967 h 2234"/>
                  <a:gd name="T64" fmla="*/ 1999 w 5048"/>
                  <a:gd name="T65" fmla="*/ 2204 h 2234"/>
                  <a:gd name="T66" fmla="*/ 2156 w 5048"/>
                  <a:gd name="T67" fmla="*/ 2132 h 2234"/>
                  <a:gd name="T68" fmla="*/ 2403 w 5048"/>
                  <a:gd name="T69" fmla="*/ 2111 h 2234"/>
                  <a:gd name="T70" fmla="*/ 2579 w 5048"/>
                  <a:gd name="T71" fmla="*/ 2216 h 2234"/>
                  <a:gd name="T72" fmla="*/ 2692 w 5048"/>
                  <a:gd name="T73" fmla="*/ 2122 h 2234"/>
                  <a:gd name="T74" fmla="*/ 2826 w 5048"/>
                  <a:gd name="T75" fmla="*/ 2071 h 2234"/>
                  <a:gd name="T76" fmla="*/ 2935 w 5048"/>
                  <a:gd name="T77" fmla="*/ 2143 h 2234"/>
                  <a:gd name="T78" fmla="*/ 2974 w 5048"/>
                  <a:gd name="T79" fmla="*/ 2220 h 2234"/>
                  <a:gd name="T80" fmla="*/ 3078 w 5048"/>
                  <a:gd name="T81" fmla="*/ 2230 h 2234"/>
                  <a:gd name="T82" fmla="*/ 3220 w 5048"/>
                  <a:gd name="T83" fmla="*/ 2142 h 2234"/>
                  <a:gd name="T84" fmla="*/ 3349 w 5048"/>
                  <a:gd name="T85" fmla="*/ 2033 h 2234"/>
                  <a:gd name="T86" fmla="*/ 3524 w 5048"/>
                  <a:gd name="T87" fmla="*/ 1879 h 2234"/>
                  <a:gd name="T88" fmla="*/ 3725 w 5048"/>
                  <a:gd name="T89" fmla="*/ 1748 h 2234"/>
                  <a:gd name="T90" fmla="*/ 3906 w 5048"/>
                  <a:gd name="T91" fmla="*/ 1687 h 2234"/>
                  <a:gd name="T92" fmla="*/ 4148 w 5048"/>
                  <a:gd name="T93" fmla="*/ 1652 h 2234"/>
                  <a:gd name="T94" fmla="*/ 4564 w 5048"/>
                  <a:gd name="T95" fmla="*/ 1709 h 2234"/>
                  <a:gd name="T96" fmla="*/ 4825 w 5048"/>
                  <a:gd name="T97" fmla="*/ 1939 h 2234"/>
                  <a:gd name="T98" fmla="*/ 4964 w 5048"/>
                  <a:gd name="T99" fmla="*/ 1956 h 2234"/>
                  <a:gd name="T100" fmla="*/ 5042 w 5048"/>
                  <a:gd name="T101" fmla="*/ 1879 h 2234"/>
                  <a:gd name="T102" fmla="*/ 4978 w 5048"/>
                  <a:gd name="T103" fmla="*/ 1686 h 2234"/>
                  <a:gd name="T104" fmla="*/ 5035 w 5048"/>
                  <a:gd name="T105" fmla="*/ 1475 h 2234"/>
                  <a:gd name="T106" fmla="*/ 4980 w 5048"/>
                  <a:gd name="T107" fmla="*/ 1327 h 2234"/>
                  <a:gd name="T108" fmla="*/ 4922 w 5048"/>
                  <a:gd name="T109" fmla="*/ 1018 h 2234"/>
                  <a:gd name="T110" fmla="*/ 4795 w 5048"/>
                  <a:gd name="T111" fmla="*/ 1022 h 223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048"/>
                  <a:gd name="T169" fmla="*/ 0 h 2234"/>
                  <a:gd name="T170" fmla="*/ 5048 w 5048"/>
                  <a:gd name="T171" fmla="*/ 2234 h 223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048" h="2234">
                    <a:moveTo>
                      <a:pt x="4021" y="765"/>
                    </a:moveTo>
                    <a:lnTo>
                      <a:pt x="3872" y="709"/>
                    </a:lnTo>
                    <a:lnTo>
                      <a:pt x="3626" y="699"/>
                    </a:lnTo>
                    <a:lnTo>
                      <a:pt x="3559" y="747"/>
                    </a:lnTo>
                    <a:lnTo>
                      <a:pt x="3481" y="799"/>
                    </a:lnTo>
                    <a:lnTo>
                      <a:pt x="3382" y="827"/>
                    </a:lnTo>
                    <a:lnTo>
                      <a:pt x="3328" y="816"/>
                    </a:lnTo>
                    <a:lnTo>
                      <a:pt x="3282" y="775"/>
                    </a:lnTo>
                    <a:lnTo>
                      <a:pt x="3245" y="711"/>
                    </a:lnTo>
                    <a:lnTo>
                      <a:pt x="3207" y="630"/>
                    </a:lnTo>
                    <a:lnTo>
                      <a:pt x="3169" y="547"/>
                    </a:lnTo>
                    <a:lnTo>
                      <a:pt x="3130" y="470"/>
                    </a:lnTo>
                    <a:lnTo>
                      <a:pt x="3081" y="404"/>
                    </a:lnTo>
                    <a:lnTo>
                      <a:pt x="3016" y="360"/>
                    </a:lnTo>
                    <a:lnTo>
                      <a:pt x="2991" y="335"/>
                    </a:lnTo>
                    <a:lnTo>
                      <a:pt x="2968" y="300"/>
                    </a:lnTo>
                    <a:lnTo>
                      <a:pt x="2945" y="258"/>
                    </a:lnTo>
                    <a:lnTo>
                      <a:pt x="2924" y="210"/>
                    </a:lnTo>
                    <a:lnTo>
                      <a:pt x="2892" y="160"/>
                    </a:lnTo>
                    <a:lnTo>
                      <a:pt x="2850" y="120"/>
                    </a:lnTo>
                    <a:lnTo>
                      <a:pt x="2801" y="85"/>
                    </a:lnTo>
                    <a:lnTo>
                      <a:pt x="2731" y="70"/>
                    </a:lnTo>
                    <a:lnTo>
                      <a:pt x="2652" y="60"/>
                    </a:lnTo>
                    <a:lnTo>
                      <a:pt x="2562" y="47"/>
                    </a:lnTo>
                    <a:lnTo>
                      <a:pt x="2467" y="27"/>
                    </a:lnTo>
                    <a:lnTo>
                      <a:pt x="2371" y="12"/>
                    </a:lnTo>
                    <a:lnTo>
                      <a:pt x="2274" y="4"/>
                    </a:lnTo>
                    <a:lnTo>
                      <a:pt x="2169" y="0"/>
                    </a:lnTo>
                    <a:lnTo>
                      <a:pt x="2068" y="9"/>
                    </a:lnTo>
                    <a:lnTo>
                      <a:pt x="1969" y="38"/>
                    </a:lnTo>
                    <a:lnTo>
                      <a:pt x="1897" y="54"/>
                    </a:lnTo>
                    <a:lnTo>
                      <a:pt x="1815" y="61"/>
                    </a:lnTo>
                    <a:lnTo>
                      <a:pt x="1729" y="61"/>
                    </a:lnTo>
                    <a:lnTo>
                      <a:pt x="1635" y="66"/>
                    </a:lnTo>
                    <a:lnTo>
                      <a:pt x="1541" y="71"/>
                    </a:lnTo>
                    <a:lnTo>
                      <a:pt x="1449" y="94"/>
                    </a:lnTo>
                    <a:lnTo>
                      <a:pt x="1362" y="126"/>
                    </a:lnTo>
                    <a:lnTo>
                      <a:pt x="1287" y="184"/>
                    </a:lnTo>
                    <a:lnTo>
                      <a:pt x="1211" y="279"/>
                    </a:lnTo>
                    <a:lnTo>
                      <a:pt x="1145" y="383"/>
                    </a:lnTo>
                    <a:lnTo>
                      <a:pt x="1091" y="495"/>
                    </a:lnTo>
                    <a:lnTo>
                      <a:pt x="1038" y="601"/>
                    </a:lnTo>
                    <a:lnTo>
                      <a:pt x="996" y="710"/>
                    </a:lnTo>
                    <a:lnTo>
                      <a:pt x="952" y="799"/>
                    </a:lnTo>
                    <a:lnTo>
                      <a:pt x="910" y="878"/>
                    </a:lnTo>
                    <a:lnTo>
                      <a:pt x="864" y="923"/>
                    </a:lnTo>
                    <a:lnTo>
                      <a:pt x="735" y="1007"/>
                    </a:lnTo>
                    <a:lnTo>
                      <a:pt x="628" y="1071"/>
                    </a:lnTo>
                    <a:lnTo>
                      <a:pt x="528" y="1106"/>
                    </a:lnTo>
                    <a:lnTo>
                      <a:pt x="447" y="1132"/>
                    </a:lnTo>
                    <a:lnTo>
                      <a:pt x="382" y="1149"/>
                    </a:lnTo>
                    <a:lnTo>
                      <a:pt x="322" y="1167"/>
                    </a:lnTo>
                    <a:lnTo>
                      <a:pt x="280" y="1189"/>
                    </a:lnTo>
                    <a:lnTo>
                      <a:pt x="248" y="1225"/>
                    </a:lnTo>
                    <a:lnTo>
                      <a:pt x="210" y="1286"/>
                    </a:lnTo>
                    <a:lnTo>
                      <a:pt x="155" y="1373"/>
                    </a:lnTo>
                    <a:lnTo>
                      <a:pt x="104" y="1492"/>
                    </a:lnTo>
                    <a:lnTo>
                      <a:pt x="89" y="1619"/>
                    </a:lnTo>
                    <a:lnTo>
                      <a:pt x="77" y="1740"/>
                    </a:lnTo>
                    <a:lnTo>
                      <a:pt x="30" y="1842"/>
                    </a:lnTo>
                    <a:lnTo>
                      <a:pt x="0" y="1922"/>
                    </a:lnTo>
                    <a:lnTo>
                      <a:pt x="29" y="1965"/>
                    </a:lnTo>
                    <a:lnTo>
                      <a:pt x="99" y="2011"/>
                    </a:lnTo>
                    <a:lnTo>
                      <a:pt x="138" y="2063"/>
                    </a:lnTo>
                    <a:lnTo>
                      <a:pt x="145" y="2119"/>
                    </a:lnTo>
                    <a:lnTo>
                      <a:pt x="140" y="2168"/>
                    </a:lnTo>
                    <a:lnTo>
                      <a:pt x="149" y="2183"/>
                    </a:lnTo>
                    <a:lnTo>
                      <a:pt x="180" y="2189"/>
                    </a:lnTo>
                    <a:lnTo>
                      <a:pt x="221" y="2198"/>
                    </a:lnTo>
                    <a:lnTo>
                      <a:pt x="270" y="2201"/>
                    </a:lnTo>
                    <a:lnTo>
                      <a:pt x="326" y="2201"/>
                    </a:lnTo>
                    <a:lnTo>
                      <a:pt x="377" y="2193"/>
                    </a:lnTo>
                    <a:lnTo>
                      <a:pt x="419" y="2172"/>
                    </a:lnTo>
                    <a:lnTo>
                      <a:pt x="450" y="2141"/>
                    </a:lnTo>
                    <a:lnTo>
                      <a:pt x="495" y="2076"/>
                    </a:lnTo>
                    <a:lnTo>
                      <a:pt x="544" y="2018"/>
                    </a:lnTo>
                    <a:lnTo>
                      <a:pt x="604" y="1970"/>
                    </a:lnTo>
                    <a:lnTo>
                      <a:pt x="670" y="1921"/>
                    </a:lnTo>
                    <a:lnTo>
                      <a:pt x="742" y="1875"/>
                    </a:lnTo>
                    <a:lnTo>
                      <a:pt x="812" y="1834"/>
                    </a:lnTo>
                    <a:lnTo>
                      <a:pt x="888" y="1801"/>
                    </a:lnTo>
                    <a:lnTo>
                      <a:pt x="968" y="1775"/>
                    </a:lnTo>
                    <a:lnTo>
                      <a:pt x="1053" y="1749"/>
                    </a:lnTo>
                    <a:lnTo>
                      <a:pt x="1132" y="1729"/>
                    </a:lnTo>
                    <a:lnTo>
                      <a:pt x="1216" y="1716"/>
                    </a:lnTo>
                    <a:lnTo>
                      <a:pt x="1298" y="1708"/>
                    </a:lnTo>
                    <a:lnTo>
                      <a:pt x="1379" y="1707"/>
                    </a:lnTo>
                    <a:lnTo>
                      <a:pt x="1458" y="1712"/>
                    </a:lnTo>
                    <a:lnTo>
                      <a:pt x="1531" y="1721"/>
                    </a:lnTo>
                    <a:lnTo>
                      <a:pt x="1602" y="1736"/>
                    </a:lnTo>
                    <a:lnTo>
                      <a:pt x="1660" y="1755"/>
                    </a:lnTo>
                    <a:lnTo>
                      <a:pt x="1718" y="1773"/>
                    </a:lnTo>
                    <a:lnTo>
                      <a:pt x="1768" y="1802"/>
                    </a:lnTo>
                    <a:lnTo>
                      <a:pt x="1814" y="1844"/>
                    </a:lnTo>
                    <a:lnTo>
                      <a:pt x="1859" y="1896"/>
                    </a:lnTo>
                    <a:lnTo>
                      <a:pt x="1906" y="1967"/>
                    </a:lnTo>
                    <a:lnTo>
                      <a:pt x="1943" y="2056"/>
                    </a:lnTo>
                    <a:lnTo>
                      <a:pt x="1975" y="2168"/>
                    </a:lnTo>
                    <a:lnTo>
                      <a:pt x="1999" y="2204"/>
                    </a:lnTo>
                    <a:lnTo>
                      <a:pt x="2036" y="2199"/>
                    </a:lnTo>
                    <a:lnTo>
                      <a:pt x="2093" y="2169"/>
                    </a:lnTo>
                    <a:lnTo>
                      <a:pt x="2156" y="2132"/>
                    </a:lnTo>
                    <a:lnTo>
                      <a:pt x="2231" y="2099"/>
                    </a:lnTo>
                    <a:lnTo>
                      <a:pt x="2315" y="2086"/>
                    </a:lnTo>
                    <a:lnTo>
                      <a:pt x="2403" y="2111"/>
                    </a:lnTo>
                    <a:lnTo>
                      <a:pt x="2498" y="2186"/>
                    </a:lnTo>
                    <a:lnTo>
                      <a:pt x="2535" y="2212"/>
                    </a:lnTo>
                    <a:lnTo>
                      <a:pt x="2579" y="2216"/>
                    </a:lnTo>
                    <a:lnTo>
                      <a:pt x="2614" y="2192"/>
                    </a:lnTo>
                    <a:lnTo>
                      <a:pt x="2651" y="2163"/>
                    </a:lnTo>
                    <a:lnTo>
                      <a:pt x="2692" y="2122"/>
                    </a:lnTo>
                    <a:lnTo>
                      <a:pt x="2728" y="2093"/>
                    </a:lnTo>
                    <a:lnTo>
                      <a:pt x="2776" y="2072"/>
                    </a:lnTo>
                    <a:lnTo>
                      <a:pt x="2826" y="2071"/>
                    </a:lnTo>
                    <a:lnTo>
                      <a:pt x="2878" y="2088"/>
                    </a:lnTo>
                    <a:lnTo>
                      <a:pt x="2916" y="2114"/>
                    </a:lnTo>
                    <a:lnTo>
                      <a:pt x="2935" y="2143"/>
                    </a:lnTo>
                    <a:lnTo>
                      <a:pt x="2947" y="2170"/>
                    </a:lnTo>
                    <a:lnTo>
                      <a:pt x="2961" y="2199"/>
                    </a:lnTo>
                    <a:lnTo>
                      <a:pt x="2974" y="2220"/>
                    </a:lnTo>
                    <a:lnTo>
                      <a:pt x="2997" y="2231"/>
                    </a:lnTo>
                    <a:lnTo>
                      <a:pt x="3039" y="2234"/>
                    </a:lnTo>
                    <a:lnTo>
                      <a:pt x="3078" y="2230"/>
                    </a:lnTo>
                    <a:lnTo>
                      <a:pt x="3119" y="2207"/>
                    </a:lnTo>
                    <a:lnTo>
                      <a:pt x="3169" y="2180"/>
                    </a:lnTo>
                    <a:lnTo>
                      <a:pt x="3220" y="2142"/>
                    </a:lnTo>
                    <a:lnTo>
                      <a:pt x="3264" y="2108"/>
                    </a:lnTo>
                    <a:lnTo>
                      <a:pt x="3310" y="2068"/>
                    </a:lnTo>
                    <a:lnTo>
                      <a:pt x="3349" y="2033"/>
                    </a:lnTo>
                    <a:lnTo>
                      <a:pt x="3378" y="2008"/>
                    </a:lnTo>
                    <a:lnTo>
                      <a:pt x="3450" y="1937"/>
                    </a:lnTo>
                    <a:lnTo>
                      <a:pt x="3524" y="1879"/>
                    </a:lnTo>
                    <a:lnTo>
                      <a:pt x="3591" y="1824"/>
                    </a:lnTo>
                    <a:lnTo>
                      <a:pt x="3662" y="1784"/>
                    </a:lnTo>
                    <a:lnTo>
                      <a:pt x="3725" y="1748"/>
                    </a:lnTo>
                    <a:lnTo>
                      <a:pt x="3792" y="1725"/>
                    </a:lnTo>
                    <a:lnTo>
                      <a:pt x="3845" y="1706"/>
                    </a:lnTo>
                    <a:lnTo>
                      <a:pt x="3906" y="1687"/>
                    </a:lnTo>
                    <a:lnTo>
                      <a:pt x="3950" y="1678"/>
                    </a:lnTo>
                    <a:lnTo>
                      <a:pt x="4034" y="1665"/>
                    </a:lnTo>
                    <a:lnTo>
                      <a:pt x="4148" y="1652"/>
                    </a:lnTo>
                    <a:lnTo>
                      <a:pt x="4280" y="1649"/>
                    </a:lnTo>
                    <a:lnTo>
                      <a:pt x="4424" y="1667"/>
                    </a:lnTo>
                    <a:lnTo>
                      <a:pt x="4564" y="1709"/>
                    </a:lnTo>
                    <a:lnTo>
                      <a:pt x="4690" y="1786"/>
                    </a:lnTo>
                    <a:lnTo>
                      <a:pt x="4794" y="1907"/>
                    </a:lnTo>
                    <a:lnTo>
                      <a:pt x="4825" y="1939"/>
                    </a:lnTo>
                    <a:lnTo>
                      <a:pt x="4864" y="1959"/>
                    </a:lnTo>
                    <a:lnTo>
                      <a:pt x="4913" y="1963"/>
                    </a:lnTo>
                    <a:lnTo>
                      <a:pt x="4964" y="1956"/>
                    </a:lnTo>
                    <a:lnTo>
                      <a:pt x="5005" y="1940"/>
                    </a:lnTo>
                    <a:lnTo>
                      <a:pt x="5035" y="1915"/>
                    </a:lnTo>
                    <a:lnTo>
                      <a:pt x="5042" y="1879"/>
                    </a:lnTo>
                    <a:lnTo>
                      <a:pt x="5020" y="1838"/>
                    </a:lnTo>
                    <a:lnTo>
                      <a:pt x="4981" y="1761"/>
                    </a:lnTo>
                    <a:lnTo>
                      <a:pt x="4978" y="1686"/>
                    </a:lnTo>
                    <a:lnTo>
                      <a:pt x="4993" y="1615"/>
                    </a:lnTo>
                    <a:lnTo>
                      <a:pt x="5016" y="1539"/>
                    </a:lnTo>
                    <a:lnTo>
                      <a:pt x="5035" y="1475"/>
                    </a:lnTo>
                    <a:lnTo>
                      <a:pt x="5048" y="1416"/>
                    </a:lnTo>
                    <a:lnTo>
                      <a:pt x="5034" y="1364"/>
                    </a:lnTo>
                    <a:lnTo>
                      <a:pt x="4980" y="1327"/>
                    </a:lnTo>
                    <a:lnTo>
                      <a:pt x="4984" y="1162"/>
                    </a:lnTo>
                    <a:lnTo>
                      <a:pt x="4961" y="1064"/>
                    </a:lnTo>
                    <a:lnTo>
                      <a:pt x="4922" y="1018"/>
                    </a:lnTo>
                    <a:lnTo>
                      <a:pt x="4861" y="1012"/>
                    </a:lnTo>
                    <a:lnTo>
                      <a:pt x="4795" y="1028"/>
                    </a:lnTo>
                    <a:lnTo>
                      <a:pt x="4795" y="1022"/>
                    </a:lnTo>
                    <a:lnTo>
                      <a:pt x="4387" y="824"/>
                    </a:lnTo>
                  </a:path>
                </a:pathLst>
              </a:custGeom>
              <a:solidFill>
                <a:srgbClr val="00CA78"/>
              </a:solidFill>
              <a:ln w="9525">
                <a:noFill/>
                <a:round/>
                <a:headEnd/>
                <a:tailEnd/>
              </a:ln>
            </p:spPr>
            <p:txBody>
              <a:bodyPr/>
              <a:lstStyle/>
              <a:p>
                <a:endParaRPr lang="en-US"/>
              </a:p>
            </p:txBody>
          </p:sp>
          <p:sp>
            <p:nvSpPr>
              <p:cNvPr id="2541" name="Freeform 2269"/>
              <p:cNvSpPr>
                <a:spLocks/>
              </p:cNvSpPr>
              <p:nvPr/>
            </p:nvSpPr>
            <p:spPr bwMode="auto">
              <a:xfrm rot="719888">
                <a:off x="8570" y="10268"/>
                <a:ext cx="945" cy="636"/>
              </a:xfrm>
              <a:custGeom>
                <a:avLst/>
                <a:gdLst>
                  <a:gd name="T0" fmla="*/ 945 w 945"/>
                  <a:gd name="T1" fmla="*/ 436 h 636"/>
                  <a:gd name="T2" fmla="*/ 909 w 945"/>
                  <a:gd name="T3" fmla="*/ 454 h 636"/>
                  <a:gd name="T4" fmla="*/ 824 w 945"/>
                  <a:gd name="T5" fmla="*/ 490 h 636"/>
                  <a:gd name="T6" fmla="*/ 709 w 945"/>
                  <a:gd name="T7" fmla="*/ 527 h 636"/>
                  <a:gd name="T8" fmla="*/ 570 w 945"/>
                  <a:gd name="T9" fmla="*/ 563 h 636"/>
                  <a:gd name="T10" fmla="*/ 430 w 945"/>
                  <a:gd name="T11" fmla="*/ 599 h 636"/>
                  <a:gd name="T12" fmla="*/ 297 w 945"/>
                  <a:gd name="T13" fmla="*/ 624 h 636"/>
                  <a:gd name="T14" fmla="*/ 194 w 945"/>
                  <a:gd name="T15" fmla="*/ 636 h 636"/>
                  <a:gd name="T16" fmla="*/ 127 w 945"/>
                  <a:gd name="T17" fmla="*/ 630 h 636"/>
                  <a:gd name="T18" fmla="*/ 85 w 945"/>
                  <a:gd name="T19" fmla="*/ 545 h 636"/>
                  <a:gd name="T20" fmla="*/ 36 w 945"/>
                  <a:gd name="T21" fmla="*/ 369 h 636"/>
                  <a:gd name="T22" fmla="*/ 6 w 945"/>
                  <a:gd name="T23" fmla="*/ 188 h 636"/>
                  <a:gd name="T24" fmla="*/ 0 w 945"/>
                  <a:gd name="T25" fmla="*/ 91 h 636"/>
                  <a:gd name="T26" fmla="*/ 30 w 945"/>
                  <a:gd name="T27" fmla="*/ 79 h 636"/>
                  <a:gd name="T28" fmla="*/ 78 w 945"/>
                  <a:gd name="T29" fmla="*/ 61 h 636"/>
                  <a:gd name="T30" fmla="*/ 151 w 945"/>
                  <a:gd name="T31" fmla="*/ 49 h 636"/>
                  <a:gd name="T32" fmla="*/ 236 w 945"/>
                  <a:gd name="T33" fmla="*/ 30 h 636"/>
                  <a:gd name="T34" fmla="*/ 315 w 945"/>
                  <a:gd name="T35" fmla="*/ 18 h 636"/>
                  <a:gd name="T36" fmla="*/ 388 w 945"/>
                  <a:gd name="T37" fmla="*/ 6 h 636"/>
                  <a:gd name="T38" fmla="*/ 448 w 945"/>
                  <a:gd name="T39" fmla="*/ 0 h 636"/>
                  <a:gd name="T40" fmla="*/ 479 w 945"/>
                  <a:gd name="T41" fmla="*/ 0 h 636"/>
                  <a:gd name="T42" fmla="*/ 515 w 945"/>
                  <a:gd name="T43" fmla="*/ 18 h 636"/>
                  <a:gd name="T44" fmla="*/ 576 w 945"/>
                  <a:gd name="T45" fmla="*/ 61 h 636"/>
                  <a:gd name="T46" fmla="*/ 654 w 945"/>
                  <a:gd name="T47" fmla="*/ 127 h 636"/>
                  <a:gd name="T48" fmla="*/ 739 w 945"/>
                  <a:gd name="T49" fmla="*/ 200 h 636"/>
                  <a:gd name="T50" fmla="*/ 824 w 945"/>
                  <a:gd name="T51" fmla="*/ 279 h 636"/>
                  <a:gd name="T52" fmla="*/ 891 w 945"/>
                  <a:gd name="T53" fmla="*/ 345 h 636"/>
                  <a:gd name="T54" fmla="*/ 933 w 945"/>
                  <a:gd name="T55" fmla="*/ 400 h 636"/>
                  <a:gd name="T56" fmla="*/ 945 w 945"/>
                  <a:gd name="T57" fmla="*/ 436 h 6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945"/>
                  <a:gd name="T88" fmla="*/ 0 h 636"/>
                  <a:gd name="T89" fmla="*/ 945 w 945"/>
                  <a:gd name="T90" fmla="*/ 636 h 6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945" h="636">
                    <a:moveTo>
                      <a:pt x="945" y="436"/>
                    </a:moveTo>
                    <a:lnTo>
                      <a:pt x="909" y="454"/>
                    </a:lnTo>
                    <a:lnTo>
                      <a:pt x="824" y="490"/>
                    </a:lnTo>
                    <a:lnTo>
                      <a:pt x="709" y="527"/>
                    </a:lnTo>
                    <a:lnTo>
                      <a:pt x="570" y="563"/>
                    </a:lnTo>
                    <a:lnTo>
                      <a:pt x="430" y="599"/>
                    </a:lnTo>
                    <a:lnTo>
                      <a:pt x="297" y="624"/>
                    </a:lnTo>
                    <a:lnTo>
                      <a:pt x="194" y="636"/>
                    </a:lnTo>
                    <a:lnTo>
                      <a:pt x="127" y="630"/>
                    </a:lnTo>
                    <a:lnTo>
                      <a:pt x="85" y="545"/>
                    </a:lnTo>
                    <a:lnTo>
                      <a:pt x="36" y="369"/>
                    </a:lnTo>
                    <a:lnTo>
                      <a:pt x="6" y="188"/>
                    </a:lnTo>
                    <a:lnTo>
                      <a:pt x="0" y="91"/>
                    </a:lnTo>
                    <a:lnTo>
                      <a:pt x="30" y="79"/>
                    </a:lnTo>
                    <a:lnTo>
                      <a:pt x="78" y="61"/>
                    </a:lnTo>
                    <a:lnTo>
                      <a:pt x="151" y="49"/>
                    </a:lnTo>
                    <a:lnTo>
                      <a:pt x="236" y="30"/>
                    </a:lnTo>
                    <a:lnTo>
                      <a:pt x="315" y="18"/>
                    </a:lnTo>
                    <a:lnTo>
                      <a:pt x="388" y="6"/>
                    </a:lnTo>
                    <a:lnTo>
                      <a:pt x="448" y="0"/>
                    </a:lnTo>
                    <a:lnTo>
                      <a:pt x="479" y="0"/>
                    </a:lnTo>
                    <a:lnTo>
                      <a:pt x="515" y="18"/>
                    </a:lnTo>
                    <a:lnTo>
                      <a:pt x="576" y="61"/>
                    </a:lnTo>
                    <a:lnTo>
                      <a:pt x="654" y="127"/>
                    </a:lnTo>
                    <a:lnTo>
                      <a:pt x="739" y="200"/>
                    </a:lnTo>
                    <a:lnTo>
                      <a:pt x="824" y="279"/>
                    </a:lnTo>
                    <a:lnTo>
                      <a:pt x="891" y="345"/>
                    </a:lnTo>
                    <a:lnTo>
                      <a:pt x="933" y="400"/>
                    </a:lnTo>
                    <a:lnTo>
                      <a:pt x="945" y="436"/>
                    </a:lnTo>
                    <a:close/>
                  </a:path>
                </a:pathLst>
              </a:custGeom>
              <a:solidFill>
                <a:srgbClr val="000000"/>
              </a:solidFill>
              <a:ln w="9525">
                <a:noFill/>
                <a:round/>
                <a:headEnd/>
                <a:tailEnd/>
              </a:ln>
            </p:spPr>
            <p:txBody>
              <a:bodyPr/>
              <a:lstStyle/>
              <a:p>
                <a:endParaRPr lang="en-US"/>
              </a:p>
            </p:txBody>
          </p:sp>
          <p:sp>
            <p:nvSpPr>
              <p:cNvPr id="2542" name="Freeform 2270"/>
              <p:cNvSpPr>
                <a:spLocks/>
              </p:cNvSpPr>
              <p:nvPr/>
            </p:nvSpPr>
            <p:spPr bwMode="auto">
              <a:xfrm rot="719888">
                <a:off x="7731" y="10268"/>
                <a:ext cx="697" cy="678"/>
              </a:xfrm>
              <a:custGeom>
                <a:avLst/>
                <a:gdLst>
                  <a:gd name="T0" fmla="*/ 546 w 697"/>
                  <a:gd name="T1" fmla="*/ 6 h 678"/>
                  <a:gd name="T2" fmla="*/ 588 w 697"/>
                  <a:gd name="T3" fmla="*/ 79 h 678"/>
                  <a:gd name="T4" fmla="*/ 631 w 697"/>
                  <a:gd name="T5" fmla="*/ 230 h 678"/>
                  <a:gd name="T6" fmla="*/ 667 w 697"/>
                  <a:gd name="T7" fmla="*/ 381 h 678"/>
                  <a:gd name="T8" fmla="*/ 697 w 697"/>
                  <a:gd name="T9" fmla="*/ 478 h 678"/>
                  <a:gd name="T10" fmla="*/ 679 w 697"/>
                  <a:gd name="T11" fmla="*/ 502 h 678"/>
                  <a:gd name="T12" fmla="*/ 607 w 697"/>
                  <a:gd name="T13" fmla="*/ 539 h 678"/>
                  <a:gd name="T14" fmla="*/ 503 w 697"/>
                  <a:gd name="T15" fmla="*/ 575 h 678"/>
                  <a:gd name="T16" fmla="*/ 376 w 697"/>
                  <a:gd name="T17" fmla="*/ 611 h 678"/>
                  <a:gd name="T18" fmla="*/ 249 w 697"/>
                  <a:gd name="T19" fmla="*/ 648 h 678"/>
                  <a:gd name="T20" fmla="*/ 134 w 697"/>
                  <a:gd name="T21" fmla="*/ 666 h 678"/>
                  <a:gd name="T22" fmla="*/ 49 w 697"/>
                  <a:gd name="T23" fmla="*/ 678 h 678"/>
                  <a:gd name="T24" fmla="*/ 12 w 697"/>
                  <a:gd name="T25" fmla="*/ 666 h 678"/>
                  <a:gd name="T26" fmla="*/ 0 w 697"/>
                  <a:gd name="T27" fmla="*/ 551 h 678"/>
                  <a:gd name="T28" fmla="*/ 12 w 697"/>
                  <a:gd name="T29" fmla="*/ 363 h 678"/>
                  <a:gd name="T30" fmla="*/ 55 w 697"/>
                  <a:gd name="T31" fmla="*/ 182 h 678"/>
                  <a:gd name="T32" fmla="*/ 140 w 697"/>
                  <a:gd name="T33" fmla="*/ 85 h 678"/>
                  <a:gd name="T34" fmla="*/ 194 w 697"/>
                  <a:gd name="T35" fmla="*/ 73 h 678"/>
                  <a:gd name="T36" fmla="*/ 255 w 697"/>
                  <a:gd name="T37" fmla="*/ 54 h 678"/>
                  <a:gd name="T38" fmla="*/ 316 w 697"/>
                  <a:gd name="T39" fmla="*/ 42 h 678"/>
                  <a:gd name="T40" fmla="*/ 376 w 697"/>
                  <a:gd name="T41" fmla="*/ 24 h 678"/>
                  <a:gd name="T42" fmla="*/ 431 w 697"/>
                  <a:gd name="T43" fmla="*/ 12 h 678"/>
                  <a:gd name="T44" fmla="*/ 479 w 697"/>
                  <a:gd name="T45" fmla="*/ 6 h 678"/>
                  <a:gd name="T46" fmla="*/ 516 w 697"/>
                  <a:gd name="T47" fmla="*/ 0 h 678"/>
                  <a:gd name="T48" fmla="*/ 546 w 697"/>
                  <a:gd name="T49" fmla="*/ 6 h 67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97"/>
                  <a:gd name="T76" fmla="*/ 0 h 678"/>
                  <a:gd name="T77" fmla="*/ 697 w 697"/>
                  <a:gd name="T78" fmla="*/ 678 h 67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97" h="678">
                    <a:moveTo>
                      <a:pt x="546" y="6"/>
                    </a:moveTo>
                    <a:lnTo>
                      <a:pt x="588" y="79"/>
                    </a:lnTo>
                    <a:lnTo>
                      <a:pt x="631" y="230"/>
                    </a:lnTo>
                    <a:lnTo>
                      <a:pt x="667" y="381"/>
                    </a:lnTo>
                    <a:lnTo>
                      <a:pt x="697" y="478"/>
                    </a:lnTo>
                    <a:lnTo>
                      <a:pt x="679" y="502"/>
                    </a:lnTo>
                    <a:lnTo>
                      <a:pt x="607" y="539"/>
                    </a:lnTo>
                    <a:lnTo>
                      <a:pt x="503" y="575"/>
                    </a:lnTo>
                    <a:lnTo>
                      <a:pt x="376" y="611"/>
                    </a:lnTo>
                    <a:lnTo>
                      <a:pt x="249" y="648"/>
                    </a:lnTo>
                    <a:lnTo>
                      <a:pt x="134" y="666"/>
                    </a:lnTo>
                    <a:lnTo>
                      <a:pt x="49" y="678"/>
                    </a:lnTo>
                    <a:lnTo>
                      <a:pt x="12" y="666"/>
                    </a:lnTo>
                    <a:lnTo>
                      <a:pt x="0" y="551"/>
                    </a:lnTo>
                    <a:lnTo>
                      <a:pt x="12" y="363"/>
                    </a:lnTo>
                    <a:lnTo>
                      <a:pt x="55" y="182"/>
                    </a:lnTo>
                    <a:lnTo>
                      <a:pt x="140" y="85"/>
                    </a:lnTo>
                    <a:lnTo>
                      <a:pt x="194" y="73"/>
                    </a:lnTo>
                    <a:lnTo>
                      <a:pt x="255" y="54"/>
                    </a:lnTo>
                    <a:lnTo>
                      <a:pt x="316" y="42"/>
                    </a:lnTo>
                    <a:lnTo>
                      <a:pt x="376" y="24"/>
                    </a:lnTo>
                    <a:lnTo>
                      <a:pt x="431" y="12"/>
                    </a:lnTo>
                    <a:lnTo>
                      <a:pt x="479" y="6"/>
                    </a:lnTo>
                    <a:lnTo>
                      <a:pt x="516" y="0"/>
                    </a:lnTo>
                    <a:lnTo>
                      <a:pt x="546" y="6"/>
                    </a:lnTo>
                    <a:close/>
                  </a:path>
                </a:pathLst>
              </a:custGeom>
              <a:solidFill>
                <a:srgbClr val="000000"/>
              </a:solidFill>
              <a:ln w="9525">
                <a:noFill/>
                <a:round/>
                <a:headEnd/>
                <a:tailEnd/>
              </a:ln>
            </p:spPr>
            <p:txBody>
              <a:bodyPr/>
              <a:lstStyle/>
              <a:p>
                <a:endParaRPr lang="en-US"/>
              </a:p>
            </p:txBody>
          </p:sp>
        </p:grpSp>
        <p:grpSp>
          <p:nvGrpSpPr>
            <p:cNvPr id="2510" name="Group 2271"/>
            <p:cNvGrpSpPr>
              <a:grpSpLocks noChangeAspect="1"/>
            </p:cNvGrpSpPr>
            <p:nvPr/>
          </p:nvGrpSpPr>
          <p:grpSpPr bwMode="auto">
            <a:xfrm rot="1214975">
              <a:off x="13488" y="12144"/>
              <a:ext cx="1331" cy="678"/>
              <a:chOff x="307" y="16318"/>
              <a:chExt cx="3570" cy="1818"/>
            </a:xfrm>
          </p:grpSpPr>
          <p:sp>
            <p:nvSpPr>
              <p:cNvPr id="2511" name="Freeform 2272"/>
              <p:cNvSpPr>
                <a:spLocks noChangeAspect="1"/>
              </p:cNvSpPr>
              <p:nvPr/>
            </p:nvSpPr>
            <p:spPr bwMode="auto">
              <a:xfrm>
                <a:off x="1258" y="16568"/>
                <a:ext cx="646" cy="767"/>
              </a:xfrm>
              <a:custGeom>
                <a:avLst/>
                <a:gdLst>
                  <a:gd name="T0" fmla="*/ 228 w 646"/>
                  <a:gd name="T1" fmla="*/ 99 h 767"/>
                  <a:gd name="T2" fmla="*/ 178 w 646"/>
                  <a:gd name="T3" fmla="*/ 129 h 767"/>
                  <a:gd name="T4" fmla="*/ 136 w 646"/>
                  <a:gd name="T5" fmla="*/ 167 h 767"/>
                  <a:gd name="T6" fmla="*/ 98 w 646"/>
                  <a:gd name="T7" fmla="*/ 209 h 767"/>
                  <a:gd name="T8" fmla="*/ 64 w 646"/>
                  <a:gd name="T9" fmla="*/ 255 h 767"/>
                  <a:gd name="T10" fmla="*/ 38 w 646"/>
                  <a:gd name="T11" fmla="*/ 304 h 767"/>
                  <a:gd name="T12" fmla="*/ 19 w 646"/>
                  <a:gd name="T13" fmla="*/ 357 h 767"/>
                  <a:gd name="T14" fmla="*/ 7 w 646"/>
                  <a:gd name="T15" fmla="*/ 414 h 767"/>
                  <a:gd name="T16" fmla="*/ 0 w 646"/>
                  <a:gd name="T17" fmla="*/ 471 h 767"/>
                  <a:gd name="T18" fmla="*/ 7 w 646"/>
                  <a:gd name="T19" fmla="*/ 551 h 767"/>
                  <a:gd name="T20" fmla="*/ 38 w 646"/>
                  <a:gd name="T21" fmla="*/ 615 h 767"/>
                  <a:gd name="T22" fmla="*/ 83 w 646"/>
                  <a:gd name="T23" fmla="*/ 672 h 767"/>
                  <a:gd name="T24" fmla="*/ 144 w 646"/>
                  <a:gd name="T25" fmla="*/ 714 h 767"/>
                  <a:gd name="T26" fmla="*/ 212 w 646"/>
                  <a:gd name="T27" fmla="*/ 748 h 767"/>
                  <a:gd name="T28" fmla="*/ 285 w 646"/>
                  <a:gd name="T29" fmla="*/ 763 h 767"/>
                  <a:gd name="T30" fmla="*/ 361 w 646"/>
                  <a:gd name="T31" fmla="*/ 767 h 767"/>
                  <a:gd name="T32" fmla="*/ 433 w 646"/>
                  <a:gd name="T33" fmla="*/ 756 h 767"/>
                  <a:gd name="T34" fmla="*/ 448 w 646"/>
                  <a:gd name="T35" fmla="*/ 756 h 767"/>
                  <a:gd name="T36" fmla="*/ 463 w 646"/>
                  <a:gd name="T37" fmla="*/ 748 h 767"/>
                  <a:gd name="T38" fmla="*/ 475 w 646"/>
                  <a:gd name="T39" fmla="*/ 737 h 767"/>
                  <a:gd name="T40" fmla="*/ 479 w 646"/>
                  <a:gd name="T41" fmla="*/ 722 h 767"/>
                  <a:gd name="T42" fmla="*/ 471 w 646"/>
                  <a:gd name="T43" fmla="*/ 703 h 767"/>
                  <a:gd name="T44" fmla="*/ 456 w 646"/>
                  <a:gd name="T45" fmla="*/ 687 h 767"/>
                  <a:gd name="T46" fmla="*/ 437 w 646"/>
                  <a:gd name="T47" fmla="*/ 672 h 767"/>
                  <a:gd name="T48" fmla="*/ 418 w 646"/>
                  <a:gd name="T49" fmla="*/ 665 h 767"/>
                  <a:gd name="T50" fmla="*/ 380 w 646"/>
                  <a:gd name="T51" fmla="*/ 653 h 767"/>
                  <a:gd name="T52" fmla="*/ 342 w 646"/>
                  <a:gd name="T53" fmla="*/ 646 h 767"/>
                  <a:gd name="T54" fmla="*/ 304 w 646"/>
                  <a:gd name="T55" fmla="*/ 638 h 767"/>
                  <a:gd name="T56" fmla="*/ 269 w 646"/>
                  <a:gd name="T57" fmla="*/ 631 h 767"/>
                  <a:gd name="T58" fmla="*/ 235 w 646"/>
                  <a:gd name="T59" fmla="*/ 619 h 767"/>
                  <a:gd name="T60" fmla="*/ 201 w 646"/>
                  <a:gd name="T61" fmla="*/ 604 h 767"/>
                  <a:gd name="T62" fmla="*/ 171 w 646"/>
                  <a:gd name="T63" fmla="*/ 585 h 767"/>
                  <a:gd name="T64" fmla="*/ 140 w 646"/>
                  <a:gd name="T65" fmla="*/ 555 h 767"/>
                  <a:gd name="T66" fmla="*/ 129 w 646"/>
                  <a:gd name="T67" fmla="*/ 425 h 767"/>
                  <a:gd name="T68" fmla="*/ 159 w 646"/>
                  <a:gd name="T69" fmla="*/ 319 h 767"/>
                  <a:gd name="T70" fmla="*/ 220 w 646"/>
                  <a:gd name="T71" fmla="*/ 236 h 767"/>
                  <a:gd name="T72" fmla="*/ 304 w 646"/>
                  <a:gd name="T73" fmla="*/ 167 h 767"/>
                  <a:gd name="T74" fmla="*/ 395 w 646"/>
                  <a:gd name="T75" fmla="*/ 114 h 767"/>
                  <a:gd name="T76" fmla="*/ 490 w 646"/>
                  <a:gd name="T77" fmla="*/ 72 h 767"/>
                  <a:gd name="T78" fmla="*/ 577 w 646"/>
                  <a:gd name="T79" fmla="*/ 42 h 767"/>
                  <a:gd name="T80" fmla="*/ 646 w 646"/>
                  <a:gd name="T81" fmla="*/ 15 h 767"/>
                  <a:gd name="T82" fmla="*/ 604 w 646"/>
                  <a:gd name="T83" fmla="*/ 4 h 767"/>
                  <a:gd name="T84" fmla="*/ 558 w 646"/>
                  <a:gd name="T85" fmla="*/ 0 h 767"/>
                  <a:gd name="T86" fmla="*/ 505 w 646"/>
                  <a:gd name="T87" fmla="*/ 8 h 767"/>
                  <a:gd name="T88" fmla="*/ 448 w 646"/>
                  <a:gd name="T89" fmla="*/ 15 h 767"/>
                  <a:gd name="T90" fmla="*/ 391 w 646"/>
                  <a:gd name="T91" fmla="*/ 34 h 767"/>
                  <a:gd name="T92" fmla="*/ 334 w 646"/>
                  <a:gd name="T93" fmla="*/ 53 h 767"/>
                  <a:gd name="T94" fmla="*/ 277 w 646"/>
                  <a:gd name="T95" fmla="*/ 76 h 767"/>
                  <a:gd name="T96" fmla="*/ 228 w 646"/>
                  <a:gd name="T97" fmla="*/ 99 h 76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46"/>
                  <a:gd name="T148" fmla="*/ 0 h 767"/>
                  <a:gd name="T149" fmla="*/ 646 w 646"/>
                  <a:gd name="T150" fmla="*/ 767 h 76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46" h="767">
                    <a:moveTo>
                      <a:pt x="228" y="99"/>
                    </a:moveTo>
                    <a:lnTo>
                      <a:pt x="178" y="129"/>
                    </a:lnTo>
                    <a:lnTo>
                      <a:pt x="136" y="167"/>
                    </a:lnTo>
                    <a:lnTo>
                      <a:pt x="98" y="209"/>
                    </a:lnTo>
                    <a:lnTo>
                      <a:pt x="64" y="255"/>
                    </a:lnTo>
                    <a:lnTo>
                      <a:pt x="38" y="304"/>
                    </a:lnTo>
                    <a:lnTo>
                      <a:pt x="19" y="357"/>
                    </a:lnTo>
                    <a:lnTo>
                      <a:pt x="7" y="414"/>
                    </a:lnTo>
                    <a:lnTo>
                      <a:pt x="0" y="471"/>
                    </a:lnTo>
                    <a:lnTo>
                      <a:pt x="7" y="551"/>
                    </a:lnTo>
                    <a:lnTo>
                      <a:pt x="38" y="615"/>
                    </a:lnTo>
                    <a:lnTo>
                      <a:pt x="83" y="672"/>
                    </a:lnTo>
                    <a:lnTo>
                      <a:pt x="144" y="714"/>
                    </a:lnTo>
                    <a:lnTo>
                      <a:pt x="212" y="748"/>
                    </a:lnTo>
                    <a:lnTo>
                      <a:pt x="285" y="763"/>
                    </a:lnTo>
                    <a:lnTo>
                      <a:pt x="361" y="767"/>
                    </a:lnTo>
                    <a:lnTo>
                      <a:pt x="433" y="756"/>
                    </a:lnTo>
                    <a:lnTo>
                      <a:pt x="448" y="756"/>
                    </a:lnTo>
                    <a:lnTo>
                      <a:pt x="463" y="748"/>
                    </a:lnTo>
                    <a:lnTo>
                      <a:pt x="475" y="737"/>
                    </a:lnTo>
                    <a:lnTo>
                      <a:pt x="479" y="722"/>
                    </a:lnTo>
                    <a:lnTo>
                      <a:pt x="471" y="703"/>
                    </a:lnTo>
                    <a:lnTo>
                      <a:pt x="456" y="687"/>
                    </a:lnTo>
                    <a:lnTo>
                      <a:pt x="437" y="672"/>
                    </a:lnTo>
                    <a:lnTo>
                      <a:pt x="418" y="665"/>
                    </a:lnTo>
                    <a:lnTo>
                      <a:pt x="380" y="653"/>
                    </a:lnTo>
                    <a:lnTo>
                      <a:pt x="342" y="646"/>
                    </a:lnTo>
                    <a:lnTo>
                      <a:pt x="304" y="638"/>
                    </a:lnTo>
                    <a:lnTo>
                      <a:pt x="269" y="631"/>
                    </a:lnTo>
                    <a:lnTo>
                      <a:pt x="235" y="619"/>
                    </a:lnTo>
                    <a:lnTo>
                      <a:pt x="201" y="604"/>
                    </a:lnTo>
                    <a:lnTo>
                      <a:pt x="171" y="585"/>
                    </a:lnTo>
                    <a:lnTo>
                      <a:pt x="140" y="555"/>
                    </a:lnTo>
                    <a:lnTo>
                      <a:pt x="129" y="425"/>
                    </a:lnTo>
                    <a:lnTo>
                      <a:pt x="159" y="319"/>
                    </a:lnTo>
                    <a:lnTo>
                      <a:pt x="220" y="236"/>
                    </a:lnTo>
                    <a:lnTo>
                      <a:pt x="304" y="167"/>
                    </a:lnTo>
                    <a:lnTo>
                      <a:pt x="395" y="114"/>
                    </a:lnTo>
                    <a:lnTo>
                      <a:pt x="490" y="72"/>
                    </a:lnTo>
                    <a:lnTo>
                      <a:pt x="577" y="42"/>
                    </a:lnTo>
                    <a:lnTo>
                      <a:pt x="646" y="15"/>
                    </a:lnTo>
                    <a:lnTo>
                      <a:pt x="604" y="4"/>
                    </a:lnTo>
                    <a:lnTo>
                      <a:pt x="558" y="0"/>
                    </a:lnTo>
                    <a:lnTo>
                      <a:pt x="505" y="8"/>
                    </a:lnTo>
                    <a:lnTo>
                      <a:pt x="448" y="15"/>
                    </a:lnTo>
                    <a:lnTo>
                      <a:pt x="391" y="34"/>
                    </a:lnTo>
                    <a:lnTo>
                      <a:pt x="334" y="53"/>
                    </a:lnTo>
                    <a:lnTo>
                      <a:pt x="277" y="76"/>
                    </a:lnTo>
                    <a:lnTo>
                      <a:pt x="228" y="99"/>
                    </a:lnTo>
                    <a:close/>
                  </a:path>
                </a:pathLst>
              </a:custGeom>
              <a:solidFill>
                <a:srgbClr val="C9E8FF"/>
              </a:solidFill>
              <a:ln w="9525">
                <a:noFill/>
                <a:round/>
                <a:headEnd/>
                <a:tailEnd/>
              </a:ln>
            </p:spPr>
            <p:txBody>
              <a:bodyPr/>
              <a:lstStyle/>
              <a:p>
                <a:endParaRPr lang="en-US"/>
              </a:p>
            </p:txBody>
          </p:sp>
          <p:sp>
            <p:nvSpPr>
              <p:cNvPr id="2512" name="Freeform 2273"/>
              <p:cNvSpPr>
                <a:spLocks noChangeAspect="1"/>
              </p:cNvSpPr>
              <p:nvPr/>
            </p:nvSpPr>
            <p:spPr bwMode="auto">
              <a:xfrm>
                <a:off x="2360" y="16557"/>
                <a:ext cx="415" cy="596"/>
              </a:xfrm>
              <a:custGeom>
                <a:avLst/>
                <a:gdLst>
                  <a:gd name="T0" fmla="*/ 350 w 415"/>
                  <a:gd name="T1" fmla="*/ 193 h 596"/>
                  <a:gd name="T2" fmla="*/ 365 w 415"/>
                  <a:gd name="T3" fmla="*/ 254 h 596"/>
                  <a:gd name="T4" fmla="*/ 361 w 415"/>
                  <a:gd name="T5" fmla="*/ 311 h 596"/>
                  <a:gd name="T6" fmla="*/ 335 w 415"/>
                  <a:gd name="T7" fmla="*/ 357 h 596"/>
                  <a:gd name="T8" fmla="*/ 297 w 415"/>
                  <a:gd name="T9" fmla="*/ 399 h 596"/>
                  <a:gd name="T10" fmla="*/ 251 w 415"/>
                  <a:gd name="T11" fmla="*/ 436 h 596"/>
                  <a:gd name="T12" fmla="*/ 198 w 415"/>
                  <a:gd name="T13" fmla="*/ 474 h 596"/>
                  <a:gd name="T14" fmla="*/ 145 w 415"/>
                  <a:gd name="T15" fmla="*/ 509 h 596"/>
                  <a:gd name="T16" fmla="*/ 99 w 415"/>
                  <a:gd name="T17" fmla="*/ 543 h 596"/>
                  <a:gd name="T18" fmla="*/ 91 w 415"/>
                  <a:gd name="T19" fmla="*/ 554 h 596"/>
                  <a:gd name="T20" fmla="*/ 88 w 415"/>
                  <a:gd name="T21" fmla="*/ 562 h 596"/>
                  <a:gd name="T22" fmla="*/ 88 w 415"/>
                  <a:gd name="T23" fmla="*/ 573 h 596"/>
                  <a:gd name="T24" fmla="*/ 91 w 415"/>
                  <a:gd name="T25" fmla="*/ 585 h 596"/>
                  <a:gd name="T26" fmla="*/ 103 w 415"/>
                  <a:gd name="T27" fmla="*/ 592 h 596"/>
                  <a:gd name="T28" fmla="*/ 114 w 415"/>
                  <a:gd name="T29" fmla="*/ 596 h 596"/>
                  <a:gd name="T30" fmla="*/ 122 w 415"/>
                  <a:gd name="T31" fmla="*/ 596 h 596"/>
                  <a:gd name="T32" fmla="*/ 133 w 415"/>
                  <a:gd name="T33" fmla="*/ 592 h 596"/>
                  <a:gd name="T34" fmla="*/ 194 w 415"/>
                  <a:gd name="T35" fmla="*/ 558 h 596"/>
                  <a:gd name="T36" fmla="*/ 251 w 415"/>
                  <a:gd name="T37" fmla="*/ 520 h 596"/>
                  <a:gd name="T38" fmla="*/ 304 w 415"/>
                  <a:gd name="T39" fmla="*/ 478 h 596"/>
                  <a:gd name="T40" fmla="*/ 354 w 415"/>
                  <a:gd name="T41" fmla="*/ 429 h 596"/>
                  <a:gd name="T42" fmla="*/ 388 w 415"/>
                  <a:gd name="T43" fmla="*/ 376 h 596"/>
                  <a:gd name="T44" fmla="*/ 411 w 415"/>
                  <a:gd name="T45" fmla="*/ 315 h 596"/>
                  <a:gd name="T46" fmla="*/ 415 w 415"/>
                  <a:gd name="T47" fmla="*/ 250 h 596"/>
                  <a:gd name="T48" fmla="*/ 399 w 415"/>
                  <a:gd name="T49" fmla="*/ 182 h 596"/>
                  <a:gd name="T50" fmla="*/ 365 w 415"/>
                  <a:gd name="T51" fmla="*/ 129 h 596"/>
                  <a:gd name="T52" fmla="*/ 316 w 415"/>
                  <a:gd name="T53" fmla="*/ 83 h 596"/>
                  <a:gd name="T54" fmla="*/ 255 w 415"/>
                  <a:gd name="T55" fmla="*/ 49 h 596"/>
                  <a:gd name="T56" fmla="*/ 186 w 415"/>
                  <a:gd name="T57" fmla="*/ 23 h 596"/>
                  <a:gd name="T58" fmla="*/ 118 w 415"/>
                  <a:gd name="T59" fmla="*/ 7 h 596"/>
                  <a:gd name="T60" fmla="*/ 61 w 415"/>
                  <a:gd name="T61" fmla="*/ 0 h 596"/>
                  <a:gd name="T62" fmla="*/ 19 w 415"/>
                  <a:gd name="T63" fmla="*/ 0 h 596"/>
                  <a:gd name="T64" fmla="*/ 0 w 415"/>
                  <a:gd name="T65" fmla="*/ 11 h 596"/>
                  <a:gd name="T66" fmla="*/ 46 w 415"/>
                  <a:gd name="T67" fmla="*/ 30 h 596"/>
                  <a:gd name="T68" fmla="*/ 95 w 415"/>
                  <a:gd name="T69" fmla="*/ 45 h 596"/>
                  <a:gd name="T70" fmla="*/ 148 w 415"/>
                  <a:gd name="T71" fmla="*/ 61 h 596"/>
                  <a:gd name="T72" fmla="*/ 198 w 415"/>
                  <a:gd name="T73" fmla="*/ 76 h 596"/>
                  <a:gd name="T74" fmla="*/ 247 w 415"/>
                  <a:gd name="T75" fmla="*/ 95 h 596"/>
                  <a:gd name="T76" fmla="*/ 289 w 415"/>
                  <a:gd name="T77" fmla="*/ 121 h 596"/>
                  <a:gd name="T78" fmla="*/ 323 w 415"/>
                  <a:gd name="T79" fmla="*/ 152 h 596"/>
                  <a:gd name="T80" fmla="*/ 350 w 415"/>
                  <a:gd name="T81" fmla="*/ 193 h 5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596"/>
                  <a:gd name="T125" fmla="*/ 415 w 415"/>
                  <a:gd name="T126" fmla="*/ 596 h 5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596">
                    <a:moveTo>
                      <a:pt x="350" y="193"/>
                    </a:moveTo>
                    <a:lnTo>
                      <a:pt x="365" y="254"/>
                    </a:lnTo>
                    <a:lnTo>
                      <a:pt x="361" y="311"/>
                    </a:lnTo>
                    <a:lnTo>
                      <a:pt x="335" y="357"/>
                    </a:lnTo>
                    <a:lnTo>
                      <a:pt x="297" y="399"/>
                    </a:lnTo>
                    <a:lnTo>
                      <a:pt x="251" y="436"/>
                    </a:lnTo>
                    <a:lnTo>
                      <a:pt x="198" y="474"/>
                    </a:lnTo>
                    <a:lnTo>
                      <a:pt x="145" y="509"/>
                    </a:lnTo>
                    <a:lnTo>
                      <a:pt x="99" y="543"/>
                    </a:lnTo>
                    <a:lnTo>
                      <a:pt x="91" y="554"/>
                    </a:lnTo>
                    <a:lnTo>
                      <a:pt x="88" y="562"/>
                    </a:lnTo>
                    <a:lnTo>
                      <a:pt x="88" y="573"/>
                    </a:lnTo>
                    <a:lnTo>
                      <a:pt x="91" y="585"/>
                    </a:lnTo>
                    <a:lnTo>
                      <a:pt x="103" y="592"/>
                    </a:lnTo>
                    <a:lnTo>
                      <a:pt x="114" y="596"/>
                    </a:lnTo>
                    <a:lnTo>
                      <a:pt x="122" y="596"/>
                    </a:lnTo>
                    <a:lnTo>
                      <a:pt x="133" y="592"/>
                    </a:lnTo>
                    <a:lnTo>
                      <a:pt x="194" y="558"/>
                    </a:lnTo>
                    <a:lnTo>
                      <a:pt x="251" y="520"/>
                    </a:lnTo>
                    <a:lnTo>
                      <a:pt x="304" y="478"/>
                    </a:lnTo>
                    <a:lnTo>
                      <a:pt x="354" y="429"/>
                    </a:lnTo>
                    <a:lnTo>
                      <a:pt x="388" y="376"/>
                    </a:lnTo>
                    <a:lnTo>
                      <a:pt x="411" y="315"/>
                    </a:lnTo>
                    <a:lnTo>
                      <a:pt x="415" y="250"/>
                    </a:lnTo>
                    <a:lnTo>
                      <a:pt x="399" y="182"/>
                    </a:lnTo>
                    <a:lnTo>
                      <a:pt x="365" y="129"/>
                    </a:lnTo>
                    <a:lnTo>
                      <a:pt x="316" y="83"/>
                    </a:lnTo>
                    <a:lnTo>
                      <a:pt x="255" y="49"/>
                    </a:lnTo>
                    <a:lnTo>
                      <a:pt x="186" y="23"/>
                    </a:lnTo>
                    <a:lnTo>
                      <a:pt x="118" y="7"/>
                    </a:lnTo>
                    <a:lnTo>
                      <a:pt x="61" y="0"/>
                    </a:lnTo>
                    <a:lnTo>
                      <a:pt x="19" y="0"/>
                    </a:lnTo>
                    <a:lnTo>
                      <a:pt x="0" y="11"/>
                    </a:lnTo>
                    <a:lnTo>
                      <a:pt x="46" y="30"/>
                    </a:lnTo>
                    <a:lnTo>
                      <a:pt x="95" y="45"/>
                    </a:lnTo>
                    <a:lnTo>
                      <a:pt x="148" y="61"/>
                    </a:lnTo>
                    <a:lnTo>
                      <a:pt x="198" y="76"/>
                    </a:lnTo>
                    <a:lnTo>
                      <a:pt x="247" y="95"/>
                    </a:lnTo>
                    <a:lnTo>
                      <a:pt x="289" y="121"/>
                    </a:lnTo>
                    <a:lnTo>
                      <a:pt x="323" y="152"/>
                    </a:lnTo>
                    <a:lnTo>
                      <a:pt x="350" y="193"/>
                    </a:lnTo>
                    <a:close/>
                  </a:path>
                </a:pathLst>
              </a:custGeom>
              <a:solidFill>
                <a:srgbClr val="C9E8FF"/>
              </a:solidFill>
              <a:ln w="9525">
                <a:noFill/>
                <a:round/>
                <a:headEnd/>
                <a:tailEnd/>
              </a:ln>
            </p:spPr>
            <p:txBody>
              <a:bodyPr/>
              <a:lstStyle/>
              <a:p>
                <a:endParaRPr lang="en-US"/>
              </a:p>
            </p:txBody>
          </p:sp>
          <p:sp>
            <p:nvSpPr>
              <p:cNvPr id="2513" name="Freeform 2274"/>
              <p:cNvSpPr>
                <a:spLocks noChangeAspect="1"/>
              </p:cNvSpPr>
              <p:nvPr/>
            </p:nvSpPr>
            <p:spPr bwMode="auto">
              <a:xfrm>
                <a:off x="851" y="16416"/>
                <a:ext cx="1045" cy="1250"/>
              </a:xfrm>
              <a:custGeom>
                <a:avLst/>
                <a:gdLst>
                  <a:gd name="T0" fmla="*/ 327 w 1045"/>
                  <a:gd name="T1" fmla="*/ 232 h 1250"/>
                  <a:gd name="T2" fmla="*/ 175 w 1045"/>
                  <a:gd name="T3" fmla="*/ 380 h 1250"/>
                  <a:gd name="T4" fmla="*/ 57 w 1045"/>
                  <a:gd name="T5" fmla="*/ 551 h 1250"/>
                  <a:gd name="T6" fmla="*/ 0 w 1045"/>
                  <a:gd name="T7" fmla="*/ 748 h 1250"/>
                  <a:gd name="T8" fmla="*/ 11 w 1045"/>
                  <a:gd name="T9" fmla="*/ 881 h 1250"/>
                  <a:gd name="T10" fmla="*/ 30 w 1045"/>
                  <a:gd name="T11" fmla="*/ 934 h 1250"/>
                  <a:gd name="T12" fmla="*/ 64 w 1045"/>
                  <a:gd name="T13" fmla="*/ 984 h 1250"/>
                  <a:gd name="T14" fmla="*/ 106 w 1045"/>
                  <a:gd name="T15" fmla="*/ 1026 h 1250"/>
                  <a:gd name="T16" fmla="*/ 182 w 1045"/>
                  <a:gd name="T17" fmla="*/ 1071 h 1250"/>
                  <a:gd name="T18" fmla="*/ 281 w 1045"/>
                  <a:gd name="T19" fmla="*/ 1120 h 1250"/>
                  <a:gd name="T20" fmla="*/ 388 w 1045"/>
                  <a:gd name="T21" fmla="*/ 1158 h 1250"/>
                  <a:gd name="T22" fmla="*/ 494 w 1045"/>
                  <a:gd name="T23" fmla="*/ 1189 h 1250"/>
                  <a:gd name="T24" fmla="*/ 604 w 1045"/>
                  <a:gd name="T25" fmla="*/ 1212 h 1250"/>
                  <a:gd name="T26" fmla="*/ 715 w 1045"/>
                  <a:gd name="T27" fmla="*/ 1227 h 1250"/>
                  <a:gd name="T28" fmla="*/ 825 w 1045"/>
                  <a:gd name="T29" fmla="*/ 1238 h 1250"/>
                  <a:gd name="T30" fmla="*/ 939 w 1045"/>
                  <a:gd name="T31" fmla="*/ 1246 h 1250"/>
                  <a:gd name="T32" fmla="*/ 1011 w 1045"/>
                  <a:gd name="T33" fmla="*/ 1250 h 1250"/>
                  <a:gd name="T34" fmla="*/ 1038 w 1045"/>
                  <a:gd name="T35" fmla="*/ 1227 h 1250"/>
                  <a:gd name="T36" fmla="*/ 1045 w 1045"/>
                  <a:gd name="T37" fmla="*/ 1193 h 1250"/>
                  <a:gd name="T38" fmla="*/ 1022 w 1045"/>
                  <a:gd name="T39" fmla="*/ 1166 h 1250"/>
                  <a:gd name="T40" fmla="*/ 954 w 1045"/>
                  <a:gd name="T41" fmla="*/ 1147 h 1250"/>
                  <a:gd name="T42" fmla="*/ 855 w 1045"/>
                  <a:gd name="T43" fmla="*/ 1128 h 1250"/>
                  <a:gd name="T44" fmla="*/ 753 w 1045"/>
                  <a:gd name="T45" fmla="*/ 1113 h 1250"/>
                  <a:gd name="T46" fmla="*/ 650 w 1045"/>
                  <a:gd name="T47" fmla="*/ 1098 h 1250"/>
                  <a:gd name="T48" fmla="*/ 551 w 1045"/>
                  <a:gd name="T49" fmla="*/ 1079 h 1250"/>
                  <a:gd name="T50" fmla="*/ 452 w 1045"/>
                  <a:gd name="T51" fmla="*/ 1052 h 1250"/>
                  <a:gd name="T52" fmla="*/ 357 w 1045"/>
                  <a:gd name="T53" fmla="*/ 1022 h 1250"/>
                  <a:gd name="T54" fmla="*/ 262 w 1045"/>
                  <a:gd name="T55" fmla="*/ 984 h 1250"/>
                  <a:gd name="T56" fmla="*/ 178 w 1045"/>
                  <a:gd name="T57" fmla="*/ 931 h 1250"/>
                  <a:gd name="T58" fmla="*/ 125 w 1045"/>
                  <a:gd name="T59" fmla="*/ 858 h 1250"/>
                  <a:gd name="T60" fmla="*/ 110 w 1045"/>
                  <a:gd name="T61" fmla="*/ 767 h 1250"/>
                  <a:gd name="T62" fmla="*/ 125 w 1045"/>
                  <a:gd name="T63" fmla="*/ 661 h 1250"/>
                  <a:gd name="T64" fmla="*/ 167 w 1045"/>
                  <a:gd name="T65" fmla="*/ 562 h 1250"/>
                  <a:gd name="T66" fmla="*/ 232 w 1045"/>
                  <a:gd name="T67" fmla="*/ 456 h 1250"/>
                  <a:gd name="T68" fmla="*/ 308 w 1045"/>
                  <a:gd name="T69" fmla="*/ 365 h 1250"/>
                  <a:gd name="T70" fmla="*/ 399 w 1045"/>
                  <a:gd name="T71" fmla="*/ 274 h 1250"/>
                  <a:gd name="T72" fmla="*/ 498 w 1045"/>
                  <a:gd name="T73" fmla="*/ 190 h 1250"/>
                  <a:gd name="T74" fmla="*/ 635 w 1045"/>
                  <a:gd name="T75" fmla="*/ 126 h 1250"/>
                  <a:gd name="T76" fmla="*/ 772 w 1045"/>
                  <a:gd name="T77" fmla="*/ 69 h 1250"/>
                  <a:gd name="T78" fmla="*/ 859 w 1045"/>
                  <a:gd name="T79" fmla="*/ 23 h 1250"/>
                  <a:gd name="T80" fmla="*/ 832 w 1045"/>
                  <a:gd name="T81" fmla="*/ 0 h 1250"/>
                  <a:gd name="T82" fmla="*/ 718 w 1045"/>
                  <a:gd name="T83" fmla="*/ 15 h 1250"/>
                  <a:gd name="T84" fmla="*/ 585 w 1045"/>
                  <a:gd name="T85" fmla="*/ 61 h 1250"/>
                  <a:gd name="T86" fmla="*/ 460 w 1045"/>
                  <a:gd name="T87" fmla="*/ 126 h 125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5"/>
                  <a:gd name="T133" fmla="*/ 0 h 1250"/>
                  <a:gd name="T134" fmla="*/ 1045 w 1045"/>
                  <a:gd name="T135" fmla="*/ 1250 h 125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5" h="1250">
                    <a:moveTo>
                      <a:pt x="407" y="164"/>
                    </a:moveTo>
                    <a:lnTo>
                      <a:pt x="327" y="232"/>
                    </a:lnTo>
                    <a:lnTo>
                      <a:pt x="247" y="300"/>
                    </a:lnTo>
                    <a:lnTo>
                      <a:pt x="175" y="380"/>
                    </a:lnTo>
                    <a:lnTo>
                      <a:pt x="110" y="464"/>
                    </a:lnTo>
                    <a:lnTo>
                      <a:pt x="57" y="551"/>
                    </a:lnTo>
                    <a:lnTo>
                      <a:pt x="19" y="646"/>
                    </a:lnTo>
                    <a:lnTo>
                      <a:pt x="0" y="748"/>
                    </a:lnTo>
                    <a:lnTo>
                      <a:pt x="4" y="855"/>
                    </a:lnTo>
                    <a:lnTo>
                      <a:pt x="11" y="881"/>
                    </a:lnTo>
                    <a:lnTo>
                      <a:pt x="19" y="912"/>
                    </a:lnTo>
                    <a:lnTo>
                      <a:pt x="30" y="934"/>
                    </a:lnTo>
                    <a:lnTo>
                      <a:pt x="45" y="961"/>
                    </a:lnTo>
                    <a:lnTo>
                      <a:pt x="64" y="984"/>
                    </a:lnTo>
                    <a:lnTo>
                      <a:pt x="87" y="1007"/>
                    </a:lnTo>
                    <a:lnTo>
                      <a:pt x="106" y="1026"/>
                    </a:lnTo>
                    <a:lnTo>
                      <a:pt x="133" y="1041"/>
                    </a:lnTo>
                    <a:lnTo>
                      <a:pt x="182" y="1071"/>
                    </a:lnTo>
                    <a:lnTo>
                      <a:pt x="232" y="1098"/>
                    </a:lnTo>
                    <a:lnTo>
                      <a:pt x="281" y="1120"/>
                    </a:lnTo>
                    <a:lnTo>
                      <a:pt x="334" y="1139"/>
                    </a:lnTo>
                    <a:lnTo>
                      <a:pt x="388" y="1158"/>
                    </a:lnTo>
                    <a:lnTo>
                      <a:pt x="441" y="1174"/>
                    </a:lnTo>
                    <a:lnTo>
                      <a:pt x="494" y="1189"/>
                    </a:lnTo>
                    <a:lnTo>
                      <a:pt x="547" y="1200"/>
                    </a:lnTo>
                    <a:lnTo>
                      <a:pt x="604" y="1212"/>
                    </a:lnTo>
                    <a:lnTo>
                      <a:pt x="657" y="1219"/>
                    </a:lnTo>
                    <a:lnTo>
                      <a:pt x="715" y="1227"/>
                    </a:lnTo>
                    <a:lnTo>
                      <a:pt x="772" y="1234"/>
                    </a:lnTo>
                    <a:lnTo>
                      <a:pt x="825" y="1238"/>
                    </a:lnTo>
                    <a:lnTo>
                      <a:pt x="882" y="1242"/>
                    </a:lnTo>
                    <a:lnTo>
                      <a:pt x="939" y="1246"/>
                    </a:lnTo>
                    <a:lnTo>
                      <a:pt x="992" y="1250"/>
                    </a:lnTo>
                    <a:lnTo>
                      <a:pt x="1011" y="1250"/>
                    </a:lnTo>
                    <a:lnTo>
                      <a:pt x="1026" y="1242"/>
                    </a:lnTo>
                    <a:lnTo>
                      <a:pt x="1038" y="1227"/>
                    </a:lnTo>
                    <a:lnTo>
                      <a:pt x="1045" y="1212"/>
                    </a:lnTo>
                    <a:lnTo>
                      <a:pt x="1045" y="1193"/>
                    </a:lnTo>
                    <a:lnTo>
                      <a:pt x="1038" y="1177"/>
                    </a:lnTo>
                    <a:lnTo>
                      <a:pt x="1022" y="1166"/>
                    </a:lnTo>
                    <a:lnTo>
                      <a:pt x="1003" y="1158"/>
                    </a:lnTo>
                    <a:lnTo>
                      <a:pt x="954" y="1147"/>
                    </a:lnTo>
                    <a:lnTo>
                      <a:pt x="905" y="1139"/>
                    </a:lnTo>
                    <a:lnTo>
                      <a:pt x="855" y="1128"/>
                    </a:lnTo>
                    <a:lnTo>
                      <a:pt x="802" y="1120"/>
                    </a:lnTo>
                    <a:lnTo>
                      <a:pt x="753" y="1113"/>
                    </a:lnTo>
                    <a:lnTo>
                      <a:pt x="703" y="1105"/>
                    </a:lnTo>
                    <a:lnTo>
                      <a:pt x="650" y="1098"/>
                    </a:lnTo>
                    <a:lnTo>
                      <a:pt x="600" y="1086"/>
                    </a:lnTo>
                    <a:lnTo>
                      <a:pt x="551" y="1079"/>
                    </a:lnTo>
                    <a:lnTo>
                      <a:pt x="502" y="1067"/>
                    </a:lnTo>
                    <a:lnTo>
                      <a:pt x="452" y="1052"/>
                    </a:lnTo>
                    <a:lnTo>
                      <a:pt x="403" y="1041"/>
                    </a:lnTo>
                    <a:lnTo>
                      <a:pt x="357" y="1022"/>
                    </a:lnTo>
                    <a:lnTo>
                      <a:pt x="308" y="1003"/>
                    </a:lnTo>
                    <a:lnTo>
                      <a:pt x="262" y="984"/>
                    </a:lnTo>
                    <a:lnTo>
                      <a:pt x="216" y="957"/>
                    </a:lnTo>
                    <a:lnTo>
                      <a:pt x="178" y="931"/>
                    </a:lnTo>
                    <a:lnTo>
                      <a:pt x="148" y="896"/>
                    </a:lnTo>
                    <a:lnTo>
                      <a:pt x="125" y="858"/>
                    </a:lnTo>
                    <a:lnTo>
                      <a:pt x="114" y="813"/>
                    </a:lnTo>
                    <a:lnTo>
                      <a:pt x="110" y="767"/>
                    </a:lnTo>
                    <a:lnTo>
                      <a:pt x="114" y="714"/>
                    </a:lnTo>
                    <a:lnTo>
                      <a:pt x="125" y="661"/>
                    </a:lnTo>
                    <a:lnTo>
                      <a:pt x="140" y="619"/>
                    </a:lnTo>
                    <a:lnTo>
                      <a:pt x="167" y="562"/>
                    </a:lnTo>
                    <a:lnTo>
                      <a:pt x="197" y="505"/>
                    </a:lnTo>
                    <a:lnTo>
                      <a:pt x="232" y="456"/>
                    </a:lnTo>
                    <a:lnTo>
                      <a:pt x="270" y="410"/>
                    </a:lnTo>
                    <a:lnTo>
                      <a:pt x="308" y="365"/>
                    </a:lnTo>
                    <a:lnTo>
                      <a:pt x="350" y="319"/>
                    </a:lnTo>
                    <a:lnTo>
                      <a:pt x="399" y="274"/>
                    </a:lnTo>
                    <a:lnTo>
                      <a:pt x="448" y="228"/>
                    </a:lnTo>
                    <a:lnTo>
                      <a:pt x="498" y="190"/>
                    </a:lnTo>
                    <a:lnTo>
                      <a:pt x="562" y="156"/>
                    </a:lnTo>
                    <a:lnTo>
                      <a:pt x="635" y="126"/>
                    </a:lnTo>
                    <a:lnTo>
                      <a:pt x="707" y="95"/>
                    </a:lnTo>
                    <a:lnTo>
                      <a:pt x="772" y="69"/>
                    </a:lnTo>
                    <a:lnTo>
                      <a:pt x="825" y="46"/>
                    </a:lnTo>
                    <a:lnTo>
                      <a:pt x="859" y="23"/>
                    </a:lnTo>
                    <a:lnTo>
                      <a:pt x="870" y="8"/>
                    </a:lnTo>
                    <a:lnTo>
                      <a:pt x="832" y="0"/>
                    </a:lnTo>
                    <a:lnTo>
                      <a:pt x="779" y="4"/>
                    </a:lnTo>
                    <a:lnTo>
                      <a:pt x="718" y="15"/>
                    </a:lnTo>
                    <a:lnTo>
                      <a:pt x="654" y="34"/>
                    </a:lnTo>
                    <a:lnTo>
                      <a:pt x="585" y="61"/>
                    </a:lnTo>
                    <a:lnTo>
                      <a:pt x="521" y="91"/>
                    </a:lnTo>
                    <a:lnTo>
                      <a:pt x="460" y="126"/>
                    </a:lnTo>
                    <a:lnTo>
                      <a:pt x="407" y="164"/>
                    </a:lnTo>
                    <a:close/>
                  </a:path>
                </a:pathLst>
              </a:custGeom>
              <a:solidFill>
                <a:srgbClr val="C9E8FF"/>
              </a:solidFill>
              <a:ln w="9525">
                <a:noFill/>
                <a:round/>
                <a:headEnd/>
                <a:tailEnd/>
              </a:ln>
            </p:spPr>
            <p:txBody>
              <a:bodyPr/>
              <a:lstStyle/>
              <a:p>
                <a:endParaRPr lang="en-US"/>
              </a:p>
            </p:txBody>
          </p:sp>
          <p:sp>
            <p:nvSpPr>
              <p:cNvPr id="2514" name="Freeform 2275"/>
              <p:cNvSpPr>
                <a:spLocks noChangeAspect="1"/>
              </p:cNvSpPr>
              <p:nvPr/>
            </p:nvSpPr>
            <p:spPr bwMode="auto">
              <a:xfrm>
                <a:off x="2322" y="16375"/>
                <a:ext cx="916" cy="831"/>
              </a:xfrm>
              <a:custGeom>
                <a:avLst/>
                <a:gdLst>
                  <a:gd name="T0" fmla="*/ 761 w 916"/>
                  <a:gd name="T1" fmla="*/ 254 h 831"/>
                  <a:gd name="T2" fmla="*/ 802 w 916"/>
                  <a:gd name="T3" fmla="*/ 300 h 831"/>
                  <a:gd name="T4" fmla="*/ 829 w 916"/>
                  <a:gd name="T5" fmla="*/ 353 h 831"/>
                  <a:gd name="T6" fmla="*/ 840 w 916"/>
                  <a:gd name="T7" fmla="*/ 410 h 831"/>
                  <a:gd name="T8" fmla="*/ 840 w 916"/>
                  <a:gd name="T9" fmla="*/ 470 h 831"/>
                  <a:gd name="T10" fmla="*/ 833 w 916"/>
                  <a:gd name="T11" fmla="*/ 520 h 831"/>
                  <a:gd name="T12" fmla="*/ 818 w 916"/>
                  <a:gd name="T13" fmla="*/ 562 h 831"/>
                  <a:gd name="T14" fmla="*/ 791 w 916"/>
                  <a:gd name="T15" fmla="*/ 603 h 831"/>
                  <a:gd name="T16" fmla="*/ 764 w 916"/>
                  <a:gd name="T17" fmla="*/ 637 h 831"/>
                  <a:gd name="T18" fmla="*/ 730 w 916"/>
                  <a:gd name="T19" fmla="*/ 675 h 831"/>
                  <a:gd name="T20" fmla="*/ 696 w 916"/>
                  <a:gd name="T21" fmla="*/ 706 h 831"/>
                  <a:gd name="T22" fmla="*/ 662 w 916"/>
                  <a:gd name="T23" fmla="*/ 740 h 831"/>
                  <a:gd name="T24" fmla="*/ 627 w 916"/>
                  <a:gd name="T25" fmla="*/ 774 h 831"/>
                  <a:gd name="T26" fmla="*/ 620 w 916"/>
                  <a:gd name="T27" fmla="*/ 786 h 831"/>
                  <a:gd name="T28" fmla="*/ 620 w 916"/>
                  <a:gd name="T29" fmla="*/ 797 h 831"/>
                  <a:gd name="T30" fmla="*/ 620 w 916"/>
                  <a:gd name="T31" fmla="*/ 808 h 831"/>
                  <a:gd name="T32" fmla="*/ 627 w 916"/>
                  <a:gd name="T33" fmla="*/ 820 h 831"/>
                  <a:gd name="T34" fmla="*/ 639 w 916"/>
                  <a:gd name="T35" fmla="*/ 827 h 831"/>
                  <a:gd name="T36" fmla="*/ 654 w 916"/>
                  <a:gd name="T37" fmla="*/ 831 h 831"/>
                  <a:gd name="T38" fmla="*/ 666 w 916"/>
                  <a:gd name="T39" fmla="*/ 827 h 831"/>
                  <a:gd name="T40" fmla="*/ 677 w 916"/>
                  <a:gd name="T41" fmla="*/ 820 h 831"/>
                  <a:gd name="T42" fmla="*/ 753 w 916"/>
                  <a:gd name="T43" fmla="*/ 770 h 831"/>
                  <a:gd name="T44" fmla="*/ 818 w 916"/>
                  <a:gd name="T45" fmla="*/ 706 h 831"/>
                  <a:gd name="T46" fmla="*/ 867 w 916"/>
                  <a:gd name="T47" fmla="*/ 634 h 831"/>
                  <a:gd name="T48" fmla="*/ 901 w 916"/>
                  <a:gd name="T49" fmla="*/ 550 h 831"/>
                  <a:gd name="T50" fmla="*/ 916 w 916"/>
                  <a:gd name="T51" fmla="*/ 467 h 831"/>
                  <a:gd name="T52" fmla="*/ 909 w 916"/>
                  <a:gd name="T53" fmla="*/ 379 h 831"/>
                  <a:gd name="T54" fmla="*/ 878 w 916"/>
                  <a:gd name="T55" fmla="*/ 300 h 831"/>
                  <a:gd name="T56" fmla="*/ 818 w 916"/>
                  <a:gd name="T57" fmla="*/ 227 h 831"/>
                  <a:gd name="T58" fmla="*/ 772 w 916"/>
                  <a:gd name="T59" fmla="*/ 189 h 831"/>
                  <a:gd name="T60" fmla="*/ 719 w 916"/>
                  <a:gd name="T61" fmla="*/ 159 h 831"/>
                  <a:gd name="T62" fmla="*/ 662 w 916"/>
                  <a:gd name="T63" fmla="*/ 129 h 831"/>
                  <a:gd name="T64" fmla="*/ 597 w 916"/>
                  <a:gd name="T65" fmla="*/ 102 h 831"/>
                  <a:gd name="T66" fmla="*/ 532 w 916"/>
                  <a:gd name="T67" fmla="*/ 75 h 831"/>
                  <a:gd name="T68" fmla="*/ 468 w 916"/>
                  <a:gd name="T69" fmla="*/ 56 h 831"/>
                  <a:gd name="T70" fmla="*/ 399 w 916"/>
                  <a:gd name="T71" fmla="*/ 41 h 831"/>
                  <a:gd name="T72" fmla="*/ 335 w 916"/>
                  <a:gd name="T73" fmla="*/ 26 h 831"/>
                  <a:gd name="T74" fmla="*/ 270 w 916"/>
                  <a:gd name="T75" fmla="*/ 15 h 831"/>
                  <a:gd name="T76" fmla="*/ 213 w 916"/>
                  <a:gd name="T77" fmla="*/ 7 h 831"/>
                  <a:gd name="T78" fmla="*/ 156 w 916"/>
                  <a:gd name="T79" fmla="*/ 0 h 831"/>
                  <a:gd name="T80" fmla="*/ 110 w 916"/>
                  <a:gd name="T81" fmla="*/ 0 h 831"/>
                  <a:gd name="T82" fmla="*/ 69 w 916"/>
                  <a:gd name="T83" fmla="*/ 0 h 831"/>
                  <a:gd name="T84" fmla="*/ 34 w 916"/>
                  <a:gd name="T85" fmla="*/ 0 h 831"/>
                  <a:gd name="T86" fmla="*/ 12 w 916"/>
                  <a:gd name="T87" fmla="*/ 7 h 831"/>
                  <a:gd name="T88" fmla="*/ 0 w 916"/>
                  <a:gd name="T89" fmla="*/ 15 h 831"/>
                  <a:gd name="T90" fmla="*/ 38 w 916"/>
                  <a:gd name="T91" fmla="*/ 22 h 831"/>
                  <a:gd name="T92" fmla="*/ 76 w 916"/>
                  <a:gd name="T93" fmla="*/ 26 h 831"/>
                  <a:gd name="T94" fmla="*/ 122 w 916"/>
                  <a:gd name="T95" fmla="*/ 34 h 831"/>
                  <a:gd name="T96" fmla="*/ 167 w 916"/>
                  <a:gd name="T97" fmla="*/ 41 h 831"/>
                  <a:gd name="T98" fmla="*/ 213 w 916"/>
                  <a:gd name="T99" fmla="*/ 53 h 831"/>
                  <a:gd name="T100" fmla="*/ 266 w 916"/>
                  <a:gd name="T101" fmla="*/ 60 h 831"/>
                  <a:gd name="T102" fmla="*/ 316 w 916"/>
                  <a:gd name="T103" fmla="*/ 72 h 831"/>
                  <a:gd name="T104" fmla="*/ 369 w 916"/>
                  <a:gd name="T105" fmla="*/ 83 h 831"/>
                  <a:gd name="T106" fmla="*/ 418 w 916"/>
                  <a:gd name="T107" fmla="*/ 98 h 831"/>
                  <a:gd name="T108" fmla="*/ 472 w 916"/>
                  <a:gd name="T109" fmla="*/ 113 h 831"/>
                  <a:gd name="T110" fmla="*/ 525 w 916"/>
                  <a:gd name="T111" fmla="*/ 129 h 831"/>
                  <a:gd name="T112" fmla="*/ 574 w 916"/>
                  <a:gd name="T113" fmla="*/ 148 h 831"/>
                  <a:gd name="T114" fmla="*/ 624 w 916"/>
                  <a:gd name="T115" fmla="*/ 170 h 831"/>
                  <a:gd name="T116" fmla="*/ 673 w 916"/>
                  <a:gd name="T117" fmla="*/ 197 h 831"/>
                  <a:gd name="T118" fmla="*/ 719 w 916"/>
                  <a:gd name="T119" fmla="*/ 224 h 831"/>
                  <a:gd name="T120" fmla="*/ 761 w 916"/>
                  <a:gd name="T121" fmla="*/ 254 h 83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6"/>
                  <a:gd name="T184" fmla="*/ 0 h 831"/>
                  <a:gd name="T185" fmla="*/ 916 w 916"/>
                  <a:gd name="T186" fmla="*/ 831 h 83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6" h="831">
                    <a:moveTo>
                      <a:pt x="761" y="254"/>
                    </a:moveTo>
                    <a:lnTo>
                      <a:pt x="802" y="300"/>
                    </a:lnTo>
                    <a:lnTo>
                      <a:pt x="829" y="353"/>
                    </a:lnTo>
                    <a:lnTo>
                      <a:pt x="840" y="410"/>
                    </a:lnTo>
                    <a:lnTo>
                      <a:pt x="840" y="470"/>
                    </a:lnTo>
                    <a:lnTo>
                      <a:pt x="833" y="520"/>
                    </a:lnTo>
                    <a:lnTo>
                      <a:pt x="818" y="562"/>
                    </a:lnTo>
                    <a:lnTo>
                      <a:pt x="791" y="603"/>
                    </a:lnTo>
                    <a:lnTo>
                      <a:pt x="764" y="637"/>
                    </a:lnTo>
                    <a:lnTo>
                      <a:pt x="730" y="675"/>
                    </a:lnTo>
                    <a:lnTo>
                      <a:pt x="696" y="706"/>
                    </a:lnTo>
                    <a:lnTo>
                      <a:pt x="662" y="740"/>
                    </a:lnTo>
                    <a:lnTo>
                      <a:pt x="627" y="774"/>
                    </a:lnTo>
                    <a:lnTo>
                      <a:pt x="620" y="786"/>
                    </a:lnTo>
                    <a:lnTo>
                      <a:pt x="620" y="797"/>
                    </a:lnTo>
                    <a:lnTo>
                      <a:pt x="620" y="808"/>
                    </a:lnTo>
                    <a:lnTo>
                      <a:pt x="627" y="820"/>
                    </a:lnTo>
                    <a:lnTo>
                      <a:pt x="639" y="827"/>
                    </a:lnTo>
                    <a:lnTo>
                      <a:pt x="654" y="831"/>
                    </a:lnTo>
                    <a:lnTo>
                      <a:pt x="666" y="827"/>
                    </a:lnTo>
                    <a:lnTo>
                      <a:pt x="677" y="820"/>
                    </a:lnTo>
                    <a:lnTo>
                      <a:pt x="753" y="770"/>
                    </a:lnTo>
                    <a:lnTo>
                      <a:pt x="818" y="706"/>
                    </a:lnTo>
                    <a:lnTo>
                      <a:pt x="867" y="634"/>
                    </a:lnTo>
                    <a:lnTo>
                      <a:pt x="901" y="550"/>
                    </a:lnTo>
                    <a:lnTo>
                      <a:pt x="916" y="467"/>
                    </a:lnTo>
                    <a:lnTo>
                      <a:pt x="909" y="379"/>
                    </a:lnTo>
                    <a:lnTo>
                      <a:pt x="878" y="300"/>
                    </a:lnTo>
                    <a:lnTo>
                      <a:pt x="818" y="227"/>
                    </a:lnTo>
                    <a:lnTo>
                      <a:pt x="772" y="189"/>
                    </a:lnTo>
                    <a:lnTo>
                      <a:pt x="719" y="159"/>
                    </a:lnTo>
                    <a:lnTo>
                      <a:pt x="662" y="129"/>
                    </a:lnTo>
                    <a:lnTo>
                      <a:pt x="597" y="102"/>
                    </a:lnTo>
                    <a:lnTo>
                      <a:pt x="532" y="75"/>
                    </a:lnTo>
                    <a:lnTo>
                      <a:pt x="468" y="56"/>
                    </a:lnTo>
                    <a:lnTo>
                      <a:pt x="399" y="41"/>
                    </a:lnTo>
                    <a:lnTo>
                      <a:pt x="335" y="26"/>
                    </a:lnTo>
                    <a:lnTo>
                      <a:pt x="270" y="15"/>
                    </a:lnTo>
                    <a:lnTo>
                      <a:pt x="213" y="7"/>
                    </a:lnTo>
                    <a:lnTo>
                      <a:pt x="156" y="0"/>
                    </a:lnTo>
                    <a:lnTo>
                      <a:pt x="110" y="0"/>
                    </a:lnTo>
                    <a:lnTo>
                      <a:pt x="69" y="0"/>
                    </a:lnTo>
                    <a:lnTo>
                      <a:pt x="34" y="0"/>
                    </a:lnTo>
                    <a:lnTo>
                      <a:pt x="12" y="7"/>
                    </a:lnTo>
                    <a:lnTo>
                      <a:pt x="0" y="15"/>
                    </a:lnTo>
                    <a:lnTo>
                      <a:pt x="38" y="22"/>
                    </a:lnTo>
                    <a:lnTo>
                      <a:pt x="76" y="26"/>
                    </a:lnTo>
                    <a:lnTo>
                      <a:pt x="122" y="34"/>
                    </a:lnTo>
                    <a:lnTo>
                      <a:pt x="167" y="41"/>
                    </a:lnTo>
                    <a:lnTo>
                      <a:pt x="213" y="53"/>
                    </a:lnTo>
                    <a:lnTo>
                      <a:pt x="266" y="60"/>
                    </a:lnTo>
                    <a:lnTo>
                      <a:pt x="316" y="72"/>
                    </a:lnTo>
                    <a:lnTo>
                      <a:pt x="369" y="83"/>
                    </a:lnTo>
                    <a:lnTo>
                      <a:pt x="418" y="98"/>
                    </a:lnTo>
                    <a:lnTo>
                      <a:pt x="472" y="113"/>
                    </a:lnTo>
                    <a:lnTo>
                      <a:pt x="525" y="129"/>
                    </a:lnTo>
                    <a:lnTo>
                      <a:pt x="574" y="148"/>
                    </a:lnTo>
                    <a:lnTo>
                      <a:pt x="624" y="170"/>
                    </a:lnTo>
                    <a:lnTo>
                      <a:pt x="673" y="197"/>
                    </a:lnTo>
                    <a:lnTo>
                      <a:pt x="719" y="224"/>
                    </a:lnTo>
                    <a:lnTo>
                      <a:pt x="761" y="254"/>
                    </a:lnTo>
                    <a:close/>
                  </a:path>
                </a:pathLst>
              </a:custGeom>
              <a:solidFill>
                <a:srgbClr val="C9E8FF"/>
              </a:solidFill>
              <a:ln w="9525">
                <a:noFill/>
                <a:round/>
                <a:headEnd/>
                <a:tailEnd/>
              </a:ln>
            </p:spPr>
            <p:txBody>
              <a:bodyPr/>
              <a:lstStyle/>
              <a:p>
                <a:endParaRPr lang="en-US"/>
              </a:p>
            </p:txBody>
          </p:sp>
          <p:sp>
            <p:nvSpPr>
              <p:cNvPr id="2515" name="Freeform 2276"/>
              <p:cNvSpPr>
                <a:spLocks noChangeAspect="1"/>
              </p:cNvSpPr>
              <p:nvPr/>
            </p:nvSpPr>
            <p:spPr bwMode="auto">
              <a:xfrm>
                <a:off x="455" y="16758"/>
                <a:ext cx="373" cy="786"/>
              </a:xfrm>
              <a:custGeom>
                <a:avLst/>
                <a:gdLst>
                  <a:gd name="T0" fmla="*/ 0 w 373"/>
                  <a:gd name="T1" fmla="*/ 429 h 786"/>
                  <a:gd name="T2" fmla="*/ 0 w 373"/>
                  <a:gd name="T3" fmla="*/ 494 h 786"/>
                  <a:gd name="T4" fmla="*/ 16 w 373"/>
                  <a:gd name="T5" fmla="*/ 554 h 786"/>
                  <a:gd name="T6" fmla="*/ 42 w 373"/>
                  <a:gd name="T7" fmla="*/ 611 h 786"/>
                  <a:gd name="T8" fmla="*/ 80 w 373"/>
                  <a:gd name="T9" fmla="*/ 661 h 786"/>
                  <a:gd name="T10" fmla="*/ 126 w 373"/>
                  <a:gd name="T11" fmla="*/ 703 h 786"/>
                  <a:gd name="T12" fmla="*/ 179 w 373"/>
                  <a:gd name="T13" fmla="*/ 741 h 786"/>
                  <a:gd name="T14" fmla="*/ 240 w 373"/>
                  <a:gd name="T15" fmla="*/ 767 h 786"/>
                  <a:gd name="T16" fmla="*/ 301 w 373"/>
                  <a:gd name="T17" fmla="*/ 782 h 786"/>
                  <a:gd name="T18" fmla="*/ 320 w 373"/>
                  <a:gd name="T19" fmla="*/ 786 h 786"/>
                  <a:gd name="T20" fmla="*/ 339 w 373"/>
                  <a:gd name="T21" fmla="*/ 778 h 786"/>
                  <a:gd name="T22" fmla="*/ 354 w 373"/>
                  <a:gd name="T23" fmla="*/ 767 h 786"/>
                  <a:gd name="T24" fmla="*/ 361 w 373"/>
                  <a:gd name="T25" fmla="*/ 752 h 786"/>
                  <a:gd name="T26" fmla="*/ 361 w 373"/>
                  <a:gd name="T27" fmla="*/ 733 h 786"/>
                  <a:gd name="T28" fmla="*/ 358 w 373"/>
                  <a:gd name="T29" fmla="*/ 714 h 786"/>
                  <a:gd name="T30" fmla="*/ 346 w 373"/>
                  <a:gd name="T31" fmla="*/ 699 h 786"/>
                  <a:gd name="T32" fmla="*/ 327 w 373"/>
                  <a:gd name="T33" fmla="*/ 691 h 786"/>
                  <a:gd name="T34" fmla="*/ 266 w 373"/>
                  <a:gd name="T35" fmla="*/ 668 h 786"/>
                  <a:gd name="T36" fmla="*/ 209 w 373"/>
                  <a:gd name="T37" fmla="*/ 638 h 786"/>
                  <a:gd name="T38" fmla="*/ 164 w 373"/>
                  <a:gd name="T39" fmla="*/ 596 h 786"/>
                  <a:gd name="T40" fmla="*/ 130 w 373"/>
                  <a:gd name="T41" fmla="*/ 551 h 786"/>
                  <a:gd name="T42" fmla="*/ 107 w 373"/>
                  <a:gd name="T43" fmla="*/ 494 h 786"/>
                  <a:gd name="T44" fmla="*/ 95 w 373"/>
                  <a:gd name="T45" fmla="*/ 433 h 786"/>
                  <a:gd name="T46" fmla="*/ 95 w 373"/>
                  <a:gd name="T47" fmla="*/ 368 h 786"/>
                  <a:gd name="T48" fmla="*/ 114 w 373"/>
                  <a:gd name="T49" fmla="*/ 300 h 786"/>
                  <a:gd name="T50" fmla="*/ 137 w 373"/>
                  <a:gd name="T51" fmla="*/ 251 h 786"/>
                  <a:gd name="T52" fmla="*/ 168 w 373"/>
                  <a:gd name="T53" fmla="*/ 205 h 786"/>
                  <a:gd name="T54" fmla="*/ 202 w 373"/>
                  <a:gd name="T55" fmla="*/ 163 h 786"/>
                  <a:gd name="T56" fmla="*/ 240 w 373"/>
                  <a:gd name="T57" fmla="*/ 125 h 786"/>
                  <a:gd name="T58" fmla="*/ 274 w 373"/>
                  <a:gd name="T59" fmla="*/ 91 h 786"/>
                  <a:gd name="T60" fmla="*/ 312 w 373"/>
                  <a:gd name="T61" fmla="*/ 61 h 786"/>
                  <a:gd name="T62" fmla="*/ 346 w 373"/>
                  <a:gd name="T63" fmla="*/ 30 h 786"/>
                  <a:gd name="T64" fmla="*/ 373 w 373"/>
                  <a:gd name="T65" fmla="*/ 4 h 786"/>
                  <a:gd name="T66" fmla="*/ 346 w 373"/>
                  <a:gd name="T67" fmla="*/ 0 h 786"/>
                  <a:gd name="T68" fmla="*/ 304 w 373"/>
                  <a:gd name="T69" fmla="*/ 19 h 786"/>
                  <a:gd name="T70" fmla="*/ 247 w 373"/>
                  <a:gd name="T71" fmla="*/ 61 h 786"/>
                  <a:gd name="T72" fmla="*/ 183 w 373"/>
                  <a:gd name="T73" fmla="*/ 118 h 786"/>
                  <a:gd name="T74" fmla="*/ 122 w 373"/>
                  <a:gd name="T75" fmla="*/ 190 h 786"/>
                  <a:gd name="T76" fmla="*/ 65 w 373"/>
                  <a:gd name="T77" fmla="*/ 266 h 786"/>
                  <a:gd name="T78" fmla="*/ 23 w 373"/>
                  <a:gd name="T79" fmla="*/ 349 h 786"/>
                  <a:gd name="T80" fmla="*/ 0 w 373"/>
                  <a:gd name="T81" fmla="*/ 429 h 78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6"/>
                  <a:gd name="T125" fmla="*/ 373 w 373"/>
                  <a:gd name="T126" fmla="*/ 786 h 78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6">
                    <a:moveTo>
                      <a:pt x="0" y="429"/>
                    </a:moveTo>
                    <a:lnTo>
                      <a:pt x="0" y="494"/>
                    </a:lnTo>
                    <a:lnTo>
                      <a:pt x="16" y="554"/>
                    </a:lnTo>
                    <a:lnTo>
                      <a:pt x="42" y="611"/>
                    </a:lnTo>
                    <a:lnTo>
                      <a:pt x="80" y="661"/>
                    </a:lnTo>
                    <a:lnTo>
                      <a:pt x="126" y="703"/>
                    </a:lnTo>
                    <a:lnTo>
                      <a:pt x="179" y="741"/>
                    </a:lnTo>
                    <a:lnTo>
                      <a:pt x="240" y="767"/>
                    </a:lnTo>
                    <a:lnTo>
                      <a:pt x="301" y="782"/>
                    </a:lnTo>
                    <a:lnTo>
                      <a:pt x="320" y="786"/>
                    </a:lnTo>
                    <a:lnTo>
                      <a:pt x="339" y="778"/>
                    </a:lnTo>
                    <a:lnTo>
                      <a:pt x="354" y="767"/>
                    </a:lnTo>
                    <a:lnTo>
                      <a:pt x="361" y="752"/>
                    </a:lnTo>
                    <a:lnTo>
                      <a:pt x="361" y="733"/>
                    </a:lnTo>
                    <a:lnTo>
                      <a:pt x="358" y="714"/>
                    </a:lnTo>
                    <a:lnTo>
                      <a:pt x="346" y="699"/>
                    </a:lnTo>
                    <a:lnTo>
                      <a:pt x="327" y="691"/>
                    </a:lnTo>
                    <a:lnTo>
                      <a:pt x="266" y="668"/>
                    </a:lnTo>
                    <a:lnTo>
                      <a:pt x="209" y="638"/>
                    </a:lnTo>
                    <a:lnTo>
                      <a:pt x="164" y="596"/>
                    </a:lnTo>
                    <a:lnTo>
                      <a:pt x="130" y="551"/>
                    </a:lnTo>
                    <a:lnTo>
                      <a:pt x="107" y="494"/>
                    </a:lnTo>
                    <a:lnTo>
                      <a:pt x="95" y="433"/>
                    </a:lnTo>
                    <a:lnTo>
                      <a:pt x="95" y="368"/>
                    </a:lnTo>
                    <a:lnTo>
                      <a:pt x="114" y="300"/>
                    </a:lnTo>
                    <a:lnTo>
                      <a:pt x="137" y="251"/>
                    </a:lnTo>
                    <a:lnTo>
                      <a:pt x="168" y="205"/>
                    </a:lnTo>
                    <a:lnTo>
                      <a:pt x="202" y="163"/>
                    </a:lnTo>
                    <a:lnTo>
                      <a:pt x="240" y="125"/>
                    </a:lnTo>
                    <a:lnTo>
                      <a:pt x="274" y="91"/>
                    </a:lnTo>
                    <a:lnTo>
                      <a:pt x="312" y="61"/>
                    </a:lnTo>
                    <a:lnTo>
                      <a:pt x="346" y="30"/>
                    </a:lnTo>
                    <a:lnTo>
                      <a:pt x="373" y="4"/>
                    </a:lnTo>
                    <a:lnTo>
                      <a:pt x="346" y="0"/>
                    </a:lnTo>
                    <a:lnTo>
                      <a:pt x="304" y="19"/>
                    </a:lnTo>
                    <a:lnTo>
                      <a:pt x="247" y="61"/>
                    </a:lnTo>
                    <a:lnTo>
                      <a:pt x="183" y="118"/>
                    </a:lnTo>
                    <a:lnTo>
                      <a:pt x="122" y="190"/>
                    </a:lnTo>
                    <a:lnTo>
                      <a:pt x="65" y="266"/>
                    </a:lnTo>
                    <a:lnTo>
                      <a:pt x="23" y="349"/>
                    </a:lnTo>
                    <a:lnTo>
                      <a:pt x="0" y="429"/>
                    </a:lnTo>
                    <a:close/>
                  </a:path>
                </a:pathLst>
              </a:custGeom>
              <a:solidFill>
                <a:srgbClr val="C9E8FF"/>
              </a:solidFill>
              <a:ln w="9525">
                <a:noFill/>
                <a:round/>
                <a:headEnd/>
                <a:tailEnd/>
              </a:ln>
            </p:spPr>
            <p:txBody>
              <a:bodyPr/>
              <a:lstStyle/>
              <a:p>
                <a:endParaRPr lang="en-US"/>
              </a:p>
            </p:txBody>
          </p:sp>
          <p:sp>
            <p:nvSpPr>
              <p:cNvPr id="2516" name="Freeform 2277"/>
              <p:cNvSpPr>
                <a:spLocks noChangeAspect="1"/>
              </p:cNvSpPr>
              <p:nvPr/>
            </p:nvSpPr>
            <p:spPr bwMode="auto">
              <a:xfrm>
                <a:off x="3079" y="16318"/>
                <a:ext cx="798" cy="1025"/>
              </a:xfrm>
              <a:custGeom>
                <a:avLst/>
                <a:gdLst>
                  <a:gd name="T0" fmla="*/ 673 w 798"/>
                  <a:gd name="T1" fmla="*/ 410 h 1025"/>
                  <a:gd name="T2" fmla="*/ 711 w 798"/>
                  <a:gd name="T3" fmla="*/ 474 h 1025"/>
                  <a:gd name="T4" fmla="*/ 730 w 798"/>
                  <a:gd name="T5" fmla="*/ 543 h 1025"/>
                  <a:gd name="T6" fmla="*/ 718 w 798"/>
                  <a:gd name="T7" fmla="*/ 619 h 1025"/>
                  <a:gd name="T8" fmla="*/ 677 w 798"/>
                  <a:gd name="T9" fmla="*/ 691 h 1025"/>
                  <a:gd name="T10" fmla="*/ 612 w 798"/>
                  <a:gd name="T11" fmla="*/ 755 h 1025"/>
                  <a:gd name="T12" fmla="*/ 540 w 798"/>
                  <a:gd name="T13" fmla="*/ 812 h 1025"/>
                  <a:gd name="T14" fmla="*/ 464 w 798"/>
                  <a:gd name="T15" fmla="*/ 873 h 1025"/>
                  <a:gd name="T16" fmla="*/ 418 w 798"/>
                  <a:gd name="T17" fmla="*/ 919 h 1025"/>
                  <a:gd name="T18" fmla="*/ 403 w 798"/>
                  <a:gd name="T19" fmla="*/ 949 h 1025"/>
                  <a:gd name="T20" fmla="*/ 391 w 798"/>
                  <a:gd name="T21" fmla="*/ 979 h 1025"/>
                  <a:gd name="T22" fmla="*/ 395 w 798"/>
                  <a:gd name="T23" fmla="*/ 1010 h 1025"/>
                  <a:gd name="T24" fmla="*/ 422 w 798"/>
                  <a:gd name="T25" fmla="*/ 1025 h 1025"/>
                  <a:gd name="T26" fmla="*/ 452 w 798"/>
                  <a:gd name="T27" fmla="*/ 1021 h 1025"/>
                  <a:gd name="T28" fmla="*/ 502 w 798"/>
                  <a:gd name="T29" fmla="*/ 968 h 1025"/>
                  <a:gd name="T30" fmla="*/ 585 w 798"/>
                  <a:gd name="T31" fmla="*/ 888 h 1025"/>
                  <a:gd name="T32" fmla="*/ 673 w 798"/>
                  <a:gd name="T33" fmla="*/ 812 h 1025"/>
                  <a:gd name="T34" fmla="*/ 749 w 798"/>
                  <a:gd name="T35" fmla="*/ 725 h 1025"/>
                  <a:gd name="T36" fmla="*/ 794 w 798"/>
                  <a:gd name="T37" fmla="*/ 619 h 1025"/>
                  <a:gd name="T38" fmla="*/ 787 w 798"/>
                  <a:gd name="T39" fmla="*/ 505 h 1025"/>
                  <a:gd name="T40" fmla="*/ 737 w 798"/>
                  <a:gd name="T41" fmla="*/ 398 h 1025"/>
                  <a:gd name="T42" fmla="*/ 654 w 798"/>
                  <a:gd name="T43" fmla="*/ 311 h 1025"/>
                  <a:gd name="T44" fmla="*/ 574 w 798"/>
                  <a:gd name="T45" fmla="*/ 246 h 1025"/>
                  <a:gd name="T46" fmla="*/ 494 w 798"/>
                  <a:gd name="T47" fmla="*/ 197 h 1025"/>
                  <a:gd name="T48" fmla="*/ 410 w 798"/>
                  <a:gd name="T49" fmla="*/ 144 h 1025"/>
                  <a:gd name="T50" fmla="*/ 319 w 798"/>
                  <a:gd name="T51" fmla="*/ 94 h 1025"/>
                  <a:gd name="T52" fmla="*/ 235 w 798"/>
                  <a:gd name="T53" fmla="*/ 53 h 1025"/>
                  <a:gd name="T54" fmla="*/ 152 w 798"/>
                  <a:gd name="T55" fmla="*/ 22 h 1025"/>
                  <a:gd name="T56" fmla="*/ 80 w 798"/>
                  <a:gd name="T57" fmla="*/ 3 h 1025"/>
                  <a:gd name="T58" fmla="*/ 23 w 798"/>
                  <a:gd name="T59" fmla="*/ 3 h 1025"/>
                  <a:gd name="T60" fmla="*/ 26 w 798"/>
                  <a:gd name="T61" fmla="*/ 19 h 1025"/>
                  <a:gd name="T62" fmla="*/ 91 w 798"/>
                  <a:gd name="T63" fmla="*/ 45 h 1025"/>
                  <a:gd name="T64" fmla="*/ 167 w 798"/>
                  <a:gd name="T65" fmla="*/ 79 h 1025"/>
                  <a:gd name="T66" fmla="*/ 255 w 798"/>
                  <a:gd name="T67" fmla="*/ 121 h 1025"/>
                  <a:gd name="T68" fmla="*/ 346 w 798"/>
                  <a:gd name="T69" fmla="*/ 170 h 1025"/>
                  <a:gd name="T70" fmla="*/ 437 w 798"/>
                  <a:gd name="T71" fmla="*/ 227 h 1025"/>
                  <a:gd name="T72" fmla="*/ 528 w 798"/>
                  <a:gd name="T73" fmla="*/ 288 h 1025"/>
                  <a:gd name="T74" fmla="*/ 608 w 798"/>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8"/>
                  <a:gd name="T115" fmla="*/ 0 h 1025"/>
                  <a:gd name="T116" fmla="*/ 798 w 798"/>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8" h="1025">
                    <a:moveTo>
                      <a:pt x="646" y="383"/>
                    </a:moveTo>
                    <a:lnTo>
                      <a:pt x="673" y="410"/>
                    </a:lnTo>
                    <a:lnTo>
                      <a:pt x="696" y="440"/>
                    </a:lnTo>
                    <a:lnTo>
                      <a:pt x="711" y="474"/>
                    </a:lnTo>
                    <a:lnTo>
                      <a:pt x="726" y="508"/>
                    </a:lnTo>
                    <a:lnTo>
                      <a:pt x="730" y="543"/>
                    </a:lnTo>
                    <a:lnTo>
                      <a:pt x="730" y="581"/>
                    </a:lnTo>
                    <a:lnTo>
                      <a:pt x="718" y="619"/>
                    </a:lnTo>
                    <a:lnTo>
                      <a:pt x="703" y="653"/>
                    </a:lnTo>
                    <a:lnTo>
                      <a:pt x="677" y="691"/>
                    </a:lnTo>
                    <a:lnTo>
                      <a:pt x="646" y="725"/>
                    </a:lnTo>
                    <a:lnTo>
                      <a:pt x="612" y="755"/>
                    </a:lnTo>
                    <a:lnTo>
                      <a:pt x="574" y="786"/>
                    </a:lnTo>
                    <a:lnTo>
                      <a:pt x="540" y="812"/>
                    </a:lnTo>
                    <a:lnTo>
                      <a:pt x="502" y="843"/>
                    </a:lnTo>
                    <a:lnTo>
                      <a:pt x="464" y="873"/>
                    </a:lnTo>
                    <a:lnTo>
                      <a:pt x="429" y="907"/>
                    </a:lnTo>
                    <a:lnTo>
                      <a:pt x="418" y="919"/>
                    </a:lnTo>
                    <a:lnTo>
                      <a:pt x="410" y="934"/>
                    </a:lnTo>
                    <a:lnTo>
                      <a:pt x="403" y="949"/>
                    </a:lnTo>
                    <a:lnTo>
                      <a:pt x="395" y="964"/>
                    </a:lnTo>
                    <a:lnTo>
                      <a:pt x="391" y="979"/>
                    </a:lnTo>
                    <a:lnTo>
                      <a:pt x="391" y="994"/>
                    </a:lnTo>
                    <a:lnTo>
                      <a:pt x="395" y="1010"/>
                    </a:lnTo>
                    <a:lnTo>
                      <a:pt x="407" y="1021"/>
                    </a:lnTo>
                    <a:lnTo>
                      <a:pt x="422" y="1025"/>
                    </a:lnTo>
                    <a:lnTo>
                      <a:pt x="437" y="1025"/>
                    </a:lnTo>
                    <a:lnTo>
                      <a:pt x="452" y="1021"/>
                    </a:lnTo>
                    <a:lnTo>
                      <a:pt x="464" y="1010"/>
                    </a:lnTo>
                    <a:lnTo>
                      <a:pt x="502" y="968"/>
                    </a:lnTo>
                    <a:lnTo>
                      <a:pt x="543" y="926"/>
                    </a:lnTo>
                    <a:lnTo>
                      <a:pt x="585" y="888"/>
                    </a:lnTo>
                    <a:lnTo>
                      <a:pt x="631" y="850"/>
                    </a:lnTo>
                    <a:lnTo>
                      <a:pt x="673" y="812"/>
                    </a:lnTo>
                    <a:lnTo>
                      <a:pt x="711" y="770"/>
                    </a:lnTo>
                    <a:lnTo>
                      <a:pt x="749" y="725"/>
                    </a:lnTo>
                    <a:lnTo>
                      <a:pt x="775" y="675"/>
                    </a:lnTo>
                    <a:lnTo>
                      <a:pt x="794" y="619"/>
                    </a:lnTo>
                    <a:lnTo>
                      <a:pt x="798" y="562"/>
                    </a:lnTo>
                    <a:lnTo>
                      <a:pt x="787" y="505"/>
                    </a:lnTo>
                    <a:lnTo>
                      <a:pt x="768" y="451"/>
                    </a:lnTo>
                    <a:lnTo>
                      <a:pt x="737" y="398"/>
                    </a:lnTo>
                    <a:lnTo>
                      <a:pt x="699" y="353"/>
                    </a:lnTo>
                    <a:lnTo>
                      <a:pt x="654" y="311"/>
                    </a:lnTo>
                    <a:lnTo>
                      <a:pt x="608" y="273"/>
                    </a:lnTo>
                    <a:lnTo>
                      <a:pt x="574" y="246"/>
                    </a:lnTo>
                    <a:lnTo>
                      <a:pt x="536" y="224"/>
                    </a:lnTo>
                    <a:lnTo>
                      <a:pt x="494" y="197"/>
                    </a:lnTo>
                    <a:lnTo>
                      <a:pt x="452" y="170"/>
                    </a:lnTo>
                    <a:lnTo>
                      <a:pt x="410" y="144"/>
                    </a:lnTo>
                    <a:lnTo>
                      <a:pt x="365" y="117"/>
                    </a:lnTo>
                    <a:lnTo>
                      <a:pt x="319" y="94"/>
                    </a:lnTo>
                    <a:lnTo>
                      <a:pt x="277" y="72"/>
                    </a:lnTo>
                    <a:lnTo>
                      <a:pt x="235" y="53"/>
                    </a:lnTo>
                    <a:lnTo>
                      <a:pt x="194" y="34"/>
                    </a:lnTo>
                    <a:lnTo>
                      <a:pt x="152" y="22"/>
                    </a:lnTo>
                    <a:lnTo>
                      <a:pt x="114" y="11"/>
                    </a:lnTo>
                    <a:lnTo>
                      <a:pt x="80" y="3"/>
                    </a:lnTo>
                    <a:lnTo>
                      <a:pt x="49" y="0"/>
                    </a:lnTo>
                    <a:lnTo>
                      <a:pt x="23" y="3"/>
                    </a:lnTo>
                    <a:lnTo>
                      <a:pt x="0" y="11"/>
                    </a:lnTo>
                    <a:lnTo>
                      <a:pt x="26" y="19"/>
                    </a:lnTo>
                    <a:lnTo>
                      <a:pt x="57" y="30"/>
                    </a:lnTo>
                    <a:lnTo>
                      <a:pt x="91" y="45"/>
                    </a:lnTo>
                    <a:lnTo>
                      <a:pt x="125" y="60"/>
                    </a:lnTo>
                    <a:lnTo>
                      <a:pt x="167" y="79"/>
                    </a:lnTo>
                    <a:lnTo>
                      <a:pt x="209" y="98"/>
                    </a:lnTo>
                    <a:lnTo>
                      <a:pt x="255" y="121"/>
                    </a:lnTo>
                    <a:lnTo>
                      <a:pt x="300" y="144"/>
                    </a:lnTo>
                    <a:lnTo>
                      <a:pt x="346" y="170"/>
                    </a:lnTo>
                    <a:lnTo>
                      <a:pt x="391" y="197"/>
                    </a:lnTo>
                    <a:lnTo>
                      <a:pt x="437" y="227"/>
                    </a:lnTo>
                    <a:lnTo>
                      <a:pt x="483" y="258"/>
                    </a:lnTo>
                    <a:lnTo>
                      <a:pt x="528" y="288"/>
                    </a:lnTo>
                    <a:lnTo>
                      <a:pt x="570" y="319"/>
                    </a:lnTo>
                    <a:lnTo>
                      <a:pt x="608" y="349"/>
                    </a:lnTo>
                    <a:lnTo>
                      <a:pt x="646" y="383"/>
                    </a:lnTo>
                    <a:close/>
                  </a:path>
                </a:pathLst>
              </a:custGeom>
              <a:solidFill>
                <a:srgbClr val="C9E8FF"/>
              </a:solidFill>
              <a:ln w="9525">
                <a:noFill/>
                <a:round/>
                <a:headEnd/>
                <a:tailEnd/>
              </a:ln>
            </p:spPr>
            <p:txBody>
              <a:bodyPr/>
              <a:lstStyle/>
              <a:p>
                <a:endParaRPr lang="en-US"/>
              </a:p>
            </p:txBody>
          </p:sp>
          <p:sp>
            <p:nvSpPr>
              <p:cNvPr id="2517" name="Freeform 2278"/>
              <p:cNvSpPr>
                <a:spLocks noChangeAspect="1"/>
              </p:cNvSpPr>
              <p:nvPr/>
            </p:nvSpPr>
            <p:spPr bwMode="auto">
              <a:xfrm>
                <a:off x="2197" y="17517"/>
                <a:ext cx="270" cy="619"/>
              </a:xfrm>
              <a:custGeom>
                <a:avLst/>
                <a:gdLst>
                  <a:gd name="T0" fmla="*/ 102 w 270"/>
                  <a:gd name="T1" fmla="*/ 46 h 619"/>
                  <a:gd name="T2" fmla="*/ 95 w 270"/>
                  <a:gd name="T3" fmla="*/ 27 h 619"/>
                  <a:gd name="T4" fmla="*/ 83 w 270"/>
                  <a:gd name="T5" fmla="*/ 12 h 619"/>
                  <a:gd name="T6" fmla="*/ 64 w 270"/>
                  <a:gd name="T7" fmla="*/ 4 h 619"/>
                  <a:gd name="T8" fmla="*/ 45 w 270"/>
                  <a:gd name="T9" fmla="*/ 0 h 619"/>
                  <a:gd name="T10" fmla="*/ 26 w 270"/>
                  <a:gd name="T11" fmla="*/ 8 h 619"/>
                  <a:gd name="T12" fmla="*/ 11 w 270"/>
                  <a:gd name="T13" fmla="*/ 19 h 619"/>
                  <a:gd name="T14" fmla="*/ 0 w 270"/>
                  <a:gd name="T15" fmla="*/ 38 h 619"/>
                  <a:gd name="T16" fmla="*/ 0 w 270"/>
                  <a:gd name="T17" fmla="*/ 57 h 619"/>
                  <a:gd name="T18" fmla="*/ 19 w 270"/>
                  <a:gd name="T19" fmla="*/ 141 h 619"/>
                  <a:gd name="T20" fmla="*/ 49 w 270"/>
                  <a:gd name="T21" fmla="*/ 236 h 619"/>
                  <a:gd name="T22" fmla="*/ 87 w 270"/>
                  <a:gd name="T23" fmla="*/ 331 h 619"/>
                  <a:gd name="T24" fmla="*/ 133 w 270"/>
                  <a:gd name="T25" fmla="*/ 422 h 619"/>
                  <a:gd name="T26" fmla="*/ 178 w 270"/>
                  <a:gd name="T27" fmla="*/ 502 h 619"/>
                  <a:gd name="T28" fmla="*/ 220 w 270"/>
                  <a:gd name="T29" fmla="*/ 566 h 619"/>
                  <a:gd name="T30" fmla="*/ 251 w 270"/>
                  <a:gd name="T31" fmla="*/ 608 h 619"/>
                  <a:gd name="T32" fmla="*/ 270 w 270"/>
                  <a:gd name="T33" fmla="*/ 619 h 619"/>
                  <a:gd name="T34" fmla="*/ 262 w 270"/>
                  <a:gd name="T35" fmla="*/ 578 h 619"/>
                  <a:gd name="T36" fmla="*/ 243 w 270"/>
                  <a:gd name="T37" fmla="*/ 525 h 619"/>
                  <a:gd name="T38" fmla="*/ 220 w 270"/>
                  <a:gd name="T39" fmla="*/ 456 h 619"/>
                  <a:gd name="T40" fmla="*/ 194 w 270"/>
                  <a:gd name="T41" fmla="*/ 376 h 619"/>
                  <a:gd name="T42" fmla="*/ 167 w 270"/>
                  <a:gd name="T43" fmla="*/ 293 h 619"/>
                  <a:gd name="T44" fmla="*/ 140 w 270"/>
                  <a:gd name="T45" fmla="*/ 209 h 619"/>
                  <a:gd name="T46" fmla="*/ 118 w 270"/>
                  <a:gd name="T47" fmla="*/ 126 h 619"/>
                  <a:gd name="T48" fmla="*/ 102 w 270"/>
                  <a:gd name="T49" fmla="*/ 46 h 6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70"/>
                  <a:gd name="T76" fmla="*/ 0 h 619"/>
                  <a:gd name="T77" fmla="*/ 270 w 270"/>
                  <a:gd name="T78" fmla="*/ 619 h 6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70" h="619">
                    <a:moveTo>
                      <a:pt x="102" y="46"/>
                    </a:moveTo>
                    <a:lnTo>
                      <a:pt x="95" y="27"/>
                    </a:lnTo>
                    <a:lnTo>
                      <a:pt x="83" y="12"/>
                    </a:lnTo>
                    <a:lnTo>
                      <a:pt x="64" y="4"/>
                    </a:lnTo>
                    <a:lnTo>
                      <a:pt x="45" y="0"/>
                    </a:lnTo>
                    <a:lnTo>
                      <a:pt x="26" y="8"/>
                    </a:lnTo>
                    <a:lnTo>
                      <a:pt x="11" y="19"/>
                    </a:lnTo>
                    <a:lnTo>
                      <a:pt x="0" y="38"/>
                    </a:lnTo>
                    <a:lnTo>
                      <a:pt x="0" y="57"/>
                    </a:lnTo>
                    <a:lnTo>
                      <a:pt x="19" y="141"/>
                    </a:lnTo>
                    <a:lnTo>
                      <a:pt x="49" y="236"/>
                    </a:lnTo>
                    <a:lnTo>
                      <a:pt x="87" y="331"/>
                    </a:lnTo>
                    <a:lnTo>
                      <a:pt x="133" y="422"/>
                    </a:lnTo>
                    <a:lnTo>
                      <a:pt x="178" y="502"/>
                    </a:lnTo>
                    <a:lnTo>
                      <a:pt x="220" y="566"/>
                    </a:lnTo>
                    <a:lnTo>
                      <a:pt x="251" y="608"/>
                    </a:lnTo>
                    <a:lnTo>
                      <a:pt x="270" y="619"/>
                    </a:lnTo>
                    <a:lnTo>
                      <a:pt x="262" y="578"/>
                    </a:lnTo>
                    <a:lnTo>
                      <a:pt x="243" y="525"/>
                    </a:lnTo>
                    <a:lnTo>
                      <a:pt x="220" y="456"/>
                    </a:lnTo>
                    <a:lnTo>
                      <a:pt x="194" y="376"/>
                    </a:lnTo>
                    <a:lnTo>
                      <a:pt x="167" y="293"/>
                    </a:lnTo>
                    <a:lnTo>
                      <a:pt x="140" y="209"/>
                    </a:lnTo>
                    <a:lnTo>
                      <a:pt x="118" y="126"/>
                    </a:lnTo>
                    <a:lnTo>
                      <a:pt x="102" y="46"/>
                    </a:lnTo>
                    <a:close/>
                  </a:path>
                </a:pathLst>
              </a:custGeom>
              <a:solidFill>
                <a:srgbClr val="000000"/>
              </a:solidFill>
              <a:ln w="9525">
                <a:noFill/>
                <a:round/>
                <a:headEnd/>
                <a:tailEnd/>
              </a:ln>
            </p:spPr>
            <p:txBody>
              <a:bodyPr/>
              <a:lstStyle/>
              <a:p>
                <a:endParaRPr lang="en-US"/>
              </a:p>
            </p:txBody>
          </p:sp>
          <p:sp>
            <p:nvSpPr>
              <p:cNvPr id="2518" name="Freeform 2279"/>
              <p:cNvSpPr>
                <a:spLocks noChangeAspect="1"/>
              </p:cNvSpPr>
              <p:nvPr/>
            </p:nvSpPr>
            <p:spPr bwMode="auto">
              <a:xfrm>
                <a:off x="2079" y="17187"/>
                <a:ext cx="140" cy="312"/>
              </a:xfrm>
              <a:custGeom>
                <a:avLst/>
                <a:gdLst>
                  <a:gd name="T0" fmla="*/ 72 w 140"/>
                  <a:gd name="T1" fmla="*/ 34 h 312"/>
                  <a:gd name="T2" fmla="*/ 68 w 140"/>
                  <a:gd name="T3" fmla="*/ 19 h 312"/>
                  <a:gd name="T4" fmla="*/ 57 w 140"/>
                  <a:gd name="T5" fmla="*/ 8 h 312"/>
                  <a:gd name="T6" fmla="*/ 45 w 140"/>
                  <a:gd name="T7" fmla="*/ 0 h 312"/>
                  <a:gd name="T8" fmla="*/ 30 w 140"/>
                  <a:gd name="T9" fmla="*/ 0 h 312"/>
                  <a:gd name="T10" fmla="*/ 19 w 140"/>
                  <a:gd name="T11" fmla="*/ 4 h 312"/>
                  <a:gd name="T12" fmla="*/ 7 w 140"/>
                  <a:gd name="T13" fmla="*/ 12 h 312"/>
                  <a:gd name="T14" fmla="*/ 0 w 140"/>
                  <a:gd name="T15" fmla="*/ 23 h 312"/>
                  <a:gd name="T16" fmla="*/ 0 w 140"/>
                  <a:gd name="T17" fmla="*/ 38 h 312"/>
                  <a:gd name="T18" fmla="*/ 0 w 140"/>
                  <a:gd name="T19" fmla="*/ 80 h 312"/>
                  <a:gd name="T20" fmla="*/ 11 w 140"/>
                  <a:gd name="T21" fmla="*/ 125 h 312"/>
                  <a:gd name="T22" fmla="*/ 26 w 140"/>
                  <a:gd name="T23" fmla="*/ 171 h 312"/>
                  <a:gd name="T24" fmla="*/ 45 w 140"/>
                  <a:gd name="T25" fmla="*/ 217 h 312"/>
                  <a:gd name="T26" fmla="*/ 68 w 140"/>
                  <a:gd name="T27" fmla="*/ 258 h 312"/>
                  <a:gd name="T28" fmla="*/ 91 w 140"/>
                  <a:gd name="T29" fmla="*/ 289 h 312"/>
                  <a:gd name="T30" fmla="*/ 118 w 140"/>
                  <a:gd name="T31" fmla="*/ 308 h 312"/>
                  <a:gd name="T32" fmla="*/ 137 w 140"/>
                  <a:gd name="T33" fmla="*/ 312 h 312"/>
                  <a:gd name="T34" fmla="*/ 140 w 140"/>
                  <a:gd name="T35" fmla="*/ 251 h 312"/>
                  <a:gd name="T36" fmla="*/ 121 w 140"/>
                  <a:gd name="T37" fmla="*/ 179 h 312"/>
                  <a:gd name="T38" fmla="*/ 99 w 140"/>
                  <a:gd name="T39" fmla="*/ 106 h 312"/>
                  <a:gd name="T40" fmla="*/ 72 w 140"/>
                  <a:gd name="T41" fmla="*/ 34 h 31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0"/>
                  <a:gd name="T64" fmla="*/ 0 h 312"/>
                  <a:gd name="T65" fmla="*/ 140 w 140"/>
                  <a:gd name="T66" fmla="*/ 312 h 31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0" h="312">
                    <a:moveTo>
                      <a:pt x="72" y="34"/>
                    </a:moveTo>
                    <a:lnTo>
                      <a:pt x="68" y="19"/>
                    </a:lnTo>
                    <a:lnTo>
                      <a:pt x="57" y="8"/>
                    </a:lnTo>
                    <a:lnTo>
                      <a:pt x="45" y="0"/>
                    </a:lnTo>
                    <a:lnTo>
                      <a:pt x="30" y="0"/>
                    </a:lnTo>
                    <a:lnTo>
                      <a:pt x="19" y="4"/>
                    </a:lnTo>
                    <a:lnTo>
                      <a:pt x="7" y="12"/>
                    </a:lnTo>
                    <a:lnTo>
                      <a:pt x="0" y="23"/>
                    </a:lnTo>
                    <a:lnTo>
                      <a:pt x="0" y="38"/>
                    </a:lnTo>
                    <a:lnTo>
                      <a:pt x="0" y="80"/>
                    </a:lnTo>
                    <a:lnTo>
                      <a:pt x="11" y="125"/>
                    </a:lnTo>
                    <a:lnTo>
                      <a:pt x="26" y="171"/>
                    </a:lnTo>
                    <a:lnTo>
                      <a:pt x="45" y="217"/>
                    </a:lnTo>
                    <a:lnTo>
                      <a:pt x="68" y="258"/>
                    </a:lnTo>
                    <a:lnTo>
                      <a:pt x="91" y="289"/>
                    </a:lnTo>
                    <a:lnTo>
                      <a:pt x="118" y="308"/>
                    </a:lnTo>
                    <a:lnTo>
                      <a:pt x="137" y="312"/>
                    </a:lnTo>
                    <a:lnTo>
                      <a:pt x="140" y="251"/>
                    </a:lnTo>
                    <a:lnTo>
                      <a:pt x="121" y="179"/>
                    </a:lnTo>
                    <a:lnTo>
                      <a:pt x="99" y="106"/>
                    </a:lnTo>
                    <a:lnTo>
                      <a:pt x="72" y="34"/>
                    </a:lnTo>
                    <a:close/>
                  </a:path>
                </a:pathLst>
              </a:custGeom>
              <a:solidFill>
                <a:srgbClr val="000000"/>
              </a:solidFill>
              <a:ln w="9525">
                <a:noFill/>
                <a:round/>
                <a:headEnd/>
                <a:tailEnd/>
              </a:ln>
            </p:spPr>
            <p:txBody>
              <a:bodyPr/>
              <a:lstStyle/>
              <a:p>
                <a:endParaRPr lang="en-US"/>
              </a:p>
            </p:txBody>
          </p:sp>
          <p:sp>
            <p:nvSpPr>
              <p:cNvPr id="2519" name="Freeform 2280"/>
              <p:cNvSpPr>
                <a:spLocks noChangeAspect="1"/>
              </p:cNvSpPr>
              <p:nvPr/>
            </p:nvSpPr>
            <p:spPr bwMode="auto">
              <a:xfrm>
                <a:off x="1965" y="16959"/>
                <a:ext cx="121" cy="179"/>
              </a:xfrm>
              <a:custGeom>
                <a:avLst/>
                <a:gdLst>
                  <a:gd name="T0" fmla="*/ 64 w 121"/>
                  <a:gd name="T1" fmla="*/ 23 h 179"/>
                  <a:gd name="T2" fmla="*/ 64 w 121"/>
                  <a:gd name="T3" fmla="*/ 27 h 179"/>
                  <a:gd name="T4" fmla="*/ 64 w 121"/>
                  <a:gd name="T5" fmla="*/ 27 h 179"/>
                  <a:gd name="T6" fmla="*/ 64 w 121"/>
                  <a:gd name="T7" fmla="*/ 27 h 179"/>
                  <a:gd name="T8" fmla="*/ 64 w 121"/>
                  <a:gd name="T9" fmla="*/ 27 h 179"/>
                  <a:gd name="T10" fmla="*/ 61 w 121"/>
                  <a:gd name="T11" fmla="*/ 15 h 179"/>
                  <a:gd name="T12" fmla="*/ 49 w 121"/>
                  <a:gd name="T13" fmla="*/ 4 h 179"/>
                  <a:gd name="T14" fmla="*/ 38 w 121"/>
                  <a:gd name="T15" fmla="*/ 0 h 179"/>
                  <a:gd name="T16" fmla="*/ 23 w 121"/>
                  <a:gd name="T17" fmla="*/ 0 h 179"/>
                  <a:gd name="T18" fmla="*/ 11 w 121"/>
                  <a:gd name="T19" fmla="*/ 4 h 179"/>
                  <a:gd name="T20" fmla="*/ 4 w 121"/>
                  <a:gd name="T21" fmla="*/ 15 h 179"/>
                  <a:gd name="T22" fmla="*/ 0 w 121"/>
                  <a:gd name="T23" fmla="*/ 27 h 179"/>
                  <a:gd name="T24" fmla="*/ 0 w 121"/>
                  <a:gd name="T25" fmla="*/ 38 h 179"/>
                  <a:gd name="T26" fmla="*/ 4 w 121"/>
                  <a:gd name="T27" fmla="*/ 57 h 179"/>
                  <a:gd name="T28" fmla="*/ 11 w 121"/>
                  <a:gd name="T29" fmla="*/ 80 h 179"/>
                  <a:gd name="T30" fmla="*/ 26 w 121"/>
                  <a:gd name="T31" fmla="*/ 107 h 179"/>
                  <a:gd name="T32" fmla="*/ 45 w 121"/>
                  <a:gd name="T33" fmla="*/ 129 h 179"/>
                  <a:gd name="T34" fmla="*/ 64 w 121"/>
                  <a:gd name="T35" fmla="*/ 152 h 179"/>
                  <a:gd name="T36" fmla="*/ 87 w 121"/>
                  <a:gd name="T37" fmla="*/ 167 h 179"/>
                  <a:gd name="T38" fmla="*/ 106 w 121"/>
                  <a:gd name="T39" fmla="*/ 179 h 179"/>
                  <a:gd name="T40" fmla="*/ 121 w 121"/>
                  <a:gd name="T41" fmla="*/ 179 h 179"/>
                  <a:gd name="T42" fmla="*/ 118 w 121"/>
                  <a:gd name="T43" fmla="*/ 141 h 179"/>
                  <a:gd name="T44" fmla="*/ 102 w 121"/>
                  <a:gd name="T45" fmla="*/ 95 h 179"/>
                  <a:gd name="T46" fmla="*/ 80 w 121"/>
                  <a:gd name="T47" fmla="*/ 53 h 179"/>
                  <a:gd name="T48" fmla="*/ 64 w 121"/>
                  <a:gd name="T49" fmla="*/ 23 h 17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1"/>
                  <a:gd name="T76" fmla="*/ 0 h 179"/>
                  <a:gd name="T77" fmla="*/ 121 w 121"/>
                  <a:gd name="T78" fmla="*/ 179 h 17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1" h="179">
                    <a:moveTo>
                      <a:pt x="64" y="23"/>
                    </a:moveTo>
                    <a:lnTo>
                      <a:pt x="64" y="27"/>
                    </a:lnTo>
                    <a:lnTo>
                      <a:pt x="61" y="15"/>
                    </a:lnTo>
                    <a:lnTo>
                      <a:pt x="49" y="4"/>
                    </a:lnTo>
                    <a:lnTo>
                      <a:pt x="38" y="0"/>
                    </a:lnTo>
                    <a:lnTo>
                      <a:pt x="23" y="0"/>
                    </a:lnTo>
                    <a:lnTo>
                      <a:pt x="11" y="4"/>
                    </a:lnTo>
                    <a:lnTo>
                      <a:pt x="4" y="15"/>
                    </a:lnTo>
                    <a:lnTo>
                      <a:pt x="0" y="27"/>
                    </a:lnTo>
                    <a:lnTo>
                      <a:pt x="0" y="38"/>
                    </a:lnTo>
                    <a:lnTo>
                      <a:pt x="4" y="57"/>
                    </a:lnTo>
                    <a:lnTo>
                      <a:pt x="11" y="80"/>
                    </a:lnTo>
                    <a:lnTo>
                      <a:pt x="26" y="107"/>
                    </a:lnTo>
                    <a:lnTo>
                      <a:pt x="45" y="129"/>
                    </a:lnTo>
                    <a:lnTo>
                      <a:pt x="64" y="152"/>
                    </a:lnTo>
                    <a:lnTo>
                      <a:pt x="87" y="167"/>
                    </a:lnTo>
                    <a:lnTo>
                      <a:pt x="106" y="179"/>
                    </a:lnTo>
                    <a:lnTo>
                      <a:pt x="121" y="179"/>
                    </a:lnTo>
                    <a:lnTo>
                      <a:pt x="118" y="141"/>
                    </a:lnTo>
                    <a:lnTo>
                      <a:pt x="102" y="95"/>
                    </a:lnTo>
                    <a:lnTo>
                      <a:pt x="80" y="53"/>
                    </a:lnTo>
                    <a:lnTo>
                      <a:pt x="64" y="23"/>
                    </a:lnTo>
                    <a:close/>
                  </a:path>
                </a:pathLst>
              </a:custGeom>
              <a:solidFill>
                <a:srgbClr val="000000"/>
              </a:solidFill>
              <a:ln w="9525">
                <a:noFill/>
                <a:round/>
                <a:headEnd/>
                <a:tailEnd/>
              </a:ln>
            </p:spPr>
            <p:txBody>
              <a:bodyPr/>
              <a:lstStyle/>
              <a:p>
                <a:endParaRPr lang="en-US"/>
              </a:p>
            </p:txBody>
          </p:sp>
          <p:sp>
            <p:nvSpPr>
              <p:cNvPr id="2520" name="Freeform 2281"/>
              <p:cNvSpPr>
                <a:spLocks noChangeAspect="1"/>
              </p:cNvSpPr>
              <p:nvPr/>
            </p:nvSpPr>
            <p:spPr bwMode="auto">
              <a:xfrm>
                <a:off x="1862" y="16811"/>
                <a:ext cx="167" cy="118"/>
              </a:xfrm>
              <a:custGeom>
                <a:avLst/>
                <a:gdLst>
                  <a:gd name="T0" fmla="*/ 133 w 167"/>
                  <a:gd name="T1" fmla="*/ 88 h 118"/>
                  <a:gd name="T2" fmla="*/ 148 w 167"/>
                  <a:gd name="T3" fmla="*/ 80 h 118"/>
                  <a:gd name="T4" fmla="*/ 164 w 167"/>
                  <a:gd name="T5" fmla="*/ 69 h 118"/>
                  <a:gd name="T6" fmla="*/ 167 w 167"/>
                  <a:gd name="T7" fmla="*/ 53 h 118"/>
                  <a:gd name="T8" fmla="*/ 167 w 167"/>
                  <a:gd name="T9" fmla="*/ 38 h 118"/>
                  <a:gd name="T10" fmla="*/ 160 w 167"/>
                  <a:gd name="T11" fmla="*/ 19 h 118"/>
                  <a:gd name="T12" fmla="*/ 148 w 167"/>
                  <a:gd name="T13" fmla="*/ 8 h 118"/>
                  <a:gd name="T14" fmla="*/ 133 w 167"/>
                  <a:gd name="T15" fmla="*/ 0 h 118"/>
                  <a:gd name="T16" fmla="*/ 114 w 167"/>
                  <a:gd name="T17" fmla="*/ 0 h 118"/>
                  <a:gd name="T18" fmla="*/ 107 w 167"/>
                  <a:gd name="T19" fmla="*/ 0 h 118"/>
                  <a:gd name="T20" fmla="*/ 91 w 167"/>
                  <a:gd name="T21" fmla="*/ 4 h 118"/>
                  <a:gd name="T22" fmla="*/ 69 w 167"/>
                  <a:gd name="T23" fmla="*/ 12 h 118"/>
                  <a:gd name="T24" fmla="*/ 42 w 167"/>
                  <a:gd name="T25" fmla="*/ 27 h 118"/>
                  <a:gd name="T26" fmla="*/ 19 w 167"/>
                  <a:gd name="T27" fmla="*/ 50 h 118"/>
                  <a:gd name="T28" fmla="*/ 8 w 167"/>
                  <a:gd name="T29" fmla="*/ 72 h 118"/>
                  <a:gd name="T30" fmla="*/ 0 w 167"/>
                  <a:gd name="T31" fmla="*/ 95 h 118"/>
                  <a:gd name="T32" fmla="*/ 0 w 167"/>
                  <a:gd name="T33" fmla="*/ 103 h 118"/>
                  <a:gd name="T34" fmla="*/ 11 w 167"/>
                  <a:gd name="T35" fmla="*/ 110 h 118"/>
                  <a:gd name="T36" fmla="*/ 27 w 167"/>
                  <a:gd name="T37" fmla="*/ 118 h 118"/>
                  <a:gd name="T38" fmla="*/ 42 w 167"/>
                  <a:gd name="T39" fmla="*/ 118 h 118"/>
                  <a:gd name="T40" fmla="*/ 57 w 167"/>
                  <a:gd name="T41" fmla="*/ 118 h 118"/>
                  <a:gd name="T42" fmla="*/ 76 w 167"/>
                  <a:gd name="T43" fmla="*/ 110 h 118"/>
                  <a:gd name="T44" fmla="*/ 95 w 167"/>
                  <a:gd name="T45" fmla="*/ 107 h 118"/>
                  <a:gd name="T46" fmla="*/ 114 w 167"/>
                  <a:gd name="T47" fmla="*/ 99 h 118"/>
                  <a:gd name="T48" fmla="*/ 133 w 167"/>
                  <a:gd name="T49" fmla="*/ 88 h 11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7"/>
                  <a:gd name="T76" fmla="*/ 0 h 118"/>
                  <a:gd name="T77" fmla="*/ 167 w 167"/>
                  <a:gd name="T78" fmla="*/ 118 h 11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7" h="118">
                    <a:moveTo>
                      <a:pt x="133" y="88"/>
                    </a:moveTo>
                    <a:lnTo>
                      <a:pt x="148" y="80"/>
                    </a:lnTo>
                    <a:lnTo>
                      <a:pt x="164" y="69"/>
                    </a:lnTo>
                    <a:lnTo>
                      <a:pt x="167" y="53"/>
                    </a:lnTo>
                    <a:lnTo>
                      <a:pt x="167" y="38"/>
                    </a:lnTo>
                    <a:lnTo>
                      <a:pt x="160" y="19"/>
                    </a:lnTo>
                    <a:lnTo>
                      <a:pt x="148" y="8"/>
                    </a:lnTo>
                    <a:lnTo>
                      <a:pt x="133" y="0"/>
                    </a:lnTo>
                    <a:lnTo>
                      <a:pt x="114" y="0"/>
                    </a:lnTo>
                    <a:lnTo>
                      <a:pt x="107" y="0"/>
                    </a:lnTo>
                    <a:lnTo>
                      <a:pt x="91" y="4"/>
                    </a:lnTo>
                    <a:lnTo>
                      <a:pt x="69" y="12"/>
                    </a:lnTo>
                    <a:lnTo>
                      <a:pt x="42" y="27"/>
                    </a:lnTo>
                    <a:lnTo>
                      <a:pt x="19" y="50"/>
                    </a:lnTo>
                    <a:lnTo>
                      <a:pt x="8" y="72"/>
                    </a:lnTo>
                    <a:lnTo>
                      <a:pt x="0" y="95"/>
                    </a:lnTo>
                    <a:lnTo>
                      <a:pt x="0" y="103"/>
                    </a:lnTo>
                    <a:lnTo>
                      <a:pt x="11" y="110"/>
                    </a:lnTo>
                    <a:lnTo>
                      <a:pt x="27" y="118"/>
                    </a:lnTo>
                    <a:lnTo>
                      <a:pt x="42" y="118"/>
                    </a:lnTo>
                    <a:lnTo>
                      <a:pt x="57" y="118"/>
                    </a:lnTo>
                    <a:lnTo>
                      <a:pt x="76" y="110"/>
                    </a:lnTo>
                    <a:lnTo>
                      <a:pt x="95" y="107"/>
                    </a:lnTo>
                    <a:lnTo>
                      <a:pt x="114" y="99"/>
                    </a:lnTo>
                    <a:lnTo>
                      <a:pt x="133" y="88"/>
                    </a:lnTo>
                    <a:close/>
                  </a:path>
                </a:pathLst>
              </a:custGeom>
              <a:solidFill>
                <a:srgbClr val="000000"/>
              </a:solidFill>
              <a:ln w="9525">
                <a:noFill/>
                <a:round/>
                <a:headEnd/>
                <a:tailEnd/>
              </a:ln>
            </p:spPr>
            <p:txBody>
              <a:bodyPr/>
              <a:lstStyle/>
              <a:p>
                <a:endParaRPr lang="en-US"/>
              </a:p>
            </p:txBody>
          </p:sp>
          <p:sp>
            <p:nvSpPr>
              <p:cNvPr id="2521" name="Freeform 2282"/>
              <p:cNvSpPr>
                <a:spLocks noChangeAspect="1"/>
              </p:cNvSpPr>
              <p:nvPr/>
            </p:nvSpPr>
            <p:spPr bwMode="auto">
              <a:xfrm>
                <a:off x="1079" y="16614"/>
                <a:ext cx="642" cy="778"/>
              </a:xfrm>
              <a:custGeom>
                <a:avLst/>
                <a:gdLst>
                  <a:gd name="T0" fmla="*/ 236 w 642"/>
                  <a:gd name="T1" fmla="*/ 117 h 778"/>
                  <a:gd name="T2" fmla="*/ 190 w 642"/>
                  <a:gd name="T3" fmla="*/ 152 h 778"/>
                  <a:gd name="T4" fmla="*/ 148 w 642"/>
                  <a:gd name="T5" fmla="*/ 190 h 778"/>
                  <a:gd name="T6" fmla="*/ 106 w 642"/>
                  <a:gd name="T7" fmla="*/ 235 h 778"/>
                  <a:gd name="T8" fmla="*/ 72 w 642"/>
                  <a:gd name="T9" fmla="*/ 281 h 778"/>
                  <a:gd name="T10" fmla="*/ 45 w 642"/>
                  <a:gd name="T11" fmla="*/ 330 h 778"/>
                  <a:gd name="T12" fmla="*/ 23 w 642"/>
                  <a:gd name="T13" fmla="*/ 379 h 778"/>
                  <a:gd name="T14" fmla="*/ 7 w 642"/>
                  <a:gd name="T15" fmla="*/ 429 h 778"/>
                  <a:gd name="T16" fmla="*/ 0 w 642"/>
                  <a:gd name="T17" fmla="*/ 482 h 778"/>
                  <a:gd name="T18" fmla="*/ 7 w 642"/>
                  <a:gd name="T19" fmla="*/ 562 h 778"/>
                  <a:gd name="T20" fmla="*/ 38 w 642"/>
                  <a:gd name="T21" fmla="*/ 626 h 778"/>
                  <a:gd name="T22" fmla="*/ 83 w 642"/>
                  <a:gd name="T23" fmla="*/ 683 h 778"/>
                  <a:gd name="T24" fmla="*/ 141 w 642"/>
                  <a:gd name="T25" fmla="*/ 725 h 778"/>
                  <a:gd name="T26" fmla="*/ 209 w 642"/>
                  <a:gd name="T27" fmla="*/ 755 h 778"/>
                  <a:gd name="T28" fmla="*/ 285 w 642"/>
                  <a:gd name="T29" fmla="*/ 774 h 778"/>
                  <a:gd name="T30" fmla="*/ 357 w 642"/>
                  <a:gd name="T31" fmla="*/ 778 h 778"/>
                  <a:gd name="T32" fmla="*/ 429 w 642"/>
                  <a:gd name="T33" fmla="*/ 767 h 778"/>
                  <a:gd name="T34" fmla="*/ 445 w 642"/>
                  <a:gd name="T35" fmla="*/ 767 h 778"/>
                  <a:gd name="T36" fmla="*/ 460 w 642"/>
                  <a:gd name="T37" fmla="*/ 759 h 778"/>
                  <a:gd name="T38" fmla="*/ 471 w 642"/>
                  <a:gd name="T39" fmla="*/ 744 h 778"/>
                  <a:gd name="T40" fmla="*/ 475 w 642"/>
                  <a:gd name="T41" fmla="*/ 729 h 778"/>
                  <a:gd name="T42" fmla="*/ 471 w 642"/>
                  <a:gd name="T43" fmla="*/ 721 h 778"/>
                  <a:gd name="T44" fmla="*/ 460 w 642"/>
                  <a:gd name="T45" fmla="*/ 721 h 778"/>
                  <a:gd name="T46" fmla="*/ 445 w 642"/>
                  <a:gd name="T47" fmla="*/ 717 h 778"/>
                  <a:gd name="T48" fmla="*/ 426 w 642"/>
                  <a:gd name="T49" fmla="*/ 717 h 778"/>
                  <a:gd name="T50" fmla="*/ 403 w 642"/>
                  <a:gd name="T51" fmla="*/ 717 h 778"/>
                  <a:gd name="T52" fmla="*/ 384 w 642"/>
                  <a:gd name="T53" fmla="*/ 717 h 778"/>
                  <a:gd name="T54" fmla="*/ 365 w 642"/>
                  <a:gd name="T55" fmla="*/ 717 h 778"/>
                  <a:gd name="T56" fmla="*/ 353 w 642"/>
                  <a:gd name="T57" fmla="*/ 717 h 778"/>
                  <a:gd name="T58" fmla="*/ 315 w 642"/>
                  <a:gd name="T59" fmla="*/ 714 h 778"/>
                  <a:gd name="T60" fmla="*/ 281 w 642"/>
                  <a:gd name="T61" fmla="*/ 710 h 778"/>
                  <a:gd name="T62" fmla="*/ 243 w 642"/>
                  <a:gd name="T63" fmla="*/ 706 h 778"/>
                  <a:gd name="T64" fmla="*/ 205 w 642"/>
                  <a:gd name="T65" fmla="*/ 695 h 778"/>
                  <a:gd name="T66" fmla="*/ 167 w 642"/>
                  <a:gd name="T67" fmla="*/ 683 h 778"/>
                  <a:gd name="T68" fmla="*/ 129 w 642"/>
                  <a:gd name="T69" fmla="*/ 657 h 778"/>
                  <a:gd name="T70" fmla="*/ 95 w 642"/>
                  <a:gd name="T71" fmla="*/ 623 h 778"/>
                  <a:gd name="T72" fmla="*/ 57 w 642"/>
                  <a:gd name="T73" fmla="*/ 573 h 778"/>
                  <a:gd name="T74" fmla="*/ 49 w 642"/>
                  <a:gd name="T75" fmla="*/ 516 h 778"/>
                  <a:gd name="T76" fmla="*/ 53 w 642"/>
                  <a:gd name="T77" fmla="*/ 463 h 778"/>
                  <a:gd name="T78" fmla="*/ 68 w 642"/>
                  <a:gd name="T79" fmla="*/ 410 h 778"/>
                  <a:gd name="T80" fmla="*/ 91 w 642"/>
                  <a:gd name="T81" fmla="*/ 360 h 778"/>
                  <a:gd name="T82" fmla="*/ 125 w 642"/>
                  <a:gd name="T83" fmla="*/ 315 h 778"/>
                  <a:gd name="T84" fmla="*/ 163 w 642"/>
                  <a:gd name="T85" fmla="*/ 269 h 778"/>
                  <a:gd name="T86" fmla="*/ 205 w 642"/>
                  <a:gd name="T87" fmla="*/ 231 h 778"/>
                  <a:gd name="T88" fmla="*/ 255 w 642"/>
                  <a:gd name="T89" fmla="*/ 193 h 778"/>
                  <a:gd name="T90" fmla="*/ 304 w 642"/>
                  <a:gd name="T91" fmla="*/ 159 h 778"/>
                  <a:gd name="T92" fmla="*/ 357 w 642"/>
                  <a:gd name="T93" fmla="*/ 129 h 778"/>
                  <a:gd name="T94" fmla="*/ 410 w 642"/>
                  <a:gd name="T95" fmla="*/ 102 h 778"/>
                  <a:gd name="T96" fmla="*/ 460 w 642"/>
                  <a:gd name="T97" fmla="*/ 79 h 778"/>
                  <a:gd name="T98" fmla="*/ 513 w 642"/>
                  <a:gd name="T99" fmla="*/ 61 h 778"/>
                  <a:gd name="T100" fmla="*/ 559 w 642"/>
                  <a:gd name="T101" fmla="*/ 42 h 778"/>
                  <a:gd name="T102" fmla="*/ 604 w 642"/>
                  <a:gd name="T103" fmla="*/ 30 h 778"/>
                  <a:gd name="T104" fmla="*/ 642 w 642"/>
                  <a:gd name="T105" fmla="*/ 23 h 778"/>
                  <a:gd name="T106" fmla="*/ 616 w 642"/>
                  <a:gd name="T107" fmla="*/ 7 h 778"/>
                  <a:gd name="T108" fmla="*/ 574 w 642"/>
                  <a:gd name="T109" fmla="*/ 0 h 778"/>
                  <a:gd name="T110" fmla="*/ 525 w 642"/>
                  <a:gd name="T111" fmla="*/ 7 h 778"/>
                  <a:gd name="T112" fmla="*/ 468 w 642"/>
                  <a:gd name="T113" fmla="*/ 19 h 778"/>
                  <a:gd name="T114" fmla="*/ 403 w 642"/>
                  <a:gd name="T115" fmla="*/ 38 h 778"/>
                  <a:gd name="T116" fmla="*/ 342 w 642"/>
                  <a:gd name="T117" fmla="*/ 61 h 778"/>
                  <a:gd name="T118" fmla="*/ 285 w 642"/>
                  <a:gd name="T119" fmla="*/ 91 h 778"/>
                  <a:gd name="T120" fmla="*/ 236 w 642"/>
                  <a:gd name="T121" fmla="*/ 117 h 77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42"/>
                  <a:gd name="T184" fmla="*/ 0 h 778"/>
                  <a:gd name="T185" fmla="*/ 642 w 642"/>
                  <a:gd name="T186" fmla="*/ 778 h 77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42" h="778">
                    <a:moveTo>
                      <a:pt x="236" y="117"/>
                    </a:moveTo>
                    <a:lnTo>
                      <a:pt x="190" y="152"/>
                    </a:lnTo>
                    <a:lnTo>
                      <a:pt x="148" y="190"/>
                    </a:lnTo>
                    <a:lnTo>
                      <a:pt x="106" y="235"/>
                    </a:lnTo>
                    <a:lnTo>
                      <a:pt x="72" y="281"/>
                    </a:lnTo>
                    <a:lnTo>
                      <a:pt x="45" y="330"/>
                    </a:lnTo>
                    <a:lnTo>
                      <a:pt x="23" y="379"/>
                    </a:lnTo>
                    <a:lnTo>
                      <a:pt x="7" y="429"/>
                    </a:lnTo>
                    <a:lnTo>
                      <a:pt x="0" y="482"/>
                    </a:lnTo>
                    <a:lnTo>
                      <a:pt x="7" y="562"/>
                    </a:lnTo>
                    <a:lnTo>
                      <a:pt x="38" y="626"/>
                    </a:lnTo>
                    <a:lnTo>
                      <a:pt x="83" y="683"/>
                    </a:lnTo>
                    <a:lnTo>
                      <a:pt x="141" y="725"/>
                    </a:lnTo>
                    <a:lnTo>
                      <a:pt x="209" y="755"/>
                    </a:lnTo>
                    <a:lnTo>
                      <a:pt x="285" y="774"/>
                    </a:lnTo>
                    <a:lnTo>
                      <a:pt x="357" y="778"/>
                    </a:lnTo>
                    <a:lnTo>
                      <a:pt x="429" y="767"/>
                    </a:lnTo>
                    <a:lnTo>
                      <a:pt x="445" y="767"/>
                    </a:lnTo>
                    <a:lnTo>
                      <a:pt x="460" y="759"/>
                    </a:lnTo>
                    <a:lnTo>
                      <a:pt x="471" y="744"/>
                    </a:lnTo>
                    <a:lnTo>
                      <a:pt x="475" y="729"/>
                    </a:lnTo>
                    <a:lnTo>
                      <a:pt x="471" y="721"/>
                    </a:lnTo>
                    <a:lnTo>
                      <a:pt x="460" y="721"/>
                    </a:lnTo>
                    <a:lnTo>
                      <a:pt x="445" y="717"/>
                    </a:lnTo>
                    <a:lnTo>
                      <a:pt x="426" y="717"/>
                    </a:lnTo>
                    <a:lnTo>
                      <a:pt x="403" y="717"/>
                    </a:lnTo>
                    <a:lnTo>
                      <a:pt x="384" y="717"/>
                    </a:lnTo>
                    <a:lnTo>
                      <a:pt x="365" y="717"/>
                    </a:lnTo>
                    <a:lnTo>
                      <a:pt x="353" y="717"/>
                    </a:lnTo>
                    <a:lnTo>
                      <a:pt x="315" y="714"/>
                    </a:lnTo>
                    <a:lnTo>
                      <a:pt x="281" y="710"/>
                    </a:lnTo>
                    <a:lnTo>
                      <a:pt x="243" y="706"/>
                    </a:lnTo>
                    <a:lnTo>
                      <a:pt x="205" y="695"/>
                    </a:lnTo>
                    <a:lnTo>
                      <a:pt x="167" y="683"/>
                    </a:lnTo>
                    <a:lnTo>
                      <a:pt x="129" y="657"/>
                    </a:lnTo>
                    <a:lnTo>
                      <a:pt x="95" y="623"/>
                    </a:lnTo>
                    <a:lnTo>
                      <a:pt x="57" y="573"/>
                    </a:lnTo>
                    <a:lnTo>
                      <a:pt x="49" y="516"/>
                    </a:lnTo>
                    <a:lnTo>
                      <a:pt x="53" y="463"/>
                    </a:lnTo>
                    <a:lnTo>
                      <a:pt x="68" y="410"/>
                    </a:lnTo>
                    <a:lnTo>
                      <a:pt x="91" y="360"/>
                    </a:lnTo>
                    <a:lnTo>
                      <a:pt x="125" y="315"/>
                    </a:lnTo>
                    <a:lnTo>
                      <a:pt x="163" y="269"/>
                    </a:lnTo>
                    <a:lnTo>
                      <a:pt x="205" y="231"/>
                    </a:lnTo>
                    <a:lnTo>
                      <a:pt x="255" y="193"/>
                    </a:lnTo>
                    <a:lnTo>
                      <a:pt x="304" y="159"/>
                    </a:lnTo>
                    <a:lnTo>
                      <a:pt x="357" y="129"/>
                    </a:lnTo>
                    <a:lnTo>
                      <a:pt x="410" y="102"/>
                    </a:lnTo>
                    <a:lnTo>
                      <a:pt x="460" y="79"/>
                    </a:lnTo>
                    <a:lnTo>
                      <a:pt x="513" y="61"/>
                    </a:lnTo>
                    <a:lnTo>
                      <a:pt x="559" y="42"/>
                    </a:lnTo>
                    <a:lnTo>
                      <a:pt x="604" y="30"/>
                    </a:lnTo>
                    <a:lnTo>
                      <a:pt x="642" y="23"/>
                    </a:lnTo>
                    <a:lnTo>
                      <a:pt x="616" y="7"/>
                    </a:lnTo>
                    <a:lnTo>
                      <a:pt x="574" y="0"/>
                    </a:lnTo>
                    <a:lnTo>
                      <a:pt x="525" y="7"/>
                    </a:lnTo>
                    <a:lnTo>
                      <a:pt x="468" y="19"/>
                    </a:lnTo>
                    <a:lnTo>
                      <a:pt x="403" y="38"/>
                    </a:lnTo>
                    <a:lnTo>
                      <a:pt x="342" y="61"/>
                    </a:lnTo>
                    <a:lnTo>
                      <a:pt x="285" y="91"/>
                    </a:lnTo>
                    <a:lnTo>
                      <a:pt x="236" y="117"/>
                    </a:lnTo>
                    <a:close/>
                  </a:path>
                </a:pathLst>
              </a:custGeom>
              <a:solidFill>
                <a:srgbClr val="000000"/>
              </a:solidFill>
              <a:ln w="9525">
                <a:noFill/>
                <a:round/>
                <a:headEnd/>
                <a:tailEnd/>
              </a:ln>
            </p:spPr>
            <p:txBody>
              <a:bodyPr/>
              <a:lstStyle/>
              <a:p>
                <a:endParaRPr lang="en-US"/>
              </a:p>
            </p:txBody>
          </p:sp>
          <p:sp>
            <p:nvSpPr>
              <p:cNvPr id="2522" name="Freeform 2283"/>
              <p:cNvSpPr>
                <a:spLocks noChangeAspect="1"/>
              </p:cNvSpPr>
              <p:nvPr/>
            </p:nvSpPr>
            <p:spPr bwMode="auto">
              <a:xfrm>
                <a:off x="2181" y="16606"/>
                <a:ext cx="415" cy="604"/>
              </a:xfrm>
              <a:custGeom>
                <a:avLst/>
                <a:gdLst>
                  <a:gd name="T0" fmla="*/ 350 w 415"/>
                  <a:gd name="T1" fmla="*/ 201 h 604"/>
                  <a:gd name="T2" fmla="*/ 362 w 415"/>
                  <a:gd name="T3" fmla="*/ 266 h 604"/>
                  <a:gd name="T4" fmla="*/ 354 w 415"/>
                  <a:gd name="T5" fmla="*/ 319 h 604"/>
                  <a:gd name="T6" fmla="*/ 327 w 415"/>
                  <a:gd name="T7" fmla="*/ 365 h 604"/>
                  <a:gd name="T8" fmla="*/ 289 w 415"/>
                  <a:gd name="T9" fmla="*/ 406 h 604"/>
                  <a:gd name="T10" fmla="*/ 244 w 415"/>
                  <a:gd name="T11" fmla="*/ 444 h 604"/>
                  <a:gd name="T12" fmla="*/ 194 w 415"/>
                  <a:gd name="T13" fmla="*/ 479 h 604"/>
                  <a:gd name="T14" fmla="*/ 141 w 415"/>
                  <a:gd name="T15" fmla="*/ 517 h 604"/>
                  <a:gd name="T16" fmla="*/ 96 w 415"/>
                  <a:gd name="T17" fmla="*/ 551 h 604"/>
                  <a:gd name="T18" fmla="*/ 88 w 415"/>
                  <a:gd name="T19" fmla="*/ 562 h 604"/>
                  <a:gd name="T20" fmla="*/ 84 w 415"/>
                  <a:gd name="T21" fmla="*/ 570 h 604"/>
                  <a:gd name="T22" fmla="*/ 84 w 415"/>
                  <a:gd name="T23" fmla="*/ 581 h 604"/>
                  <a:gd name="T24" fmla="*/ 92 w 415"/>
                  <a:gd name="T25" fmla="*/ 593 h 604"/>
                  <a:gd name="T26" fmla="*/ 99 w 415"/>
                  <a:gd name="T27" fmla="*/ 600 h 604"/>
                  <a:gd name="T28" fmla="*/ 111 w 415"/>
                  <a:gd name="T29" fmla="*/ 604 h 604"/>
                  <a:gd name="T30" fmla="*/ 122 w 415"/>
                  <a:gd name="T31" fmla="*/ 604 h 604"/>
                  <a:gd name="T32" fmla="*/ 134 w 415"/>
                  <a:gd name="T33" fmla="*/ 600 h 604"/>
                  <a:gd name="T34" fmla="*/ 191 w 415"/>
                  <a:gd name="T35" fmla="*/ 566 h 604"/>
                  <a:gd name="T36" fmla="*/ 248 w 415"/>
                  <a:gd name="T37" fmla="*/ 528 h 604"/>
                  <a:gd name="T38" fmla="*/ 301 w 415"/>
                  <a:gd name="T39" fmla="*/ 486 h 604"/>
                  <a:gd name="T40" fmla="*/ 350 w 415"/>
                  <a:gd name="T41" fmla="*/ 437 h 604"/>
                  <a:gd name="T42" fmla="*/ 384 w 415"/>
                  <a:gd name="T43" fmla="*/ 384 h 604"/>
                  <a:gd name="T44" fmla="*/ 407 w 415"/>
                  <a:gd name="T45" fmla="*/ 323 h 604"/>
                  <a:gd name="T46" fmla="*/ 415 w 415"/>
                  <a:gd name="T47" fmla="*/ 258 h 604"/>
                  <a:gd name="T48" fmla="*/ 400 w 415"/>
                  <a:gd name="T49" fmla="*/ 190 h 604"/>
                  <a:gd name="T50" fmla="*/ 365 w 415"/>
                  <a:gd name="T51" fmla="*/ 137 h 604"/>
                  <a:gd name="T52" fmla="*/ 320 w 415"/>
                  <a:gd name="T53" fmla="*/ 91 h 604"/>
                  <a:gd name="T54" fmla="*/ 259 w 415"/>
                  <a:gd name="T55" fmla="*/ 53 h 604"/>
                  <a:gd name="T56" fmla="*/ 198 w 415"/>
                  <a:gd name="T57" fmla="*/ 27 h 604"/>
                  <a:gd name="T58" fmla="*/ 134 w 415"/>
                  <a:gd name="T59" fmla="*/ 8 h 604"/>
                  <a:gd name="T60" fmla="*/ 77 w 415"/>
                  <a:gd name="T61" fmla="*/ 0 h 604"/>
                  <a:gd name="T62" fmla="*/ 31 w 415"/>
                  <a:gd name="T63" fmla="*/ 4 h 604"/>
                  <a:gd name="T64" fmla="*/ 0 w 415"/>
                  <a:gd name="T65" fmla="*/ 19 h 604"/>
                  <a:gd name="T66" fmla="*/ 54 w 415"/>
                  <a:gd name="T67" fmla="*/ 34 h 604"/>
                  <a:gd name="T68" fmla="*/ 107 w 415"/>
                  <a:gd name="T69" fmla="*/ 46 h 604"/>
                  <a:gd name="T70" fmla="*/ 156 w 415"/>
                  <a:gd name="T71" fmla="*/ 57 h 604"/>
                  <a:gd name="T72" fmla="*/ 206 w 415"/>
                  <a:gd name="T73" fmla="*/ 72 h 604"/>
                  <a:gd name="T74" fmla="*/ 251 w 415"/>
                  <a:gd name="T75" fmla="*/ 91 h 604"/>
                  <a:gd name="T76" fmla="*/ 293 w 415"/>
                  <a:gd name="T77" fmla="*/ 118 h 604"/>
                  <a:gd name="T78" fmla="*/ 327 w 415"/>
                  <a:gd name="T79" fmla="*/ 152 h 604"/>
                  <a:gd name="T80" fmla="*/ 350 w 415"/>
                  <a:gd name="T81" fmla="*/ 201 h 60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604"/>
                  <a:gd name="T125" fmla="*/ 415 w 415"/>
                  <a:gd name="T126" fmla="*/ 604 h 60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604">
                    <a:moveTo>
                      <a:pt x="350" y="201"/>
                    </a:moveTo>
                    <a:lnTo>
                      <a:pt x="362" y="266"/>
                    </a:lnTo>
                    <a:lnTo>
                      <a:pt x="354" y="319"/>
                    </a:lnTo>
                    <a:lnTo>
                      <a:pt x="327" y="365"/>
                    </a:lnTo>
                    <a:lnTo>
                      <a:pt x="289" y="406"/>
                    </a:lnTo>
                    <a:lnTo>
                      <a:pt x="244" y="444"/>
                    </a:lnTo>
                    <a:lnTo>
                      <a:pt x="194" y="479"/>
                    </a:lnTo>
                    <a:lnTo>
                      <a:pt x="141" y="517"/>
                    </a:lnTo>
                    <a:lnTo>
                      <a:pt x="96" y="551"/>
                    </a:lnTo>
                    <a:lnTo>
                      <a:pt x="88" y="562"/>
                    </a:lnTo>
                    <a:lnTo>
                      <a:pt x="84" y="570"/>
                    </a:lnTo>
                    <a:lnTo>
                      <a:pt x="84" y="581"/>
                    </a:lnTo>
                    <a:lnTo>
                      <a:pt x="92" y="593"/>
                    </a:lnTo>
                    <a:lnTo>
                      <a:pt x="99" y="600"/>
                    </a:lnTo>
                    <a:lnTo>
                      <a:pt x="111" y="604"/>
                    </a:lnTo>
                    <a:lnTo>
                      <a:pt x="122" y="604"/>
                    </a:lnTo>
                    <a:lnTo>
                      <a:pt x="134" y="600"/>
                    </a:lnTo>
                    <a:lnTo>
                      <a:pt x="191" y="566"/>
                    </a:lnTo>
                    <a:lnTo>
                      <a:pt x="248" y="528"/>
                    </a:lnTo>
                    <a:lnTo>
                      <a:pt x="301" y="486"/>
                    </a:lnTo>
                    <a:lnTo>
                      <a:pt x="350" y="437"/>
                    </a:lnTo>
                    <a:lnTo>
                      <a:pt x="384" y="384"/>
                    </a:lnTo>
                    <a:lnTo>
                      <a:pt x="407" y="323"/>
                    </a:lnTo>
                    <a:lnTo>
                      <a:pt x="415" y="258"/>
                    </a:lnTo>
                    <a:lnTo>
                      <a:pt x="400" y="190"/>
                    </a:lnTo>
                    <a:lnTo>
                      <a:pt x="365" y="137"/>
                    </a:lnTo>
                    <a:lnTo>
                      <a:pt x="320" y="91"/>
                    </a:lnTo>
                    <a:lnTo>
                      <a:pt x="259" y="53"/>
                    </a:lnTo>
                    <a:lnTo>
                      <a:pt x="198" y="27"/>
                    </a:lnTo>
                    <a:lnTo>
                      <a:pt x="134" y="8"/>
                    </a:lnTo>
                    <a:lnTo>
                      <a:pt x="77" y="0"/>
                    </a:lnTo>
                    <a:lnTo>
                      <a:pt x="31" y="4"/>
                    </a:lnTo>
                    <a:lnTo>
                      <a:pt x="0" y="19"/>
                    </a:lnTo>
                    <a:lnTo>
                      <a:pt x="54" y="34"/>
                    </a:lnTo>
                    <a:lnTo>
                      <a:pt x="107" y="46"/>
                    </a:lnTo>
                    <a:lnTo>
                      <a:pt x="156" y="57"/>
                    </a:lnTo>
                    <a:lnTo>
                      <a:pt x="206" y="72"/>
                    </a:lnTo>
                    <a:lnTo>
                      <a:pt x="251" y="91"/>
                    </a:lnTo>
                    <a:lnTo>
                      <a:pt x="293" y="118"/>
                    </a:lnTo>
                    <a:lnTo>
                      <a:pt x="327" y="152"/>
                    </a:lnTo>
                    <a:lnTo>
                      <a:pt x="350" y="201"/>
                    </a:lnTo>
                    <a:close/>
                  </a:path>
                </a:pathLst>
              </a:custGeom>
              <a:solidFill>
                <a:srgbClr val="000000"/>
              </a:solidFill>
              <a:ln w="9525">
                <a:noFill/>
                <a:round/>
                <a:headEnd/>
                <a:tailEnd/>
              </a:ln>
            </p:spPr>
            <p:txBody>
              <a:bodyPr/>
              <a:lstStyle/>
              <a:p>
                <a:endParaRPr lang="en-US"/>
              </a:p>
            </p:txBody>
          </p:sp>
          <p:sp>
            <p:nvSpPr>
              <p:cNvPr id="2523" name="Freeform 2284"/>
              <p:cNvSpPr>
                <a:spLocks noChangeAspect="1"/>
              </p:cNvSpPr>
              <p:nvPr/>
            </p:nvSpPr>
            <p:spPr bwMode="auto">
              <a:xfrm>
                <a:off x="668" y="16469"/>
                <a:ext cx="1046" cy="1254"/>
              </a:xfrm>
              <a:custGeom>
                <a:avLst/>
                <a:gdLst>
                  <a:gd name="T0" fmla="*/ 327 w 1046"/>
                  <a:gd name="T1" fmla="*/ 232 h 1254"/>
                  <a:gd name="T2" fmla="*/ 175 w 1046"/>
                  <a:gd name="T3" fmla="*/ 380 h 1254"/>
                  <a:gd name="T4" fmla="*/ 57 w 1046"/>
                  <a:gd name="T5" fmla="*/ 555 h 1254"/>
                  <a:gd name="T6" fmla="*/ 0 w 1046"/>
                  <a:gd name="T7" fmla="*/ 752 h 1254"/>
                  <a:gd name="T8" fmla="*/ 12 w 1046"/>
                  <a:gd name="T9" fmla="*/ 885 h 1254"/>
                  <a:gd name="T10" fmla="*/ 34 w 1046"/>
                  <a:gd name="T11" fmla="*/ 938 h 1254"/>
                  <a:gd name="T12" fmla="*/ 69 w 1046"/>
                  <a:gd name="T13" fmla="*/ 988 h 1254"/>
                  <a:gd name="T14" fmla="*/ 110 w 1046"/>
                  <a:gd name="T15" fmla="*/ 1030 h 1254"/>
                  <a:gd name="T16" fmla="*/ 183 w 1046"/>
                  <a:gd name="T17" fmla="*/ 1075 h 1254"/>
                  <a:gd name="T18" fmla="*/ 282 w 1046"/>
                  <a:gd name="T19" fmla="*/ 1124 h 1254"/>
                  <a:gd name="T20" fmla="*/ 388 w 1046"/>
                  <a:gd name="T21" fmla="*/ 1162 h 1254"/>
                  <a:gd name="T22" fmla="*/ 494 w 1046"/>
                  <a:gd name="T23" fmla="*/ 1193 h 1254"/>
                  <a:gd name="T24" fmla="*/ 605 w 1046"/>
                  <a:gd name="T25" fmla="*/ 1216 h 1254"/>
                  <a:gd name="T26" fmla="*/ 715 w 1046"/>
                  <a:gd name="T27" fmla="*/ 1231 h 1254"/>
                  <a:gd name="T28" fmla="*/ 829 w 1046"/>
                  <a:gd name="T29" fmla="*/ 1242 h 1254"/>
                  <a:gd name="T30" fmla="*/ 939 w 1046"/>
                  <a:gd name="T31" fmla="*/ 1250 h 1254"/>
                  <a:gd name="T32" fmla="*/ 1012 w 1046"/>
                  <a:gd name="T33" fmla="*/ 1254 h 1254"/>
                  <a:gd name="T34" fmla="*/ 1038 w 1046"/>
                  <a:gd name="T35" fmla="*/ 1231 h 1254"/>
                  <a:gd name="T36" fmla="*/ 1046 w 1046"/>
                  <a:gd name="T37" fmla="*/ 1193 h 1254"/>
                  <a:gd name="T38" fmla="*/ 1023 w 1046"/>
                  <a:gd name="T39" fmla="*/ 1166 h 1254"/>
                  <a:gd name="T40" fmla="*/ 955 w 1046"/>
                  <a:gd name="T41" fmla="*/ 1162 h 1254"/>
                  <a:gd name="T42" fmla="*/ 852 w 1046"/>
                  <a:gd name="T43" fmla="*/ 1159 h 1254"/>
                  <a:gd name="T44" fmla="*/ 749 w 1046"/>
                  <a:gd name="T45" fmla="*/ 1151 h 1254"/>
                  <a:gd name="T46" fmla="*/ 647 w 1046"/>
                  <a:gd name="T47" fmla="*/ 1136 h 1254"/>
                  <a:gd name="T48" fmla="*/ 544 w 1046"/>
                  <a:gd name="T49" fmla="*/ 1117 h 1254"/>
                  <a:gd name="T50" fmla="*/ 441 w 1046"/>
                  <a:gd name="T51" fmla="*/ 1090 h 1254"/>
                  <a:gd name="T52" fmla="*/ 342 w 1046"/>
                  <a:gd name="T53" fmla="*/ 1060 h 1254"/>
                  <a:gd name="T54" fmla="*/ 247 w 1046"/>
                  <a:gd name="T55" fmla="*/ 1014 h 1254"/>
                  <a:gd name="T56" fmla="*/ 164 w 1046"/>
                  <a:gd name="T57" fmla="*/ 965 h 1254"/>
                  <a:gd name="T58" fmla="*/ 114 w 1046"/>
                  <a:gd name="T59" fmla="*/ 889 h 1254"/>
                  <a:gd name="T60" fmla="*/ 99 w 1046"/>
                  <a:gd name="T61" fmla="*/ 790 h 1254"/>
                  <a:gd name="T62" fmla="*/ 122 w 1046"/>
                  <a:gd name="T63" fmla="*/ 654 h 1254"/>
                  <a:gd name="T64" fmla="*/ 164 w 1046"/>
                  <a:gd name="T65" fmla="*/ 547 h 1254"/>
                  <a:gd name="T66" fmla="*/ 221 w 1046"/>
                  <a:gd name="T67" fmla="*/ 452 h 1254"/>
                  <a:gd name="T68" fmla="*/ 289 w 1046"/>
                  <a:gd name="T69" fmla="*/ 369 h 1254"/>
                  <a:gd name="T70" fmla="*/ 369 w 1046"/>
                  <a:gd name="T71" fmla="*/ 293 h 1254"/>
                  <a:gd name="T72" fmla="*/ 468 w 1046"/>
                  <a:gd name="T73" fmla="*/ 213 h 1254"/>
                  <a:gd name="T74" fmla="*/ 586 w 1046"/>
                  <a:gd name="T75" fmla="*/ 137 h 1254"/>
                  <a:gd name="T76" fmla="*/ 711 w 1046"/>
                  <a:gd name="T77" fmla="*/ 73 h 1254"/>
                  <a:gd name="T78" fmla="*/ 821 w 1046"/>
                  <a:gd name="T79" fmla="*/ 23 h 1254"/>
                  <a:gd name="T80" fmla="*/ 825 w 1046"/>
                  <a:gd name="T81" fmla="*/ 0 h 1254"/>
                  <a:gd name="T82" fmla="*/ 715 w 1046"/>
                  <a:gd name="T83" fmla="*/ 19 h 1254"/>
                  <a:gd name="T84" fmla="*/ 586 w 1046"/>
                  <a:gd name="T85" fmla="*/ 65 h 1254"/>
                  <a:gd name="T86" fmla="*/ 460 w 1046"/>
                  <a:gd name="T87" fmla="*/ 130 h 125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6"/>
                  <a:gd name="T133" fmla="*/ 0 h 1254"/>
                  <a:gd name="T134" fmla="*/ 1046 w 1046"/>
                  <a:gd name="T135" fmla="*/ 1254 h 125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6" h="1254">
                    <a:moveTo>
                      <a:pt x="407" y="168"/>
                    </a:moveTo>
                    <a:lnTo>
                      <a:pt x="327" y="232"/>
                    </a:lnTo>
                    <a:lnTo>
                      <a:pt x="247" y="304"/>
                    </a:lnTo>
                    <a:lnTo>
                      <a:pt x="175" y="380"/>
                    </a:lnTo>
                    <a:lnTo>
                      <a:pt x="110" y="464"/>
                    </a:lnTo>
                    <a:lnTo>
                      <a:pt x="57" y="555"/>
                    </a:lnTo>
                    <a:lnTo>
                      <a:pt x="19" y="650"/>
                    </a:lnTo>
                    <a:lnTo>
                      <a:pt x="0" y="752"/>
                    </a:lnTo>
                    <a:lnTo>
                      <a:pt x="4" y="859"/>
                    </a:lnTo>
                    <a:lnTo>
                      <a:pt x="12" y="885"/>
                    </a:lnTo>
                    <a:lnTo>
                      <a:pt x="23" y="916"/>
                    </a:lnTo>
                    <a:lnTo>
                      <a:pt x="34" y="938"/>
                    </a:lnTo>
                    <a:lnTo>
                      <a:pt x="50" y="965"/>
                    </a:lnTo>
                    <a:lnTo>
                      <a:pt x="69" y="988"/>
                    </a:lnTo>
                    <a:lnTo>
                      <a:pt x="88" y="1011"/>
                    </a:lnTo>
                    <a:lnTo>
                      <a:pt x="110" y="1030"/>
                    </a:lnTo>
                    <a:lnTo>
                      <a:pt x="133" y="1045"/>
                    </a:lnTo>
                    <a:lnTo>
                      <a:pt x="183" y="1075"/>
                    </a:lnTo>
                    <a:lnTo>
                      <a:pt x="232" y="1102"/>
                    </a:lnTo>
                    <a:lnTo>
                      <a:pt x="282" y="1124"/>
                    </a:lnTo>
                    <a:lnTo>
                      <a:pt x="335" y="1143"/>
                    </a:lnTo>
                    <a:lnTo>
                      <a:pt x="388" y="1162"/>
                    </a:lnTo>
                    <a:lnTo>
                      <a:pt x="441" y="1178"/>
                    </a:lnTo>
                    <a:lnTo>
                      <a:pt x="494" y="1193"/>
                    </a:lnTo>
                    <a:lnTo>
                      <a:pt x="548" y="1204"/>
                    </a:lnTo>
                    <a:lnTo>
                      <a:pt x="605" y="1216"/>
                    </a:lnTo>
                    <a:lnTo>
                      <a:pt x="662" y="1223"/>
                    </a:lnTo>
                    <a:lnTo>
                      <a:pt x="715" y="1231"/>
                    </a:lnTo>
                    <a:lnTo>
                      <a:pt x="772" y="1238"/>
                    </a:lnTo>
                    <a:lnTo>
                      <a:pt x="829" y="1242"/>
                    </a:lnTo>
                    <a:lnTo>
                      <a:pt x="886" y="1246"/>
                    </a:lnTo>
                    <a:lnTo>
                      <a:pt x="939" y="1250"/>
                    </a:lnTo>
                    <a:lnTo>
                      <a:pt x="996" y="1254"/>
                    </a:lnTo>
                    <a:lnTo>
                      <a:pt x="1012" y="1254"/>
                    </a:lnTo>
                    <a:lnTo>
                      <a:pt x="1027" y="1242"/>
                    </a:lnTo>
                    <a:lnTo>
                      <a:pt x="1038" y="1231"/>
                    </a:lnTo>
                    <a:lnTo>
                      <a:pt x="1046" y="1212"/>
                    </a:lnTo>
                    <a:lnTo>
                      <a:pt x="1046" y="1193"/>
                    </a:lnTo>
                    <a:lnTo>
                      <a:pt x="1038" y="1178"/>
                    </a:lnTo>
                    <a:lnTo>
                      <a:pt x="1023" y="1166"/>
                    </a:lnTo>
                    <a:lnTo>
                      <a:pt x="1008" y="1162"/>
                    </a:lnTo>
                    <a:lnTo>
                      <a:pt x="955" y="1162"/>
                    </a:lnTo>
                    <a:lnTo>
                      <a:pt x="905" y="1162"/>
                    </a:lnTo>
                    <a:lnTo>
                      <a:pt x="852" y="1159"/>
                    </a:lnTo>
                    <a:lnTo>
                      <a:pt x="802" y="1155"/>
                    </a:lnTo>
                    <a:lnTo>
                      <a:pt x="749" y="1151"/>
                    </a:lnTo>
                    <a:lnTo>
                      <a:pt x="696" y="1143"/>
                    </a:lnTo>
                    <a:lnTo>
                      <a:pt x="647" y="1136"/>
                    </a:lnTo>
                    <a:lnTo>
                      <a:pt x="593" y="1128"/>
                    </a:lnTo>
                    <a:lnTo>
                      <a:pt x="544" y="1117"/>
                    </a:lnTo>
                    <a:lnTo>
                      <a:pt x="491" y="1105"/>
                    </a:lnTo>
                    <a:lnTo>
                      <a:pt x="441" y="1090"/>
                    </a:lnTo>
                    <a:lnTo>
                      <a:pt x="392" y="1075"/>
                    </a:lnTo>
                    <a:lnTo>
                      <a:pt x="342" y="1060"/>
                    </a:lnTo>
                    <a:lnTo>
                      <a:pt x="297" y="1037"/>
                    </a:lnTo>
                    <a:lnTo>
                      <a:pt x="247" y="1014"/>
                    </a:lnTo>
                    <a:lnTo>
                      <a:pt x="202" y="992"/>
                    </a:lnTo>
                    <a:lnTo>
                      <a:pt x="164" y="965"/>
                    </a:lnTo>
                    <a:lnTo>
                      <a:pt x="133" y="927"/>
                    </a:lnTo>
                    <a:lnTo>
                      <a:pt x="114" y="889"/>
                    </a:lnTo>
                    <a:lnTo>
                      <a:pt x="99" y="843"/>
                    </a:lnTo>
                    <a:lnTo>
                      <a:pt x="99" y="790"/>
                    </a:lnTo>
                    <a:lnTo>
                      <a:pt x="107" y="722"/>
                    </a:lnTo>
                    <a:lnTo>
                      <a:pt x="122" y="654"/>
                    </a:lnTo>
                    <a:lnTo>
                      <a:pt x="137" y="604"/>
                    </a:lnTo>
                    <a:lnTo>
                      <a:pt x="164" y="547"/>
                    </a:lnTo>
                    <a:lnTo>
                      <a:pt x="194" y="498"/>
                    </a:lnTo>
                    <a:lnTo>
                      <a:pt x="221" y="452"/>
                    </a:lnTo>
                    <a:lnTo>
                      <a:pt x="255" y="411"/>
                    </a:lnTo>
                    <a:lnTo>
                      <a:pt x="289" y="369"/>
                    </a:lnTo>
                    <a:lnTo>
                      <a:pt x="327" y="331"/>
                    </a:lnTo>
                    <a:lnTo>
                      <a:pt x="369" y="293"/>
                    </a:lnTo>
                    <a:lnTo>
                      <a:pt x="418" y="251"/>
                    </a:lnTo>
                    <a:lnTo>
                      <a:pt x="468" y="213"/>
                    </a:lnTo>
                    <a:lnTo>
                      <a:pt x="525" y="175"/>
                    </a:lnTo>
                    <a:lnTo>
                      <a:pt x="586" y="137"/>
                    </a:lnTo>
                    <a:lnTo>
                      <a:pt x="650" y="103"/>
                    </a:lnTo>
                    <a:lnTo>
                      <a:pt x="711" y="73"/>
                    </a:lnTo>
                    <a:lnTo>
                      <a:pt x="768" y="46"/>
                    </a:lnTo>
                    <a:lnTo>
                      <a:pt x="821" y="23"/>
                    </a:lnTo>
                    <a:lnTo>
                      <a:pt x="867" y="4"/>
                    </a:lnTo>
                    <a:lnTo>
                      <a:pt x="825" y="0"/>
                    </a:lnTo>
                    <a:lnTo>
                      <a:pt x="772" y="4"/>
                    </a:lnTo>
                    <a:lnTo>
                      <a:pt x="715" y="19"/>
                    </a:lnTo>
                    <a:lnTo>
                      <a:pt x="650" y="38"/>
                    </a:lnTo>
                    <a:lnTo>
                      <a:pt x="586" y="65"/>
                    </a:lnTo>
                    <a:lnTo>
                      <a:pt x="521" y="95"/>
                    </a:lnTo>
                    <a:lnTo>
                      <a:pt x="460" y="130"/>
                    </a:lnTo>
                    <a:lnTo>
                      <a:pt x="407" y="168"/>
                    </a:lnTo>
                    <a:close/>
                  </a:path>
                </a:pathLst>
              </a:custGeom>
              <a:solidFill>
                <a:srgbClr val="000000"/>
              </a:solidFill>
              <a:ln w="9525">
                <a:noFill/>
                <a:round/>
                <a:headEnd/>
                <a:tailEnd/>
              </a:ln>
            </p:spPr>
            <p:txBody>
              <a:bodyPr/>
              <a:lstStyle/>
              <a:p>
                <a:endParaRPr lang="en-US"/>
              </a:p>
            </p:txBody>
          </p:sp>
          <p:sp>
            <p:nvSpPr>
              <p:cNvPr id="2524" name="Freeform 2285"/>
              <p:cNvSpPr>
                <a:spLocks noChangeAspect="1"/>
              </p:cNvSpPr>
              <p:nvPr/>
            </p:nvSpPr>
            <p:spPr bwMode="auto">
              <a:xfrm>
                <a:off x="2143" y="16428"/>
                <a:ext cx="913" cy="835"/>
              </a:xfrm>
              <a:custGeom>
                <a:avLst/>
                <a:gdLst>
                  <a:gd name="T0" fmla="*/ 761 w 913"/>
                  <a:gd name="T1" fmla="*/ 258 h 835"/>
                  <a:gd name="T2" fmla="*/ 803 w 913"/>
                  <a:gd name="T3" fmla="*/ 303 h 835"/>
                  <a:gd name="T4" fmla="*/ 826 w 913"/>
                  <a:gd name="T5" fmla="*/ 357 h 835"/>
                  <a:gd name="T6" fmla="*/ 841 w 913"/>
                  <a:gd name="T7" fmla="*/ 414 h 835"/>
                  <a:gd name="T8" fmla="*/ 841 w 913"/>
                  <a:gd name="T9" fmla="*/ 474 h 835"/>
                  <a:gd name="T10" fmla="*/ 833 w 913"/>
                  <a:gd name="T11" fmla="*/ 524 h 835"/>
                  <a:gd name="T12" fmla="*/ 818 w 913"/>
                  <a:gd name="T13" fmla="*/ 565 h 835"/>
                  <a:gd name="T14" fmla="*/ 791 w 913"/>
                  <a:gd name="T15" fmla="*/ 607 h 835"/>
                  <a:gd name="T16" fmla="*/ 765 w 913"/>
                  <a:gd name="T17" fmla="*/ 641 h 835"/>
                  <a:gd name="T18" fmla="*/ 730 w 913"/>
                  <a:gd name="T19" fmla="*/ 679 h 835"/>
                  <a:gd name="T20" fmla="*/ 696 w 913"/>
                  <a:gd name="T21" fmla="*/ 710 h 835"/>
                  <a:gd name="T22" fmla="*/ 662 w 913"/>
                  <a:gd name="T23" fmla="*/ 744 h 835"/>
                  <a:gd name="T24" fmla="*/ 628 w 913"/>
                  <a:gd name="T25" fmla="*/ 778 h 835"/>
                  <a:gd name="T26" fmla="*/ 620 w 913"/>
                  <a:gd name="T27" fmla="*/ 790 h 835"/>
                  <a:gd name="T28" fmla="*/ 616 w 913"/>
                  <a:gd name="T29" fmla="*/ 801 h 835"/>
                  <a:gd name="T30" fmla="*/ 620 w 913"/>
                  <a:gd name="T31" fmla="*/ 812 h 835"/>
                  <a:gd name="T32" fmla="*/ 628 w 913"/>
                  <a:gd name="T33" fmla="*/ 824 h 835"/>
                  <a:gd name="T34" fmla="*/ 639 w 913"/>
                  <a:gd name="T35" fmla="*/ 831 h 835"/>
                  <a:gd name="T36" fmla="*/ 651 w 913"/>
                  <a:gd name="T37" fmla="*/ 835 h 835"/>
                  <a:gd name="T38" fmla="*/ 666 w 913"/>
                  <a:gd name="T39" fmla="*/ 831 h 835"/>
                  <a:gd name="T40" fmla="*/ 677 w 913"/>
                  <a:gd name="T41" fmla="*/ 824 h 835"/>
                  <a:gd name="T42" fmla="*/ 753 w 913"/>
                  <a:gd name="T43" fmla="*/ 774 h 835"/>
                  <a:gd name="T44" fmla="*/ 814 w 913"/>
                  <a:gd name="T45" fmla="*/ 710 h 835"/>
                  <a:gd name="T46" fmla="*/ 867 w 913"/>
                  <a:gd name="T47" fmla="*/ 634 h 835"/>
                  <a:gd name="T48" fmla="*/ 902 w 913"/>
                  <a:gd name="T49" fmla="*/ 554 h 835"/>
                  <a:gd name="T50" fmla="*/ 913 w 913"/>
                  <a:gd name="T51" fmla="*/ 467 h 835"/>
                  <a:gd name="T52" fmla="*/ 905 w 913"/>
                  <a:gd name="T53" fmla="*/ 383 h 835"/>
                  <a:gd name="T54" fmla="*/ 875 w 913"/>
                  <a:gd name="T55" fmla="*/ 303 h 835"/>
                  <a:gd name="T56" fmla="*/ 814 w 913"/>
                  <a:gd name="T57" fmla="*/ 231 h 835"/>
                  <a:gd name="T58" fmla="*/ 768 w 913"/>
                  <a:gd name="T59" fmla="*/ 193 h 835"/>
                  <a:gd name="T60" fmla="*/ 715 w 913"/>
                  <a:gd name="T61" fmla="*/ 159 h 835"/>
                  <a:gd name="T62" fmla="*/ 654 w 913"/>
                  <a:gd name="T63" fmla="*/ 129 h 835"/>
                  <a:gd name="T64" fmla="*/ 594 w 913"/>
                  <a:gd name="T65" fmla="*/ 102 h 835"/>
                  <a:gd name="T66" fmla="*/ 529 w 913"/>
                  <a:gd name="T67" fmla="*/ 79 h 835"/>
                  <a:gd name="T68" fmla="*/ 461 w 913"/>
                  <a:gd name="T69" fmla="*/ 60 h 835"/>
                  <a:gd name="T70" fmla="*/ 396 w 913"/>
                  <a:gd name="T71" fmla="*/ 41 h 835"/>
                  <a:gd name="T72" fmla="*/ 327 w 913"/>
                  <a:gd name="T73" fmla="*/ 26 h 835"/>
                  <a:gd name="T74" fmla="*/ 267 w 913"/>
                  <a:gd name="T75" fmla="*/ 15 h 835"/>
                  <a:gd name="T76" fmla="*/ 206 w 913"/>
                  <a:gd name="T77" fmla="*/ 7 h 835"/>
                  <a:gd name="T78" fmla="*/ 153 w 913"/>
                  <a:gd name="T79" fmla="*/ 0 h 835"/>
                  <a:gd name="T80" fmla="*/ 103 w 913"/>
                  <a:gd name="T81" fmla="*/ 0 h 835"/>
                  <a:gd name="T82" fmla="*/ 61 w 913"/>
                  <a:gd name="T83" fmla="*/ 0 h 835"/>
                  <a:gd name="T84" fmla="*/ 31 w 913"/>
                  <a:gd name="T85" fmla="*/ 3 h 835"/>
                  <a:gd name="T86" fmla="*/ 12 w 913"/>
                  <a:gd name="T87" fmla="*/ 11 h 835"/>
                  <a:gd name="T88" fmla="*/ 0 w 913"/>
                  <a:gd name="T89" fmla="*/ 19 h 835"/>
                  <a:gd name="T90" fmla="*/ 38 w 913"/>
                  <a:gd name="T91" fmla="*/ 26 h 835"/>
                  <a:gd name="T92" fmla="*/ 80 w 913"/>
                  <a:gd name="T93" fmla="*/ 30 h 835"/>
                  <a:gd name="T94" fmla="*/ 122 w 913"/>
                  <a:gd name="T95" fmla="*/ 38 h 835"/>
                  <a:gd name="T96" fmla="*/ 168 w 913"/>
                  <a:gd name="T97" fmla="*/ 45 h 835"/>
                  <a:gd name="T98" fmla="*/ 217 w 913"/>
                  <a:gd name="T99" fmla="*/ 53 h 835"/>
                  <a:gd name="T100" fmla="*/ 267 w 913"/>
                  <a:gd name="T101" fmla="*/ 60 h 835"/>
                  <a:gd name="T102" fmla="*/ 316 w 913"/>
                  <a:gd name="T103" fmla="*/ 72 h 835"/>
                  <a:gd name="T104" fmla="*/ 369 w 913"/>
                  <a:gd name="T105" fmla="*/ 83 h 835"/>
                  <a:gd name="T106" fmla="*/ 419 w 913"/>
                  <a:gd name="T107" fmla="*/ 98 h 835"/>
                  <a:gd name="T108" fmla="*/ 472 w 913"/>
                  <a:gd name="T109" fmla="*/ 114 h 835"/>
                  <a:gd name="T110" fmla="*/ 525 w 913"/>
                  <a:gd name="T111" fmla="*/ 133 h 835"/>
                  <a:gd name="T112" fmla="*/ 575 w 913"/>
                  <a:gd name="T113" fmla="*/ 152 h 835"/>
                  <a:gd name="T114" fmla="*/ 624 w 913"/>
                  <a:gd name="T115" fmla="*/ 174 h 835"/>
                  <a:gd name="T116" fmla="*/ 673 w 913"/>
                  <a:gd name="T117" fmla="*/ 197 h 835"/>
                  <a:gd name="T118" fmla="*/ 719 w 913"/>
                  <a:gd name="T119" fmla="*/ 228 h 835"/>
                  <a:gd name="T120" fmla="*/ 761 w 913"/>
                  <a:gd name="T121" fmla="*/ 258 h 83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3"/>
                  <a:gd name="T184" fmla="*/ 0 h 835"/>
                  <a:gd name="T185" fmla="*/ 913 w 913"/>
                  <a:gd name="T186" fmla="*/ 835 h 83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3" h="835">
                    <a:moveTo>
                      <a:pt x="761" y="258"/>
                    </a:moveTo>
                    <a:lnTo>
                      <a:pt x="803" y="303"/>
                    </a:lnTo>
                    <a:lnTo>
                      <a:pt x="826" y="357"/>
                    </a:lnTo>
                    <a:lnTo>
                      <a:pt x="841" y="414"/>
                    </a:lnTo>
                    <a:lnTo>
                      <a:pt x="841" y="474"/>
                    </a:lnTo>
                    <a:lnTo>
                      <a:pt x="833" y="524"/>
                    </a:lnTo>
                    <a:lnTo>
                      <a:pt x="818" y="565"/>
                    </a:lnTo>
                    <a:lnTo>
                      <a:pt x="791" y="607"/>
                    </a:lnTo>
                    <a:lnTo>
                      <a:pt x="765" y="641"/>
                    </a:lnTo>
                    <a:lnTo>
                      <a:pt x="730" y="679"/>
                    </a:lnTo>
                    <a:lnTo>
                      <a:pt x="696" y="710"/>
                    </a:lnTo>
                    <a:lnTo>
                      <a:pt x="662" y="744"/>
                    </a:lnTo>
                    <a:lnTo>
                      <a:pt x="628" y="778"/>
                    </a:lnTo>
                    <a:lnTo>
                      <a:pt x="620" y="790"/>
                    </a:lnTo>
                    <a:lnTo>
                      <a:pt x="616" y="801"/>
                    </a:lnTo>
                    <a:lnTo>
                      <a:pt x="620" y="812"/>
                    </a:lnTo>
                    <a:lnTo>
                      <a:pt x="628" y="824"/>
                    </a:lnTo>
                    <a:lnTo>
                      <a:pt x="639" y="831"/>
                    </a:lnTo>
                    <a:lnTo>
                      <a:pt x="651" y="835"/>
                    </a:lnTo>
                    <a:lnTo>
                      <a:pt x="666" y="831"/>
                    </a:lnTo>
                    <a:lnTo>
                      <a:pt x="677" y="824"/>
                    </a:lnTo>
                    <a:lnTo>
                      <a:pt x="753" y="774"/>
                    </a:lnTo>
                    <a:lnTo>
                      <a:pt x="814" y="710"/>
                    </a:lnTo>
                    <a:lnTo>
                      <a:pt x="867" y="634"/>
                    </a:lnTo>
                    <a:lnTo>
                      <a:pt x="902" y="554"/>
                    </a:lnTo>
                    <a:lnTo>
                      <a:pt x="913" y="467"/>
                    </a:lnTo>
                    <a:lnTo>
                      <a:pt x="905" y="383"/>
                    </a:lnTo>
                    <a:lnTo>
                      <a:pt x="875" y="303"/>
                    </a:lnTo>
                    <a:lnTo>
                      <a:pt x="814" y="231"/>
                    </a:lnTo>
                    <a:lnTo>
                      <a:pt x="768" y="193"/>
                    </a:lnTo>
                    <a:lnTo>
                      <a:pt x="715" y="159"/>
                    </a:lnTo>
                    <a:lnTo>
                      <a:pt x="654" y="129"/>
                    </a:lnTo>
                    <a:lnTo>
                      <a:pt x="594" y="102"/>
                    </a:lnTo>
                    <a:lnTo>
                      <a:pt x="529" y="79"/>
                    </a:lnTo>
                    <a:lnTo>
                      <a:pt x="461" y="60"/>
                    </a:lnTo>
                    <a:lnTo>
                      <a:pt x="396" y="41"/>
                    </a:lnTo>
                    <a:lnTo>
                      <a:pt x="327" y="26"/>
                    </a:lnTo>
                    <a:lnTo>
                      <a:pt x="267" y="15"/>
                    </a:lnTo>
                    <a:lnTo>
                      <a:pt x="206" y="7"/>
                    </a:lnTo>
                    <a:lnTo>
                      <a:pt x="153" y="0"/>
                    </a:lnTo>
                    <a:lnTo>
                      <a:pt x="103" y="0"/>
                    </a:lnTo>
                    <a:lnTo>
                      <a:pt x="61" y="0"/>
                    </a:lnTo>
                    <a:lnTo>
                      <a:pt x="31" y="3"/>
                    </a:lnTo>
                    <a:lnTo>
                      <a:pt x="12" y="11"/>
                    </a:lnTo>
                    <a:lnTo>
                      <a:pt x="0" y="19"/>
                    </a:lnTo>
                    <a:lnTo>
                      <a:pt x="38" y="26"/>
                    </a:lnTo>
                    <a:lnTo>
                      <a:pt x="80" y="30"/>
                    </a:lnTo>
                    <a:lnTo>
                      <a:pt x="122" y="38"/>
                    </a:lnTo>
                    <a:lnTo>
                      <a:pt x="168" y="45"/>
                    </a:lnTo>
                    <a:lnTo>
                      <a:pt x="217" y="53"/>
                    </a:lnTo>
                    <a:lnTo>
                      <a:pt x="267" y="60"/>
                    </a:lnTo>
                    <a:lnTo>
                      <a:pt x="316" y="72"/>
                    </a:lnTo>
                    <a:lnTo>
                      <a:pt x="369" y="83"/>
                    </a:lnTo>
                    <a:lnTo>
                      <a:pt x="419" y="98"/>
                    </a:lnTo>
                    <a:lnTo>
                      <a:pt x="472" y="114"/>
                    </a:lnTo>
                    <a:lnTo>
                      <a:pt x="525" y="133"/>
                    </a:lnTo>
                    <a:lnTo>
                      <a:pt x="575" y="152"/>
                    </a:lnTo>
                    <a:lnTo>
                      <a:pt x="624" y="174"/>
                    </a:lnTo>
                    <a:lnTo>
                      <a:pt x="673" y="197"/>
                    </a:lnTo>
                    <a:lnTo>
                      <a:pt x="719" y="228"/>
                    </a:lnTo>
                    <a:lnTo>
                      <a:pt x="761" y="258"/>
                    </a:lnTo>
                    <a:close/>
                  </a:path>
                </a:pathLst>
              </a:custGeom>
              <a:solidFill>
                <a:srgbClr val="000000"/>
              </a:solidFill>
              <a:ln w="9525">
                <a:noFill/>
                <a:round/>
                <a:headEnd/>
                <a:tailEnd/>
              </a:ln>
            </p:spPr>
            <p:txBody>
              <a:bodyPr/>
              <a:lstStyle/>
              <a:p>
                <a:endParaRPr lang="en-US"/>
              </a:p>
            </p:txBody>
          </p:sp>
          <p:sp>
            <p:nvSpPr>
              <p:cNvPr id="2525" name="Freeform 2286"/>
              <p:cNvSpPr>
                <a:spLocks noChangeAspect="1"/>
              </p:cNvSpPr>
              <p:nvPr/>
            </p:nvSpPr>
            <p:spPr bwMode="auto">
              <a:xfrm>
                <a:off x="307" y="16880"/>
                <a:ext cx="373" cy="782"/>
              </a:xfrm>
              <a:custGeom>
                <a:avLst/>
                <a:gdLst>
                  <a:gd name="T0" fmla="*/ 0 w 373"/>
                  <a:gd name="T1" fmla="*/ 425 h 782"/>
                  <a:gd name="T2" fmla="*/ 0 w 373"/>
                  <a:gd name="T3" fmla="*/ 489 h 782"/>
                  <a:gd name="T4" fmla="*/ 15 w 373"/>
                  <a:gd name="T5" fmla="*/ 550 h 782"/>
                  <a:gd name="T6" fmla="*/ 42 w 373"/>
                  <a:gd name="T7" fmla="*/ 607 h 782"/>
                  <a:gd name="T8" fmla="*/ 80 w 373"/>
                  <a:gd name="T9" fmla="*/ 656 h 782"/>
                  <a:gd name="T10" fmla="*/ 125 w 373"/>
                  <a:gd name="T11" fmla="*/ 698 h 782"/>
                  <a:gd name="T12" fmla="*/ 179 w 373"/>
                  <a:gd name="T13" fmla="*/ 736 h 782"/>
                  <a:gd name="T14" fmla="*/ 240 w 373"/>
                  <a:gd name="T15" fmla="*/ 763 h 782"/>
                  <a:gd name="T16" fmla="*/ 300 w 373"/>
                  <a:gd name="T17" fmla="*/ 778 h 782"/>
                  <a:gd name="T18" fmla="*/ 319 w 373"/>
                  <a:gd name="T19" fmla="*/ 782 h 782"/>
                  <a:gd name="T20" fmla="*/ 338 w 373"/>
                  <a:gd name="T21" fmla="*/ 774 h 782"/>
                  <a:gd name="T22" fmla="*/ 354 w 373"/>
                  <a:gd name="T23" fmla="*/ 763 h 782"/>
                  <a:gd name="T24" fmla="*/ 361 w 373"/>
                  <a:gd name="T25" fmla="*/ 748 h 782"/>
                  <a:gd name="T26" fmla="*/ 361 w 373"/>
                  <a:gd name="T27" fmla="*/ 729 h 782"/>
                  <a:gd name="T28" fmla="*/ 357 w 373"/>
                  <a:gd name="T29" fmla="*/ 710 h 782"/>
                  <a:gd name="T30" fmla="*/ 346 w 373"/>
                  <a:gd name="T31" fmla="*/ 694 h 782"/>
                  <a:gd name="T32" fmla="*/ 327 w 373"/>
                  <a:gd name="T33" fmla="*/ 687 h 782"/>
                  <a:gd name="T34" fmla="*/ 266 w 373"/>
                  <a:gd name="T35" fmla="*/ 664 h 782"/>
                  <a:gd name="T36" fmla="*/ 209 w 373"/>
                  <a:gd name="T37" fmla="*/ 634 h 782"/>
                  <a:gd name="T38" fmla="*/ 164 w 373"/>
                  <a:gd name="T39" fmla="*/ 592 h 782"/>
                  <a:gd name="T40" fmla="*/ 129 w 373"/>
                  <a:gd name="T41" fmla="*/ 546 h 782"/>
                  <a:gd name="T42" fmla="*/ 106 w 373"/>
                  <a:gd name="T43" fmla="*/ 489 h 782"/>
                  <a:gd name="T44" fmla="*/ 95 w 373"/>
                  <a:gd name="T45" fmla="*/ 429 h 782"/>
                  <a:gd name="T46" fmla="*/ 95 w 373"/>
                  <a:gd name="T47" fmla="*/ 364 h 782"/>
                  <a:gd name="T48" fmla="*/ 114 w 373"/>
                  <a:gd name="T49" fmla="*/ 296 h 782"/>
                  <a:gd name="T50" fmla="*/ 141 w 373"/>
                  <a:gd name="T51" fmla="*/ 246 h 782"/>
                  <a:gd name="T52" fmla="*/ 183 w 373"/>
                  <a:gd name="T53" fmla="*/ 197 h 782"/>
                  <a:gd name="T54" fmla="*/ 228 w 373"/>
                  <a:gd name="T55" fmla="*/ 151 h 782"/>
                  <a:gd name="T56" fmla="*/ 278 w 373"/>
                  <a:gd name="T57" fmla="*/ 110 h 782"/>
                  <a:gd name="T58" fmla="*/ 319 w 373"/>
                  <a:gd name="T59" fmla="*/ 76 h 782"/>
                  <a:gd name="T60" fmla="*/ 354 w 373"/>
                  <a:gd name="T61" fmla="*/ 41 h 782"/>
                  <a:gd name="T62" fmla="*/ 373 w 373"/>
                  <a:gd name="T63" fmla="*/ 19 h 782"/>
                  <a:gd name="T64" fmla="*/ 373 w 373"/>
                  <a:gd name="T65" fmla="*/ 0 h 782"/>
                  <a:gd name="T66" fmla="*/ 331 w 373"/>
                  <a:gd name="T67" fmla="*/ 15 h 782"/>
                  <a:gd name="T68" fmla="*/ 278 w 373"/>
                  <a:gd name="T69" fmla="*/ 41 h 782"/>
                  <a:gd name="T70" fmla="*/ 221 w 373"/>
                  <a:gd name="T71" fmla="*/ 87 h 782"/>
                  <a:gd name="T72" fmla="*/ 160 w 373"/>
                  <a:gd name="T73" fmla="*/ 140 h 782"/>
                  <a:gd name="T74" fmla="*/ 103 w 373"/>
                  <a:gd name="T75" fmla="*/ 201 h 782"/>
                  <a:gd name="T76" fmla="*/ 57 w 373"/>
                  <a:gd name="T77" fmla="*/ 273 h 782"/>
                  <a:gd name="T78" fmla="*/ 19 w 373"/>
                  <a:gd name="T79" fmla="*/ 349 h 782"/>
                  <a:gd name="T80" fmla="*/ 0 w 373"/>
                  <a:gd name="T81" fmla="*/ 425 h 78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2"/>
                  <a:gd name="T125" fmla="*/ 373 w 373"/>
                  <a:gd name="T126" fmla="*/ 782 h 78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2">
                    <a:moveTo>
                      <a:pt x="0" y="425"/>
                    </a:moveTo>
                    <a:lnTo>
                      <a:pt x="0" y="489"/>
                    </a:lnTo>
                    <a:lnTo>
                      <a:pt x="15" y="550"/>
                    </a:lnTo>
                    <a:lnTo>
                      <a:pt x="42" y="607"/>
                    </a:lnTo>
                    <a:lnTo>
                      <a:pt x="80" y="656"/>
                    </a:lnTo>
                    <a:lnTo>
                      <a:pt x="125" y="698"/>
                    </a:lnTo>
                    <a:lnTo>
                      <a:pt x="179" y="736"/>
                    </a:lnTo>
                    <a:lnTo>
                      <a:pt x="240" y="763"/>
                    </a:lnTo>
                    <a:lnTo>
                      <a:pt x="300" y="778"/>
                    </a:lnTo>
                    <a:lnTo>
                      <a:pt x="319" y="782"/>
                    </a:lnTo>
                    <a:lnTo>
                      <a:pt x="338" y="774"/>
                    </a:lnTo>
                    <a:lnTo>
                      <a:pt x="354" y="763"/>
                    </a:lnTo>
                    <a:lnTo>
                      <a:pt x="361" y="748"/>
                    </a:lnTo>
                    <a:lnTo>
                      <a:pt x="361" y="729"/>
                    </a:lnTo>
                    <a:lnTo>
                      <a:pt x="357" y="710"/>
                    </a:lnTo>
                    <a:lnTo>
                      <a:pt x="346" y="694"/>
                    </a:lnTo>
                    <a:lnTo>
                      <a:pt x="327" y="687"/>
                    </a:lnTo>
                    <a:lnTo>
                      <a:pt x="266" y="664"/>
                    </a:lnTo>
                    <a:lnTo>
                      <a:pt x="209" y="634"/>
                    </a:lnTo>
                    <a:lnTo>
                      <a:pt x="164" y="592"/>
                    </a:lnTo>
                    <a:lnTo>
                      <a:pt x="129" y="546"/>
                    </a:lnTo>
                    <a:lnTo>
                      <a:pt x="106" y="489"/>
                    </a:lnTo>
                    <a:lnTo>
                      <a:pt x="95" y="429"/>
                    </a:lnTo>
                    <a:lnTo>
                      <a:pt x="95" y="364"/>
                    </a:lnTo>
                    <a:lnTo>
                      <a:pt x="114" y="296"/>
                    </a:lnTo>
                    <a:lnTo>
                      <a:pt x="141" y="246"/>
                    </a:lnTo>
                    <a:lnTo>
                      <a:pt x="183" y="197"/>
                    </a:lnTo>
                    <a:lnTo>
                      <a:pt x="228" y="151"/>
                    </a:lnTo>
                    <a:lnTo>
                      <a:pt x="278" y="110"/>
                    </a:lnTo>
                    <a:lnTo>
                      <a:pt x="319" y="76"/>
                    </a:lnTo>
                    <a:lnTo>
                      <a:pt x="354" y="41"/>
                    </a:lnTo>
                    <a:lnTo>
                      <a:pt x="373" y="19"/>
                    </a:lnTo>
                    <a:lnTo>
                      <a:pt x="373" y="0"/>
                    </a:lnTo>
                    <a:lnTo>
                      <a:pt x="331" y="15"/>
                    </a:lnTo>
                    <a:lnTo>
                      <a:pt x="278" y="41"/>
                    </a:lnTo>
                    <a:lnTo>
                      <a:pt x="221" y="87"/>
                    </a:lnTo>
                    <a:lnTo>
                      <a:pt x="160" y="140"/>
                    </a:lnTo>
                    <a:lnTo>
                      <a:pt x="103" y="201"/>
                    </a:lnTo>
                    <a:lnTo>
                      <a:pt x="57" y="273"/>
                    </a:lnTo>
                    <a:lnTo>
                      <a:pt x="19" y="349"/>
                    </a:lnTo>
                    <a:lnTo>
                      <a:pt x="0" y="425"/>
                    </a:lnTo>
                    <a:close/>
                  </a:path>
                </a:pathLst>
              </a:custGeom>
              <a:solidFill>
                <a:srgbClr val="000000"/>
              </a:solidFill>
              <a:ln w="9525">
                <a:noFill/>
                <a:round/>
                <a:headEnd/>
                <a:tailEnd/>
              </a:ln>
            </p:spPr>
            <p:txBody>
              <a:bodyPr/>
              <a:lstStyle/>
              <a:p>
                <a:endParaRPr lang="en-US"/>
              </a:p>
            </p:txBody>
          </p:sp>
          <p:sp>
            <p:nvSpPr>
              <p:cNvPr id="2526" name="Freeform 2287"/>
              <p:cNvSpPr>
                <a:spLocks noChangeAspect="1"/>
              </p:cNvSpPr>
              <p:nvPr/>
            </p:nvSpPr>
            <p:spPr bwMode="auto">
              <a:xfrm>
                <a:off x="2900" y="16375"/>
                <a:ext cx="795" cy="1025"/>
              </a:xfrm>
              <a:custGeom>
                <a:avLst/>
                <a:gdLst>
                  <a:gd name="T0" fmla="*/ 673 w 795"/>
                  <a:gd name="T1" fmla="*/ 410 h 1025"/>
                  <a:gd name="T2" fmla="*/ 711 w 795"/>
                  <a:gd name="T3" fmla="*/ 474 h 1025"/>
                  <a:gd name="T4" fmla="*/ 730 w 795"/>
                  <a:gd name="T5" fmla="*/ 543 h 1025"/>
                  <a:gd name="T6" fmla="*/ 719 w 795"/>
                  <a:gd name="T7" fmla="*/ 618 h 1025"/>
                  <a:gd name="T8" fmla="*/ 673 w 795"/>
                  <a:gd name="T9" fmla="*/ 691 h 1025"/>
                  <a:gd name="T10" fmla="*/ 608 w 795"/>
                  <a:gd name="T11" fmla="*/ 755 h 1025"/>
                  <a:gd name="T12" fmla="*/ 536 w 795"/>
                  <a:gd name="T13" fmla="*/ 812 h 1025"/>
                  <a:gd name="T14" fmla="*/ 460 w 795"/>
                  <a:gd name="T15" fmla="*/ 873 h 1025"/>
                  <a:gd name="T16" fmla="*/ 414 w 795"/>
                  <a:gd name="T17" fmla="*/ 918 h 1025"/>
                  <a:gd name="T18" fmla="*/ 399 w 795"/>
                  <a:gd name="T19" fmla="*/ 949 h 1025"/>
                  <a:gd name="T20" fmla="*/ 388 w 795"/>
                  <a:gd name="T21" fmla="*/ 979 h 1025"/>
                  <a:gd name="T22" fmla="*/ 395 w 795"/>
                  <a:gd name="T23" fmla="*/ 1010 h 1025"/>
                  <a:gd name="T24" fmla="*/ 422 w 795"/>
                  <a:gd name="T25" fmla="*/ 1025 h 1025"/>
                  <a:gd name="T26" fmla="*/ 449 w 795"/>
                  <a:gd name="T27" fmla="*/ 1021 h 1025"/>
                  <a:gd name="T28" fmla="*/ 498 w 795"/>
                  <a:gd name="T29" fmla="*/ 964 h 1025"/>
                  <a:gd name="T30" fmla="*/ 582 w 795"/>
                  <a:gd name="T31" fmla="*/ 888 h 1025"/>
                  <a:gd name="T32" fmla="*/ 669 w 795"/>
                  <a:gd name="T33" fmla="*/ 812 h 1025"/>
                  <a:gd name="T34" fmla="*/ 745 w 795"/>
                  <a:gd name="T35" fmla="*/ 725 h 1025"/>
                  <a:gd name="T36" fmla="*/ 791 w 795"/>
                  <a:gd name="T37" fmla="*/ 615 h 1025"/>
                  <a:gd name="T38" fmla="*/ 787 w 795"/>
                  <a:gd name="T39" fmla="*/ 501 h 1025"/>
                  <a:gd name="T40" fmla="*/ 738 w 795"/>
                  <a:gd name="T41" fmla="*/ 394 h 1025"/>
                  <a:gd name="T42" fmla="*/ 658 w 795"/>
                  <a:gd name="T43" fmla="*/ 307 h 1025"/>
                  <a:gd name="T44" fmla="*/ 570 w 795"/>
                  <a:gd name="T45" fmla="*/ 250 h 1025"/>
                  <a:gd name="T46" fmla="*/ 487 w 795"/>
                  <a:gd name="T47" fmla="*/ 201 h 1025"/>
                  <a:gd name="T48" fmla="*/ 395 w 795"/>
                  <a:gd name="T49" fmla="*/ 151 h 1025"/>
                  <a:gd name="T50" fmla="*/ 300 w 795"/>
                  <a:gd name="T51" fmla="*/ 102 h 1025"/>
                  <a:gd name="T52" fmla="*/ 213 w 795"/>
                  <a:gd name="T53" fmla="*/ 60 h 1025"/>
                  <a:gd name="T54" fmla="*/ 129 w 795"/>
                  <a:gd name="T55" fmla="*/ 26 h 1025"/>
                  <a:gd name="T56" fmla="*/ 65 w 795"/>
                  <a:gd name="T57" fmla="*/ 3 h 1025"/>
                  <a:gd name="T58" fmla="*/ 15 w 795"/>
                  <a:gd name="T59" fmla="*/ 0 h 1025"/>
                  <a:gd name="T60" fmla="*/ 34 w 795"/>
                  <a:gd name="T61" fmla="*/ 26 h 1025"/>
                  <a:gd name="T62" fmla="*/ 114 w 795"/>
                  <a:gd name="T63" fmla="*/ 64 h 1025"/>
                  <a:gd name="T64" fmla="*/ 194 w 795"/>
                  <a:gd name="T65" fmla="*/ 102 h 1025"/>
                  <a:gd name="T66" fmla="*/ 278 w 795"/>
                  <a:gd name="T67" fmla="*/ 144 h 1025"/>
                  <a:gd name="T68" fmla="*/ 365 w 795"/>
                  <a:gd name="T69" fmla="*/ 189 h 1025"/>
                  <a:gd name="T70" fmla="*/ 449 w 795"/>
                  <a:gd name="T71" fmla="*/ 235 h 1025"/>
                  <a:gd name="T72" fmla="*/ 532 w 795"/>
                  <a:gd name="T73" fmla="*/ 292 h 1025"/>
                  <a:gd name="T74" fmla="*/ 608 w 795"/>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5"/>
                  <a:gd name="T115" fmla="*/ 0 h 1025"/>
                  <a:gd name="T116" fmla="*/ 795 w 795"/>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5" h="1025">
                    <a:moveTo>
                      <a:pt x="646" y="383"/>
                    </a:moveTo>
                    <a:lnTo>
                      <a:pt x="673" y="410"/>
                    </a:lnTo>
                    <a:lnTo>
                      <a:pt x="692" y="440"/>
                    </a:lnTo>
                    <a:lnTo>
                      <a:pt x="711" y="474"/>
                    </a:lnTo>
                    <a:lnTo>
                      <a:pt x="722" y="508"/>
                    </a:lnTo>
                    <a:lnTo>
                      <a:pt x="730" y="543"/>
                    </a:lnTo>
                    <a:lnTo>
                      <a:pt x="726" y="581"/>
                    </a:lnTo>
                    <a:lnTo>
                      <a:pt x="719" y="618"/>
                    </a:lnTo>
                    <a:lnTo>
                      <a:pt x="700" y="653"/>
                    </a:lnTo>
                    <a:lnTo>
                      <a:pt x="673" y="691"/>
                    </a:lnTo>
                    <a:lnTo>
                      <a:pt x="643" y="725"/>
                    </a:lnTo>
                    <a:lnTo>
                      <a:pt x="608" y="755"/>
                    </a:lnTo>
                    <a:lnTo>
                      <a:pt x="574" y="786"/>
                    </a:lnTo>
                    <a:lnTo>
                      <a:pt x="536" y="812"/>
                    </a:lnTo>
                    <a:lnTo>
                      <a:pt x="498" y="843"/>
                    </a:lnTo>
                    <a:lnTo>
                      <a:pt x="460" y="873"/>
                    </a:lnTo>
                    <a:lnTo>
                      <a:pt x="426" y="907"/>
                    </a:lnTo>
                    <a:lnTo>
                      <a:pt x="414" y="918"/>
                    </a:lnTo>
                    <a:lnTo>
                      <a:pt x="407" y="934"/>
                    </a:lnTo>
                    <a:lnTo>
                      <a:pt x="399" y="949"/>
                    </a:lnTo>
                    <a:lnTo>
                      <a:pt x="392" y="964"/>
                    </a:lnTo>
                    <a:lnTo>
                      <a:pt x="388" y="979"/>
                    </a:lnTo>
                    <a:lnTo>
                      <a:pt x="388" y="994"/>
                    </a:lnTo>
                    <a:lnTo>
                      <a:pt x="395" y="1010"/>
                    </a:lnTo>
                    <a:lnTo>
                      <a:pt x="407" y="1021"/>
                    </a:lnTo>
                    <a:lnTo>
                      <a:pt x="422" y="1025"/>
                    </a:lnTo>
                    <a:lnTo>
                      <a:pt x="437" y="1025"/>
                    </a:lnTo>
                    <a:lnTo>
                      <a:pt x="449" y="1021"/>
                    </a:lnTo>
                    <a:lnTo>
                      <a:pt x="460" y="1010"/>
                    </a:lnTo>
                    <a:lnTo>
                      <a:pt x="498" y="964"/>
                    </a:lnTo>
                    <a:lnTo>
                      <a:pt x="540" y="926"/>
                    </a:lnTo>
                    <a:lnTo>
                      <a:pt x="582" y="888"/>
                    </a:lnTo>
                    <a:lnTo>
                      <a:pt x="627" y="850"/>
                    </a:lnTo>
                    <a:lnTo>
                      <a:pt x="669" y="812"/>
                    </a:lnTo>
                    <a:lnTo>
                      <a:pt x="711" y="770"/>
                    </a:lnTo>
                    <a:lnTo>
                      <a:pt x="745" y="725"/>
                    </a:lnTo>
                    <a:lnTo>
                      <a:pt x="772" y="675"/>
                    </a:lnTo>
                    <a:lnTo>
                      <a:pt x="791" y="615"/>
                    </a:lnTo>
                    <a:lnTo>
                      <a:pt x="795" y="558"/>
                    </a:lnTo>
                    <a:lnTo>
                      <a:pt x="787" y="501"/>
                    </a:lnTo>
                    <a:lnTo>
                      <a:pt x="768" y="444"/>
                    </a:lnTo>
                    <a:lnTo>
                      <a:pt x="738" y="394"/>
                    </a:lnTo>
                    <a:lnTo>
                      <a:pt x="703" y="345"/>
                    </a:lnTo>
                    <a:lnTo>
                      <a:pt x="658" y="307"/>
                    </a:lnTo>
                    <a:lnTo>
                      <a:pt x="608" y="273"/>
                    </a:lnTo>
                    <a:lnTo>
                      <a:pt x="570" y="250"/>
                    </a:lnTo>
                    <a:lnTo>
                      <a:pt x="529" y="227"/>
                    </a:lnTo>
                    <a:lnTo>
                      <a:pt x="487" y="201"/>
                    </a:lnTo>
                    <a:lnTo>
                      <a:pt x="441" y="178"/>
                    </a:lnTo>
                    <a:lnTo>
                      <a:pt x="395" y="151"/>
                    </a:lnTo>
                    <a:lnTo>
                      <a:pt x="346" y="129"/>
                    </a:lnTo>
                    <a:lnTo>
                      <a:pt x="300" y="102"/>
                    </a:lnTo>
                    <a:lnTo>
                      <a:pt x="255" y="79"/>
                    </a:lnTo>
                    <a:lnTo>
                      <a:pt x="213" y="60"/>
                    </a:lnTo>
                    <a:lnTo>
                      <a:pt x="171" y="41"/>
                    </a:lnTo>
                    <a:lnTo>
                      <a:pt x="129" y="26"/>
                    </a:lnTo>
                    <a:lnTo>
                      <a:pt x="95" y="15"/>
                    </a:lnTo>
                    <a:lnTo>
                      <a:pt x="65" y="3"/>
                    </a:lnTo>
                    <a:lnTo>
                      <a:pt x="38" y="0"/>
                    </a:lnTo>
                    <a:lnTo>
                      <a:pt x="15" y="0"/>
                    </a:lnTo>
                    <a:lnTo>
                      <a:pt x="0" y="7"/>
                    </a:lnTo>
                    <a:lnTo>
                      <a:pt x="34" y="26"/>
                    </a:lnTo>
                    <a:lnTo>
                      <a:pt x="72" y="45"/>
                    </a:lnTo>
                    <a:lnTo>
                      <a:pt x="114" y="64"/>
                    </a:lnTo>
                    <a:lnTo>
                      <a:pt x="152" y="83"/>
                    </a:lnTo>
                    <a:lnTo>
                      <a:pt x="194" y="102"/>
                    </a:lnTo>
                    <a:lnTo>
                      <a:pt x="236" y="121"/>
                    </a:lnTo>
                    <a:lnTo>
                      <a:pt x="278" y="144"/>
                    </a:lnTo>
                    <a:lnTo>
                      <a:pt x="319" y="167"/>
                    </a:lnTo>
                    <a:lnTo>
                      <a:pt x="365" y="189"/>
                    </a:lnTo>
                    <a:lnTo>
                      <a:pt x="407" y="212"/>
                    </a:lnTo>
                    <a:lnTo>
                      <a:pt x="449" y="235"/>
                    </a:lnTo>
                    <a:lnTo>
                      <a:pt x="491" y="262"/>
                    </a:lnTo>
                    <a:lnTo>
                      <a:pt x="532" y="292"/>
                    </a:lnTo>
                    <a:lnTo>
                      <a:pt x="570" y="318"/>
                    </a:lnTo>
                    <a:lnTo>
                      <a:pt x="608" y="349"/>
                    </a:lnTo>
                    <a:lnTo>
                      <a:pt x="646" y="383"/>
                    </a:lnTo>
                    <a:close/>
                  </a:path>
                </a:pathLst>
              </a:custGeom>
              <a:solidFill>
                <a:srgbClr val="000000"/>
              </a:solidFill>
              <a:ln w="9525">
                <a:noFill/>
                <a:round/>
                <a:headEnd/>
                <a:tailEnd/>
              </a:ln>
            </p:spPr>
            <p:txBody>
              <a:bodyPr/>
              <a:lstStyle/>
              <a:p>
                <a:endParaRPr lang="en-US"/>
              </a:p>
            </p:txBody>
          </p:sp>
        </p:grpSp>
      </p:grpSp>
      <p:grpSp>
        <p:nvGrpSpPr>
          <p:cNvPr id="2372" name="Group 2288"/>
          <p:cNvGrpSpPr>
            <a:grpSpLocks/>
          </p:cNvGrpSpPr>
          <p:nvPr/>
        </p:nvGrpSpPr>
        <p:grpSpPr bwMode="auto">
          <a:xfrm rot="-2580993">
            <a:off x="6834188" y="1362075"/>
            <a:ext cx="762000" cy="487363"/>
            <a:chOff x="12912" y="12144"/>
            <a:chExt cx="2736" cy="1795"/>
          </a:xfrm>
        </p:grpSpPr>
        <p:grpSp>
          <p:nvGrpSpPr>
            <p:cNvPr id="2475" name="Group 2289"/>
            <p:cNvGrpSpPr>
              <a:grpSpLocks/>
            </p:cNvGrpSpPr>
            <p:nvPr/>
          </p:nvGrpSpPr>
          <p:grpSpPr bwMode="auto">
            <a:xfrm flipH="1">
              <a:off x="12912" y="12768"/>
              <a:ext cx="2736" cy="1171"/>
              <a:chOff x="4464" y="9901"/>
              <a:chExt cx="7591" cy="3249"/>
            </a:xfrm>
          </p:grpSpPr>
          <p:sp>
            <p:nvSpPr>
              <p:cNvPr id="2493" name="Freeform 2290"/>
              <p:cNvSpPr>
                <a:spLocks/>
              </p:cNvSpPr>
              <p:nvPr/>
            </p:nvSpPr>
            <p:spPr bwMode="auto">
              <a:xfrm>
                <a:off x="5186" y="11926"/>
                <a:ext cx="873" cy="1095"/>
              </a:xfrm>
              <a:custGeom>
                <a:avLst/>
                <a:gdLst>
                  <a:gd name="T0" fmla="*/ 861 w 873"/>
                  <a:gd name="T1" fmla="*/ 187 h 1095"/>
                  <a:gd name="T2" fmla="*/ 867 w 873"/>
                  <a:gd name="T3" fmla="*/ 230 h 1095"/>
                  <a:gd name="T4" fmla="*/ 830 w 873"/>
                  <a:gd name="T5" fmla="*/ 260 h 1095"/>
                  <a:gd name="T6" fmla="*/ 764 w 873"/>
                  <a:gd name="T7" fmla="*/ 260 h 1095"/>
                  <a:gd name="T8" fmla="*/ 594 w 873"/>
                  <a:gd name="T9" fmla="*/ 193 h 1095"/>
                  <a:gd name="T10" fmla="*/ 370 w 873"/>
                  <a:gd name="T11" fmla="*/ 205 h 1095"/>
                  <a:gd name="T12" fmla="*/ 236 w 873"/>
                  <a:gd name="T13" fmla="*/ 339 h 1095"/>
                  <a:gd name="T14" fmla="*/ 230 w 873"/>
                  <a:gd name="T15" fmla="*/ 502 h 1095"/>
                  <a:gd name="T16" fmla="*/ 333 w 873"/>
                  <a:gd name="T17" fmla="*/ 617 h 1095"/>
                  <a:gd name="T18" fmla="*/ 309 w 873"/>
                  <a:gd name="T19" fmla="*/ 659 h 1095"/>
                  <a:gd name="T20" fmla="*/ 170 w 873"/>
                  <a:gd name="T21" fmla="*/ 768 h 1095"/>
                  <a:gd name="T22" fmla="*/ 145 w 873"/>
                  <a:gd name="T23" fmla="*/ 908 h 1095"/>
                  <a:gd name="T24" fmla="*/ 267 w 873"/>
                  <a:gd name="T25" fmla="*/ 968 h 1095"/>
                  <a:gd name="T26" fmla="*/ 406 w 873"/>
                  <a:gd name="T27" fmla="*/ 932 h 1095"/>
                  <a:gd name="T28" fmla="*/ 485 w 873"/>
                  <a:gd name="T29" fmla="*/ 823 h 1095"/>
                  <a:gd name="T30" fmla="*/ 582 w 873"/>
                  <a:gd name="T31" fmla="*/ 823 h 1095"/>
                  <a:gd name="T32" fmla="*/ 570 w 873"/>
                  <a:gd name="T33" fmla="*/ 932 h 1095"/>
                  <a:gd name="T34" fmla="*/ 485 w 873"/>
                  <a:gd name="T35" fmla="*/ 1035 h 1095"/>
                  <a:gd name="T36" fmla="*/ 345 w 873"/>
                  <a:gd name="T37" fmla="*/ 1095 h 1095"/>
                  <a:gd name="T38" fmla="*/ 170 w 873"/>
                  <a:gd name="T39" fmla="*/ 1071 h 1095"/>
                  <a:gd name="T40" fmla="*/ 36 w 873"/>
                  <a:gd name="T41" fmla="*/ 986 h 1095"/>
                  <a:gd name="T42" fmla="*/ 0 w 873"/>
                  <a:gd name="T43" fmla="*/ 883 h 1095"/>
                  <a:gd name="T44" fmla="*/ 12 w 873"/>
                  <a:gd name="T45" fmla="*/ 774 h 1095"/>
                  <a:gd name="T46" fmla="*/ 97 w 873"/>
                  <a:gd name="T47" fmla="*/ 678 h 1095"/>
                  <a:gd name="T48" fmla="*/ 109 w 873"/>
                  <a:gd name="T49" fmla="*/ 611 h 1095"/>
                  <a:gd name="T50" fmla="*/ 36 w 873"/>
                  <a:gd name="T51" fmla="*/ 496 h 1095"/>
                  <a:gd name="T52" fmla="*/ 24 w 873"/>
                  <a:gd name="T53" fmla="*/ 351 h 1095"/>
                  <a:gd name="T54" fmla="*/ 60 w 873"/>
                  <a:gd name="T55" fmla="*/ 211 h 1095"/>
                  <a:gd name="T56" fmla="*/ 151 w 873"/>
                  <a:gd name="T57" fmla="*/ 90 h 1095"/>
                  <a:gd name="T58" fmla="*/ 291 w 873"/>
                  <a:gd name="T59" fmla="*/ 18 h 1095"/>
                  <a:gd name="T60" fmla="*/ 479 w 873"/>
                  <a:gd name="T61" fmla="*/ 6 h 1095"/>
                  <a:gd name="T62" fmla="*/ 709 w 873"/>
                  <a:gd name="T63" fmla="*/ 84 h 109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73"/>
                  <a:gd name="T97" fmla="*/ 0 h 1095"/>
                  <a:gd name="T98" fmla="*/ 873 w 873"/>
                  <a:gd name="T99" fmla="*/ 1095 h 109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73" h="1095">
                    <a:moveTo>
                      <a:pt x="836" y="163"/>
                    </a:moveTo>
                    <a:lnTo>
                      <a:pt x="861" y="187"/>
                    </a:lnTo>
                    <a:lnTo>
                      <a:pt x="873" y="211"/>
                    </a:lnTo>
                    <a:lnTo>
                      <a:pt x="867" y="230"/>
                    </a:lnTo>
                    <a:lnTo>
                      <a:pt x="855" y="248"/>
                    </a:lnTo>
                    <a:lnTo>
                      <a:pt x="830" y="260"/>
                    </a:lnTo>
                    <a:lnTo>
                      <a:pt x="800" y="266"/>
                    </a:lnTo>
                    <a:lnTo>
                      <a:pt x="764" y="260"/>
                    </a:lnTo>
                    <a:lnTo>
                      <a:pt x="733" y="248"/>
                    </a:lnTo>
                    <a:lnTo>
                      <a:pt x="594" y="193"/>
                    </a:lnTo>
                    <a:lnTo>
                      <a:pt x="473" y="181"/>
                    </a:lnTo>
                    <a:lnTo>
                      <a:pt x="370" y="205"/>
                    </a:lnTo>
                    <a:lnTo>
                      <a:pt x="285" y="266"/>
                    </a:lnTo>
                    <a:lnTo>
                      <a:pt x="236" y="339"/>
                    </a:lnTo>
                    <a:lnTo>
                      <a:pt x="218" y="423"/>
                    </a:lnTo>
                    <a:lnTo>
                      <a:pt x="230" y="502"/>
                    </a:lnTo>
                    <a:lnTo>
                      <a:pt x="291" y="575"/>
                    </a:lnTo>
                    <a:lnTo>
                      <a:pt x="333" y="617"/>
                    </a:lnTo>
                    <a:lnTo>
                      <a:pt x="333" y="647"/>
                    </a:lnTo>
                    <a:lnTo>
                      <a:pt x="309" y="659"/>
                    </a:lnTo>
                    <a:lnTo>
                      <a:pt x="267" y="684"/>
                    </a:lnTo>
                    <a:lnTo>
                      <a:pt x="170" y="768"/>
                    </a:lnTo>
                    <a:lnTo>
                      <a:pt x="133" y="847"/>
                    </a:lnTo>
                    <a:lnTo>
                      <a:pt x="145" y="908"/>
                    </a:lnTo>
                    <a:lnTo>
                      <a:pt x="200" y="944"/>
                    </a:lnTo>
                    <a:lnTo>
                      <a:pt x="267" y="968"/>
                    </a:lnTo>
                    <a:lnTo>
                      <a:pt x="345" y="962"/>
                    </a:lnTo>
                    <a:lnTo>
                      <a:pt x="406" y="932"/>
                    </a:lnTo>
                    <a:lnTo>
                      <a:pt x="448" y="871"/>
                    </a:lnTo>
                    <a:lnTo>
                      <a:pt x="485" y="823"/>
                    </a:lnTo>
                    <a:lnTo>
                      <a:pt x="539" y="805"/>
                    </a:lnTo>
                    <a:lnTo>
                      <a:pt x="582" y="823"/>
                    </a:lnTo>
                    <a:lnTo>
                      <a:pt x="588" y="883"/>
                    </a:lnTo>
                    <a:lnTo>
                      <a:pt x="570" y="932"/>
                    </a:lnTo>
                    <a:lnTo>
                      <a:pt x="533" y="986"/>
                    </a:lnTo>
                    <a:lnTo>
                      <a:pt x="485" y="1035"/>
                    </a:lnTo>
                    <a:lnTo>
                      <a:pt x="418" y="1071"/>
                    </a:lnTo>
                    <a:lnTo>
                      <a:pt x="345" y="1095"/>
                    </a:lnTo>
                    <a:lnTo>
                      <a:pt x="261" y="1095"/>
                    </a:lnTo>
                    <a:lnTo>
                      <a:pt x="170" y="1071"/>
                    </a:lnTo>
                    <a:lnTo>
                      <a:pt x="67" y="1017"/>
                    </a:lnTo>
                    <a:lnTo>
                      <a:pt x="36" y="986"/>
                    </a:lnTo>
                    <a:lnTo>
                      <a:pt x="12" y="938"/>
                    </a:lnTo>
                    <a:lnTo>
                      <a:pt x="0" y="883"/>
                    </a:lnTo>
                    <a:lnTo>
                      <a:pt x="0" y="829"/>
                    </a:lnTo>
                    <a:lnTo>
                      <a:pt x="12" y="774"/>
                    </a:lnTo>
                    <a:lnTo>
                      <a:pt x="42" y="720"/>
                    </a:lnTo>
                    <a:lnTo>
                      <a:pt x="97" y="678"/>
                    </a:lnTo>
                    <a:lnTo>
                      <a:pt x="164" y="653"/>
                    </a:lnTo>
                    <a:lnTo>
                      <a:pt x="109" y="611"/>
                    </a:lnTo>
                    <a:lnTo>
                      <a:pt x="67" y="557"/>
                    </a:lnTo>
                    <a:lnTo>
                      <a:pt x="36" y="496"/>
                    </a:lnTo>
                    <a:lnTo>
                      <a:pt x="24" y="423"/>
                    </a:lnTo>
                    <a:lnTo>
                      <a:pt x="24" y="351"/>
                    </a:lnTo>
                    <a:lnTo>
                      <a:pt x="36" y="278"/>
                    </a:lnTo>
                    <a:lnTo>
                      <a:pt x="60" y="211"/>
                    </a:lnTo>
                    <a:lnTo>
                      <a:pt x="103" y="145"/>
                    </a:lnTo>
                    <a:lnTo>
                      <a:pt x="151" y="90"/>
                    </a:lnTo>
                    <a:lnTo>
                      <a:pt x="218" y="48"/>
                    </a:lnTo>
                    <a:lnTo>
                      <a:pt x="291" y="18"/>
                    </a:lnTo>
                    <a:lnTo>
                      <a:pt x="382" y="0"/>
                    </a:lnTo>
                    <a:lnTo>
                      <a:pt x="479" y="6"/>
                    </a:lnTo>
                    <a:lnTo>
                      <a:pt x="588" y="30"/>
                    </a:lnTo>
                    <a:lnTo>
                      <a:pt x="709" y="84"/>
                    </a:lnTo>
                    <a:lnTo>
                      <a:pt x="836" y="163"/>
                    </a:lnTo>
                    <a:close/>
                  </a:path>
                </a:pathLst>
              </a:custGeom>
              <a:solidFill>
                <a:srgbClr val="000000"/>
              </a:solidFill>
              <a:ln w="9525">
                <a:noFill/>
                <a:round/>
                <a:headEnd/>
                <a:tailEnd/>
              </a:ln>
            </p:spPr>
            <p:txBody>
              <a:bodyPr/>
              <a:lstStyle/>
              <a:p>
                <a:endParaRPr lang="en-US"/>
              </a:p>
            </p:txBody>
          </p:sp>
          <p:sp>
            <p:nvSpPr>
              <p:cNvPr id="2494" name="Freeform 2291"/>
              <p:cNvSpPr>
                <a:spLocks/>
              </p:cNvSpPr>
              <p:nvPr/>
            </p:nvSpPr>
            <p:spPr bwMode="auto">
              <a:xfrm>
                <a:off x="4464" y="10945"/>
                <a:ext cx="1492" cy="1513"/>
              </a:xfrm>
              <a:custGeom>
                <a:avLst/>
                <a:gdLst>
                  <a:gd name="T0" fmla="*/ 758 w 1492"/>
                  <a:gd name="T1" fmla="*/ 248 h 1513"/>
                  <a:gd name="T2" fmla="*/ 976 w 1492"/>
                  <a:gd name="T3" fmla="*/ 24 h 1513"/>
                  <a:gd name="T4" fmla="*/ 1249 w 1492"/>
                  <a:gd name="T5" fmla="*/ 24 h 1513"/>
                  <a:gd name="T6" fmla="*/ 1455 w 1492"/>
                  <a:gd name="T7" fmla="*/ 218 h 1513"/>
                  <a:gd name="T8" fmla="*/ 1480 w 1492"/>
                  <a:gd name="T9" fmla="*/ 442 h 1513"/>
                  <a:gd name="T10" fmla="*/ 1425 w 1492"/>
                  <a:gd name="T11" fmla="*/ 430 h 1513"/>
                  <a:gd name="T12" fmla="*/ 1364 w 1492"/>
                  <a:gd name="T13" fmla="*/ 254 h 1513"/>
                  <a:gd name="T14" fmla="*/ 1189 w 1492"/>
                  <a:gd name="T15" fmla="*/ 139 h 1513"/>
                  <a:gd name="T16" fmla="*/ 976 w 1492"/>
                  <a:gd name="T17" fmla="*/ 194 h 1513"/>
                  <a:gd name="T18" fmla="*/ 861 w 1492"/>
                  <a:gd name="T19" fmla="*/ 412 h 1513"/>
                  <a:gd name="T20" fmla="*/ 867 w 1492"/>
                  <a:gd name="T21" fmla="*/ 623 h 1513"/>
                  <a:gd name="T22" fmla="*/ 801 w 1492"/>
                  <a:gd name="T23" fmla="*/ 630 h 1513"/>
                  <a:gd name="T24" fmla="*/ 637 w 1492"/>
                  <a:gd name="T25" fmla="*/ 539 h 1513"/>
                  <a:gd name="T26" fmla="*/ 407 w 1492"/>
                  <a:gd name="T27" fmla="*/ 563 h 1513"/>
                  <a:gd name="T28" fmla="*/ 267 w 1492"/>
                  <a:gd name="T29" fmla="*/ 751 h 1513"/>
                  <a:gd name="T30" fmla="*/ 291 w 1492"/>
                  <a:gd name="T31" fmla="*/ 1011 h 1513"/>
                  <a:gd name="T32" fmla="*/ 413 w 1492"/>
                  <a:gd name="T33" fmla="*/ 1180 h 1513"/>
                  <a:gd name="T34" fmla="*/ 352 w 1492"/>
                  <a:gd name="T35" fmla="*/ 1223 h 1513"/>
                  <a:gd name="T36" fmla="*/ 213 w 1492"/>
                  <a:gd name="T37" fmla="*/ 1211 h 1513"/>
                  <a:gd name="T38" fmla="*/ 140 w 1492"/>
                  <a:gd name="T39" fmla="*/ 1265 h 1513"/>
                  <a:gd name="T40" fmla="*/ 170 w 1492"/>
                  <a:gd name="T41" fmla="*/ 1350 h 1513"/>
                  <a:gd name="T42" fmla="*/ 267 w 1492"/>
                  <a:gd name="T43" fmla="*/ 1416 h 1513"/>
                  <a:gd name="T44" fmla="*/ 346 w 1492"/>
                  <a:gd name="T45" fmla="*/ 1422 h 1513"/>
                  <a:gd name="T46" fmla="*/ 370 w 1492"/>
                  <a:gd name="T47" fmla="*/ 1447 h 1513"/>
                  <a:gd name="T48" fmla="*/ 358 w 1492"/>
                  <a:gd name="T49" fmla="*/ 1489 h 1513"/>
                  <a:gd name="T50" fmla="*/ 279 w 1492"/>
                  <a:gd name="T51" fmla="*/ 1513 h 1513"/>
                  <a:gd name="T52" fmla="*/ 146 w 1492"/>
                  <a:gd name="T53" fmla="*/ 1495 h 1513"/>
                  <a:gd name="T54" fmla="*/ 43 w 1492"/>
                  <a:gd name="T55" fmla="*/ 1404 h 1513"/>
                  <a:gd name="T56" fmla="*/ 0 w 1492"/>
                  <a:gd name="T57" fmla="*/ 1271 h 1513"/>
                  <a:gd name="T58" fmla="*/ 55 w 1492"/>
                  <a:gd name="T59" fmla="*/ 1144 h 1513"/>
                  <a:gd name="T60" fmla="*/ 73 w 1492"/>
                  <a:gd name="T61" fmla="*/ 987 h 1513"/>
                  <a:gd name="T62" fmla="*/ 55 w 1492"/>
                  <a:gd name="T63" fmla="*/ 708 h 1513"/>
                  <a:gd name="T64" fmla="*/ 200 w 1492"/>
                  <a:gd name="T65" fmla="*/ 454 h 1513"/>
                  <a:gd name="T66" fmla="*/ 504 w 1492"/>
                  <a:gd name="T67" fmla="*/ 369 h 15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92"/>
                  <a:gd name="T103" fmla="*/ 0 h 1513"/>
                  <a:gd name="T104" fmla="*/ 1492 w 1492"/>
                  <a:gd name="T105" fmla="*/ 1513 h 151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92" h="1513">
                    <a:moveTo>
                      <a:pt x="716" y="442"/>
                    </a:moveTo>
                    <a:lnTo>
                      <a:pt x="758" y="248"/>
                    </a:lnTo>
                    <a:lnTo>
                      <a:pt x="849" y="109"/>
                    </a:lnTo>
                    <a:lnTo>
                      <a:pt x="976" y="24"/>
                    </a:lnTo>
                    <a:lnTo>
                      <a:pt x="1110" y="0"/>
                    </a:lnTo>
                    <a:lnTo>
                      <a:pt x="1249" y="24"/>
                    </a:lnTo>
                    <a:lnTo>
                      <a:pt x="1364" y="97"/>
                    </a:lnTo>
                    <a:lnTo>
                      <a:pt x="1455" y="218"/>
                    </a:lnTo>
                    <a:lnTo>
                      <a:pt x="1492" y="387"/>
                    </a:lnTo>
                    <a:lnTo>
                      <a:pt x="1480" y="442"/>
                    </a:lnTo>
                    <a:lnTo>
                      <a:pt x="1455" y="454"/>
                    </a:lnTo>
                    <a:lnTo>
                      <a:pt x="1425" y="430"/>
                    </a:lnTo>
                    <a:lnTo>
                      <a:pt x="1407" y="387"/>
                    </a:lnTo>
                    <a:lnTo>
                      <a:pt x="1364" y="254"/>
                    </a:lnTo>
                    <a:lnTo>
                      <a:pt x="1286" y="176"/>
                    </a:lnTo>
                    <a:lnTo>
                      <a:pt x="1189" y="139"/>
                    </a:lnTo>
                    <a:lnTo>
                      <a:pt x="1080" y="145"/>
                    </a:lnTo>
                    <a:lnTo>
                      <a:pt x="976" y="194"/>
                    </a:lnTo>
                    <a:lnTo>
                      <a:pt x="898" y="284"/>
                    </a:lnTo>
                    <a:lnTo>
                      <a:pt x="861" y="412"/>
                    </a:lnTo>
                    <a:lnTo>
                      <a:pt x="873" y="581"/>
                    </a:lnTo>
                    <a:lnTo>
                      <a:pt x="867" y="623"/>
                    </a:lnTo>
                    <a:lnTo>
                      <a:pt x="843" y="636"/>
                    </a:lnTo>
                    <a:lnTo>
                      <a:pt x="801" y="630"/>
                    </a:lnTo>
                    <a:lnTo>
                      <a:pt x="764" y="611"/>
                    </a:lnTo>
                    <a:lnTo>
                      <a:pt x="637" y="539"/>
                    </a:lnTo>
                    <a:lnTo>
                      <a:pt x="510" y="527"/>
                    </a:lnTo>
                    <a:lnTo>
                      <a:pt x="407" y="563"/>
                    </a:lnTo>
                    <a:lnTo>
                      <a:pt x="322" y="642"/>
                    </a:lnTo>
                    <a:lnTo>
                      <a:pt x="267" y="751"/>
                    </a:lnTo>
                    <a:lnTo>
                      <a:pt x="255" y="878"/>
                    </a:lnTo>
                    <a:lnTo>
                      <a:pt x="291" y="1011"/>
                    </a:lnTo>
                    <a:lnTo>
                      <a:pt x="388" y="1138"/>
                    </a:lnTo>
                    <a:lnTo>
                      <a:pt x="413" y="1180"/>
                    </a:lnTo>
                    <a:lnTo>
                      <a:pt x="394" y="1205"/>
                    </a:lnTo>
                    <a:lnTo>
                      <a:pt x="352" y="1223"/>
                    </a:lnTo>
                    <a:lnTo>
                      <a:pt x="304" y="1223"/>
                    </a:lnTo>
                    <a:lnTo>
                      <a:pt x="213" y="1211"/>
                    </a:lnTo>
                    <a:lnTo>
                      <a:pt x="158" y="1229"/>
                    </a:lnTo>
                    <a:lnTo>
                      <a:pt x="140" y="1265"/>
                    </a:lnTo>
                    <a:lnTo>
                      <a:pt x="146" y="1307"/>
                    </a:lnTo>
                    <a:lnTo>
                      <a:pt x="170" y="1350"/>
                    </a:lnTo>
                    <a:lnTo>
                      <a:pt x="219" y="1392"/>
                    </a:lnTo>
                    <a:lnTo>
                      <a:pt x="267" y="1416"/>
                    </a:lnTo>
                    <a:lnTo>
                      <a:pt x="328" y="1422"/>
                    </a:lnTo>
                    <a:lnTo>
                      <a:pt x="346" y="1422"/>
                    </a:lnTo>
                    <a:lnTo>
                      <a:pt x="364" y="1435"/>
                    </a:lnTo>
                    <a:lnTo>
                      <a:pt x="370" y="1447"/>
                    </a:lnTo>
                    <a:lnTo>
                      <a:pt x="370" y="1465"/>
                    </a:lnTo>
                    <a:lnTo>
                      <a:pt x="358" y="1489"/>
                    </a:lnTo>
                    <a:lnTo>
                      <a:pt x="328" y="1501"/>
                    </a:lnTo>
                    <a:lnTo>
                      <a:pt x="279" y="1513"/>
                    </a:lnTo>
                    <a:lnTo>
                      <a:pt x="207" y="1513"/>
                    </a:lnTo>
                    <a:lnTo>
                      <a:pt x="146" y="1495"/>
                    </a:lnTo>
                    <a:lnTo>
                      <a:pt x="91" y="1459"/>
                    </a:lnTo>
                    <a:lnTo>
                      <a:pt x="43" y="1404"/>
                    </a:lnTo>
                    <a:lnTo>
                      <a:pt x="13" y="1338"/>
                    </a:lnTo>
                    <a:lnTo>
                      <a:pt x="0" y="1271"/>
                    </a:lnTo>
                    <a:lnTo>
                      <a:pt x="13" y="1205"/>
                    </a:lnTo>
                    <a:lnTo>
                      <a:pt x="55" y="1144"/>
                    </a:lnTo>
                    <a:lnTo>
                      <a:pt x="140" y="1096"/>
                    </a:lnTo>
                    <a:lnTo>
                      <a:pt x="73" y="987"/>
                    </a:lnTo>
                    <a:lnTo>
                      <a:pt x="43" y="853"/>
                    </a:lnTo>
                    <a:lnTo>
                      <a:pt x="55" y="708"/>
                    </a:lnTo>
                    <a:lnTo>
                      <a:pt x="110" y="569"/>
                    </a:lnTo>
                    <a:lnTo>
                      <a:pt x="200" y="454"/>
                    </a:lnTo>
                    <a:lnTo>
                      <a:pt x="334" y="381"/>
                    </a:lnTo>
                    <a:lnTo>
                      <a:pt x="504" y="369"/>
                    </a:lnTo>
                    <a:lnTo>
                      <a:pt x="716" y="442"/>
                    </a:lnTo>
                    <a:close/>
                  </a:path>
                </a:pathLst>
              </a:custGeom>
              <a:solidFill>
                <a:srgbClr val="000000"/>
              </a:solidFill>
              <a:ln w="9525">
                <a:noFill/>
                <a:round/>
                <a:headEnd/>
                <a:tailEnd/>
              </a:ln>
            </p:spPr>
            <p:txBody>
              <a:bodyPr/>
              <a:lstStyle/>
              <a:p>
                <a:endParaRPr lang="en-US"/>
              </a:p>
            </p:txBody>
          </p:sp>
          <p:sp>
            <p:nvSpPr>
              <p:cNvPr id="2495" name="Freeform 2292"/>
              <p:cNvSpPr>
                <a:spLocks/>
              </p:cNvSpPr>
              <p:nvPr/>
            </p:nvSpPr>
            <p:spPr bwMode="auto">
              <a:xfrm rot="719888">
                <a:off x="11357" y="11985"/>
                <a:ext cx="321" cy="418"/>
              </a:xfrm>
              <a:custGeom>
                <a:avLst/>
                <a:gdLst>
                  <a:gd name="T0" fmla="*/ 79 w 321"/>
                  <a:gd name="T1" fmla="*/ 243 h 418"/>
                  <a:gd name="T2" fmla="*/ 67 w 321"/>
                  <a:gd name="T3" fmla="*/ 309 h 418"/>
                  <a:gd name="T4" fmla="*/ 85 w 321"/>
                  <a:gd name="T5" fmla="*/ 345 h 418"/>
                  <a:gd name="T6" fmla="*/ 115 w 321"/>
                  <a:gd name="T7" fmla="*/ 345 h 418"/>
                  <a:gd name="T8" fmla="*/ 146 w 321"/>
                  <a:gd name="T9" fmla="*/ 321 h 418"/>
                  <a:gd name="T10" fmla="*/ 158 w 321"/>
                  <a:gd name="T11" fmla="*/ 285 h 418"/>
                  <a:gd name="T12" fmla="*/ 158 w 321"/>
                  <a:gd name="T13" fmla="*/ 261 h 418"/>
                  <a:gd name="T14" fmla="*/ 140 w 321"/>
                  <a:gd name="T15" fmla="*/ 237 h 418"/>
                  <a:gd name="T16" fmla="*/ 127 w 321"/>
                  <a:gd name="T17" fmla="*/ 218 h 418"/>
                  <a:gd name="T18" fmla="*/ 121 w 321"/>
                  <a:gd name="T19" fmla="*/ 194 h 418"/>
                  <a:gd name="T20" fmla="*/ 133 w 321"/>
                  <a:gd name="T21" fmla="*/ 164 h 418"/>
                  <a:gd name="T22" fmla="*/ 152 w 321"/>
                  <a:gd name="T23" fmla="*/ 134 h 418"/>
                  <a:gd name="T24" fmla="*/ 170 w 321"/>
                  <a:gd name="T25" fmla="*/ 109 h 418"/>
                  <a:gd name="T26" fmla="*/ 152 w 321"/>
                  <a:gd name="T27" fmla="*/ 73 h 418"/>
                  <a:gd name="T28" fmla="*/ 170 w 321"/>
                  <a:gd name="T29" fmla="*/ 25 h 418"/>
                  <a:gd name="T30" fmla="*/ 218 w 321"/>
                  <a:gd name="T31" fmla="*/ 0 h 418"/>
                  <a:gd name="T32" fmla="*/ 279 w 321"/>
                  <a:gd name="T33" fmla="*/ 13 h 418"/>
                  <a:gd name="T34" fmla="*/ 321 w 321"/>
                  <a:gd name="T35" fmla="*/ 67 h 418"/>
                  <a:gd name="T36" fmla="*/ 309 w 321"/>
                  <a:gd name="T37" fmla="*/ 115 h 418"/>
                  <a:gd name="T38" fmla="*/ 273 w 321"/>
                  <a:gd name="T39" fmla="*/ 152 h 418"/>
                  <a:gd name="T40" fmla="*/ 230 w 321"/>
                  <a:gd name="T41" fmla="*/ 152 h 418"/>
                  <a:gd name="T42" fmla="*/ 218 w 321"/>
                  <a:gd name="T43" fmla="*/ 170 h 418"/>
                  <a:gd name="T44" fmla="*/ 200 w 321"/>
                  <a:gd name="T45" fmla="*/ 188 h 418"/>
                  <a:gd name="T46" fmla="*/ 194 w 321"/>
                  <a:gd name="T47" fmla="*/ 212 h 418"/>
                  <a:gd name="T48" fmla="*/ 212 w 321"/>
                  <a:gd name="T49" fmla="*/ 237 h 418"/>
                  <a:gd name="T50" fmla="*/ 237 w 321"/>
                  <a:gd name="T51" fmla="*/ 267 h 418"/>
                  <a:gd name="T52" fmla="*/ 243 w 321"/>
                  <a:gd name="T53" fmla="*/ 303 h 418"/>
                  <a:gd name="T54" fmla="*/ 230 w 321"/>
                  <a:gd name="T55" fmla="*/ 339 h 418"/>
                  <a:gd name="T56" fmla="*/ 212 w 321"/>
                  <a:gd name="T57" fmla="*/ 370 h 418"/>
                  <a:gd name="T58" fmla="*/ 182 w 321"/>
                  <a:gd name="T59" fmla="*/ 400 h 418"/>
                  <a:gd name="T60" fmla="*/ 140 w 321"/>
                  <a:gd name="T61" fmla="*/ 418 h 418"/>
                  <a:gd name="T62" fmla="*/ 103 w 321"/>
                  <a:gd name="T63" fmla="*/ 418 h 418"/>
                  <a:gd name="T64" fmla="*/ 61 w 321"/>
                  <a:gd name="T65" fmla="*/ 406 h 418"/>
                  <a:gd name="T66" fmla="*/ 6 w 321"/>
                  <a:gd name="T67" fmla="*/ 352 h 418"/>
                  <a:gd name="T68" fmla="*/ 0 w 321"/>
                  <a:gd name="T69" fmla="*/ 297 h 418"/>
                  <a:gd name="T70" fmla="*/ 24 w 321"/>
                  <a:gd name="T71" fmla="*/ 261 h 418"/>
                  <a:gd name="T72" fmla="*/ 79 w 321"/>
                  <a:gd name="T73" fmla="*/ 243 h 41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21"/>
                  <a:gd name="T112" fmla="*/ 0 h 418"/>
                  <a:gd name="T113" fmla="*/ 321 w 321"/>
                  <a:gd name="T114" fmla="*/ 418 h 41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21" h="418">
                    <a:moveTo>
                      <a:pt x="79" y="243"/>
                    </a:moveTo>
                    <a:lnTo>
                      <a:pt x="67" y="309"/>
                    </a:lnTo>
                    <a:lnTo>
                      <a:pt x="85" y="345"/>
                    </a:lnTo>
                    <a:lnTo>
                      <a:pt x="115" y="345"/>
                    </a:lnTo>
                    <a:lnTo>
                      <a:pt x="146" y="321"/>
                    </a:lnTo>
                    <a:lnTo>
                      <a:pt x="158" y="285"/>
                    </a:lnTo>
                    <a:lnTo>
                      <a:pt x="158" y="261"/>
                    </a:lnTo>
                    <a:lnTo>
                      <a:pt x="140" y="237"/>
                    </a:lnTo>
                    <a:lnTo>
                      <a:pt x="127" y="218"/>
                    </a:lnTo>
                    <a:lnTo>
                      <a:pt x="121" y="194"/>
                    </a:lnTo>
                    <a:lnTo>
                      <a:pt x="133" y="164"/>
                    </a:lnTo>
                    <a:lnTo>
                      <a:pt x="152" y="134"/>
                    </a:lnTo>
                    <a:lnTo>
                      <a:pt x="170" y="109"/>
                    </a:lnTo>
                    <a:lnTo>
                      <a:pt x="152" y="73"/>
                    </a:lnTo>
                    <a:lnTo>
                      <a:pt x="170" y="25"/>
                    </a:lnTo>
                    <a:lnTo>
                      <a:pt x="218" y="0"/>
                    </a:lnTo>
                    <a:lnTo>
                      <a:pt x="279" y="13"/>
                    </a:lnTo>
                    <a:lnTo>
                      <a:pt x="321" y="67"/>
                    </a:lnTo>
                    <a:lnTo>
                      <a:pt x="309" y="115"/>
                    </a:lnTo>
                    <a:lnTo>
                      <a:pt x="273" y="152"/>
                    </a:lnTo>
                    <a:lnTo>
                      <a:pt x="230" y="152"/>
                    </a:lnTo>
                    <a:lnTo>
                      <a:pt x="218" y="170"/>
                    </a:lnTo>
                    <a:lnTo>
                      <a:pt x="200" y="188"/>
                    </a:lnTo>
                    <a:lnTo>
                      <a:pt x="194" y="212"/>
                    </a:lnTo>
                    <a:lnTo>
                      <a:pt x="212" y="237"/>
                    </a:lnTo>
                    <a:lnTo>
                      <a:pt x="237" y="267"/>
                    </a:lnTo>
                    <a:lnTo>
                      <a:pt x="243" y="303"/>
                    </a:lnTo>
                    <a:lnTo>
                      <a:pt x="230" y="339"/>
                    </a:lnTo>
                    <a:lnTo>
                      <a:pt x="212" y="370"/>
                    </a:lnTo>
                    <a:lnTo>
                      <a:pt x="182" y="400"/>
                    </a:lnTo>
                    <a:lnTo>
                      <a:pt x="140" y="418"/>
                    </a:lnTo>
                    <a:lnTo>
                      <a:pt x="103" y="418"/>
                    </a:lnTo>
                    <a:lnTo>
                      <a:pt x="61" y="406"/>
                    </a:lnTo>
                    <a:lnTo>
                      <a:pt x="6" y="352"/>
                    </a:lnTo>
                    <a:lnTo>
                      <a:pt x="0" y="297"/>
                    </a:lnTo>
                    <a:lnTo>
                      <a:pt x="24" y="261"/>
                    </a:lnTo>
                    <a:lnTo>
                      <a:pt x="79" y="243"/>
                    </a:lnTo>
                    <a:close/>
                  </a:path>
                </a:pathLst>
              </a:custGeom>
              <a:solidFill>
                <a:srgbClr val="000000"/>
              </a:solidFill>
              <a:ln w="9525">
                <a:noFill/>
                <a:round/>
                <a:headEnd/>
                <a:tailEnd/>
              </a:ln>
            </p:spPr>
            <p:txBody>
              <a:bodyPr/>
              <a:lstStyle/>
              <a:p>
                <a:endParaRPr lang="en-US"/>
              </a:p>
            </p:txBody>
          </p:sp>
          <p:sp>
            <p:nvSpPr>
              <p:cNvPr id="2496" name="Freeform 2293"/>
              <p:cNvSpPr>
                <a:spLocks/>
              </p:cNvSpPr>
              <p:nvPr/>
            </p:nvSpPr>
            <p:spPr bwMode="auto">
              <a:xfrm rot="719888">
                <a:off x="11576" y="12046"/>
                <a:ext cx="73" cy="72"/>
              </a:xfrm>
              <a:custGeom>
                <a:avLst/>
                <a:gdLst>
                  <a:gd name="T0" fmla="*/ 18 w 73"/>
                  <a:gd name="T1" fmla="*/ 66 h 72"/>
                  <a:gd name="T2" fmla="*/ 30 w 73"/>
                  <a:gd name="T3" fmla="*/ 72 h 72"/>
                  <a:gd name="T4" fmla="*/ 49 w 73"/>
                  <a:gd name="T5" fmla="*/ 72 h 72"/>
                  <a:gd name="T6" fmla="*/ 61 w 73"/>
                  <a:gd name="T7" fmla="*/ 66 h 72"/>
                  <a:gd name="T8" fmla="*/ 67 w 73"/>
                  <a:gd name="T9" fmla="*/ 60 h 72"/>
                  <a:gd name="T10" fmla="*/ 73 w 73"/>
                  <a:gd name="T11" fmla="*/ 48 h 72"/>
                  <a:gd name="T12" fmla="*/ 73 w 73"/>
                  <a:gd name="T13" fmla="*/ 30 h 72"/>
                  <a:gd name="T14" fmla="*/ 67 w 73"/>
                  <a:gd name="T15" fmla="*/ 18 h 72"/>
                  <a:gd name="T16" fmla="*/ 55 w 73"/>
                  <a:gd name="T17" fmla="*/ 6 h 72"/>
                  <a:gd name="T18" fmla="*/ 43 w 73"/>
                  <a:gd name="T19" fmla="*/ 0 h 72"/>
                  <a:gd name="T20" fmla="*/ 30 w 73"/>
                  <a:gd name="T21" fmla="*/ 0 h 72"/>
                  <a:gd name="T22" fmla="*/ 18 w 73"/>
                  <a:gd name="T23" fmla="*/ 6 h 72"/>
                  <a:gd name="T24" fmla="*/ 6 w 73"/>
                  <a:gd name="T25" fmla="*/ 18 h 72"/>
                  <a:gd name="T26" fmla="*/ 0 w 73"/>
                  <a:gd name="T27" fmla="*/ 30 h 72"/>
                  <a:gd name="T28" fmla="*/ 0 w 73"/>
                  <a:gd name="T29" fmla="*/ 48 h 72"/>
                  <a:gd name="T30" fmla="*/ 6 w 73"/>
                  <a:gd name="T31" fmla="*/ 60 h 72"/>
                  <a:gd name="T32" fmla="*/ 18 w 73"/>
                  <a:gd name="T33" fmla="*/ 66 h 7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3"/>
                  <a:gd name="T52" fmla="*/ 0 h 72"/>
                  <a:gd name="T53" fmla="*/ 73 w 73"/>
                  <a:gd name="T54" fmla="*/ 72 h 7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3" h="72">
                    <a:moveTo>
                      <a:pt x="18" y="66"/>
                    </a:moveTo>
                    <a:lnTo>
                      <a:pt x="30" y="72"/>
                    </a:lnTo>
                    <a:lnTo>
                      <a:pt x="49" y="72"/>
                    </a:lnTo>
                    <a:lnTo>
                      <a:pt x="61" y="66"/>
                    </a:lnTo>
                    <a:lnTo>
                      <a:pt x="67" y="60"/>
                    </a:lnTo>
                    <a:lnTo>
                      <a:pt x="73" y="48"/>
                    </a:lnTo>
                    <a:lnTo>
                      <a:pt x="73" y="30"/>
                    </a:lnTo>
                    <a:lnTo>
                      <a:pt x="67" y="18"/>
                    </a:lnTo>
                    <a:lnTo>
                      <a:pt x="55" y="6"/>
                    </a:lnTo>
                    <a:lnTo>
                      <a:pt x="43" y="0"/>
                    </a:lnTo>
                    <a:lnTo>
                      <a:pt x="30" y="0"/>
                    </a:lnTo>
                    <a:lnTo>
                      <a:pt x="18" y="6"/>
                    </a:lnTo>
                    <a:lnTo>
                      <a:pt x="6" y="18"/>
                    </a:lnTo>
                    <a:lnTo>
                      <a:pt x="0" y="30"/>
                    </a:lnTo>
                    <a:lnTo>
                      <a:pt x="0" y="48"/>
                    </a:lnTo>
                    <a:lnTo>
                      <a:pt x="6" y="60"/>
                    </a:lnTo>
                    <a:lnTo>
                      <a:pt x="18" y="66"/>
                    </a:lnTo>
                    <a:close/>
                  </a:path>
                </a:pathLst>
              </a:custGeom>
              <a:solidFill>
                <a:srgbClr val="FFFFFF"/>
              </a:solidFill>
              <a:ln w="9525">
                <a:noFill/>
                <a:round/>
                <a:headEnd/>
                <a:tailEnd/>
              </a:ln>
            </p:spPr>
            <p:txBody>
              <a:bodyPr/>
              <a:lstStyle/>
              <a:p>
                <a:endParaRPr lang="en-US"/>
              </a:p>
            </p:txBody>
          </p:sp>
          <p:sp>
            <p:nvSpPr>
              <p:cNvPr id="2497" name="Freeform 2294"/>
              <p:cNvSpPr>
                <a:spLocks/>
              </p:cNvSpPr>
              <p:nvPr/>
            </p:nvSpPr>
            <p:spPr bwMode="auto">
              <a:xfrm rot="719888">
                <a:off x="11594" y="12750"/>
                <a:ext cx="461" cy="400"/>
              </a:xfrm>
              <a:custGeom>
                <a:avLst/>
                <a:gdLst>
                  <a:gd name="T0" fmla="*/ 30 w 461"/>
                  <a:gd name="T1" fmla="*/ 67 h 400"/>
                  <a:gd name="T2" fmla="*/ 49 w 461"/>
                  <a:gd name="T3" fmla="*/ 49 h 400"/>
                  <a:gd name="T4" fmla="*/ 79 w 461"/>
                  <a:gd name="T5" fmla="*/ 31 h 400"/>
                  <a:gd name="T6" fmla="*/ 115 w 461"/>
                  <a:gd name="T7" fmla="*/ 19 h 400"/>
                  <a:gd name="T8" fmla="*/ 164 w 461"/>
                  <a:gd name="T9" fmla="*/ 7 h 400"/>
                  <a:gd name="T10" fmla="*/ 212 w 461"/>
                  <a:gd name="T11" fmla="*/ 0 h 400"/>
                  <a:gd name="T12" fmla="*/ 261 w 461"/>
                  <a:gd name="T13" fmla="*/ 0 h 400"/>
                  <a:gd name="T14" fmla="*/ 303 w 461"/>
                  <a:gd name="T15" fmla="*/ 0 h 400"/>
                  <a:gd name="T16" fmla="*/ 346 w 461"/>
                  <a:gd name="T17" fmla="*/ 7 h 400"/>
                  <a:gd name="T18" fmla="*/ 424 w 461"/>
                  <a:gd name="T19" fmla="*/ 73 h 400"/>
                  <a:gd name="T20" fmla="*/ 455 w 461"/>
                  <a:gd name="T21" fmla="*/ 194 h 400"/>
                  <a:gd name="T22" fmla="*/ 461 w 461"/>
                  <a:gd name="T23" fmla="*/ 309 h 400"/>
                  <a:gd name="T24" fmla="*/ 455 w 461"/>
                  <a:gd name="T25" fmla="*/ 364 h 400"/>
                  <a:gd name="T26" fmla="*/ 418 w 461"/>
                  <a:gd name="T27" fmla="*/ 376 h 400"/>
                  <a:gd name="T28" fmla="*/ 364 w 461"/>
                  <a:gd name="T29" fmla="*/ 388 h 400"/>
                  <a:gd name="T30" fmla="*/ 303 w 461"/>
                  <a:gd name="T31" fmla="*/ 394 h 400"/>
                  <a:gd name="T32" fmla="*/ 237 w 461"/>
                  <a:gd name="T33" fmla="*/ 400 h 400"/>
                  <a:gd name="T34" fmla="*/ 170 w 461"/>
                  <a:gd name="T35" fmla="*/ 400 h 400"/>
                  <a:gd name="T36" fmla="*/ 109 w 461"/>
                  <a:gd name="T37" fmla="*/ 394 h 400"/>
                  <a:gd name="T38" fmla="*/ 61 w 461"/>
                  <a:gd name="T39" fmla="*/ 394 h 400"/>
                  <a:gd name="T40" fmla="*/ 30 w 461"/>
                  <a:gd name="T41" fmla="*/ 382 h 400"/>
                  <a:gd name="T42" fmla="*/ 6 w 461"/>
                  <a:gd name="T43" fmla="*/ 327 h 400"/>
                  <a:gd name="T44" fmla="*/ 0 w 461"/>
                  <a:gd name="T45" fmla="*/ 230 h 400"/>
                  <a:gd name="T46" fmla="*/ 12 w 461"/>
                  <a:gd name="T47" fmla="*/ 134 h 400"/>
                  <a:gd name="T48" fmla="*/ 30 w 461"/>
                  <a:gd name="T49" fmla="*/ 67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61"/>
                  <a:gd name="T76" fmla="*/ 0 h 400"/>
                  <a:gd name="T77" fmla="*/ 461 w 461"/>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61" h="400">
                    <a:moveTo>
                      <a:pt x="30" y="67"/>
                    </a:moveTo>
                    <a:lnTo>
                      <a:pt x="49" y="49"/>
                    </a:lnTo>
                    <a:lnTo>
                      <a:pt x="79" y="31"/>
                    </a:lnTo>
                    <a:lnTo>
                      <a:pt x="115" y="19"/>
                    </a:lnTo>
                    <a:lnTo>
                      <a:pt x="164" y="7"/>
                    </a:lnTo>
                    <a:lnTo>
                      <a:pt x="212" y="0"/>
                    </a:lnTo>
                    <a:lnTo>
                      <a:pt x="261" y="0"/>
                    </a:lnTo>
                    <a:lnTo>
                      <a:pt x="303" y="0"/>
                    </a:lnTo>
                    <a:lnTo>
                      <a:pt x="346" y="7"/>
                    </a:lnTo>
                    <a:lnTo>
                      <a:pt x="424" y="73"/>
                    </a:lnTo>
                    <a:lnTo>
                      <a:pt x="455" y="194"/>
                    </a:lnTo>
                    <a:lnTo>
                      <a:pt x="461" y="309"/>
                    </a:lnTo>
                    <a:lnTo>
                      <a:pt x="455" y="364"/>
                    </a:lnTo>
                    <a:lnTo>
                      <a:pt x="418" y="376"/>
                    </a:lnTo>
                    <a:lnTo>
                      <a:pt x="364" y="388"/>
                    </a:lnTo>
                    <a:lnTo>
                      <a:pt x="303" y="394"/>
                    </a:lnTo>
                    <a:lnTo>
                      <a:pt x="237" y="400"/>
                    </a:lnTo>
                    <a:lnTo>
                      <a:pt x="170" y="400"/>
                    </a:lnTo>
                    <a:lnTo>
                      <a:pt x="109" y="394"/>
                    </a:lnTo>
                    <a:lnTo>
                      <a:pt x="61" y="394"/>
                    </a:lnTo>
                    <a:lnTo>
                      <a:pt x="30" y="382"/>
                    </a:lnTo>
                    <a:lnTo>
                      <a:pt x="6" y="327"/>
                    </a:lnTo>
                    <a:lnTo>
                      <a:pt x="0" y="230"/>
                    </a:lnTo>
                    <a:lnTo>
                      <a:pt x="12" y="134"/>
                    </a:lnTo>
                    <a:lnTo>
                      <a:pt x="30" y="67"/>
                    </a:lnTo>
                    <a:close/>
                  </a:path>
                </a:pathLst>
              </a:custGeom>
              <a:solidFill>
                <a:srgbClr val="FFFFFF"/>
              </a:solidFill>
              <a:ln w="9525">
                <a:noFill/>
                <a:round/>
                <a:headEnd/>
                <a:tailEnd/>
              </a:ln>
            </p:spPr>
            <p:txBody>
              <a:bodyPr/>
              <a:lstStyle/>
              <a:p>
                <a:endParaRPr lang="en-US"/>
              </a:p>
            </p:txBody>
          </p:sp>
          <p:sp>
            <p:nvSpPr>
              <p:cNvPr id="2498" name="Freeform 2295"/>
              <p:cNvSpPr>
                <a:spLocks/>
              </p:cNvSpPr>
              <p:nvPr/>
            </p:nvSpPr>
            <p:spPr bwMode="auto">
              <a:xfrm rot="719888">
                <a:off x="7311" y="11920"/>
                <a:ext cx="903" cy="1120"/>
              </a:xfrm>
              <a:custGeom>
                <a:avLst/>
                <a:gdLst>
                  <a:gd name="T0" fmla="*/ 455 w 903"/>
                  <a:gd name="T1" fmla="*/ 1101 h 1120"/>
                  <a:gd name="T2" fmla="*/ 546 w 903"/>
                  <a:gd name="T3" fmla="*/ 1059 h 1120"/>
                  <a:gd name="T4" fmla="*/ 631 w 903"/>
                  <a:gd name="T5" fmla="*/ 1005 h 1120"/>
                  <a:gd name="T6" fmla="*/ 709 w 903"/>
                  <a:gd name="T7" fmla="*/ 932 h 1120"/>
                  <a:gd name="T8" fmla="*/ 776 w 903"/>
                  <a:gd name="T9" fmla="*/ 841 h 1120"/>
                  <a:gd name="T10" fmla="*/ 831 w 903"/>
                  <a:gd name="T11" fmla="*/ 750 h 1120"/>
                  <a:gd name="T12" fmla="*/ 873 w 903"/>
                  <a:gd name="T13" fmla="*/ 641 h 1120"/>
                  <a:gd name="T14" fmla="*/ 897 w 903"/>
                  <a:gd name="T15" fmla="*/ 532 h 1120"/>
                  <a:gd name="T16" fmla="*/ 903 w 903"/>
                  <a:gd name="T17" fmla="*/ 423 h 1120"/>
                  <a:gd name="T18" fmla="*/ 897 w 903"/>
                  <a:gd name="T19" fmla="*/ 320 h 1120"/>
                  <a:gd name="T20" fmla="*/ 867 w 903"/>
                  <a:gd name="T21" fmla="*/ 224 h 1120"/>
                  <a:gd name="T22" fmla="*/ 825 w 903"/>
                  <a:gd name="T23" fmla="*/ 145 h 1120"/>
                  <a:gd name="T24" fmla="*/ 770 w 903"/>
                  <a:gd name="T25" fmla="*/ 78 h 1120"/>
                  <a:gd name="T26" fmla="*/ 703 w 903"/>
                  <a:gd name="T27" fmla="*/ 36 h 1120"/>
                  <a:gd name="T28" fmla="*/ 624 w 903"/>
                  <a:gd name="T29" fmla="*/ 6 h 1120"/>
                  <a:gd name="T30" fmla="*/ 540 w 903"/>
                  <a:gd name="T31" fmla="*/ 0 h 1120"/>
                  <a:gd name="T32" fmla="*/ 449 w 903"/>
                  <a:gd name="T33" fmla="*/ 18 h 1120"/>
                  <a:gd name="T34" fmla="*/ 358 w 903"/>
                  <a:gd name="T35" fmla="*/ 54 h 1120"/>
                  <a:gd name="T36" fmla="*/ 273 w 903"/>
                  <a:gd name="T37" fmla="*/ 115 h 1120"/>
                  <a:gd name="T38" fmla="*/ 200 w 903"/>
                  <a:gd name="T39" fmla="*/ 181 h 1120"/>
                  <a:gd name="T40" fmla="*/ 133 w 903"/>
                  <a:gd name="T41" fmla="*/ 272 h 1120"/>
                  <a:gd name="T42" fmla="*/ 79 w 903"/>
                  <a:gd name="T43" fmla="*/ 369 h 1120"/>
                  <a:gd name="T44" fmla="*/ 36 w 903"/>
                  <a:gd name="T45" fmla="*/ 472 h 1120"/>
                  <a:gd name="T46" fmla="*/ 6 w 903"/>
                  <a:gd name="T47" fmla="*/ 581 h 1120"/>
                  <a:gd name="T48" fmla="*/ 0 w 903"/>
                  <a:gd name="T49" fmla="*/ 690 h 1120"/>
                  <a:gd name="T50" fmla="*/ 12 w 903"/>
                  <a:gd name="T51" fmla="*/ 799 h 1120"/>
                  <a:gd name="T52" fmla="*/ 36 w 903"/>
                  <a:gd name="T53" fmla="*/ 889 h 1120"/>
                  <a:gd name="T54" fmla="*/ 79 w 903"/>
                  <a:gd name="T55" fmla="*/ 974 h 1120"/>
                  <a:gd name="T56" fmla="*/ 133 w 903"/>
                  <a:gd name="T57" fmla="*/ 1035 h 1120"/>
                  <a:gd name="T58" fmla="*/ 200 w 903"/>
                  <a:gd name="T59" fmla="*/ 1083 h 1120"/>
                  <a:gd name="T60" fmla="*/ 279 w 903"/>
                  <a:gd name="T61" fmla="*/ 1107 h 1120"/>
                  <a:gd name="T62" fmla="*/ 364 w 903"/>
                  <a:gd name="T63" fmla="*/ 1120 h 1120"/>
                  <a:gd name="T64" fmla="*/ 455 w 903"/>
                  <a:gd name="T65" fmla="*/ 1101 h 11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03"/>
                  <a:gd name="T100" fmla="*/ 0 h 1120"/>
                  <a:gd name="T101" fmla="*/ 903 w 903"/>
                  <a:gd name="T102" fmla="*/ 1120 h 112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03" h="1120">
                    <a:moveTo>
                      <a:pt x="455" y="1101"/>
                    </a:moveTo>
                    <a:lnTo>
                      <a:pt x="546" y="1059"/>
                    </a:lnTo>
                    <a:lnTo>
                      <a:pt x="631" y="1005"/>
                    </a:lnTo>
                    <a:lnTo>
                      <a:pt x="709" y="932"/>
                    </a:lnTo>
                    <a:lnTo>
                      <a:pt x="776" y="841"/>
                    </a:lnTo>
                    <a:lnTo>
                      <a:pt x="831" y="750"/>
                    </a:lnTo>
                    <a:lnTo>
                      <a:pt x="873" y="641"/>
                    </a:lnTo>
                    <a:lnTo>
                      <a:pt x="897" y="532"/>
                    </a:lnTo>
                    <a:lnTo>
                      <a:pt x="903" y="423"/>
                    </a:lnTo>
                    <a:lnTo>
                      <a:pt x="897" y="320"/>
                    </a:lnTo>
                    <a:lnTo>
                      <a:pt x="867" y="224"/>
                    </a:lnTo>
                    <a:lnTo>
                      <a:pt x="825" y="145"/>
                    </a:lnTo>
                    <a:lnTo>
                      <a:pt x="770" y="78"/>
                    </a:lnTo>
                    <a:lnTo>
                      <a:pt x="703" y="36"/>
                    </a:lnTo>
                    <a:lnTo>
                      <a:pt x="624" y="6"/>
                    </a:lnTo>
                    <a:lnTo>
                      <a:pt x="540" y="0"/>
                    </a:lnTo>
                    <a:lnTo>
                      <a:pt x="449" y="18"/>
                    </a:lnTo>
                    <a:lnTo>
                      <a:pt x="358" y="54"/>
                    </a:lnTo>
                    <a:lnTo>
                      <a:pt x="273" y="115"/>
                    </a:lnTo>
                    <a:lnTo>
                      <a:pt x="200" y="181"/>
                    </a:lnTo>
                    <a:lnTo>
                      <a:pt x="133" y="272"/>
                    </a:lnTo>
                    <a:lnTo>
                      <a:pt x="79" y="369"/>
                    </a:lnTo>
                    <a:lnTo>
                      <a:pt x="36" y="472"/>
                    </a:lnTo>
                    <a:lnTo>
                      <a:pt x="6" y="581"/>
                    </a:lnTo>
                    <a:lnTo>
                      <a:pt x="0" y="690"/>
                    </a:lnTo>
                    <a:lnTo>
                      <a:pt x="12" y="799"/>
                    </a:lnTo>
                    <a:lnTo>
                      <a:pt x="36" y="889"/>
                    </a:lnTo>
                    <a:lnTo>
                      <a:pt x="79" y="974"/>
                    </a:lnTo>
                    <a:lnTo>
                      <a:pt x="133" y="1035"/>
                    </a:lnTo>
                    <a:lnTo>
                      <a:pt x="200" y="1083"/>
                    </a:lnTo>
                    <a:lnTo>
                      <a:pt x="279" y="1107"/>
                    </a:lnTo>
                    <a:lnTo>
                      <a:pt x="364" y="1120"/>
                    </a:lnTo>
                    <a:lnTo>
                      <a:pt x="455" y="1101"/>
                    </a:lnTo>
                    <a:close/>
                  </a:path>
                </a:pathLst>
              </a:custGeom>
              <a:solidFill>
                <a:srgbClr val="000000"/>
              </a:solidFill>
              <a:ln w="9525">
                <a:noFill/>
                <a:round/>
                <a:headEnd/>
                <a:tailEnd/>
              </a:ln>
            </p:spPr>
            <p:txBody>
              <a:bodyPr/>
              <a:lstStyle/>
              <a:p>
                <a:endParaRPr lang="en-US"/>
              </a:p>
            </p:txBody>
          </p:sp>
          <p:sp>
            <p:nvSpPr>
              <p:cNvPr id="2499" name="Freeform 2296"/>
              <p:cNvSpPr>
                <a:spLocks/>
              </p:cNvSpPr>
              <p:nvPr/>
            </p:nvSpPr>
            <p:spPr bwMode="auto">
              <a:xfrm rot="719888">
                <a:off x="7608" y="12290"/>
                <a:ext cx="315" cy="381"/>
              </a:xfrm>
              <a:custGeom>
                <a:avLst/>
                <a:gdLst>
                  <a:gd name="T0" fmla="*/ 158 w 315"/>
                  <a:gd name="T1" fmla="*/ 375 h 381"/>
                  <a:gd name="T2" fmla="*/ 218 w 315"/>
                  <a:gd name="T3" fmla="*/ 345 h 381"/>
                  <a:gd name="T4" fmla="*/ 267 w 315"/>
                  <a:gd name="T5" fmla="*/ 284 h 381"/>
                  <a:gd name="T6" fmla="*/ 303 w 315"/>
                  <a:gd name="T7" fmla="*/ 218 h 381"/>
                  <a:gd name="T8" fmla="*/ 315 w 315"/>
                  <a:gd name="T9" fmla="*/ 139 h 381"/>
                  <a:gd name="T10" fmla="*/ 303 w 315"/>
                  <a:gd name="T11" fmla="*/ 73 h 381"/>
                  <a:gd name="T12" fmla="*/ 267 w 315"/>
                  <a:gd name="T13" fmla="*/ 24 h 381"/>
                  <a:gd name="T14" fmla="*/ 218 w 315"/>
                  <a:gd name="T15" fmla="*/ 0 h 381"/>
                  <a:gd name="T16" fmla="*/ 158 w 315"/>
                  <a:gd name="T17" fmla="*/ 0 h 381"/>
                  <a:gd name="T18" fmla="*/ 97 w 315"/>
                  <a:gd name="T19" fmla="*/ 30 h 381"/>
                  <a:gd name="T20" fmla="*/ 43 w 315"/>
                  <a:gd name="T21" fmla="*/ 85 h 381"/>
                  <a:gd name="T22" fmla="*/ 12 w 315"/>
                  <a:gd name="T23" fmla="*/ 157 h 381"/>
                  <a:gd name="T24" fmla="*/ 0 w 315"/>
                  <a:gd name="T25" fmla="*/ 236 h 381"/>
                  <a:gd name="T26" fmla="*/ 12 w 315"/>
                  <a:gd name="T27" fmla="*/ 303 h 381"/>
                  <a:gd name="T28" fmla="*/ 43 w 315"/>
                  <a:gd name="T29" fmla="*/ 357 h 381"/>
                  <a:gd name="T30" fmla="*/ 97 w 315"/>
                  <a:gd name="T31" fmla="*/ 381 h 381"/>
                  <a:gd name="T32" fmla="*/ 158 w 315"/>
                  <a:gd name="T33" fmla="*/ 375 h 38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5"/>
                  <a:gd name="T52" fmla="*/ 0 h 381"/>
                  <a:gd name="T53" fmla="*/ 315 w 315"/>
                  <a:gd name="T54" fmla="*/ 381 h 38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5" h="381">
                    <a:moveTo>
                      <a:pt x="158" y="375"/>
                    </a:moveTo>
                    <a:lnTo>
                      <a:pt x="218" y="345"/>
                    </a:lnTo>
                    <a:lnTo>
                      <a:pt x="267" y="284"/>
                    </a:lnTo>
                    <a:lnTo>
                      <a:pt x="303" y="218"/>
                    </a:lnTo>
                    <a:lnTo>
                      <a:pt x="315" y="139"/>
                    </a:lnTo>
                    <a:lnTo>
                      <a:pt x="303" y="73"/>
                    </a:lnTo>
                    <a:lnTo>
                      <a:pt x="267" y="24"/>
                    </a:lnTo>
                    <a:lnTo>
                      <a:pt x="218" y="0"/>
                    </a:lnTo>
                    <a:lnTo>
                      <a:pt x="158" y="0"/>
                    </a:lnTo>
                    <a:lnTo>
                      <a:pt x="97" y="30"/>
                    </a:lnTo>
                    <a:lnTo>
                      <a:pt x="43" y="85"/>
                    </a:lnTo>
                    <a:lnTo>
                      <a:pt x="12" y="157"/>
                    </a:lnTo>
                    <a:lnTo>
                      <a:pt x="0" y="236"/>
                    </a:lnTo>
                    <a:lnTo>
                      <a:pt x="12" y="303"/>
                    </a:lnTo>
                    <a:lnTo>
                      <a:pt x="43" y="357"/>
                    </a:lnTo>
                    <a:lnTo>
                      <a:pt x="97" y="381"/>
                    </a:lnTo>
                    <a:lnTo>
                      <a:pt x="158" y="375"/>
                    </a:lnTo>
                    <a:close/>
                  </a:path>
                </a:pathLst>
              </a:custGeom>
              <a:solidFill>
                <a:srgbClr val="FFFFFF"/>
              </a:solidFill>
              <a:ln w="9525">
                <a:noFill/>
                <a:round/>
                <a:headEnd/>
                <a:tailEnd/>
              </a:ln>
            </p:spPr>
            <p:txBody>
              <a:bodyPr/>
              <a:lstStyle/>
              <a:p>
                <a:endParaRPr lang="en-US"/>
              </a:p>
            </p:txBody>
          </p:sp>
          <p:sp>
            <p:nvSpPr>
              <p:cNvPr id="2500" name="Freeform 2297"/>
              <p:cNvSpPr>
                <a:spLocks/>
              </p:cNvSpPr>
              <p:nvPr/>
            </p:nvSpPr>
            <p:spPr bwMode="auto">
              <a:xfrm rot="719888">
                <a:off x="10116" y="11903"/>
                <a:ext cx="903" cy="1120"/>
              </a:xfrm>
              <a:custGeom>
                <a:avLst/>
                <a:gdLst>
                  <a:gd name="T0" fmla="*/ 455 w 903"/>
                  <a:gd name="T1" fmla="*/ 1102 h 1120"/>
                  <a:gd name="T2" fmla="*/ 546 w 903"/>
                  <a:gd name="T3" fmla="*/ 1066 h 1120"/>
                  <a:gd name="T4" fmla="*/ 631 w 903"/>
                  <a:gd name="T5" fmla="*/ 1011 h 1120"/>
                  <a:gd name="T6" fmla="*/ 703 w 903"/>
                  <a:gd name="T7" fmla="*/ 939 h 1120"/>
                  <a:gd name="T8" fmla="*/ 770 w 903"/>
                  <a:gd name="T9" fmla="*/ 854 h 1120"/>
                  <a:gd name="T10" fmla="*/ 825 w 903"/>
                  <a:gd name="T11" fmla="*/ 757 h 1120"/>
                  <a:gd name="T12" fmla="*/ 867 w 903"/>
                  <a:gd name="T13" fmla="*/ 648 h 1120"/>
                  <a:gd name="T14" fmla="*/ 897 w 903"/>
                  <a:gd name="T15" fmla="*/ 539 h 1120"/>
                  <a:gd name="T16" fmla="*/ 903 w 903"/>
                  <a:gd name="T17" fmla="*/ 430 h 1120"/>
                  <a:gd name="T18" fmla="*/ 891 w 903"/>
                  <a:gd name="T19" fmla="*/ 321 h 1120"/>
                  <a:gd name="T20" fmla="*/ 867 w 903"/>
                  <a:gd name="T21" fmla="*/ 230 h 1120"/>
                  <a:gd name="T22" fmla="*/ 825 w 903"/>
                  <a:gd name="T23" fmla="*/ 146 h 1120"/>
                  <a:gd name="T24" fmla="*/ 770 w 903"/>
                  <a:gd name="T25" fmla="*/ 85 h 1120"/>
                  <a:gd name="T26" fmla="*/ 703 w 903"/>
                  <a:gd name="T27" fmla="*/ 37 h 1120"/>
                  <a:gd name="T28" fmla="*/ 625 w 903"/>
                  <a:gd name="T29" fmla="*/ 13 h 1120"/>
                  <a:gd name="T30" fmla="*/ 540 w 903"/>
                  <a:gd name="T31" fmla="*/ 0 h 1120"/>
                  <a:gd name="T32" fmla="*/ 449 w 903"/>
                  <a:gd name="T33" fmla="*/ 19 h 1120"/>
                  <a:gd name="T34" fmla="*/ 358 w 903"/>
                  <a:gd name="T35" fmla="*/ 55 h 1120"/>
                  <a:gd name="T36" fmla="*/ 273 w 903"/>
                  <a:gd name="T37" fmla="*/ 115 h 1120"/>
                  <a:gd name="T38" fmla="*/ 200 w 903"/>
                  <a:gd name="T39" fmla="*/ 188 h 1120"/>
                  <a:gd name="T40" fmla="*/ 134 w 903"/>
                  <a:gd name="T41" fmla="*/ 273 h 1120"/>
                  <a:gd name="T42" fmla="*/ 79 w 903"/>
                  <a:gd name="T43" fmla="*/ 370 h 1120"/>
                  <a:gd name="T44" fmla="*/ 37 w 903"/>
                  <a:gd name="T45" fmla="*/ 479 h 1120"/>
                  <a:gd name="T46" fmla="*/ 6 w 903"/>
                  <a:gd name="T47" fmla="*/ 588 h 1120"/>
                  <a:gd name="T48" fmla="*/ 0 w 903"/>
                  <a:gd name="T49" fmla="*/ 697 h 1120"/>
                  <a:gd name="T50" fmla="*/ 12 w 903"/>
                  <a:gd name="T51" fmla="*/ 805 h 1120"/>
                  <a:gd name="T52" fmla="*/ 37 w 903"/>
                  <a:gd name="T53" fmla="*/ 896 h 1120"/>
                  <a:gd name="T54" fmla="*/ 79 w 903"/>
                  <a:gd name="T55" fmla="*/ 981 h 1120"/>
                  <a:gd name="T56" fmla="*/ 134 w 903"/>
                  <a:gd name="T57" fmla="*/ 1042 h 1120"/>
                  <a:gd name="T58" fmla="*/ 200 w 903"/>
                  <a:gd name="T59" fmla="*/ 1090 h 1120"/>
                  <a:gd name="T60" fmla="*/ 279 w 903"/>
                  <a:gd name="T61" fmla="*/ 1114 h 1120"/>
                  <a:gd name="T62" fmla="*/ 364 w 903"/>
                  <a:gd name="T63" fmla="*/ 1120 h 1120"/>
                  <a:gd name="T64" fmla="*/ 455 w 903"/>
                  <a:gd name="T65" fmla="*/ 1102 h 11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03"/>
                  <a:gd name="T100" fmla="*/ 0 h 1120"/>
                  <a:gd name="T101" fmla="*/ 903 w 903"/>
                  <a:gd name="T102" fmla="*/ 1120 h 112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03" h="1120">
                    <a:moveTo>
                      <a:pt x="455" y="1102"/>
                    </a:moveTo>
                    <a:lnTo>
                      <a:pt x="546" y="1066"/>
                    </a:lnTo>
                    <a:lnTo>
                      <a:pt x="631" y="1011"/>
                    </a:lnTo>
                    <a:lnTo>
                      <a:pt x="703" y="939"/>
                    </a:lnTo>
                    <a:lnTo>
                      <a:pt x="770" y="854"/>
                    </a:lnTo>
                    <a:lnTo>
                      <a:pt x="825" y="757"/>
                    </a:lnTo>
                    <a:lnTo>
                      <a:pt x="867" y="648"/>
                    </a:lnTo>
                    <a:lnTo>
                      <a:pt x="897" y="539"/>
                    </a:lnTo>
                    <a:lnTo>
                      <a:pt x="903" y="430"/>
                    </a:lnTo>
                    <a:lnTo>
                      <a:pt x="891" y="321"/>
                    </a:lnTo>
                    <a:lnTo>
                      <a:pt x="867" y="230"/>
                    </a:lnTo>
                    <a:lnTo>
                      <a:pt x="825" y="146"/>
                    </a:lnTo>
                    <a:lnTo>
                      <a:pt x="770" y="85"/>
                    </a:lnTo>
                    <a:lnTo>
                      <a:pt x="703" y="37"/>
                    </a:lnTo>
                    <a:lnTo>
                      <a:pt x="625" y="13"/>
                    </a:lnTo>
                    <a:lnTo>
                      <a:pt x="540" y="0"/>
                    </a:lnTo>
                    <a:lnTo>
                      <a:pt x="449" y="19"/>
                    </a:lnTo>
                    <a:lnTo>
                      <a:pt x="358" y="55"/>
                    </a:lnTo>
                    <a:lnTo>
                      <a:pt x="273" y="115"/>
                    </a:lnTo>
                    <a:lnTo>
                      <a:pt x="200" y="188"/>
                    </a:lnTo>
                    <a:lnTo>
                      <a:pt x="134" y="273"/>
                    </a:lnTo>
                    <a:lnTo>
                      <a:pt x="79" y="370"/>
                    </a:lnTo>
                    <a:lnTo>
                      <a:pt x="37" y="479"/>
                    </a:lnTo>
                    <a:lnTo>
                      <a:pt x="6" y="588"/>
                    </a:lnTo>
                    <a:lnTo>
                      <a:pt x="0" y="697"/>
                    </a:lnTo>
                    <a:lnTo>
                      <a:pt x="12" y="805"/>
                    </a:lnTo>
                    <a:lnTo>
                      <a:pt x="37" y="896"/>
                    </a:lnTo>
                    <a:lnTo>
                      <a:pt x="79" y="981"/>
                    </a:lnTo>
                    <a:lnTo>
                      <a:pt x="134" y="1042"/>
                    </a:lnTo>
                    <a:lnTo>
                      <a:pt x="200" y="1090"/>
                    </a:lnTo>
                    <a:lnTo>
                      <a:pt x="279" y="1114"/>
                    </a:lnTo>
                    <a:lnTo>
                      <a:pt x="364" y="1120"/>
                    </a:lnTo>
                    <a:lnTo>
                      <a:pt x="455" y="1102"/>
                    </a:lnTo>
                    <a:close/>
                  </a:path>
                </a:pathLst>
              </a:custGeom>
              <a:solidFill>
                <a:srgbClr val="000000"/>
              </a:solidFill>
              <a:ln w="9525">
                <a:noFill/>
                <a:round/>
                <a:headEnd/>
                <a:tailEnd/>
              </a:ln>
            </p:spPr>
            <p:txBody>
              <a:bodyPr/>
              <a:lstStyle/>
              <a:p>
                <a:endParaRPr lang="en-US"/>
              </a:p>
            </p:txBody>
          </p:sp>
          <p:sp>
            <p:nvSpPr>
              <p:cNvPr id="2501" name="Freeform 2298"/>
              <p:cNvSpPr>
                <a:spLocks/>
              </p:cNvSpPr>
              <p:nvPr/>
            </p:nvSpPr>
            <p:spPr bwMode="auto">
              <a:xfrm rot="719888">
                <a:off x="10406" y="12272"/>
                <a:ext cx="321" cy="387"/>
              </a:xfrm>
              <a:custGeom>
                <a:avLst/>
                <a:gdLst>
                  <a:gd name="T0" fmla="*/ 164 w 321"/>
                  <a:gd name="T1" fmla="*/ 387 h 387"/>
                  <a:gd name="T2" fmla="*/ 224 w 321"/>
                  <a:gd name="T3" fmla="*/ 351 h 387"/>
                  <a:gd name="T4" fmla="*/ 273 w 321"/>
                  <a:gd name="T5" fmla="*/ 296 h 387"/>
                  <a:gd name="T6" fmla="*/ 309 w 321"/>
                  <a:gd name="T7" fmla="*/ 224 h 387"/>
                  <a:gd name="T8" fmla="*/ 321 w 321"/>
                  <a:gd name="T9" fmla="*/ 145 h 387"/>
                  <a:gd name="T10" fmla="*/ 309 w 321"/>
                  <a:gd name="T11" fmla="*/ 78 h 387"/>
                  <a:gd name="T12" fmla="*/ 273 w 321"/>
                  <a:gd name="T13" fmla="*/ 24 h 387"/>
                  <a:gd name="T14" fmla="*/ 224 w 321"/>
                  <a:gd name="T15" fmla="*/ 0 h 387"/>
                  <a:gd name="T16" fmla="*/ 158 w 321"/>
                  <a:gd name="T17" fmla="*/ 6 h 387"/>
                  <a:gd name="T18" fmla="*/ 97 w 321"/>
                  <a:gd name="T19" fmla="*/ 36 h 387"/>
                  <a:gd name="T20" fmla="*/ 49 w 321"/>
                  <a:gd name="T21" fmla="*/ 96 h 387"/>
                  <a:gd name="T22" fmla="*/ 12 w 321"/>
                  <a:gd name="T23" fmla="*/ 163 h 387"/>
                  <a:gd name="T24" fmla="*/ 0 w 321"/>
                  <a:gd name="T25" fmla="*/ 242 h 387"/>
                  <a:gd name="T26" fmla="*/ 12 w 321"/>
                  <a:gd name="T27" fmla="*/ 308 h 387"/>
                  <a:gd name="T28" fmla="*/ 49 w 321"/>
                  <a:gd name="T29" fmla="*/ 363 h 387"/>
                  <a:gd name="T30" fmla="*/ 97 w 321"/>
                  <a:gd name="T31" fmla="*/ 387 h 387"/>
                  <a:gd name="T32" fmla="*/ 164 w 321"/>
                  <a:gd name="T33" fmla="*/ 387 h 38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1"/>
                  <a:gd name="T52" fmla="*/ 0 h 387"/>
                  <a:gd name="T53" fmla="*/ 321 w 321"/>
                  <a:gd name="T54" fmla="*/ 387 h 38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1" h="387">
                    <a:moveTo>
                      <a:pt x="164" y="387"/>
                    </a:moveTo>
                    <a:lnTo>
                      <a:pt x="224" y="351"/>
                    </a:lnTo>
                    <a:lnTo>
                      <a:pt x="273" y="296"/>
                    </a:lnTo>
                    <a:lnTo>
                      <a:pt x="309" y="224"/>
                    </a:lnTo>
                    <a:lnTo>
                      <a:pt x="321" y="145"/>
                    </a:lnTo>
                    <a:lnTo>
                      <a:pt x="309" y="78"/>
                    </a:lnTo>
                    <a:lnTo>
                      <a:pt x="273" y="24"/>
                    </a:lnTo>
                    <a:lnTo>
                      <a:pt x="224" y="0"/>
                    </a:lnTo>
                    <a:lnTo>
                      <a:pt x="158" y="6"/>
                    </a:lnTo>
                    <a:lnTo>
                      <a:pt x="97" y="36"/>
                    </a:lnTo>
                    <a:lnTo>
                      <a:pt x="49" y="96"/>
                    </a:lnTo>
                    <a:lnTo>
                      <a:pt x="12" y="163"/>
                    </a:lnTo>
                    <a:lnTo>
                      <a:pt x="0" y="242"/>
                    </a:lnTo>
                    <a:lnTo>
                      <a:pt x="12" y="308"/>
                    </a:lnTo>
                    <a:lnTo>
                      <a:pt x="49" y="363"/>
                    </a:lnTo>
                    <a:lnTo>
                      <a:pt x="97" y="387"/>
                    </a:lnTo>
                    <a:lnTo>
                      <a:pt x="164" y="387"/>
                    </a:lnTo>
                    <a:close/>
                  </a:path>
                </a:pathLst>
              </a:custGeom>
              <a:solidFill>
                <a:srgbClr val="FFFFFF"/>
              </a:solidFill>
              <a:ln w="9525">
                <a:noFill/>
                <a:round/>
                <a:headEnd/>
                <a:tailEnd/>
              </a:ln>
            </p:spPr>
            <p:txBody>
              <a:bodyPr/>
              <a:lstStyle/>
              <a:p>
                <a:endParaRPr lang="en-US"/>
              </a:p>
            </p:txBody>
          </p:sp>
          <p:sp>
            <p:nvSpPr>
              <p:cNvPr id="2502" name="Freeform 2299"/>
              <p:cNvSpPr>
                <a:spLocks/>
              </p:cNvSpPr>
              <p:nvPr/>
            </p:nvSpPr>
            <p:spPr bwMode="auto">
              <a:xfrm>
                <a:off x="6001" y="9901"/>
                <a:ext cx="5751" cy="2560"/>
              </a:xfrm>
              <a:custGeom>
                <a:avLst/>
                <a:gdLst>
                  <a:gd name="T0" fmla="*/ 5123 w 5751"/>
                  <a:gd name="T1" fmla="*/ 1006 h 2560"/>
                  <a:gd name="T2" fmla="*/ 5429 w 5751"/>
                  <a:gd name="T3" fmla="*/ 1049 h 2560"/>
                  <a:gd name="T4" fmla="*/ 5541 w 5751"/>
                  <a:gd name="T5" fmla="*/ 1342 h 2560"/>
                  <a:gd name="T6" fmla="*/ 5562 w 5751"/>
                  <a:gd name="T7" fmla="*/ 1446 h 2560"/>
                  <a:gd name="T8" fmla="*/ 5738 w 5751"/>
                  <a:gd name="T9" fmla="*/ 1613 h 2560"/>
                  <a:gd name="T10" fmla="*/ 5725 w 5751"/>
                  <a:gd name="T11" fmla="*/ 1876 h 2560"/>
                  <a:gd name="T12" fmla="*/ 5687 w 5751"/>
                  <a:gd name="T13" fmla="*/ 2085 h 2560"/>
                  <a:gd name="T14" fmla="*/ 5686 w 5751"/>
                  <a:gd name="T15" fmla="*/ 2382 h 2560"/>
                  <a:gd name="T16" fmla="*/ 5360 w 5751"/>
                  <a:gd name="T17" fmla="*/ 2516 h 2560"/>
                  <a:gd name="T18" fmla="*/ 5172 w 5751"/>
                  <a:gd name="T19" fmla="*/ 2346 h 2560"/>
                  <a:gd name="T20" fmla="*/ 5149 w 5751"/>
                  <a:gd name="T21" fmla="*/ 2138 h 2560"/>
                  <a:gd name="T22" fmla="*/ 5007 w 5751"/>
                  <a:gd name="T23" fmla="*/ 1959 h 2560"/>
                  <a:gd name="T24" fmla="*/ 4623 w 5751"/>
                  <a:gd name="T25" fmla="*/ 1927 h 2560"/>
                  <a:gd name="T26" fmla="*/ 4224 w 5751"/>
                  <a:gd name="T27" fmla="*/ 2176 h 2560"/>
                  <a:gd name="T28" fmla="*/ 3972 w 5751"/>
                  <a:gd name="T29" fmla="*/ 2513 h 2560"/>
                  <a:gd name="T30" fmla="*/ 3869 w 5751"/>
                  <a:gd name="T31" fmla="*/ 2503 h 2560"/>
                  <a:gd name="T32" fmla="*/ 3790 w 5751"/>
                  <a:gd name="T33" fmla="*/ 2437 h 2560"/>
                  <a:gd name="T34" fmla="*/ 3694 w 5751"/>
                  <a:gd name="T35" fmla="*/ 2453 h 2560"/>
                  <a:gd name="T36" fmla="*/ 3569 w 5751"/>
                  <a:gd name="T37" fmla="*/ 2514 h 2560"/>
                  <a:gd name="T38" fmla="*/ 3450 w 5751"/>
                  <a:gd name="T39" fmla="*/ 2550 h 2560"/>
                  <a:gd name="T40" fmla="*/ 3352 w 5751"/>
                  <a:gd name="T41" fmla="*/ 2517 h 2560"/>
                  <a:gd name="T42" fmla="*/ 3266 w 5751"/>
                  <a:gd name="T43" fmla="*/ 2455 h 2560"/>
                  <a:gd name="T44" fmla="*/ 3144 w 5751"/>
                  <a:gd name="T45" fmla="*/ 2442 h 2560"/>
                  <a:gd name="T46" fmla="*/ 3054 w 5751"/>
                  <a:gd name="T47" fmla="*/ 2484 h 2560"/>
                  <a:gd name="T48" fmla="*/ 2965 w 5751"/>
                  <a:gd name="T49" fmla="*/ 2528 h 2560"/>
                  <a:gd name="T50" fmla="*/ 2855 w 5751"/>
                  <a:gd name="T51" fmla="*/ 2522 h 2560"/>
                  <a:gd name="T52" fmla="*/ 2770 w 5751"/>
                  <a:gd name="T53" fmla="*/ 2486 h 2560"/>
                  <a:gd name="T54" fmla="*/ 2646 w 5751"/>
                  <a:gd name="T55" fmla="*/ 2453 h 2560"/>
                  <a:gd name="T56" fmla="*/ 2509 w 5751"/>
                  <a:gd name="T57" fmla="*/ 2486 h 2560"/>
                  <a:gd name="T58" fmla="*/ 2416 w 5751"/>
                  <a:gd name="T59" fmla="*/ 2516 h 2560"/>
                  <a:gd name="T60" fmla="*/ 2336 w 5751"/>
                  <a:gd name="T61" fmla="*/ 2424 h 2560"/>
                  <a:gd name="T62" fmla="*/ 2314 w 5751"/>
                  <a:gd name="T63" fmla="*/ 2241 h 2560"/>
                  <a:gd name="T64" fmla="*/ 2223 w 5751"/>
                  <a:gd name="T65" fmla="*/ 2078 h 2560"/>
                  <a:gd name="T66" fmla="*/ 2015 w 5751"/>
                  <a:gd name="T67" fmla="*/ 1954 h 2560"/>
                  <a:gd name="T68" fmla="*/ 1652 w 5751"/>
                  <a:gd name="T69" fmla="*/ 1995 h 2560"/>
                  <a:gd name="T70" fmla="*/ 1194 w 5751"/>
                  <a:gd name="T71" fmla="*/ 2461 h 2560"/>
                  <a:gd name="T72" fmla="*/ 956 w 5751"/>
                  <a:gd name="T73" fmla="*/ 2472 h 2560"/>
                  <a:gd name="T74" fmla="*/ 647 w 5751"/>
                  <a:gd name="T75" fmla="*/ 2468 h 2560"/>
                  <a:gd name="T76" fmla="*/ 529 w 5751"/>
                  <a:gd name="T77" fmla="*/ 2498 h 2560"/>
                  <a:gd name="T78" fmla="*/ 300 w 5751"/>
                  <a:gd name="T79" fmla="*/ 2555 h 2560"/>
                  <a:gd name="T80" fmla="*/ 49 w 5751"/>
                  <a:gd name="T81" fmla="*/ 2539 h 2560"/>
                  <a:gd name="T82" fmla="*/ 1 w 5751"/>
                  <a:gd name="T83" fmla="*/ 2299 h 2560"/>
                  <a:gd name="T84" fmla="*/ 72 w 5751"/>
                  <a:gd name="T85" fmla="*/ 2085 h 2560"/>
                  <a:gd name="T86" fmla="*/ 167 w 5751"/>
                  <a:gd name="T87" fmla="*/ 2075 h 2560"/>
                  <a:gd name="T88" fmla="*/ 278 w 5751"/>
                  <a:gd name="T89" fmla="*/ 2080 h 2560"/>
                  <a:gd name="T90" fmla="*/ 389 w 5751"/>
                  <a:gd name="T91" fmla="*/ 1757 h 2560"/>
                  <a:gd name="T92" fmla="*/ 477 w 5751"/>
                  <a:gd name="T93" fmla="*/ 1342 h 2560"/>
                  <a:gd name="T94" fmla="*/ 873 w 5751"/>
                  <a:gd name="T95" fmla="*/ 1118 h 2560"/>
                  <a:gd name="T96" fmla="*/ 1229 w 5751"/>
                  <a:gd name="T97" fmla="*/ 841 h 2560"/>
                  <a:gd name="T98" fmla="*/ 1496 w 5751"/>
                  <a:gd name="T99" fmla="*/ 396 h 2560"/>
                  <a:gd name="T100" fmla="*/ 1676 w 5751"/>
                  <a:gd name="T101" fmla="*/ 168 h 2560"/>
                  <a:gd name="T102" fmla="*/ 1886 w 5751"/>
                  <a:gd name="T103" fmla="*/ 83 h 2560"/>
                  <a:gd name="T104" fmla="*/ 2190 w 5751"/>
                  <a:gd name="T105" fmla="*/ 24 h 2560"/>
                  <a:gd name="T106" fmla="*/ 2559 w 5751"/>
                  <a:gd name="T107" fmla="*/ 3 h 2560"/>
                  <a:gd name="T108" fmla="*/ 2960 w 5751"/>
                  <a:gd name="T109" fmla="*/ 39 h 2560"/>
                  <a:gd name="T110" fmla="*/ 3370 w 5751"/>
                  <a:gd name="T111" fmla="*/ 157 h 2560"/>
                  <a:gd name="T112" fmla="*/ 3517 w 5751"/>
                  <a:gd name="T113" fmla="*/ 342 h 2560"/>
                  <a:gd name="T114" fmla="*/ 3655 w 5751"/>
                  <a:gd name="T115" fmla="*/ 625 h 2560"/>
                  <a:gd name="T116" fmla="*/ 3866 w 5751"/>
                  <a:gd name="T117" fmla="*/ 794 h 2560"/>
                  <a:gd name="T118" fmla="*/ 4300 w 5751"/>
                  <a:gd name="T119" fmla="*/ 651 h 256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751"/>
                  <a:gd name="T181" fmla="*/ 0 h 2560"/>
                  <a:gd name="T182" fmla="*/ 5751 w 5751"/>
                  <a:gd name="T183" fmla="*/ 2560 h 256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751" h="2560">
                    <a:moveTo>
                      <a:pt x="5010" y="982"/>
                    </a:moveTo>
                    <a:lnTo>
                      <a:pt x="5075" y="1002"/>
                    </a:lnTo>
                    <a:lnTo>
                      <a:pt x="5123" y="1006"/>
                    </a:lnTo>
                    <a:lnTo>
                      <a:pt x="5167" y="1003"/>
                    </a:lnTo>
                    <a:lnTo>
                      <a:pt x="5218" y="995"/>
                    </a:lnTo>
                    <a:lnTo>
                      <a:pt x="5429" y="1049"/>
                    </a:lnTo>
                    <a:lnTo>
                      <a:pt x="5554" y="1221"/>
                    </a:lnTo>
                    <a:lnTo>
                      <a:pt x="5546" y="1288"/>
                    </a:lnTo>
                    <a:lnTo>
                      <a:pt x="5541" y="1342"/>
                    </a:lnTo>
                    <a:lnTo>
                      <a:pt x="5535" y="1397"/>
                    </a:lnTo>
                    <a:lnTo>
                      <a:pt x="5541" y="1429"/>
                    </a:lnTo>
                    <a:lnTo>
                      <a:pt x="5562" y="1446"/>
                    </a:lnTo>
                    <a:lnTo>
                      <a:pt x="5643" y="1475"/>
                    </a:lnTo>
                    <a:lnTo>
                      <a:pt x="5704" y="1537"/>
                    </a:lnTo>
                    <a:lnTo>
                      <a:pt x="5738" y="1613"/>
                    </a:lnTo>
                    <a:lnTo>
                      <a:pt x="5751" y="1696"/>
                    </a:lnTo>
                    <a:lnTo>
                      <a:pt x="5744" y="1788"/>
                    </a:lnTo>
                    <a:lnTo>
                      <a:pt x="5725" y="1876"/>
                    </a:lnTo>
                    <a:lnTo>
                      <a:pt x="5678" y="1953"/>
                    </a:lnTo>
                    <a:lnTo>
                      <a:pt x="5622" y="2009"/>
                    </a:lnTo>
                    <a:lnTo>
                      <a:pt x="5687" y="2085"/>
                    </a:lnTo>
                    <a:lnTo>
                      <a:pt x="5717" y="2178"/>
                    </a:lnTo>
                    <a:lnTo>
                      <a:pt x="5719" y="2284"/>
                    </a:lnTo>
                    <a:lnTo>
                      <a:pt x="5686" y="2382"/>
                    </a:lnTo>
                    <a:lnTo>
                      <a:pt x="5612" y="2465"/>
                    </a:lnTo>
                    <a:lnTo>
                      <a:pt x="5503" y="2510"/>
                    </a:lnTo>
                    <a:lnTo>
                      <a:pt x="5360" y="2516"/>
                    </a:lnTo>
                    <a:lnTo>
                      <a:pt x="5174" y="2458"/>
                    </a:lnTo>
                    <a:lnTo>
                      <a:pt x="5172" y="2409"/>
                    </a:lnTo>
                    <a:lnTo>
                      <a:pt x="5172" y="2346"/>
                    </a:lnTo>
                    <a:lnTo>
                      <a:pt x="5168" y="2278"/>
                    </a:lnTo>
                    <a:lnTo>
                      <a:pt x="5166" y="2203"/>
                    </a:lnTo>
                    <a:lnTo>
                      <a:pt x="5149" y="2138"/>
                    </a:lnTo>
                    <a:lnTo>
                      <a:pt x="5120" y="2069"/>
                    </a:lnTo>
                    <a:lnTo>
                      <a:pt x="5071" y="2010"/>
                    </a:lnTo>
                    <a:lnTo>
                      <a:pt x="5007" y="1959"/>
                    </a:lnTo>
                    <a:lnTo>
                      <a:pt x="4887" y="1915"/>
                    </a:lnTo>
                    <a:lnTo>
                      <a:pt x="4758" y="1906"/>
                    </a:lnTo>
                    <a:lnTo>
                      <a:pt x="4623" y="1927"/>
                    </a:lnTo>
                    <a:lnTo>
                      <a:pt x="4483" y="1977"/>
                    </a:lnTo>
                    <a:lnTo>
                      <a:pt x="4352" y="2067"/>
                    </a:lnTo>
                    <a:lnTo>
                      <a:pt x="4224" y="2176"/>
                    </a:lnTo>
                    <a:lnTo>
                      <a:pt x="4114" y="2314"/>
                    </a:lnTo>
                    <a:lnTo>
                      <a:pt x="4022" y="2480"/>
                    </a:lnTo>
                    <a:lnTo>
                      <a:pt x="3972" y="2513"/>
                    </a:lnTo>
                    <a:lnTo>
                      <a:pt x="3931" y="2528"/>
                    </a:lnTo>
                    <a:lnTo>
                      <a:pt x="3902" y="2522"/>
                    </a:lnTo>
                    <a:lnTo>
                      <a:pt x="3869" y="2503"/>
                    </a:lnTo>
                    <a:lnTo>
                      <a:pt x="3843" y="2479"/>
                    </a:lnTo>
                    <a:lnTo>
                      <a:pt x="3817" y="2455"/>
                    </a:lnTo>
                    <a:lnTo>
                      <a:pt x="3790" y="2437"/>
                    </a:lnTo>
                    <a:lnTo>
                      <a:pt x="3754" y="2429"/>
                    </a:lnTo>
                    <a:lnTo>
                      <a:pt x="3728" y="2436"/>
                    </a:lnTo>
                    <a:lnTo>
                      <a:pt x="3694" y="2453"/>
                    </a:lnTo>
                    <a:lnTo>
                      <a:pt x="3652" y="2469"/>
                    </a:lnTo>
                    <a:lnTo>
                      <a:pt x="3611" y="2491"/>
                    </a:lnTo>
                    <a:lnTo>
                      <a:pt x="3569" y="2514"/>
                    </a:lnTo>
                    <a:lnTo>
                      <a:pt x="3528" y="2530"/>
                    </a:lnTo>
                    <a:lnTo>
                      <a:pt x="3488" y="2546"/>
                    </a:lnTo>
                    <a:lnTo>
                      <a:pt x="3450" y="2550"/>
                    </a:lnTo>
                    <a:lnTo>
                      <a:pt x="3413" y="2548"/>
                    </a:lnTo>
                    <a:lnTo>
                      <a:pt x="3379" y="2535"/>
                    </a:lnTo>
                    <a:lnTo>
                      <a:pt x="3352" y="2517"/>
                    </a:lnTo>
                    <a:lnTo>
                      <a:pt x="3325" y="2493"/>
                    </a:lnTo>
                    <a:lnTo>
                      <a:pt x="3299" y="2475"/>
                    </a:lnTo>
                    <a:lnTo>
                      <a:pt x="3266" y="2455"/>
                    </a:lnTo>
                    <a:lnTo>
                      <a:pt x="3231" y="2442"/>
                    </a:lnTo>
                    <a:lnTo>
                      <a:pt x="3183" y="2438"/>
                    </a:lnTo>
                    <a:lnTo>
                      <a:pt x="3144" y="2442"/>
                    </a:lnTo>
                    <a:lnTo>
                      <a:pt x="3111" y="2453"/>
                    </a:lnTo>
                    <a:lnTo>
                      <a:pt x="3084" y="2466"/>
                    </a:lnTo>
                    <a:lnTo>
                      <a:pt x="3054" y="2484"/>
                    </a:lnTo>
                    <a:lnTo>
                      <a:pt x="3026" y="2504"/>
                    </a:lnTo>
                    <a:lnTo>
                      <a:pt x="2998" y="2516"/>
                    </a:lnTo>
                    <a:lnTo>
                      <a:pt x="2965" y="2528"/>
                    </a:lnTo>
                    <a:lnTo>
                      <a:pt x="2927" y="2532"/>
                    </a:lnTo>
                    <a:lnTo>
                      <a:pt x="2884" y="2529"/>
                    </a:lnTo>
                    <a:lnTo>
                      <a:pt x="2855" y="2522"/>
                    </a:lnTo>
                    <a:lnTo>
                      <a:pt x="2826" y="2510"/>
                    </a:lnTo>
                    <a:lnTo>
                      <a:pt x="2798" y="2498"/>
                    </a:lnTo>
                    <a:lnTo>
                      <a:pt x="2770" y="2486"/>
                    </a:lnTo>
                    <a:lnTo>
                      <a:pt x="2741" y="2474"/>
                    </a:lnTo>
                    <a:lnTo>
                      <a:pt x="2700" y="2465"/>
                    </a:lnTo>
                    <a:lnTo>
                      <a:pt x="2646" y="2453"/>
                    </a:lnTo>
                    <a:lnTo>
                      <a:pt x="2589" y="2460"/>
                    </a:lnTo>
                    <a:lnTo>
                      <a:pt x="2543" y="2469"/>
                    </a:lnTo>
                    <a:lnTo>
                      <a:pt x="2509" y="2486"/>
                    </a:lnTo>
                    <a:lnTo>
                      <a:pt x="2476" y="2498"/>
                    </a:lnTo>
                    <a:lnTo>
                      <a:pt x="2448" y="2511"/>
                    </a:lnTo>
                    <a:lnTo>
                      <a:pt x="2416" y="2516"/>
                    </a:lnTo>
                    <a:lnTo>
                      <a:pt x="2375" y="2507"/>
                    </a:lnTo>
                    <a:lnTo>
                      <a:pt x="2325" y="2478"/>
                    </a:lnTo>
                    <a:lnTo>
                      <a:pt x="2336" y="2424"/>
                    </a:lnTo>
                    <a:lnTo>
                      <a:pt x="2337" y="2363"/>
                    </a:lnTo>
                    <a:lnTo>
                      <a:pt x="2331" y="2306"/>
                    </a:lnTo>
                    <a:lnTo>
                      <a:pt x="2314" y="2241"/>
                    </a:lnTo>
                    <a:lnTo>
                      <a:pt x="2289" y="2179"/>
                    </a:lnTo>
                    <a:lnTo>
                      <a:pt x="2258" y="2124"/>
                    </a:lnTo>
                    <a:lnTo>
                      <a:pt x="2223" y="2078"/>
                    </a:lnTo>
                    <a:lnTo>
                      <a:pt x="2183" y="2039"/>
                    </a:lnTo>
                    <a:lnTo>
                      <a:pt x="2106" y="1992"/>
                    </a:lnTo>
                    <a:lnTo>
                      <a:pt x="2015" y="1954"/>
                    </a:lnTo>
                    <a:lnTo>
                      <a:pt x="1907" y="1938"/>
                    </a:lnTo>
                    <a:lnTo>
                      <a:pt x="1787" y="1949"/>
                    </a:lnTo>
                    <a:lnTo>
                      <a:pt x="1652" y="1995"/>
                    </a:lnTo>
                    <a:lnTo>
                      <a:pt x="1508" y="2094"/>
                    </a:lnTo>
                    <a:lnTo>
                      <a:pt x="1353" y="2240"/>
                    </a:lnTo>
                    <a:lnTo>
                      <a:pt x="1194" y="2461"/>
                    </a:lnTo>
                    <a:lnTo>
                      <a:pt x="1143" y="2468"/>
                    </a:lnTo>
                    <a:lnTo>
                      <a:pt x="1055" y="2474"/>
                    </a:lnTo>
                    <a:lnTo>
                      <a:pt x="956" y="2472"/>
                    </a:lnTo>
                    <a:lnTo>
                      <a:pt x="844" y="2472"/>
                    </a:lnTo>
                    <a:lnTo>
                      <a:pt x="740" y="2470"/>
                    </a:lnTo>
                    <a:lnTo>
                      <a:pt x="647" y="2468"/>
                    </a:lnTo>
                    <a:lnTo>
                      <a:pt x="586" y="2468"/>
                    </a:lnTo>
                    <a:lnTo>
                      <a:pt x="554" y="2467"/>
                    </a:lnTo>
                    <a:lnTo>
                      <a:pt x="529" y="2498"/>
                    </a:lnTo>
                    <a:lnTo>
                      <a:pt x="475" y="2524"/>
                    </a:lnTo>
                    <a:lnTo>
                      <a:pt x="390" y="2543"/>
                    </a:lnTo>
                    <a:lnTo>
                      <a:pt x="300" y="2555"/>
                    </a:lnTo>
                    <a:lnTo>
                      <a:pt x="206" y="2560"/>
                    </a:lnTo>
                    <a:lnTo>
                      <a:pt x="121" y="2554"/>
                    </a:lnTo>
                    <a:lnTo>
                      <a:pt x="49" y="2539"/>
                    </a:lnTo>
                    <a:lnTo>
                      <a:pt x="13" y="2506"/>
                    </a:lnTo>
                    <a:lnTo>
                      <a:pt x="0" y="2423"/>
                    </a:lnTo>
                    <a:lnTo>
                      <a:pt x="1" y="2299"/>
                    </a:lnTo>
                    <a:lnTo>
                      <a:pt x="16" y="2173"/>
                    </a:lnTo>
                    <a:lnTo>
                      <a:pt x="52" y="2094"/>
                    </a:lnTo>
                    <a:lnTo>
                      <a:pt x="72" y="2085"/>
                    </a:lnTo>
                    <a:lnTo>
                      <a:pt x="98" y="2079"/>
                    </a:lnTo>
                    <a:lnTo>
                      <a:pt x="130" y="2073"/>
                    </a:lnTo>
                    <a:lnTo>
                      <a:pt x="167" y="2075"/>
                    </a:lnTo>
                    <a:lnTo>
                      <a:pt x="204" y="2077"/>
                    </a:lnTo>
                    <a:lnTo>
                      <a:pt x="240" y="2078"/>
                    </a:lnTo>
                    <a:lnTo>
                      <a:pt x="278" y="2080"/>
                    </a:lnTo>
                    <a:lnTo>
                      <a:pt x="307" y="2086"/>
                    </a:lnTo>
                    <a:lnTo>
                      <a:pt x="361" y="1918"/>
                    </a:lnTo>
                    <a:lnTo>
                      <a:pt x="389" y="1757"/>
                    </a:lnTo>
                    <a:lnTo>
                      <a:pt x="409" y="1607"/>
                    </a:lnTo>
                    <a:lnTo>
                      <a:pt x="433" y="1463"/>
                    </a:lnTo>
                    <a:lnTo>
                      <a:pt x="477" y="1342"/>
                    </a:lnTo>
                    <a:lnTo>
                      <a:pt x="555" y="1241"/>
                    </a:lnTo>
                    <a:lnTo>
                      <a:pt x="683" y="1163"/>
                    </a:lnTo>
                    <a:lnTo>
                      <a:pt x="873" y="1118"/>
                    </a:lnTo>
                    <a:lnTo>
                      <a:pt x="1006" y="1071"/>
                    </a:lnTo>
                    <a:lnTo>
                      <a:pt x="1126" y="973"/>
                    </a:lnTo>
                    <a:lnTo>
                      <a:pt x="1229" y="841"/>
                    </a:lnTo>
                    <a:lnTo>
                      <a:pt x="1328" y="694"/>
                    </a:lnTo>
                    <a:lnTo>
                      <a:pt x="1417" y="540"/>
                    </a:lnTo>
                    <a:lnTo>
                      <a:pt x="1496" y="396"/>
                    </a:lnTo>
                    <a:lnTo>
                      <a:pt x="1566" y="274"/>
                    </a:lnTo>
                    <a:lnTo>
                      <a:pt x="1632" y="195"/>
                    </a:lnTo>
                    <a:lnTo>
                      <a:pt x="1676" y="168"/>
                    </a:lnTo>
                    <a:lnTo>
                      <a:pt x="1731" y="137"/>
                    </a:lnTo>
                    <a:lnTo>
                      <a:pt x="1800" y="107"/>
                    </a:lnTo>
                    <a:lnTo>
                      <a:pt x="1886" y="83"/>
                    </a:lnTo>
                    <a:lnTo>
                      <a:pt x="1978" y="59"/>
                    </a:lnTo>
                    <a:lnTo>
                      <a:pt x="2082" y="37"/>
                    </a:lnTo>
                    <a:lnTo>
                      <a:pt x="2190" y="24"/>
                    </a:lnTo>
                    <a:lnTo>
                      <a:pt x="2304" y="11"/>
                    </a:lnTo>
                    <a:lnTo>
                      <a:pt x="2430" y="0"/>
                    </a:lnTo>
                    <a:lnTo>
                      <a:pt x="2559" y="3"/>
                    </a:lnTo>
                    <a:lnTo>
                      <a:pt x="2689" y="6"/>
                    </a:lnTo>
                    <a:lnTo>
                      <a:pt x="2828" y="23"/>
                    </a:lnTo>
                    <a:lnTo>
                      <a:pt x="2960" y="39"/>
                    </a:lnTo>
                    <a:lnTo>
                      <a:pt x="3097" y="68"/>
                    </a:lnTo>
                    <a:lnTo>
                      <a:pt x="3237" y="110"/>
                    </a:lnTo>
                    <a:lnTo>
                      <a:pt x="3370" y="157"/>
                    </a:lnTo>
                    <a:lnTo>
                      <a:pt x="3430" y="194"/>
                    </a:lnTo>
                    <a:lnTo>
                      <a:pt x="3478" y="261"/>
                    </a:lnTo>
                    <a:lnTo>
                      <a:pt x="3517" y="342"/>
                    </a:lnTo>
                    <a:lnTo>
                      <a:pt x="3559" y="432"/>
                    </a:lnTo>
                    <a:lnTo>
                      <a:pt x="3601" y="528"/>
                    </a:lnTo>
                    <a:lnTo>
                      <a:pt x="3655" y="625"/>
                    </a:lnTo>
                    <a:lnTo>
                      <a:pt x="3729" y="710"/>
                    </a:lnTo>
                    <a:lnTo>
                      <a:pt x="3819" y="784"/>
                    </a:lnTo>
                    <a:lnTo>
                      <a:pt x="3866" y="794"/>
                    </a:lnTo>
                    <a:lnTo>
                      <a:pt x="3922" y="769"/>
                    </a:lnTo>
                    <a:lnTo>
                      <a:pt x="3980" y="726"/>
                    </a:lnTo>
                    <a:lnTo>
                      <a:pt x="4300" y="651"/>
                    </a:lnTo>
                    <a:lnTo>
                      <a:pt x="4494" y="755"/>
                    </a:lnTo>
                  </a:path>
                </a:pathLst>
              </a:custGeom>
              <a:solidFill>
                <a:srgbClr val="000000"/>
              </a:solidFill>
              <a:ln w="9525">
                <a:noFill/>
                <a:round/>
                <a:headEnd/>
                <a:tailEnd/>
              </a:ln>
            </p:spPr>
            <p:txBody>
              <a:bodyPr/>
              <a:lstStyle/>
              <a:p>
                <a:endParaRPr lang="en-US"/>
              </a:p>
            </p:txBody>
          </p:sp>
          <p:sp>
            <p:nvSpPr>
              <p:cNvPr id="2503" name="Freeform 2300"/>
              <p:cNvSpPr>
                <a:spLocks/>
              </p:cNvSpPr>
              <p:nvPr/>
            </p:nvSpPr>
            <p:spPr bwMode="auto">
              <a:xfrm rot="719888">
                <a:off x="11521" y="11512"/>
                <a:ext cx="145" cy="327"/>
              </a:xfrm>
              <a:custGeom>
                <a:avLst/>
                <a:gdLst>
                  <a:gd name="T0" fmla="*/ 78 w 145"/>
                  <a:gd name="T1" fmla="*/ 327 h 327"/>
                  <a:gd name="T2" fmla="*/ 109 w 145"/>
                  <a:gd name="T3" fmla="*/ 315 h 327"/>
                  <a:gd name="T4" fmla="*/ 133 w 145"/>
                  <a:gd name="T5" fmla="*/ 285 h 327"/>
                  <a:gd name="T6" fmla="*/ 145 w 145"/>
                  <a:gd name="T7" fmla="*/ 230 h 327"/>
                  <a:gd name="T8" fmla="*/ 145 w 145"/>
                  <a:gd name="T9" fmla="*/ 170 h 327"/>
                  <a:gd name="T10" fmla="*/ 133 w 145"/>
                  <a:gd name="T11" fmla="*/ 103 h 327"/>
                  <a:gd name="T12" fmla="*/ 115 w 145"/>
                  <a:gd name="T13" fmla="*/ 55 h 327"/>
                  <a:gd name="T14" fmla="*/ 91 w 145"/>
                  <a:gd name="T15" fmla="*/ 18 h 327"/>
                  <a:gd name="T16" fmla="*/ 66 w 145"/>
                  <a:gd name="T17" fmla="*/ 0 h 327"/>
                  <a:gd name="T18" fmla="*/ 36 w 145"/>
                  <a:gd name="T19" fmla="*/ 12 h 327"/>
                  <a:gd name="T20" fmla="*/ 18 w 145"/>
                  <a:gd name="T21" fmla="*/ 49 h 327"/>
                  <a:gd name="T22" fmla="*/ 0 w 145"/>
                  <a:gd name="T23" fmla="*/ 97 h 327"/>
                  <a:gd name="T24" fmla="*/ 0 w 145"/>
                  <a:gd name="T25" fmla="*/ 158 h 327"/>
                  <a:gd name="T26" fmla="*/ 6 w 145"/>
                  <a:gd name="T27" fmla="*/ 224 h 327"/>
                  <a:gd name="T28" fmla="*/ 24 w 145"/>
                  <a:gd name="T29" fmla="*/ 279 h 327"/>
                  <a:gd name="T30" fmla="*/ 48 w 145"/>
                  <a:gd name="T31" fmla="*/ 315 h 327"/>
                  <a:gd name="T32" fmla="*/ 78 w 145"/>
                  <a:gd name="T33" fmla="*/ 327 h 32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5"/>
                  <a:gd name="T52" fmla="*/ 0 h 327"/>
                  <a:gd name="T53" fmla="*/ 145 w 145"/>
                  <a:gd name="T54" fmla="*/ 327 h 32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5" h="327">
                    <a:moveTo>
                      <a:pt x="78" y="327"/>
                    </a:moveTo>
                    <a:lnTo>
                      <a:pt x="109" y="315"/>
                    </a:lnTo>
                    <a:lnTo>
                      <a:pt x="133" y="285"/>
                    </a:lnTo>
                    <a:lnTo>
                      <a:pt x="145" y="230"/>
                    </a:lnTo>
                    <a:lnTo>
                      <a:pt x="145" y="170"/>
                    </a:lnTo>
                    <a:lnTo>
                      <a:pt x="133" y="103"/>
                    </a:lnTo>
                    <a:lnTo>
                      <a:pt x="115" y="55"/>
                    </a:lnTo>
                    <a:lnTo>
                      <a:pt x="91" y="18"/>
                    </a:lnTo>
                    <a:lnTo>
                      <a:pt x="66" y="0"/>
                    </a:lnTo>
                    <a:lnTo>
                      <a:pt x="36" y="12"/>
                    </a:lnTo>
                    <a:lnTo>
                      <a:pt x="18" y="49"/>
                    </a:lnTo>
                    <a:lnTo>
                      <a:pt x="0" y="97"/>
                    </a:lnTo>
                    <a:lnTo>
                      <a:pt x="0" y="158"/>
                    </a:lnTo>
                    <a:lnTo>
                      <a:pt x="6" y="224"/>
                    </a:lnTo>
                    <a:lnTo>
                      <a:pt x="24" y="279"/>
                    </a:lnTo>
                    <a:lnTo>
                      <a:pt x="48" y="315"/>
                    </a:lnTo>
                    <a:lnTo>
                      <a:pt x="78" y="327"/>
                    </a:lnTo>
                    <a:close/>
                  </a:path>
                </a:pathLst>
              </a:custGeom>
              <a:solidFill>
                <a:srgbClr val="FFFFFF"/>
              </a:solidFill>
              <a:ln w="9525">
                <a:noFill/>
                <a:round/>
                <a:headEnd/>
                <a:tailEnd/>
              </a:ln>
            </p:spPr>
            <p:txBody>
              <a:bodyPr/>
              <a:lstStyle/>
              <a:p>
                <a:endParaRPr lang="en-US"/>
              </a:p>
            </p:txBody>
          </p:sp>
          <p:sp>
            <p:nvSpPr>
              <p:cNvPr id="2504" name="Freeform 2301"/>
              <p:cNvSpPr>
                <a:spLocks/>
              </p:cNvSpPr>
              <p:nvPr/>
            </p:nvSpPr>
            <p:spPr bwMode="auto">
              <a:xfrm rot="719888">
                <a:off x="6128" y="12059"/>
                <a:ext cx="297" cy="308"/>
              </a:xfrm>
              <a:custGeom>
                <a:avLst/>
                <a:gdLst>
                  <a:gd name="T0" fmla="*/ 0 w 297"/>
                  <a:gd name="T1" fmla="*/ 97 h 308"/>
                  <a:gd name="T2" fmla="*/ 0 w 297"/>
                  <a:gd name="T3" fmla="*/ 60 h 308"/>
                  <a:gd name="T4" fmla="*/ 18 w 297"/>
                  <a:gd name="T5" fmla="*/ 42 h 308"/>
                  <a:gd name="T6" fmla="*/ 42 w 297"/>
                  <a:gd name="T7" fmla="*/ 30 h 308"/>
                  <a:gd name="T8" fmla="*/ 79 w 297"/>
                  <a:gd name="T9" fmla="*/ 24 h 308"/>
                  <a:gd name="T10" fmla="*/ 121 w 297"/>
                  <a:gd name="T11" fmla="*/ 24 h 308"/>
                  <a:gd name="T12" fmla="*/ 163 w 297"/>
                  <a:gd name="T13" fmla="*/ 18 h 308"/>
                  <a:gd name="T14" fmla="*/ 206 w 297"/>
                  <a:gd name="T15" fmla="*/ 12 h 308"/>
                  <a:gd name="T16" fmla="*/ 248 w 297"/>
                  <a:gd name="T17" fmla="*/ 0 h 308"/>
                  <a:gd name="T18" fmla="*/ 260 w 297"/>
                  <a:gd name="T19" fmla="*/ 48 h 308"/>
                  <a:gd name="T20" fmla="*/ 272 w 297"/>
                  <a:gd name="T21" fmla="*/ 97 h 308"/>
                  <a:gd name="T22" fmla="*/ 291 w 297"/>
                  <a:gd name="T23" fmla="*/ 151 h 308"/>
                  <a:gd name="T24" fmla="*/ 297 w 297"/>
                  <a:gd name="T25" fmla="*/ 212 h 308"/>
                  <a:gd name="T26" fmla="*/ 279 w 297"/>
                  <a:gd name="T27" fmla="*/ 242 h 308"/>
                  <a:gd name="T28" fmla="*/ 248 w 297"/>
                  <a:gd name="T29" fmla="*/ 266 h 308"/>
                  <a:gd name="T30" fmla="*/ 218 w 297"/>
                  <a:gd name="T31" fmla="*/ 284 h 308"/>
                  <a:gd name="T32" fmla="*/ 182 w 297"/>
                  <a:gd name="T33" fmla="*/ 296 h 308"/>
                  <a:gd name="T34" fmla="*/ 145 w 297"/>
                  <a:gd name="T35" fmla="*/ 308 h 308"/>
                  <a:gd name="T36" fmla="*/ 109 w 297"/>
                  <a:gd name="T37" fmla="*/ 308 h 308"/>
                  <a:gd name="T38" fmla="*/ 79 w 297"/>
                  <a:gd name="T39" fmla="*/ 308 h 308"/>
                  <a:gd name="T40" fmla="*/ 60 w 297"/>
                  <a:gd name="T41" fmla="*/ 302 h 308"/>
                  <a:gd name="T42" fmla="*/ 36 w 297"/>
                  <a:gd name="T43" fmla="*/ 272 h 308"/>
                  <a:gd name="T44" fmla="*/ 18 w 297"/>
                  <a:gd name="T45" fmla="*/ 218 h 308"/>
                  <a:gd name="T46" fmla="*/ 6 w 297"/>
                  <a:gd name="T47" fmla="*/ 157 h 308"/>
                  <a:gd name="T48" fmla="*/ 0 w 297"/>
                  <a:gd name="T49" fmla="*/ 97 h 30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97"/>
                  <a:gd name="T76" fmla="*/ 0 h 308"/>
                  <a:gd name="T77" fmla="*/ 297 w 297"/>
                  <a:gd name="T78" fmla="*/ 308 h 30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97" h="308">
                    <a:moveTo>
                      <a:pt x="0" y="97"/>
                    </a:moveTo>
                    <a:lnTo>
                      <a:pt x="0" y="60"/>
                    </a:lnTo>
                    <a:lnTo>
                      <a:pt x="18" y="42"/>
                    </a:lnTo>
                    <a:lnTo>
                      <a:pt x="42" y="30"/>
                    </a:lnTo>
                    <a:lnTo>
                      <a:pt x="79" y="24"/>
                    </a:lnTo>
                    <a:lnTo>
                      <a:pt x="121" y="24"/>
                    </a:lnTo>
                    <a:lnTo>
                      <a:pt x="163" y="18"/>
                    </a:lnTo>
                    <a:lnTo>
                      <a:pt x="206" y="12"/>
                    </a:lnTo>
                    <a:lnTo>
                      <a:pt x="248" y="0"/>
                    </a:lnTo>
                    <a:lnTo>
                      <a:pt x="260" y="48"/>
                    </a:lnTo>
                    <a:lnTo>
                      <a:pt x="272" y="97"/>
                    </a:lnTo>
                    <a:lnTo>
                      <a:pt x="291" y="151"/>
                    </a:lnTo>
                    <a:lnTo>
                      <a:pt x="297" y="212"/>
                    </a:lnTo>
                    <a:lnTo>
                      <a:pt x="279" y="242"/>
                    </a:lnTo>
                    <a:lnTo>
                      <a:pt x="248" y="266"/>
                    </a:lnTo>
                    <a:lnTo>
                      <a:pt x="218" y="284"/>
                    </a:lnTo>
                    <a:lnTo>
                      <a:pt x="182" y="296"/>
                    </a:lnTo>
                    <a:lnTo>
                      <a:pt x="145" y="308"/>
                    </a:lnTo>
                    <a:lnTo>
                      <a:pt x="109" y="308"/>
                    </a:lnTo>
                    <a:lnTo>
                      <a:pt x="79" y="308"/>
                    </a:lnTo>
                    <a:lnTo>
                      <a:pt x="60" y="302"/>
                    </a:lnTo>
                    <a:lnTo>
                      <a:pt x="36" y="272"/>
                    </a:lnTo>
                    <a:lnTo>
                      <a:pt x="18" y="218"/>
                    </a:lnTo>
                    <a:lnTo>
                      <a:pt x="6" y="157"/>
                    </a:lnTo>
                    <a:lnTo>
                      <a:pt x="0" y="97"/>
                    </a:lnTo>
                    <a:close/>
                  </a:path>
                </a:pathLst>
              </a:custGeom>
              <a:solidFill>
                <a:srgbClr val="FFFFFF"/>
              </a:solidFill>
              <a:ln w="9525">
                <a:noFill/>
                <a:round/>
                <a:headEnd/>
                <a:tailEnd/>
              </a:ln>
            </p:spPr>
            <p:txBody>
              <a:bodyPr/>
              <a:lstStyle/>
              <a:p>
                <a:endParaRPr lang="en-US"/>
              </a:p>
            </p:txBody>
          </p:sp>
          <p:sp>
            <p:nvSpPr>
              <p:cNvPr id="2505" name="Freeform 2302"/>
              <p:cNvSpPr>
                <a:spLocks/>
              </p:cNvSpPr>
              <p:nvPr/>
            </p:nvSpPr>
            <p:spPr bwMode="auto">
              <a:xfrm rot="719888">
                <a:off x="11254" y="11996"/>
                <a:ext cx="346" cy="314"/>
              </a:xfrm>
              <a:custGeom>
                <a:avLst/>
                <a:gdLst>
                  <a:gd name="T0" fmla="*/ 339 w 346"/>
                  <a:gd name="T1" fmla="*/ 0 h 314"/>
                  <a:gd name="T2" fmla="*/ 346 w 346"/>
                  <a:gd name="T3" fmla="*/ 66 h 314"/>
                  <a:gd name="T4" fmla="*/ 346 w 346"/>
                  <a:gd name="T5" fmla="*/ 127 h 314"/>
                  <a:gd name="T6" fmla="*/ 327 w 346"/>
                  <a:gd name="T7" fmla="*/ 181 h 314"/>
                  <a:gd name="T8" fmla="*/ 297 w 346"/>
                  <a:gd name="T9" fmla="*/ 230 h 314"/>
                  <a:gd name="T10" fmla="*/ 255 w 346"/>
                  <a:gd name="T11" fmla="*/ 266 h 314"/>
                  <a:gd name="T12" fmla="*/ 206 w 346"/>
                  <a:gd name="T13" fmla="*/ 296 h 314"/>
                  <a:gd name="T14" fmla="*/ 146 w 346"/>
                  <a:gd name="T15" fmla="*/ 314 h 314"/>
                  <a:gd name="T16" fmla="*/ 79 w 346"/>
                  <a:gd name="T17" fmla="*/ 314 h 314"/>
                  <a:gd name="T18" fmla="*/ 18 w 346"/>
                  <a:gd name="T19" fmla="*/ 290 h 314"/>
                  <a:gd name="T20" fmla="*/ 0 w 346"/>
                  <a:gd name="T21" fmla="*/ 230 h 314"/>
                  <a:gd name="T22" fmla="*/ 6 w 346"/>
                  <a:gd name="T23" fmla="*/ 169 h 314"/>
                  <a:gd name="T24" fmla="*/ 42 w 346"/>
                  <a:gd name="T25" fmla="*/ 121 h 314"/>
                  <a:gd name="T26" fmla="*/ 67 w 346"/>
                  <a:gd name="T27" fmla="*/ 109 h 314"/>
                  <a:gd name="T28" fmla="*/ 85 w 346"/>
                  <a:gd name="T29" fmla="*/ 109 h 314"/>
                  <a:gd name="T30" fmla="*/ 103 w 346"/>
                  <a:gd name="T31" fmla="*/ 109 h 314"/>
                  <a:gd name="T32" fmla="*/ 121 w 346"/>
                  <a:gd name="T33" fmla="*/ 109 h 314"/>
                  <a:gd name="T34" fmla="*/ 152 w 346"/>
                  <a:gd name="T35" fmla="*/ 103 h 314"/>
                  <a:gd name="T36" fmla="*/ 194 w 346"/>
                  <a:gd name="T37" fmla="*/ 84 h 314"/>
                  <a:gd name="T38" fmla="*/ 255 w 346"/>
                  <a:gd name="T39" fmla="*/ 54 h 314"/>
                  <a:gd name="T40" fmla="*/ 339 w 346"/>
                  <a:gd name="T41" fmla="*/ 0 h 3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6"/>
                  <a:gd name="T64" fmla="*/ 0 h 314"/>
                  <a:gd name="T65" fmla="*/ 346 w 346"/>
                  <a:gd name="T66" fmla="*/ 314 h 31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6" h="314">
                    <a:moveTo>
                      <a:pt x="339" y="0"/>
                    </a:moveTo>
                    <a:lnTo>
                      <a:pt x="346" y="66"/>
                    </a:lnTo>
                    <a:lnTo>
                      <a:pt x="346" y="127"/>
                    </a:lnTo>
                    <a:lnTo>
                      <a:pt x="327" y="181"/>
                    </a:lnTo>
                    <a:lnTo>
                      <a:pt x="297" y="230"/>
                    </a:lnTo>
                    <a:lnTo>
                      <a:pt x="255" y="266"/>
                    </a:lnTo>
                    <a:lnTo>
                      <a:pt x="206" y="296"/>
                    </a:lnTo>
                    <a:lnTo>
                      <a:pt x="146" y="314"/>
                    </a:lnTo>
                    <a:lnTo>
                      <a:pt x="79" y="314"/>
                    </a:lnTo>
                    <a:lnTo>
                      <a:pt x="18" y="290"/>
                    </a:lnTo>
                    <a:lnTo>
                      <a:pt x="0" y="230"/>
                    </a:lnTo>
                    <a:lnTo>
                      <a:pt x="6" y="169"/>
                    </a:lnTo>
                    <a:lnTo>
                      <a:pt x="42" y="121"/>
                    </a:lnTo>
                    <a:lnTo>
                      <a:pt x="67" y="109"/>
                    </a:lnTo>
                    <a:lnTo>
                      <a:pt x="85" y="109"/>
                    </a:lnTo>
                    <a:lnTo>
                      <a:pt x="103" y="109"/>
                    </a:lnTo>
                    <a:lnTo>
                      <a:pt x="121" y="109"/>
                    </a:lnTo>
                    <a:lnTo>
                      <a:pt x="152" y="103"/>
                    </a:lnTo>
                    <a:lnTo>
                      <a:pt x="194" y="84"/>
                    </a:lnTo>
                    <a:lnTo>
                      <a:pt x="255" y="54"/>
                    </a:lnTo>
                    <a:lnTo>
                      <a:pt x="339" y="0"/>
                    </a:lnTo>
                    <a:close/>
                  </a:path>
                </a:pathLst>
              </a:custGeom>
              <a:solidFill>
                <a:srgbClr val="FFFFFF"/>
              </a:solidFill>
              <a:ln w="9525">
                <a:noFill/>
                <a:round/>
                <a:headEnd/>
                <a:tailEnd/>
              </a:ln>
            </p:spPr>
            <p:txBody>
              <a:bodyPr/>
              <a:lstStyle/>
              <a:p>
                <a:endParaRPr lang="en-US"/>
              </a:p>
            </p:txBody>
          </p:sp>
          <p:sp>
            <p:nvSpPr>
              <p:cNvPr id="2506" name="Freeform 2303"/>
              <p:cNvSpPr>
                <a:spLocks/>
              </p:cNvSpPr>
              <p:nvPr/>
            </p:nvSpPr>
            <p:spPr bwMode="auto">
              <a:xfrm>
                <a:off x="6431" y="10036"/>
                <a:ext cx="5048" cy="2234"/>
              </a:xfrm>
              <a:custGeom>
                <a:avLst/>
                <a:gdLst>
                  <a:gd name="T0" fmla="*/ 3626 w 5048"/>
                  <a:gd name="T1" fmla="*/ 699 h 2234"/>
                  <a:gd name="T2" fmla="*/ 3382 w 5048"/>
                  <a:gd name="T3" fmla="*/ 827 h 2234"/>
                  <a:gd name="T4" fmla="*/ 3245 w 5048"/>
                  <a:gd name="T5" fmla="*/ 711 h 2234"/>
                  <a:gd name="T6" fmla="*/ 3130 w 5048"/>
                  <a:gd name="T7" fmla="*/ 470 h 2234"/>
                  <a:gd name="T8" fmla="*/ 2991 w 5048"/>
                  <a:gd name="T9" fmla="*/ 335 h 2234"/>
                  <a:gd name="T10" fmla="*/ 2924 w 5048"/>
                  <a:gd name="T11" fmla="*/ 210 h 2234"/>
                  <a:gd name="T12" fmla="*/ 2801 w 5048"/>
                  <a:gd name="T13" fmla="*/ 85 h 2234"/>
                  <a:gd name="T14" fmla="*/ 2562 w 5048"/>
                  <a:gd name="T15" fmla="*/ 47 h 2234"/>
                  <a:gd name="T16" fmla="*/ 2274 w 5048"/>
                  <a:gd name="T17" fmla="*/ 4 h 2234"/>
                  <a:gd name="T18" fmla="*/ 1969 w 5048"/>
                  <a:gd name="T19" fmla="*/ 38 h 2234"/>
                  <a:gd name="T20" fmla="*/ 1729 w 5048"/>
                  <a:gd name="T21" fmla="*/ 61 h 2234"/>
                  <a:gd name="T22" fmla="*/ 1449 w 5048"/>
                  <a:gd name="T23" fmla="*/ 94 h 2234"/>
                  <a:gd name="T24" fmla="*/ 1211 w 5048"/>
                  <a:gd name="T25" fmla="*/ 279 h 2234"/>
                  <a:gd name="T26" fmla="*/ 1038 w 5048"/>
                  <a:gd name="T27" fmla="*/ 601 h 2234"/>
                  <a:gd name="T28" fmla="*/ 910 w 5048"/>
                  <a:gd name="T29" fmla="*/ 878 h 2234"/>
                  <a:gd name="T30" fmla="*/ 628 w 5048"/>
                  <a:gd name="T31" fmla="*/ 1071 h 2234"/>
                  <a:gd name="T32" fmla="*/ 382 w 5048"/>
                  <a:gd name="T33" fmla="*/ 1149 h 2234"/>
                  <a:gd name="T34" fmla="*/ 248 w 5048"/>
                  <a:gd name="T35" fmla="*/ 1225 h 2234"/>
                  <a:gd name="T36" fmla="*/ 104 w 5048"/>
                  <a:gd name="T37" fmla="*/ 1492 h 2234"/>
                  <a:gd name="T38" fmla="*/ 30 w 5048"/>
                  <a:gd name="T39" fmla="*/ 1842 h 2234"/>
                  <a:gd name="T40" fmla="*/ 99 w 5048"/>
                  <a:gd name="T41" fmla="*/ 2011 h 2234"/>
                  <a:gd name="T42" fmla="*/ 140 w 5048"/>
                  <a:gd name="T43" fmla="*/ 2168 h 2234"/>
                  <a:gd name="T44" fmla="*/ 221 w 5048"/>
                  <a:gd name="T45" fmla="*/ 2198 h 2234"/>
                  <a:gd name="T46" fmla="*/ 377 w 5048"/>
                  <a:gd name="T47" fmla="*/ 2193 h 2234"/>
                  <a:gd name="T48" fmla="*/ 495 w 5048"/>
                  <a:gd name="T49" fmla="*/ 2076 h 2234"/>
                  <a:gd name="T50" fmla="*/ 670 w 5048"/>
                  <a:gd name="T51" fmla="*/ 1921 h 2234"/>
                  <a:gd name="T52" fmla="*/ 888 w 5048"/>
                  <a:gd name="T53" fmla="*/ 1801 h 2234"/>
                  <a:gd name="T54" fmla="*/ 1132 w 5048"/>
                  <a:gd name="T55" fmla="*/ 1729 h 2234"/>
                  <a:gd name="T56" fmla="*/ 1379 w 5048"/>
                  <a:gd name="T57" fmla="*/ 1707 h 2234"/>
                  <a:gd name="T58" fmla="*/ 1602 w 5048"/>
                  <a:gd name="T59" fmla="*/ 1736 h 2234"/>
                  <a:gd name="T60" fmla="*/ 1768 w 5048"/>
                  <a:gd name="T61" fmla="*/ 1802 h 2234"/>
                  <a:gd name="T62" fmla="*/ 1906 w 5048"/>
                  <a:gd name="T63" fmla="*/ 1967 h 2234"/>
                  <a:gd name="T64" fmla="*/ 1999 w 5048"/>
                  <a:gd name="T65" fmla="*/ 2204 h 2234"/>
                  <a:gd name="T66" fmla="*/ 2156 w 5048"/>
                  <a:gd name="T67" fmla="*/ 2132 h 2234"/>
                  <a:gd name="T68" fmla="*/ 2403 w 5048"/>
                  <a:gd name="T69" fmla="*/ 2111 h 2234"/>
                  <a:gd name="T70" fmla="*/ 2579 w 5048"/>
                  <a:gd name="T71" fmla="*/ 2216 h 2234"/>
                  <a:gd name="T72" fmla="*/ 2692 w 5048"/>
                  <a:gd name="T73" fmla="*/ 2122 h 2234"/>
                  <a:gd name="T74" fmla="*/ 2826 w 5048"/>
                  <a:gd name="T75" fmla="*/ 2071 h 2234"/>
                  <a:gd name="T76" fmla="*/ 2935 w 5048"/>
                  <a:gd name="T77" fmla="*/ 2143 h 2234"/>
                  <a:gd name="T78" fmla="*/ 2974 w 5048"/>
                  <a:gd name="T79" fmla="*/ 2220 h 2234"/>
                  <a:gd name="T80" fmla="*/ 3078 w 5048"/>
                  <a:gd name="T81" fmla="*/ 2230 h 2234"/>
                  <a:gd name="T82" fmla="*/ 3220 w 5048"/>
                  <a:gd name="T83" fmla="*/ 2142 h 2234"/>
                  <a:gd name="T84" fmla="*/ 3349 w 5048"/>
                  <a:gd name="T85" fmla="*/ 2033 h 2234"/>
                  <a:gd name="T86" fmla="*/ 3524 w 5048"/>
                  <a:gd name="T87" fmla="*/ 1879 h 2234"/>
                  <a:gd name="T88" fmla="*/ 3725 w 5048"/>
                  <a:gd name="T89" fmla="*/ 1748 h 2234"/>
                  <a:gd name="T90" fmla="*/ 3906 w 5048"/>
                  <a:gd name="T91" fmla="*/ 1687 h 2234"/>
                  <a:gd name="T92" fmla="*/ 4148 w 5048"/>
                  <a:gd name="T93" fmla="*/ 1652 h 2234"/>
                  <a:gd name="T94" fmla="*/ 4564 w 5048"/>
                  <a:gd name="T95" fmla="*/ 1709 h 2234"/>
                  <a:gd name="T96" fmla="*/ 4825 w 5048"/>
                  <a:gd name="T97" fmla="*/ 1939 h 2234"/>
                  <a:gd name="T98" fmla="*/ 4964 w 5048"/>
                  <a:gd name="T99" fmla="*/ 1956 h 2234"/>
                  <a:gd name="T100" fmla="*/ 5042 w 5048"/>
                  <a:gd name="T101" fmla="*/ 1879 h 2234"/>
                  <a:gd name="T102" fmla="*/ 4978 w 5048"/>
                  <a:gd name="T103" fmla="*/ 1686 h 2234"/>
                  <a:gd name="T104" fmla="*/ 5035 w 5048"/>
                  <a:gd name="T105" fmla="*/ 1475 h 2234"/>
                  <a:gd name="T106" fmla="*/ 4980 w 5048"/>
                  <a:gd name="T107" fmla="*/ 1327 h 2234"/>
                  <a:gd name="T108" fmla="*/ 4922 w 5048"/>
                  <a:gd name="T109" fmla="*/ 1018 h 2234"/>
                  <a:gd name="T110" fmla="*/ 4795 w 5048"/>
                  <a:gd name="T111" fmla="*/ 1022 h 223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048"/>
                  <a:gd name="T169" fmla="*/ 0 h 2234"/>
                  <a:gd name="T170" fmla="*/ 5048 w 5048"/>
                  <a:gd name="T171" fmla="*/ 2234 h 223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048" h="2234">
                    <a:moveTo>
                      <a:pt x="4021" y="765"/>
                    </a:moveTo>
                    <a:lnTo>
                      <a:pt x="3872" y="709"/>
                    </a:lnTo>
                    <a:lnTo>
                      <a:pt x="3626" y="699"/>
                    </a:lnTo>
                    <a:lnTo>
                      <a:pt x="3559" y="747"/>
                    </a:lnTo>
                    <a:lnTo>
                      <a:pt x="3481" y="799"/>
                    </a:lnTo>
                    <a:lnTo>
                      <a:pt x="3382" y="827"/>
                    </a:lnTo>
                    <a:lnTo>
                      <a:pt x="3328" y="816"/>
                    </a:lnTo>
                    <a:lnTo>
                      <a:pt x="3282" y="775"/>
                    </a:lnTo>
                    <a:lnTo>
                      <a:pt x="3245" y="711"/>
                    </a:lnTo>
                    <a:lnTo>
                      <a:pt x="3207" y="630"/>
                    </a:lnTo>
                    <a:lnTo>
                      <a:pt x="3169" y="547"/>
                    </a:lnTo>
                    <a:lnTo>
                      <a:pt x="3130" y="470"/>
                    </a:lnTo>
                    <a:lnTo>
                      <a:pt x="3081" y="404"/>
                    </a:lnTo>
                    <a:lnTo>
                      <a:pt x="3016" y="360"/>
                    </a:lnTo>
                    <a:lnTo>
                      <a:pt x="2991" y="335"/>
                    </a:lnTo>
                    <a:lnTo>
                      <a:pt x="2968" y="300"/>
                    </a:lnTo>
                    <a:lnTo>
                      <a:pt x="2945" y="258"/>
                    </a:lnTo>
                    <a:lnTo>
                      <a:pt x="2924" y="210"/>
                    </a:lnTo>
                    <a:lnTo>
                      <a:pt x="2892" y="160"/>
                    </a:lnTo>
                    <a:lnTo>
                      <a:pt x="2850" y="120"/>
                    </a:lnTo>
                    <a:lnTo>
                      <a:pt x="2801" y="85"/>
                    </a:lnTo>
                    <a:lnTo>
                      <a:pt x="2731" y="70"/>
                    </a:lnTo>
                    <a:lnTo>
                      <a:pt x="2652" y="60"/>
                    </a:lnTo>
                    <a:lnTo>
                      <a:pt x="2562" y="47"/>
                    </a:lnTo>
                    <a:lnTo>
                      <a:pt x="2467" y="27"/>
                    </a:lnTo>
                    <a:lnTo>
                      <a:pt x="2371" y="12"/>
                    </a:lnTo>
                    <a:lnTo>
                      <a:pt x="2274" y="4"/>
                    </a:lnTo>
                    <a:lnTo>
                      <a:pt x="2169" y="0"/>
                    </a:lnTo>
                    <a:lnTo>
                      <a:pt x="2068" y="9"/>
                    </a:lnTo>
                    <a:lnTo>
                      <a:pt x="1969" y="38"/>
                    </a:lnTo>
                    <a:lnTo>
                      <a:pt x="1897" y="54"/>
                    </a:lnTo>
                    <a:lnTo>
                      <a:pt x="1815" y="61"/>
                    </a:lnTo>
                    <a:lnTo>
                      <a:pt x="1729" y="61"/>
                    </a:lnTo>
                    <a:lnTo>
                      <a:pt x="1635" y="66"/>
                    </a:lnTo>
                    <a:lnTo>
                      <a:pt x="1541" y="71"/>
                    </a:lnTo>
                    <a:lnTo>
                      <a:pt x="1449" y="94"/>
                    </a:lnTo>
                    <a:lnTo>
                      <a:pt x="1362" y="126"/>
                    </a:lnTo>
                    <a:lnTo>
                      <a:pt x="1287" y="184"/>
                    </a:lnTo>
                    <a:lnTo>
                      <a:pt x="1211" y="279"/>
                    </a:lnTo>
                    <a:lnTo>
                      <a:pt x="1145" y="383"/>
                    </a:lnTo>
                    <a:lnTo>
                      <a:pt x="1091" y="495"/>
                    </a:lnTo>
                    <a:lnTo>
                      <a:pt x="1038" y="601"/>
                    </a:lnTo>
                    <a:lnTo>
                      <a:pt x="996" y="710"/>
                    </a:lnTo>
                    <a:lnTo>
                      <a:pt x="952" y="799"/>
                    </a:lnTo>
                    <a:lnTo>
                      <a:pt x="910" y="878"/>
                    </a:lnTo>
                    <a:lnTo>
                      <a:pt x="864" y="923"/>
                    </a:lnTo>
                    <a:lnTo>
                      <a:pt x="735" y="1007"/>
                    </a:lnTo>
                    <a:lnTo>
                      <a:pt x="628" y="1071"/>
                    </a:lnTo>
                    <a:lnTo>
                      <a:pt x="528" y="1106"/>
                    </a:lnTo>
                    <a:lnTo>
                      <a:pt x="447" y="1132"/>
                    </a:lnTo>
                    <a:lnTo>
                      <a:pt x="382" y="1149"/>
                    </a:lnTo>
                    <a:lnTo>
                      <a:pt x="322" y="1167"/>
                    </a:lnTo>
                    <a:lnTo>
                      <a:pt x="280" y="1189"/>
                    </a:lnTo>
                    <a:lnTo>
                      <a:pt x="248" y="1225"/>
                    </a:lnTo>
                    <a:lnTo>
                      <a:pt x="210" y="1286"/>
                    </a:lnTo>
                    <a:lnTo>
                      <a:pt x="155" y="1373"/>
                    </a:lnTo>
                    <a:lnTo>
                      <a:pt x="104" y="1492"/>
                    </a:lnTo>
                    <a:lnTo>
                      <a:pt x="89" y="1619"/>
                    </a:lnTo>
                    <a:lnTo>
                      <a:pt x="77" y="1740"/>
                    </a:lnTo>
                    <a:lnTo>
                      <a:pt x="30" y="1842"/>
                    </a:lnTo>
                    <a:lnTo>
                      <a:pt x="0" y="1922"/>
                    </a:lnTo>
                    <a:lnTo>
                      <a:pt x="29" y="1965"/>
                    </a:lnTo>
                    <a:lnTo>
                      <a:pt x="99" y="2011"/>
                    </a:lnTo>
                    <a:lnTo>
                      <a:pt x="138" y="2063"/>
                    </a:lnTo>
                    <a:lnTo>
                      <a:pt x="145" y="2119"/>
                    </a:lnTo>
                    <a:lnTo>
                      <a:pt x="140" y="2168"/>
                    </a:lnTo>
                    <a:lnTo>
                      <a:pt x="149" y="2183"/>
                    </a:lnTo>
                    <a:lnTo>
                      <a:pt x="180" y="2189"/>
                    </a:lnTo>
                    <a:lnTo>
                      <a:pt x="221" y="2198"/>
                    </a:lnTo>
                    <a:lnTo>
                      <a:pt x="270" y="2201"/>
                    </a:lnTo>
                    <a:lnTo>
                      <a:pt x="326" y="2201"/>
                    </a:lnTo>
                    <a:lnTo>
                      <a:pt x="377" y="2193"/>
                    </a:lnTo>
                    <a:lnTo>
                      <a:pt x="419" y="2172"/>
                    </a:lnTo>
                    <a:lnTo>
                      <a:pt x="450" y="2141"/>
                    </a:lnTo>
                    <a:lnTo>
                      <a:pt x="495" y="2076"/>
                    </a:lnTo>
                    <a:lnTo>
                      <a:pt x="544" y="2018"/>
                    </a:lnTo>
                    <a:lnTo>
                      <a:pt x="604" y="1970"/>
                    </a:lnTo>
                    <a:lnTo>
                      <a:pt x="670" y="1921"/>
                    </a:lnTo>
                    <a:lnTo>
                      <a:pt x="742" y="1875"/>
                    </a:lnTo>
                    <a:lnTo>
                      <a:pt x="812" y="1834"/>
                    </a:lnTo>
                    <a:lnTo>
                      <a:pt x="888" y="1801"/>
                    </a:lnTo>
                    <a:lnTo>
                      <a:pt x="968" y="1775"/>
                    </a:lnTo>
                    <a:lnTo>
                      <a:pt x="1053" y="1749"/>
                    </a:lnTo>
                    <a:lnTo>
                      <a:pt x="1132" y="1729"/>
                    </a:lnTo>
                    <a:lnTo>
                      <a:pt x="1216" y="1716"/>
                    </a:lnTo>
                    <a:lnTo>
                      <a:pt x="1298" y="1708"/>
                    </a:lnTo>
                    <a:lnTo>
                      <a:pt x="1379" y="1707"/>
                    </a:lnTo>
                    <a:lnTo>
                      <a:pt x="1458" y="1712"/>
                    </a:lnTo>
                    <a:lnTo>
                      <a:pt x="1531" y="1721"/>
                    </a:lnTo>
                    <a:lnTo>
                      <a:pt x="1602" y="1736"/>
                    </a:lnTo>
                    <a:lnTo>
                      <a:pt x="1660" y="1755"/>
                    </a:lnTo>
                    <a:lnTo>
                      <a:pt x="1718" y="1773"/>
                    </a:lnTo>
                    <a:lnTo>
                      <a:pt x="1768" y="1802"/>
                    </a:lnTo>
                    <a:lnTo>
                      <a:pt x="1814" y="1844"/>
                    </a:lnTo>
                    <a:lnTo>
                      <a:pt x="1859" y="1896"/>
                    </a:lnTo>
                    <a:lnTo>
                      <a:pt x="1906" y="1967"/>
                    </a:lnTo>
                    <a:lnTo>
                      <a:pt x="1943" y="2056"/>
                    </a:lnTo>
                    <a:lnTo>
                      <a:pt x="1975" y="2168"/>
                    </a:lnTo>
                    <a:lnTo>
                      <a:pt x="1999" y="2204"/>
                    </a:lnTo>
                    <a:lnTo>
                      <a:pt x="2036" y="2199"/>
                    </a:lnTo>
                    <a:lnTo>
                      <a:pt x="2093" y="2169"/>
                    </a:lnTo>
                    <a:lnTo>
                      <a:pt x="2156" y="2132"/>
                    </a:lnTo>
                    <a:lnTo>
                      <a:pt x="2231" y="2099"/>
                    </a:lnTo>
                    <a:lnTo>
                      <a:pt x="2315" y="2086"/>
                    </a:lnTo>
                    <a:lnTo>
                      <a:pt x="2403" y="2111"/>
                    </a:lnTo>
                    <a:lnTo>
                      <a:pt x="2498" y="2186"/>
                    </a:lnTo>
                    <a:lnTo>
                      <a:pt x="2535" y="2212"/>
                    </a:lnTo>
                    <a:lnTo>
                      <a:pt x="2579" y="2216"/>
                    </a:lnTo>
                    <a:lnTo>
                      <a:pt x="2614" y="2192"/>
                    </a:lnTo>
                    <a:lnTo>
                      <a:pt x="2651" y="2163"/>
                    </a:lnTo>
                    <a:lnTo>
                      <a:pt x="2692" y="2122"/>
                    </a:lnTo>
                    <a:lnTo>
                      <a:pt x="2728" y="2093"/>
                    </a:lnTo>
                    <a:lnTo>
                      <a:pt x="2776" y="2072"/>
                    </a:lnTo>
                    <a:lnTo>
                      <a:pt x="2826" y="2071"/>
                    </a:lnTo>
                    <a:lnTo>
                      <a:pt x="2878" y="2088"/>
                    </a:lnTo>
                    <a:lnTo>
                      <a:pt x="2916" y="2114"/>
                    </a:lnTo>
                    <a:lnTo>
                      <a:pt x="2935" y="2143"/>
                    </a:lnTo>
                    <a:lnTo>
                      <a:pt x="2947" y="2170"/>
                    </a:lnTo>
                    <a:lnTo>
                      <a:pt x="2961" y="2199"/>
                    </a:lnTo>
                    <a:lnTo>
                      <a:pt x="2974" y="2220"/>
                    </a:lnTo>
                    <a:lnTo>
                      <a:pt x="2997" y="2231"/>
                    </a:lnTo>
                    <a:lnTo>
                      <a:pt x="3039" y="2234"/>
                    </a:lnTo>
                    <a:lnTo>
                      <a:pt x="3078" y="2230"/>
                    </a:lnTo>
                    <a:lnTo>
                      <a:pt x="3119" y="2207"/>
                    </a:lnTo>
                    <a:lnTo>
                      <a:pt x="3169" y="2180"/>
                    </a:lnTo>
                    <a:lnTo>
                      <a:pt x="3220" y="2142"/>
                    </a:lnTo>
                    <a:lnTo>
                      <a:pt x="3264" y="2108"/>
                    </a:lnTo>
                    <a:lnTo>
                      <a:pt x="3310" y="2068"/>
                    </a:lnTo>
                    <a:lnTo>
                      <a:pt x="3349" y="2033"/>
                    </a:lnTo>
                    <a:lnTo>
                      <a:pt x="3378" y="2008"/>
                    </a:lnTo>
                    <a:lnTo>
                      <a:pt x="3450" y="1937"/>
                    </a:lnTo>
                    <a:lnTo>
                      <a:pt x="3524" y="1879"/>
                    </a:lnTo>
                    <a:lnTo>
                      <a:pt x="3591" y="1824"/>
                    </a:lnTo>
                    <a:lnTo>
                      <a:pt x="3662" y="1784"/>
                    </a:lnTo>
                    <a:lnTo>
                      <a:pt x="3725" y="1748"/>
                    </a:lnTo>
                    <a:lnTo>
                      <a:pt x="3792" y="1725"/>
                    </a:lnTo>
                    <a:lnTo>
                      <a:pt x="3845" y="1706"/>
                    </a:lnTo>
                    <a:lnTo>
                      <a:pt x="3906" y="1687"/>
                    </a:lnTo>
                    <a:lnTo>
                      <a:pt x="3950" y="1678"/>
                    </a:lnTo>
                    <a:lnTo>
                      <a:pt x="4034" y="1665"/>
                    </a:lnTo>
                    <a:lnTo>
                      <a:pt x="4148" y="1652"/>
                    </a:lnTo>
                    <a:lnTo>
                      <a:pt x="4280" y="1649"/>
                    </a:lnTo>
                    <a:lnTo>
                      <a:pt x="4424" y="1667"/>
                    </a:lnTo>
                    <a:lnTo>
                      <a:pt x="4564" y="1709"/>
                    </a:lnTo>
                    <a:lnTo>
                      <a:pt x="4690" y="1786"/>
                    </a:lnTo>
                    <a:lnTo>
                      <a:pt x="4794" y="1907"/>
                    </a:lnTo>
                    <a:lnTo>
                      <a:pt x="4825" y="1939"/>
                    </a:lnTo>
                    <a:lnTo>
                      <a:pt x="4864" y="1959"/>
                    </a:lnTo>
                    <a:lnTo>
                      <a:pt x="4913" y="1963"/>
                    </a:lnTo>
                    <a:lnTo>
                      <a:pt x="4964" y="1956"/>
                    </a:lnTo>
                    <a:lnTo>
                      <a:pt x="5005" y="1940"/>
                    </a:lnTo>
                    <a:lnTo>
                      <a:pt x="5035" y="1915"/>
                    </a:lnTo>
                    <a:lnTo>
                      <a:pt x="5042" y="1879"/>
                    </a:lnTo>
                    <a:lnTo>
                      <a:pt x="5020" y="1838"/>
                    </a:lnTo>
                    <a:lnTo>
                      <a:pt x="4981" y="1761"/>
                    </a:lnTo>
                    <a:lnTo>
                      <a:pt x="4978" y="1686"/>
                    </a:lnTo>
                    <a:lnTo>
                      <a:pt x="4993" y="1615"/>
                    </a:lnTo>
                    <a:lnTo>
                      <a:pt x="5016" y="1539"/>
                    </a:lnTo>
                    <a:lnTo>
                      <a:pt x="5035" y="1475"/>
                    </a:lnTo>
                    <a:lnTo>
                      <a:pt x="5048" y="1416"/>
                    </a:lnTo>
                    <a:lnTo>
                      <a:pt x="5034" y="1364"/>
                    </a:lnTo>
                    <a:lnTo>
                      <a:pt x="4980" y="1327"/>
                    </a:lnTo>
                    <a:lnTo>
                      <a:pt x="4984" y="1162"/>
                    </a:lnTo>
                    <a:lnTo>
                      <a:pt x="4961" y="1064"/>
                    </a:lnTo>
                    <a:lnTo>
                      <a:pt x="4922" y="1018"/>
                    </a:lnTo>
                    <a:lnTo>
                      <a:pt x="4861" y="1012"/>
                    </a:lnTo>
                    <a:lnTo>
                      <a:pt x="4795" y="1028"/>
                    </a:lnTo>
                    <a:lnTo>
                      <a:pt x="4795" y="1022"/>
                    </a:lnTo>
                    <a:lnTo>
                      <a:pt x="4387" y="824"/>
                    </a:lnTo>
                  </a:path>
                </a:pathLst>
              </a:custGeom>
              <a:solidFill>
                <a:srgbClr val="00CA78"/>
              </a:solidFill>
              <a:ln w="9525">
                <a:noFill/>
                <a:round/>
                <a:headEnd/>
                <a:tailEnd/>
              </a:ln>
            </p:spPr>
            <p:txBody>
              <a:bodyPr/>
              <a:lstStyle/>
              <a:p>
                <a:endParaRPr lang="en-US"/>
              </a:p>
            </p:txBody>
          </p:sp>
          <p:sp>
            <p:nvSpPr>
              <p:cNvPr id="2507" name="Freeform 2304"/>
              <p:cNvSpPr>
                <a:spLocks/>
              </p:cNvSpPr>
              <p:nvPr/>
            </p:nvSpPr>
            <p:spPr bwMode="auto">
              <a:xfrm rot="719888">
                <a:off x="8570" y="10268"/>
                <a:ext cx="945" cy="636"/>
              </a:xfrm>
              <a:custGeom>
                <a:avLst/>
                <a:gdLst>
                  <a:gd name="T0" fmla="*/ 945 w 945"/>
                  <a:gd name="T1" fmla="*/ 436 h 636"/>
                  <a:gd name="T2" fmla="*/ 909 w 945"/>
                  <a:gd name="T3" fmla="*/ 454 h 636"/>
                  <a:gd name="T4" fmla="*/ 824 w 945"/>
                  <a:gd name="T5" fmla="*/ 490 h 636"/>
                  <a:gd name="T6" fmla="*/ 709 w 945"/>
                  <a:gd name="T7" fmla="*/ 527 h 636"/>
                  <a:gd name="T8" fmla="*/ 570 w 945"/>
                  <a:gd name="T9" fmla="*/ 563 h 636"/>
                  <a:gd name="T10" fmla="*/ 430 w 945"/>
                  <a:gd name="T11" fmla="*/ 599 h 636"/>
                  <a:gd name="T12" fmla="*/ 297 w 945"/>
                  <a:gd name="T13" fmla="*/ 624 h 636"/>
                  <a:gd name="T14" fmla="*/ 194 w 945"/>
                  <a:gd name="T15" fmla="*/ 636 h 636"/>
                  <a:gd name="T16" fmla="*/ 127 w 945"/>
                  <a:gd name="T17" fmla="*/ 630 h 636"/>
                  <a:gd name="T18" fmla="*/ 85 w 945"/>
                  <a:gd name="T19" fmla="*/ 545 h 636"/>
                  <a:gd name="T20" fmla="*/ 36 w 945"/>
                  <a:gd name="T21" fmla="*/ 369 h 636"/>
                  <a:gd name="T22" fmla="*/ 6 w 945"/>
                  <a:gd name="T23" fmla="*/ 188 h 636"/>
                  <a:gd name="T24" fmla="*/ 0 w 945"/>
                  <a:gd name="T25" fmla="*/ 91 h 636"/>
                  <a:gd name="T26" fmla="*/ 30 w 945"/>
                  <a:gd name="T27" fmla="*/ 79 h 636"/>
                  <a:gd name="T28" fmla="*/ 78 w 945"/>
                  <a:gd name="T29" fmla="*/ 61 h 636"/>
                  <a:gd name="T30" fmla="*/ 151 w 945"/>
                  <a:gd name="T31" fmla="*/ 49 h 636"/>
                  <a:gd name="T32" fmla="*/ 236 w 945"/>
                  <a:gd name="T33" fmla="*/ 30 h 636"/>
                  <a:gd name="T34" fmla="*/ 315 w 945"/>
                  <a:gd name="T35" fmla="*/ 18 h 636"/>
                  <a:gd name="T36" fmla="*/ 388 w 945"/>
                  <a:gd name="T37" fmla="*/ 6 h 636"/>
                  <a:gd name="T38" fmla="*/ 448 w 945"/>
                  <a:gd name="T39" fmla="*/ 0 h 636"/>
                  <a:gd name="T40" fmla="*/ 479 w 945"/>
                  <a:gd name="T41" fmla="*/ 0 h 636"/>
                  <a:gd name="T42" fmla="*/ 515 w 945"/>
                  <a:gd name="T43" fmla="*/ 18 h 636"/>
                  <a:gd name="T44" fmla="*/ 576 w 945"/>
                  <a:gd name="T45" fmla="*/ 61 h 636"/>
                  <a:gd name="T46" fmla="*/ 654 w 945"/>
                  <a:gd name="T47" fmla="*/ 127 h 636"/>
                  <a:gd name="T48" fmla="*/ 739 w 945"/>
                  <a:gd name="T49" fmla="*/ 200 h 636"/>
                  <a:gd name="T50" fmla="*/ 824 w 945"/>
                  <a:gd name="T51" fmla="*/ 279 h 636"/>
                  <a:gd name="T52" fmla="*/ 891 w 945"/>
                  <a:gd name="T53" fmla="*/ 345 h 636"/>
                  <a:gd name="T54" fmla="*/ 933 w 945"/>
                  <a:gd name="T55" fmla="*/ 400 h 636"/>
                  <a:gd name="T56" fmla="*/ 945 w 945"/>
                  <a:gd name="T57" fmla="*/ 436 h 6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945"/>
                  <a:gd name="T88" fmla="*/ 0 h 636"/>
                  <a:gd name="T89" fmla="*/ 945 w 945"/>
                  <a:gd name="T90" fmla="*/ 636 h 6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945" h="636">
                    <a:moveTo>
                      <a:pt x="945" y="436"/>
                    </a:moveTo>
                    <a:lnTo>
                      <a:pt x="909" y="454"/>
                    </a:lnTo>
                    <a:lnTo>
                      <a:pt x="824" y="490"/>
                    </a:lnTo>
                    <a:lnTo>
                      <a:pt x="709" y="527"/>
                    </a:lnTo>
                    <a:lnTo>
                      <a:pt x="570" y="563"/>
                    </a:lnTo>
                    <a:lnTo>
                      <a:pt x="430" y="599"/>
                    </a:lnTo>
                    <a:lnTo>
                      <a:pt x="297" y="624"/>
                    </a:lnTo>
                    <a:lnTo>
                      <a:pt x="194" y="636"/>
                    </a:lnTo>
                    <a:lnTo>
                      <a:pt x="127" y="630"/>
                    </a:lnTo>
                    <a:lnTo>
                      <a:pt x="85" y="545"/>
                    </a:lnTo>
                    <a:lnTo>
                      <a:pt x="36" y="369"/>
                    </a:lnTo>
                    <a:lnTo>
                      <a:pt x="6" y="188"/>
                    </a:lnTo>
                    <a:lnTo>
                      <a:pt x="0" y="91"/>
                    </a:lnTo>
                    <a:lnTo>
                      <a:pt x="30" y="79"/>
                    </a:lnTo>
                    <a:lnTo>
                      <a:pt x="78" y="61"/>
                    </a:lnTo>
                    <a:lnTo>
                      <a:pt x="151" y="49"/>
                    </a:lnTo>
                    <a:lnTo>
                      <a:pt x="236" y="30"/>
                    </a:lnTo>
                    <a:lnTo>
                      <a:pt x="315" y="18"/>
                    </a:lnTo>
                    <a:lnTo>
                      <a:pt x="388" y="6"/>
                    </a:lnTo>
                    <a:lnTo>
                      <a:pt x="448" y="0"/>
                    </a:lnTo>
                    <a:lnTo>
                      <a:pt x="479" y="0"/>
                    </a:lnTo>
                    <a:lnTo>
                      <a:pt x="515" y="18"/>
                    </a:lnTo>
                    <a:lnTo>
                      <a:pt x="576" y="61"/>
                    </a:lnTo>
                    <a:lnTo>
                      <a:pt x="654" y="127"/>
                    </a:lnTo>
                    <a:lnTo>
                      <a:pt x="739" y="200"/>
                    </a:lnTo>
                    <a:lnTo>
                      <a:pt x="824" y="279"/>
                    </a:lnTo>
                    <a:lnTo>
                      <a:pt x="891" y="345"/>
                    </a:lnTo>
                    <a:lnTo>
                      <a:pt x="933" y="400"/>
                    </a:lnTo>
                    <a:lnTo>
                      <a:pt x="945" y="436"/>
                    </a:lnTo>
                    <a:close/>
                  </a:path>
                </a:pathLst>
              </a:custGeom>
              <a:solidFill>
                <a:srgbClr val="000000"/>
              </a:solidFill>
              <a:ln w="9525">
                <a:noFill/>
                <a:round/>
                <a:headEnd/>
                <a:tailEnd/>
              </a:ln>
            </p:spPr>
            <p:txBody>
              <a:bodyPr/>
              <a:lstStyle/>
              <a:p>
                <a:endParaRPr lang="en-US"/>
              </a:p>
            </p:txBody>
          </p:sp>
          <p:sp>
            <p:nvSpPr>
              <p:cNvPr id="2508" name="Freeform 2305"/>
              <p:cNvSpPr>
                <a:spLocks/>
              </p:cNvSpPr>
              <p:nvPr/>
            </p:nvSpPr>
            <p:spPr bwMode="auto">
              <a:xfrm rot="719888">
                <a:off x="7731" y="10268"/>
                <a:ext cx="697" cy="678"/>
              </a:xfrm>
              <a:custGeom>
                <a:avLst/>
                <a:gdLst>
                  <a:gd name="T0" fmla="*/ 546 w 697"/>
                  <a:gd name="T1" fmla="*/ 6 h 678"/>
                  <a:gd name="T2" fmla="*/ 588 w 697"/>
                  <a:gd name="T3" fmla="*/ 79 h 678"/>
                  <a:gd name="T4" fmla="*/ 631 w 697"/>
                  <a:gd name="T5" fmla="*/ 230 h 678"/>
                  <a:gd name="T6" fmla="*/ 667 w 697"/>
                  <a:gd name="T7" fmla="*/ 381 h 678"/>
                  <a:gd name="T8" fmla="*/ 697 w 697"/>
                  <a:gd name="T9" fmla="*/ 478 h 678"/>
                  <a:gd name="T10" fmla="*/ 679 w 697"/>
                  <a:gd name="T11" fmla="*/ 502 h 678"/>
                  <a:gd name="T12" fmla="*/ 607 w 697"/>
                  <a:gd name="T13" fmla="*/ 539 h 678"/>
                  <a:gd name="T14" fmla="*/ 503 w 697"/>
                  <a:gd name="T15" fmla="*/ 575 h 678"/>
                  <a:gd name="T16" fmla="*/ 376 w 697"/>
                  <a:gd name="T17" fmla="*/ 611 h 678"/>
                  <a:gd name="T18" fmla="*/ 249 w 697"/>
                  <a:gd name="T19" fmla="*/ 648 h 678"/>
                  <a:gd name="T20" fmla="*/ 134 w 697"/>
                  <a:gd name="T21" fmla="*/ 666 h 678"/>
                  <a:gd name="T22" fmla="*/ 49 w 697"/>
                  <a:gd name="T23" fmla="*/ 678 h 678"/>
                  <a:gd name="T24" fmla="*/ 12 w 697"/>
                  <a:gd name="T25" fmla="*/ 666 h 678"/>
                  <a:gd name="T26" fmla="*/ 0 w 697"/>
                  <a:gd name="T27" fmla="*/ 551 h 678"/>
                  <a:gd name="T28" fmla="*/ 12 w 697"/>
                  <a:gd name="T29" fmla="*/ 363 h 678"/>
                  <a:gd name="T30" fmla="*/ 55 w 697"/>
                  <a:gd name="T31" fmla="*/ 182 h 678"/>
                  <a:gd name="T32" fmla="*/ 140 w 697"/>
                  <a:gd name="T33" fmla="*/ 85 h 678"/>
                  <a:gd name="T34" fmla="*/ 194 w 697"/>
                  <a:gd name="T35" fmla="*/ 73 h 678"/>
                  <a:gd name="T36" fmla="*/ 255 w 697"/>
                  <a:gd name="T37" fmla="*/ 54 h 678"/>
                  <a:gd name="T38" fmla="*/ 316 w 697"/>
                  <a:gd name="T39" fmla="*/ 42 h 678"/>
                  <a:gd name="T40" fmla="*/ 376 w 697"/>
                  <a:gd name="T41" fmla="*/ 24 h 678"/>
                  <a:gd name="T42" fmla="*/ 431 w 697"/>
                  <a:gd name="T43" fmla="*/ 12 h 678"/>
                  <a:gd name="T44" fmla="*/ 479 w 697"/>
                  <a:gd name="T45" fmla="*/ 6 h 678"/>
                  <a:gd name="T46" fmla="*/ 516 w 697"/>
                  <a:gd name="T47" fmla="*/ 0 h 678"/>
                  <a:gd name="T48" fmla="*/ 546 w 697"/>
                  <a:gd name="T49" fmla="*/ 6 h 67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97"/>
                  <a:gd name="T76" fmla="*/ 0 h 678"/>
                  <a:gd name="T77" fmla="*/ 697 w 697"/>
                  <a:gd name="T78" fmla="*/ 678 h 67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97" h="678">
                    <a:moveTo>
                      <a:pt x="546" y="6"/>
                    </a:moveTo>
                    <a:lnTo>
                      <a:pt x="588" y="79"/>
                    </a:lnTo>
                    <a:lnTo>
                      <a:pt x="631" y="230"/>
                    </a:lnTo>
                    <a:lnTo>
                      <a:pt x="667" y="381"/>
                    </a:lnTo>
                    <a:lnTo>
                      <a:pt x="697" y="478"/>
                    </a:lnTo>
                    <a:lnTo>
                      <a:pt x="679" y="502"/>
                    </a:lnTo>
                    <a:lnTo>
                      <a:pt x="607" y="539"/>
                    </a:lnTo>
                    <a:lnTo>
                      <a:pt x="503" y="575"/>
                    </a:lnTo>
                    <a:lnTo>
                      <a:pt x="376" y="611"/>
                    </a:lnTo>
                    <a:lnTo>
                      <a:pt x="249" y="648"/>
                    </a:lnTo>
                    <a:lnTo>
                      <a:pt x="134" y="666"/>
                    </a:lnTo>
                    <a:lnTo>
                      <a:pt x="49" y="678"/>
                    </a:lnTo>
                    <a:lnTo>
                      <a:pt x="12" y="666"/>
                    </a:lnTo>
                    <a:lnTo>
                      <a:pt x="0" y="551"/>
                    </a:lnTo>
                    <a:lnTo>
                      <a:pt x="12" y="363"/>
                    </a:lnTo>
                    <a:lnTo>
                      <a:pt x="55" y="182"/>
                    </a:lnTo>
                    <a:lnTo>
                      <a:pt x="140" y="85"/>
                    </a:lnTo>
                    <a:lnTo>
                      <a:pt x="194" y="73"/>
                    </a:lnTo>
                    <a:lnTo>
                      <a:pt x="255" y="54"/>
                    </a:lnTo>
                    <a:lnTo>
                      <a:pt x="316" y="42"/>
                    </a:lnTo>
                    <a:lnTo>
                      <a:pt x="376" y="24"/>
                    </a:lnTo>
                    <a:lnTo>
                      <a:pt x="431" y="12"/>
                    </a:lnTo>
                    <a:lnTo>
                      <a:pt x="479" y="6"/>
                    </a:lnTo>
                    <a:lnTo>
                      <a:pt x="516" y="0"/>
                    </a:lnTo>
                    <a:lnTo>
                      <a:pt x="546" y="6"/>
                    </a:lnTo>
                    <a:close/>
                  </a:path>
                </a:pathLst>
              </a:custGeom>
              <a:solidFill>
                <a:srgbClr val="000000"/>
              </a:solidFill>
              <a:ln w="9525">
                <a:noFill/>
                <a:round/>
                <a:headEnd/>
                <a:tailEnd/>
              </a:ln>
            </p:spPr>
            <p:txBody>
              <a:bodyPr/>
              <a:lstStyle/>
              <a:p>
                <a:endParaRPr lang="en-US"/>
              </a:p>
            </p:txBody>
          </p:sp>
        </p:grpSp>
        <p:grpSp>
          <p:nvGrpSpPr>
            <p:cNvPr id="2476" name="Group 2306"/>
            <p:cNvGrpSpPr>
              <a:grpSpLocks noChangeAspect="1"/>
            </p:cNvGrpSpPr>
            <p:nvPr/>
          </p:nvGrpSpPr>
          <p:grpSpPr bwMode="auto">
            <a:xfrm rot="1214975">
              <a:off x="13488" y="12144"/>
              <a:ext cx="1331" cy="678"/>
              <a:chOff x="307" y="16318"/>
              <a:chExt cx="3570" cy="1818"/>
            </a:xfrm>
          </p:grpSpPr>
          <p:sp>
            <p:nvSpPr>
              <p:cNvPr id="2477" name="Freeform 2307"/>
              <p:cNvSpPr>
                <a:spLocks noChangeAspect="1"/>
              </p:cNvSpPr>
              <p:nvPr/>
            </p:nvSpPr>
            <p:spPr bwMode="auto">
              <a:xfrm>
                <a:off x="1258" y="16568"/>
                <a:ext cx="646" cy="767"/>
              </a:xfrm>
              <a:custGeom>
                <a:avLst/>
                <a:gdLst>
                  <a:gd name="T0" fmla="*/ 228 w 646"/>
                  <a:gd name="T1" fmla="*/ 99 h 767"/>
                  <a:gd name="T2" fmla="*/ 178 w 646"/>
                  <a:gd name="T3" fmla="*/ 129 h 767"/>
                  <a:gd name="T4" fmla="*/ 136 w 646"/>
                  <a:gd name="T5" fmla="*/ 167 h 767"/>
                  <a:gd name="T6" fmla="*/ 98 w 646"/>
                  <a:gd name="T7" fmla="*/ 209 h 767"/>
                  <a:gd name="T8" fmla="*/ 64 w 646"/>
                  <a:gd name="T9" fmla="*/ 255 h 767"/>
                  <a:gd name="T10" fmla="*/ 38 w 646"/>
                  <a:gd name="T11" fmla="*/ 304 h 767"/>
                  <a:gd name="T12" fmla="*/ 19 w 646"/>
                  <a:gd name="T13" fmla="*/ 357 h 767"/>
                  <a:gd name="T14" fmla="*/ 7 w 646"/>
                  <a:gd name="T15" fmla="*/ 414 h 767"/>
                  <a:gd name="T16" fmla="*/ 0 w 646"/>
                  <a:gd name="T17" fmla="*/ 471 h 767"/>
                  <a:gd name="T18" fmla="*/ 7 w 646"/>
                  <a:gd name="T19" fmla="*/ 551 h 767"/>
                  <a:gd name="T20" fmla="*/ 38 w 646"/>
                  <a:gd name="T21" fmla="*/ 615 h 767"/>
                  <a:gd name="T22" fmla="*/ 83 w 646"/>
                  <a:gd name="T23" fmla="*/ 672 h 767"/>
                  <a:gd name="T24" fmla="*/ 144 w 646"/>
                  <a:gd name="T25" fmla="*/ 714 h 767"/>
                  <a:gd name="T26" fmla="*/ 212 w 646"/>
                  <a:gd name="T27" fmla="*/ 748 h 767"/>
                  <a:gd name="T28" fmla="*/ 285 w 646"/>
                  <a:gd name="T29" fmla="*/ 763 h 767"/>
                  <a:gd name="T30" fmla="*/ 361 w 646"/>
                  <a:gd name="T31" fmla="*/ 767 h 767"/>
                  <a:gd name="T32" fmla="*/ 433 w 646"/>
                  <a:gd name="T33" fmla="*/ 756 h 767"/>
                  <a:gd name="T34" fmla="*/ 448 w 646"/>
                  <a:gd name="T35" fmla="*/ 756 h 767"/>
                  <a:gd name="T36" fmla="*/ 463 w 646"/>
                  <a:gd name="T37" fmla="*/ 748 h 767"/>
                  <a:gd name="T38" fmla="*/ 475 w 646"/>
                  <a:gd name="T39" fmla="*/ 737 h 767"/>
                  <a:gd name="T40" fmla="*/ 479 w 646"/>
                  <a:gd name="T41" fmla="*/ 722 h 767"/>
                  <a:gd name="T42" fmla="*/ 471 w 646"/>
                  <a:gd name="T43" fmla="*/ 703 h 767"/>
                  <a:gd name="T44" fmla="*/ 456 w 646"/>
                  <a:gd name="T45" fmla="*/ 687 h 767"/>
                  <a:gd name="T46" fmla="*/ 437 w 646"/>
                  <a:gd name="T47" fmla="*/ 672 h 767"/>
                  <a:gd name="T48" fmla="*/ 418 w 646"/>
                  <a:gd name="T49" fmla="*/ 665 h 767"/>
                  <a:gd name="T50" fmla="*/ 380 w 646"/>
                  <a:gd name="T51" fmla="*/ 653 h 767"/>
                  <a:gd name="T52" fmla="*/ 342 w 646"/>
                  <a:gd name="T53" fmla="*/ 646 h 767"/>
                  <a:gd name="T54" fmla="*/ 304 w 646"/>
                  <a:gd name="T55" fmla="*/ 638 h 767"/>
                  <a:gd name="T56" fmla="*/ 269 w 646"/>
                  <a:gd name="T57" fmla="*/ 631 h 767"/>
                  <a:gd name="T58" fmla="*/ 235 w 646"/>
                  <a:gd name="T59" fmla="*/ 619 h 767"/>
                  <a:gd name="T60" fmla="*/ 201 w 646"/>
                  <a:gd name="T61" fmla="*/ 604 h 767"/>
                  <a:gd name="T62" fmla="*/ 171 w 646"/>
                  <a:gd name="T63" fmla="*/ 585 h 767"/>
                  <a:gd name="T64" fmla="*/ 140 w 646"/>
                  <a:gd name="T65" fmla="*/ 555 h 767"/>
                  <a:gd name="T66" fmla="*/ 129 w 646"/>
                  <a:gd name="T67" fmla="*/ 425 h 767"/>
                  <a:gd name="T68" fmla="*/ 159 w 646"/>
                  <a:gd name="T69" fmla="*/ 319 h 767"/>
                  <a:gd name="T70" fmla="*/ 220 w 646"/>
                  <a:gd name="T71" fmla="*/ 236 h 767"/>
                  <a:gd name="T72" fmla="*/ 304 w 646"/>
                  <a:gd name="T73" fmla="*/ 167 h 767"/>
                  <a:gd name="T74" fmla="*/ 395 w 646"/>
                  <a:gd name="T75" fmla="*/ 114 h 767"/>
                  <a:gd name="T76" fmla="*/ 490 w 646"/>
                  <a:gd name="T77" fmla="*/ 72 h 767"/>
                  <a:gd name="T78" fmla="*/ 577 w 646"/>
                  <a:gd name="T79" fmla="*/ 42 h 767"/>
                  <a:gd name="T80" fmla="*/ 646 w 646"/>
                  <a:gd name="T81" fmla="*/ 15 h 767"/>
                  <a:gd name="T82" fmla="*/ 604 w 646"/>
                  <a:gd name="T83" fmla="*/ 4 h 767"/>
                  <a:gd name="T84" fmla="*/ 558 w 646"/>
                  <a:gd name="T85" fmla="*/ 0 h 767"/>
                  <a:gd name="T86" fmla="*/ 505 w 646"/>
                  <a:gd name="T87" fmla="*/ 8 h 767"/>
                  <a:gd name="T88" fmla="*/ 448 w 646"/>
                  <a:gd name="T89" fmla="*/ 15 h 767"/>
                  <a:gd name="T90" fmla="*/ 391 w 646"/>
                  <a:gd name="T91" fmla="*/ 34 h 767"/>
                  <a:gd name="T92" fmla="*/ 334 w 646"/>
                  <a:gd name="T93" fmla="*/ 53 h 767"/>
                  <a:gd name="T94" fmla="*/ 277 w 646"/>
                  <a:gd name="T95" fmla="*/ 76 h 767"/>
                  <a:gd name="T96" fmla="*/ 228 w 646"/>
                  <a:gd name="T97" fmla="*/ 99 h 76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46"/>
                  <a:gd name="T148" fmla="*/ 0 h 767"/>
                  <a:gd name="T149" fmla="*/ 646 w 646"/>
                  <a:gd name="T150" fmla="*/ 767 h 76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46" h="767">
                    <a:moveTo>
                      <a:pt x="228" y="99"/>
                    </a:moveTo>
                    <a:lnTo>
                      <a:pt x="178" y="129"/>
                    </a:lnTo>
                    <a:lnTo>
                      <a:pt x="136" y="167"/>
                    </a:lnTo>
                    <a:lnTo>
                      <a:pt x="98" y="209"/>
                    </a:lnTo>
                    <a:lnTo>
                      <a:pt x="64" y="255"/>
                    </a:lnTo>
                    <a:lnTo>
                      <a:pt x="38" y="304"/>
                    </a:lnTo>
                    <a:lnTo>
                      <a:pt x="19" y="357"/>
                    </a:lnTo>
                    <a:lnTo>
                      <a:pt x="7" y="414"/>
                    </a:lnTo>
                    <a:lnTo>
                      <a:pt x="0" y="471"/>
                    </a:lnTo>
                    <a:lnTo>
                      <a:pt x="7" y="551"/>
                    </a:lnTo>
                    <a:lnTo>
                      <a:pt x="38" y="615"/>
                    </a:lnTo>
                    <a:lnTo>
                      <a:pt x="83" y="672"/>
                    </a:lnTo>
                    <a:lnTo>
                      <a:pt x="144" y="714"/>
                    </a:lnTo>
                    <a:lnTo>
                      <a:pt x="212" y="748"/>
                    </a:lnTo>
                    <a:lnTo>
                      <a:pt x="285" y="763"/>
                    </a:lnTo>
                    <a:lnTo>
                      <a:pt x="361" y="767"/>
                    </a:lnTo>
                    <a:lnTo>
                      <a:pt x="433" y="756"/>
                    </a:lnTo>
                    <a:lnTo>
                      <a:pt x="448" y="756"/>
                    </a:lnTo>
                    <a:lnTo>
                      <a:pt x="463" y="748"/>
                    </a:lnTo>
                    <a:lnTo>
                      <a:pt x="475" y="737"/>
                    </a:lnTo>
                    <a:lnTo>
                      <a:pt x="479" y="722"/>
                    </a:lnTo>
                    <a:lnTo>
                      <a:pt x="471" y="703"/>
                    </a:lnTo>
                    <a:lnTo>
                      <a:pt x="456" y="687"/>
                    </a:lnTo>
                    <a:lnTo>
                      <a:pt x="437" y="672"/>
                    </a:lnTo>
                    <a:lnTo>
                      <a:pt x="418" y="665"/>
                    </a:lnTo>
                    <a:lnTo>
                      <a:pt x="380" y="653"/>
                    </a:lnTo>
                    <a:lnTo>
                      <a:pt x="342" y="646"/>
                    </a:lnTo>
                    <a:lnTo>
                      <a:pt x="304" y="638"/>
                    </a:lnTo>
                    <a:lnTo>
                      <a:pt x="269" y="631"/>
                    </a:lnTo>
                    <a:lnTo>
                      <a:pt x="235" y="619"/>
                    </a:lnTo>
                    <a:lnTo>
                      <a:pt x="201" y="604"/>
                    </a:lnTo>
                    <a:lnTo>
                      <a:pt x="171" y="585"/>
                    </a:lnTo>
                    <a:lnTo>
                      <a:pt x="140" y="555"/>
                    </a:lnTo>
                    <a:lnTo>
                      <a:pt x="129" y="425"/>
                    </a:lnTo>
                    <a:lnTo>
                      <a:pt x="159" y="319"/>
                    </a:lnTo>
                    <a:lnTo>
                      <a:pt x="220" y="236"/>
                    </a:lnTo>
                    <a:lnTo>
                      <a:pt x="304" y="167"/>
                    </a:lnTo>
                    <a:lnTo>
                      <a:pt x="395" y="114"/>
                    </a:lnTo>
                    <a:lnTo>
                      <a:pt x="490" y="72"/>
                    </a:lnTo>
                    <a:lnTo>
                      <a:pt x="577" y="42"/>
                    </a:lnTo>
                    <a:lnTo>
                      <a:pt x="646" y="15"/>
                    </a:lnTo>
                    <a:lnTo>
                      <a:pt x="604" y="4"/>
                    </a:lnTo>
                    <a:lnTo>
                      <a:pt x="558" y="0"/>
                    </a:lnTo>
                    <a:lnTo>
                      <a:pt x="505" y="8"/>
                    </a:lnTo>
                    <a:lnTo>
                      <a:pt x="448" y="15"/>
                    </a:lnTo>
                    <a:lnTo>
                      <a:pt x="391" y="34"/>
                    </a:lnTo>
                    <a:lnTo>
                      <a:pt x="334" y="53"/>
                    </a:lnTo>
                    <a:lnTo>
                      <a:pt x="277" y="76"/>
                    </a:lnTo>
                    <a:lnTo>
                      <a:pt x="228" y="99"/>
                    </a:lnTo>
                    <a:close/>
                  </a:path>
                </a:pathLst>
              </a:custGeom>
              <a:solidFill>
                <a:srgbClr val="C9E8FF"/>
              </a:solidFill>
              <a:ln w="9525">
                <a:noFill/>
                <a:round/>
                <a:headEnd/>
                <a:tailEnd/>
              </a:ln>
            </p:spPr>
            <p:txBody>
              <a:bodyPr/>
              <a:lstStyle/>
              <a:p>
                <a:endParaRPr lang="en-US"/>
              </a:p>
            </p:txBody>
          </p:sp>
          <p:sp>
            <p:nvSpPr>
              <p:cNvPr id="2478" name="Freeform 2308"/>
              <p:cNvSpPr>
                <a:spLocks noChangeAspect="1"/>
              </p:cNvSpPr>
              <p:nvPr/>
            </p:nvSpPr>
            <p:spPr bwMode="auto">
              <a:xfrm>
                <a:off x="2360" y="16557"/>
                <a:ext cx="415" cy="596"/>
              </a:xfrm>
              <a:custGeom>
                <a:avLst/>
                <a:gdLst>
                  <a:gd name="T0" fmla="*/ 350 w 415"/>
                  <a:gd name="T1" fmla="*/ 193 h 596"/>
                  <a:gd name="T2" fmla="*/ 365 w 415"/>
                  <a:gd name="T3" fmla="*/ 254 h 596"/>
                  <a:gd name="T4" fmla="*/ 361 w 415"/>
                  <a:gd name="T5" fmla="*/ 311 h 596"/>
                  <a:gd name="T6" fmla="*/ 335 w 415"/>
                  <a:gd name="T7" fmla="*/ 357 h 596"/>
                  <a:gd name="T8" fmla="*/ 297 w 415"/>
                  <a:gd name="T9" fmla="*/ 399 h 596"/>
                  <a:gd name="T10" fmla="*/ 251 w 415"/>
                  <a:gd name="T11" fmla="*/ 436 h 596"/>
                  <a:gd name="T12" fmla="*/ 198 w 415"/>
                  <a:gd name="T13" fmla="*/ 474 h 596"/>
                  <a:gd name="T14" fmla="*/ 145 w 415"/>
                  <a:gd name="T15" fmla="*/ 509 h 596"/>
                  <a:gd name="T16" fmla="*/ 99 w 415"/>
                  <a:gd name="T17" fmla="*/ 543 h 596"/>
                  <a:gd name="T18" fmla="*/ 91 w 415"/>
                  <a:gd name="T19" fmla="*/ 554 h 596"/>
                  <a:gd name="T20" fmla="*/ 88 w 415"/>
                  <a:gd name="T21" fmla="*/ 562 h 596"/>
                  <a:gd name="T22" fmla="*/ 88 w 415"/>
                  <a:gd name="T23" fmla="*/ 573 h 596"/>
                  <a:gd name="T24" fmla="*/ 91 w 415"/>
                  <a:gd name="T25" fmla="*/ 585 h 596"/>
                  <a:gd name="T26" fmla="*/ 103 w 415"/>
                  <a:gd name="T27" fmla="*/ 592 h 596"/>
                  <a:gd name="T28" fmla="*/ 114 w 415"/>
                  <a:gd name="T29" fmla="*/ 596 h 596"/>
                  <a:gd name="T30" fmla="*/ 122 w 415"/>
                  <a:gd name="T31" fmla="*/ 596 h 596"/>
                  <a:gd name="T32" fmla="*/ 133 w 415"/>
                  <a:gd name="T33" fmla="*/ 592 h 596"/>
                  <a:gd name="T34" fmla="*/ 194 w 415"/>
                  <a:gd name="T35" fmla="*/ 558 h 596"/>
                  <a:gd name="T36" fmla="*/ 251 w 415"/>
                  <a:gd name="T37" fmla="*/ 520 h 596"/>
                  <a:gd name="T38" fmla="*/ 304 w 415"/>
                  <a:gd name="T39" fmla="*/ 478 h 596"/>
                  <a:gd name="T40" fmla="*/ 354 w 415"/>
                  <a:gd name="T41" fmla="*/ 429 h 596"/>
                  <a:gd name="T42" fmla="*/ 388 w 415"/>
                  <a:gd name="T43" fmla="*/ 376 h 596"/>
                  <a:gd name="T44" fmla="*/ 411 w 415"/>
                  <a:gd name="T45" fmla="*/ 315 h 596"/>
                  <a:gd name="T46" fmla="*/ 415 w 415"/>
                  <a:gd name="T47" fmla="*/ 250 h 596"/>
                  <a:gd name="T48" fmla="*/ 399 w 415"/>
                  <a:gd name="T49" fmla="*/ 182 h 596"/>
                  <a:gd name="T50" fmla="*/ 365 w 415"/>
                  <a:gd name="T51" fmla="*/ 129 h 596"/>
                  <a:gd name="T52" fmla="*/ 316 w 415"/>
                  <a:gd name="T53" fmla="*/ 83 h 596"/>
                  <a:gd name="T54" fmla="*/ 255 w 415"/>
                  <a:gd name="T55" fmla="*/ 49 h 596"/>
                  <a:gd name="T56" fmla="*/ 186 w 415"/>
                  <a:gd name="T57" fmla="*/ 23 h 596"/>
                  <a:gd name="T58" fmla="*/ 118 w 415"/>
                  <a:gd name="T59" fmla="*/ 7 h 596"/>
                  <a:gd name="T60" fmla="*/ 61 w 415"/>
                  <a:gd name="T61" fmla="*/ 0 h 596"/>
                  <a:gd name="T62" fmla="*/ 19 w 415"/>
                  <a:gd name="T63" fmla="*/ 0 h 596"/>
                  <a:gd name="T64" fmla="*/ 0 w 415"/>
                  <a:gd name="T65" fmla="*/ 11 h 596"/>
                  <a:gd name="T66" fmla="*/ 46 w 415"/>
                  <a:gd name="T67" fmla="*/ 30 h 596"/>
                  <a:gd name="T68" fmla="*/ 95 w 415"/>
                  <a:gd name="T69" fmla="*/ 45 h 596"/>
                  <a:gd name="T70" fmla="*/ 148 w 415"/>
                  <a:gd name="T71" fmla="*/ 61 h 596"/>
                  <a:gd name="T72" fmla="*/ 198 w 415"/>
                  <a:gd name="T73" fmla="*/ 76 h 596"/>
                  <a:gd name="T74" fmla="*/ 247 w 415"/>
                  <a:gd name="T75" fmla="*/ 95 h 596"/>
                  <a:gd name="T76" fmla="*/ 289 w 415"/>
                  <a:gd name="T77" fmla="*/ 121 h 596"/>
                  <a:gd name="T78" fmla="*/ 323 w 415"/>
                  <a:gd name="T79" fmla="*/ 152 h 596"/>
                  <a:gd name="T80" fmla="*/ 350 w 415"/>
                  <a:gd name="T81" fmla="*/ 193 h 5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596"/>
                  <a:gd name="T125" fmla="*/ 415 w 415"/>
                  <a:gd name="T126" fmla="*/ 596 h 5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596">
                    <a:moveTo>
                      <a:pt x="350" y="193"/>
                    </a:moveTo>
                    <a:lnTo>
                      <a:pt x="365" y="254"/>
                    </a:lnTo>
                    <a:lnTo>
                      <a:pt x="361" y="311"/>
                    </a:lnTo>
                    <a:lnTo>
                      <a:pt x="335" y="357"/>
                    </a:lnTo>
                    <a:lnTo>
                      <a:pt x="297" y="399"/>
                    </a:lnTo>
                    <a:lnTo>
                      <a:pt x="251" y="436"/>
                    </a:lnTo>
                    <a:lnTo>
                      <a:pt x="198" y="474"/>
                    </a:lnTo>
                    <a:lnTo>
                      <a:pt x="145" y="509"/>
                    </a:lnTo>
                    <a:lnTo>
                      <a:pt x="99" y="543"/>
                    </a:lnTo>
                    <a:lnTo>
                      <a:pt x="91" y="554"/>
                    </a:lnTo>
                    <a:lnTo>
                      <a:pt x="88" y="562"/>
                    </a:lnTo>
                    <a:lnTo>
                      <a:pt x="88" y="573"/>
                    </a:lnTo>
                    <a:lnTo>
                      <a:pt x="91" y="585"/>
                    </a:lnTo>
                    <a:lnTo>
                      <a:pt x="103" y="592"/>
                    </a:lnTo>
                    <a:lnTo>
                      <a:pt x="114" y="596"/>
                    </a:lnTo>
                    <a:lnTo>
                      <a:pt x="122" y="596"/>
                    </a:lnTo>
                    <a:lnTo>
                      <a:pt x="133" y="592"/>
                    </a:lnTo>
                    <a:lnTo>
                      <a:pt x="194" y="558"/>
                    </a:lnTo>
                    <a:lnTo>
                      <a:pt x="251" y="520"/>
                    </a:lnTo>
                    <a:lnTo>
                      <a:pt x="304" y="478"/>
                    </a:lnTo>
                    <a:lnTo>
                      <a:pt x="354" y="429"/>
                    </a:lnTo>
                    <a:lnTo>
                      <a:pt x="388" y="376"/>
                    </a:lnTo>
                    <a:lnTo>
                      <a:pt x="411" y="315"/>
                    </a:lnTo>
                    <a:lnTo>
                      <a:pt x="415" y="250"/>
                    </a:lnTo>
                    <a:lnTo>
                      <a:pt x="399" y="182"/>
                    </a:lnTo>
                    <a:lnTo>
                      <a:pt x="365" y="129"/>
                    </a:lnTo>
                    <a:lnTo>
                      <a:pt x="316" y="83"/>
                    </a:lnTo>
                    <a:lnTo>
                      <a:pt x="255" y="49"/>
                    </a:lnTo>
                    <a:lnTo>
                      <a:pt x="186" y="23"/>
                    </a:lnTo>
                    <a:lnTo>
                      <a:pt x="118" y="7"/>
                    </a:lnTo>
                    <a:lnTo>
                      <a:pt x="61" y="0"/>
                    </a:lnTo>
                    <a:lnTo>
                      <a:pt x="19" y="0"/>
                    </a:lnTo>
                    <a:lnTo>
                      <a:pt x="0" y="11"/>
                    </a:lnTo>
                    <a:lnTo>
                      <a:pt x="46" y="30"/>
                    </a:lnTo>
                    <a:lnTo>
                      <a:pt x="95" y="45"/>
                    </a:lnTo>
                    <a:lnTo>
                      <a:pt x="148" y="61"/>
                    </a:lnTo>
                    <a:lnTo>
                      <a:pt x="198" y="76"/>
                    </a:lnTo>
                    <a:lnTo>
                      <a:pt x="247" y="95"/>
                    </a:lnTo>
                    <a:lnTo>
                      <a:pt x="289" y="121"/>
                    </a:lnTo>
                    <a:lnTo>
                      <a:pt x="323" y="152"/>
                    </a:lnTo>
                    <a:lnTo>
                      <a:pt x="350" y="193"/>
                    </a:lnTo>
                    <a:close/>
                  </a:path>
                </a:pathLst>
              </a:custGeom>
              <a:solidFill>
                <a:srgbClr val="C9E8FF"/>
              </a:solidFill>
              <a:ln w="9525">
                <a:noFill/>
                <a:round/>
                <a:headEnd/>
                <a:tailEnd/>
              </a:ln>
            </p:spPr>
            <p:txBody>
              <a:bodyPr/>
              <a:lstStyle/>
              <a:p>
                <a:endParaRPr lang="en-US"/>
              </a:p>
            </p:txBody>
          </p:sp>
          <p:sp>
            <p:nvSpPr>
              <p:cNvPr id="2479" name="Freeform 2309"/>
              <p:cNvSpPr>
                <a:spLocks noChangeAspect="1"/>
              </p:cNvSpPr>
              <p:nvPr/>
            </p:nvSpPr>
            <p:spPr bwMode="auto">
              <a:xfrm>
                <a:off x="851" y="16416"/>
                <a:ext cx="1045" cy="1250"/>
              </a:xfrm>
              <a:custGeom>
                <a:avLst/>
                <a:gdLst>
                  <a:gd name="T0" fmla="*/ 327 w 1045"/>
                  <a:gd name="T1" fmla="*/ 232 h 1250"/>
                  <a:gd name="T2" fmla="*/ 175 w 1045"/>
                  <a:gd name="T3" fmla="*/ 380 h 1250"/>
                  <a:gd name="T4" fmla="*/ 57 w 1045"/>
                  <a:gd name="T5" fmla="*/ 551 h 1250"/>
                  <a:gd name="T6" fmla="*/ 0 w 1045"/>
                  <a:gd name="T7" fmla="*/ 748 h 1250"/>
                  <a:gd name="T8" fmla="*/ 11 w 1045"/>
                  <a:gd name="T9" fmla="*/ 881 h 1250"/>
                  <a:gd name="T10" fmla="*/ 30 w 1045"/>
                  <a:gd name="T11" fmla="*/ 934 h 1250"/>
                  <a:gd name="T12" fmla="*/ 64 w 1045"/>
                  <a:gd name="T13" fmla="*/ 984 h 1250"/>
                  <a:gd name="T14" fmla="*/ 106 w 1045"/>
                  <a:gd name="T15" fmla="*/ 1026 h 1250"/>
                  <a:gd name="T16" fmla="*/ 182 w 1045"/>
                  <a:gd name="T17" fmla="*/ 1071 h 1250"/>
                  <a:gd name="T18" fmla="*/ 281 w 1045"/>
                  <a:gd name="T19" fmla="*/ 1120 h 1250"/>
                  <a:gd name="T20" fmla="*/ 388 w 1045"/>
                  <a:gd name="T21" fmla="*/ 1158 h 1250"/>
                  <a:gd name="T22" fmla="*/ 494 w 1045"/>
                  <a:gd name="T23" fmla="*/ 1189 h 1250"/>
                  <a:gd name="T24" fmla="*/ 604 w 1045"/>
                  <a:gd name="T25" fmla="*/ 1212 h 1250"/>
                  <a:gd name="T26" fmla="*/ 715 w 1045"/>
                  <a:gd name="T27" fmla="*/ 1227 h 1250"/>
                  <a:gd name="T28" fmla="*/ 825 w 1045"/>
                  <a:gd name="T29" fmla="*/ 1238 h 1250"/>
                  <a:gd name="T30" fmla="*/ 939 w 1045"/>
                  <a:gd name="T31" fmla="*/ 1246 h 1250"/>
                  <a:gd name="T32" fmla="*/ 1011 w 1045"/>
                  <a:gd name="T33" fmla="*/ 1250 h 1250"/>
                  <a:gd name="T34" fmla="*/ 1038 w 1045"/>
                  <a:gd name="T35" fmla="*/ 1227 h 1250"/>
                  <a:gd name="T36" fmla="*/ 1045 w 1045"/>
                  <a:gd name="T37" fmla="*/ 1193 h 1250"/>
                  <a:gd name="T38" fmla="*/ 1022 w 1045"/>
                  <a:gd name="T39" fmla="*/ 1166 h 1250"/>
                  <a:gd name="T40" fmla="*/ 954 w 1045"/>
                  <a:gd name="T41" fmla="*/ 1147 h 1250"/>
                  <a:gd name="T42" fmla="*/ 855 w 1045"/>
                  <a:gd name="T43" fmla="*/ 1128 h 1250"/>
                  <a:gd name="T44" fmla="*/ 753 w 1045"/>
                  <a:gd name="T45" fmla="*/ 1113 h 1250"/>
                  <a:gd name="T46" fmla="*/ 650 w 1045"/>
                  <a:gd name="T47" fmla="*/ 1098 h 1250"/>
                  <a:gd name="T48" fmla="*/ 551 w 1045"/>
                  <a:gd name="T49" fmla="*/ 1079 h 1250"/>
                  <a:gd name="T50" fmla="*/ 452 w 1045"/>
                  <a:gd name="T51" fmla="*/ 1052 h 1250"/>
                  <a:gd name="T52" fmla="*/ 357 w 1045"/>
                  <a:gd name="T53" fmla="*/ 1022 h 1250"/>
                  <a:gd name="T54" fmla="*/ 262 w 1045"/>
                  <a:gd name="T55" fmla="*/ 984 h 1250"/>
                  <a:gd name="T56" fmla="*/ 178 w 1045"/>
                  <a:gd name="T57" fmla="*/ 931 h 1250"/>
                  <a:gd name="T58" fmla="*/ 125 w 1045"/>
                  <a:gd name="T59" fmla="*/ 858 h 1250"/>
                  <a:gd name="T60" fmla="*/ 110 w 1045"/>
                  <a:gd name="T61" fmla="*/ 767 h 1250"/>
                  <a:gd name="T62" fmla="*/ 125 w 1045"/>
                  <a:gd name="T63" fmla="*/ 661 h 1250"/>
                  <a:gd name="T64" fmla="*/ 167 w 1045"/>
                  <a:gd name="T65" fmla="*/ 562 h 1250"/>
                  <a:gd name="T66" fmla="*/ 232 w 1045"/>
                  <a:gd name="T67" fmla="*/ 456 h 1250"/>
                  <a:gd name="T68" fmla="*/ 308 w 1045"/>
                  <a:gd name="T69" fmla="*/ 365 h 1250"/>
                  <a:gd name="T70" fmla="*/ 399 w 1045"/>
                  <a:gd name="T71" fmla="*/ 274 h 1250"/>
                  <a:gd name="T72" fmla="*/ 498 w 1045"/>
                  <a:gd name="T73" fmla="*/ 190 h 1250"/>
                  <a:gd name="T74" fmla="*/ 635 w 1045"/>
                  <a:gd name="T75" fmla="*/ 126 h 1250"/>
                  <a:gd name="T76" fmla="*/ 772 w 1045"/>
                  <a:gd name="T77" fmla="*/ 69 h 1250"/>
                  <a:gd name="T78" fmla="*/ 859 w 1045"/>
                  <a:gd name="T79" fmla="*/ 23 h 1250"/>
                  <a:gd name="T80" fmla="*/ 832 w 1045"/>
                  <a:gd name="T81" fmla="*/ 0 h 1250"/>
                  <a:gd name="T82" fmla="*/ 718 w 1045"/>
                  <a:gd name="T83" fmla="*/ 15 h 1250"/>
                  <a:gd name="T84" fmla="*/ 585 w 1045"/>
                  <a:gd name="T85" fmla="*/ 61 h 1250"/>
                  <a:gd name="T86" fmla="*/ 460 w 1045"/>
                  <a:gd name="T87" fmla="*/ 126 h 125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5"/>
                  <a:gd name="T133" fmla="*/ 0 h 1250"/>
                  <a:gd name="T134" fmla="*/ 1045 w 1045"/>
                  <a:gd name="T135" fmla="*/ 1250 h 125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5" h="1250">
                    <a:moveTo>
                      <a:pt x="407" y="164"/>
                    </a:moveTo>
                    <a:lnTo>
                      <a:pt x="327" y="232"/>
                    </a:lnTo>
                    <a:lnTo>
                      <a:pt x="247" y="300"/>
                    </a:lnTo>
                    <a:lnTo>
                      <a:pt x="175" y="380"/>
                    </a:lnTo>
                    <a:lnTo>
                      <a:pt x="110" y="464"/>
                    </a:lnTo>
                    <a:lnTo>
                      <a:pt x="57" y="551"/>
                    </a:lnTo>
                    <a:lnTo>
                      <a:pt x="19" y="646"/>
                    </a:lnTo>
                    <a:lnTo>
                      <a:pt x="0" y="748"/>
                    </a:lnTo>
                    <a:lnTo>
                      <a:pt x="4" y="855"/>
                    </a:lnTo>
                    <a:lnTo>
                      <a:pt x="11" y="881"/>
                    </a:lnTo>
                    <a:lnTo>
                      <a:pt x="19" y="912"/>
                    </a:lnTo>
                    <a:lnTo>
                      <a:pt x="30" y="934"/>
                    </a:lnTo>
                    <a:lnTo>
                      <a:pt x="45" y="961"/>
                    </a:lnTo>
                    <a:lnTo>
                      <a:pt x="64" y="984"/>
                    </a:lnTo>
                    <a:lnTo>
                      <a:pt x="87" y="1007"/>
                    </a:lnTo>
                    <a:lnTo>
                      <a:pt x="106" y="1026"/>
                    </a:lnTo>
                    <a:lnTo>
                      <a:pt x="133" y="1041"/>
                    </a:lnTo>
                    <a:lnTo>
                      <a:pt x="182" y="1071"/>
                    </a:lnTo>
                    <a:lnTo>
                      <a:pt x="232" y="1098"/>
                    </a:lnTo>
                    <a:lnTo>
                      <a:pt x="281" y="1120"/>
                    </a:lnTo>
                    <a:lnTo>
                      <a:pt x="334" y="1139"/>
                    </a:lnTo>
                    <a:lnTo>
                      <a:pt x="388" y="1158"/>
                    </a:lnTo>
                    <a:lnTo>
                      <a:pt x="441" y="1174"/>
                    </a:lnTo>
                    <a:lnTo>
                      <a:pt x="494" y="1189"/>
                    </a:lnTo>
                    <a:lnTo>
                      <a:pt x="547" y="1200"/>
                    </a:lnTo>
                    <a:lnTo>
                      <a:pt x="604" y="1212"/>
                    </a:lnTo>
                    <a:lnTo>
                      <a:pt x="657" y="1219"/>
                    </a:lnTo>
                    <a:lnTo>
                      <a:pt x="715" y="1227"/>
                    </a:lnTo>
                    <a:lnTo>
                      <a:pt x="772" y="1234"/>
                    </a:lnTo>
                    <a:lnTo>
                      <a:pt x="825" y="1238"/>
                    </a:lnTo>
                    <a:lnTo>
                      <a:pt x="882" y="1242"/>
                    </a:lnTo>
                    <a:lnTo>
                      <a:pt x="939" y="1246"/>
                    </a:lnTo>
                    <a:lnTo>
                      <a:pt x="992" y="1250"/>
                    </a:lnTo>
                    <a:lnTo>
                      <a:pt x="1011" y="1250"/>
                    </a:lnTo>
                    <a:lnTo>
                      <a:pt x="1026" y="1242"/>
                    </a:lnTo>
                    <a:lnTo>
                      <a:pt x="1038" y="1227"/>
                    </a:lnTo>
                    <a:lnTo>
                      <a:pt x="1045" y="1212"/>
                    </a:lnTo>
                    <a:lnTo>
                      <a:pt x="1045" y="1193"/>
                    </a:lnTo>
                    <a:lnTo>
                      <a:pt x="1038" y="1177"/>
                    </a:lnTo>
                    <a:lnTo>
                      <a:pt x="1022" y="1166"/>
                    </a:lnTo>
                    <a:lnTo>
                      <a:pt x="1003" y="1158"/>
                    </a:lnTo>
                    <a:lnTo>
                      <a:pt x="954" y="1147"/>
                    </a:lnTo>
                    <a:lnTo>
                      <a:pt x="905" y="1139"/>
                    </a:lnTo>
                    <a:lnTo>
                      <a:pt x="855" y="1128"/>
                    </a:lnTo>
                    <a:lnTo>
                      <a:pt x="802" y="1120"/>
                    </a:lnTo>
                    <a:lnTo>
                      <a:pt x="753" y="1113"/>
                    </a:lnTo>
                    <a:lnTo>
                      <a:pt x="703" y="1105"/>
                    </a:lnTo>
                    <a:lnTo>
                      <a:pt x="650" y="1098"/>
                    </a:lnTo>
                    <a:lnTo>
                      <a:pt x="600" y="1086"/>
                    </a:lnTo>
                    <a:lnTo>
                      <a:pt x="551" y="1079"/>
                    </a:lnTo>
                    <a:lnTo>
                      <a:pt x="502" y="1067"/>
                    </a:lnTo>
                    <a:lnTo>
                      <a:pt x="452" y="1052"/>
                    </a:lnTo>
                    <a:lnTo>
                      <a:pt x="403" y="1041"/>
                    </a:lnTo>
                    <a:lnTo>
                      <a:pt x="357" y="1022"/>
                    </a:lnTo>
                    <a:lnTo>
                      <a:pt x="308" y="1003"/>
                    </a:lnTo>
                    <a:lnTo>
                      <a:pt x="262" y="984"/>
                    </a:lnTo>
                    <a:lnTo>
                      <a:pt x="216" y="957"/>
                    </a:lnTo>
                    <a:lnTo>
                      <a:pt x="178" y="931"/>
                    </a:lnTo>
                    <a:lnTo>
                      <a:pt x="148" y="896"/>
                    </a:lnTo>
                    <a:lnTo>
                      <a:pt x="125" y="858"/>
                    </a:lnTo>
                    <a:lnTo>
                      <a:pt x="114" y="813"/>
                    </a:lnTo>
                    <a:lnTo>
                      <a:pt x="110" y="767"/>
                    </a:lnTo>
                    <a:lnTo>
                      <a:pt x="114" y="714"/>
                    </a:lnTo>
                    <a:lnTo>
                      <a:pt x="125" y="661"/>
                    </a:lnTo>
                    <a:lnTo>
                      <a:pt x="140" y="619"/>
                    </a:lnTo>
                    <a:lnTo>
                      <a:pt x="167" y="562"/>
                    </a:lnTo>
                    <a:lnTo>
                      <a:pt x="197" y="505"/>
                    </a:lnTo>
                    <a:lnTo>
                      <a:pt x="232" y="456"/>
                    </a:lnTo>
                    <a:lnTo>
                      <a:pt x="270" y="410"/>
                    </a:lnTo>
                    <a:lnTo>
                      <a:pt x="308" y="365"/>
                    </a:lnTo>
                    <a:lnTo>
                      <a:pt x="350" y="319"/>
                    </a:lnTo>
                    <a:lnTo>
                      <a:pt x="399" y="274"/>
                    </a:lnTo>
                    <a:lnTo>
                      <a:pt x="448" y="228"/>
                    </a:lnTo>
                    <a:lnTo>
                      <a:pt x="498" y="190"/>
                    </a:lnTo>
                    <a:lnTo>
                      <a:pt x="562" y="156"/>
                    </a:lnTo>
                    <a:lnTo>
                      <a:pt x="635" y="126"/>
                    </a:lnTo>
                    <a:lnTo>
                      <a:pt x="707" y="95"/>
                    </a:lnTo>
                    <a:lnTo>
                      <a:pt x="772" y="69"/>
                    </a:lnTo>
                    <a:lnTo>
                      <a:pt x="825" y="46"/>
                    </a:lnTo>
                    <a:lnTo>
                      <a:pt x="859" y="23"/>
                    </a:lnTo>
                    <a:lnTo>
                      <a:pt x="870" y="8"/>
                    </a:lnTo>
                    <a:lnTo>
                      <a:pt x="832" y="0"/>
                    </a:lnTo>
                    <a:lnTo>
                      <a:pt x="779" y="4"/>
                    </a:lnTo>
                    <a:lnTo>
                      <a:pt x="718" y="15"/>
                    </a:lnTo>
                    <a:lnTo>
                      <a:pt x="654" y="34"/>
                    </a:lnTo>
                    <a:lnTo>
                      <a:pt x="585" y="61"/>
                    </a:lnTo>
                    <a:lnTo>
                      <a:pt x="521" y="91"/>
                    </a:lnTo>
                    <a:lnTo>
                      <a:pt x="460" y="126"/>
                    </a:lnTo>
                    <a:lnTo>
                      <a:pt x="407" y="164"/>
                    </a:lnTo>
                    <a:close/>
                  </a:path>
                </a:pathLst>
              </a:custGeom>
              <a:solidFill>
                <a:srgbClr val="C9E8FF"/>
              </a:solidFill>
              <a:ln w="9525">
                <a:noFill/>
                <a:round/>
                <a:headEnd/>
                <a:tailEnd/>
              </a:ln>
            </p:spPr>
            <p:txBody>
              <a:bodyPr/>
              <a:lstStyle/>
              <a:p>
                <a:endParaRPr lang="en-US"/>
              </a:p>
            </p:txBody>
          </p:sp>
          <p:sp>
            <p:nvSpPr>
              <p:cNvPr id="2480" name="Freeform 2310"/>
              <p:cNvSpPr>
                <a:spLocks noChangeAspect="1"/>
              </p:cNvSpPr>
              <p:nvPr/>
            </p:nvSpPr>
            <p:spPr bwMode="auto">
              <a:xfrm>
                <a:off x="2322" y="16375"/>
                <a:ext cx="916" cy="831"/>
              </a:xfrm>
              <a:custGeom>
                <a:avLst/>
                <a:gdLst>
                  <a:gd name="T0" fmla="*/ 761 w 916"/>
                  <a:gd name="T1" fmla="*/ 254 h 831"/>
                  <a:gd name="T2" fmla="*/ 802 w 916"/>
                  <a:gd name="T3" fmla="*/ 300 h 831"/>
                  <a:gd name="T4" fmla="*/ 829 w 916"/>
                  <a:gd name="T5" fmla="*/ 353 h 831"/>
                  <a:gd name="T6" fmla="*/ 840 w 916"/>
                  <a:gd name="T7" fmla="*/ 410 h 831"/>
                  <a:gd name="T8" fmla="*/ 840 w 916"/>
                  <a:gd name="T9" fmla="*/ 470 h 831"/>
                  <a:gd name="T10" fmla="*/ 833 w 916"/>
                  <a:gd name="T11" fmla="*/ 520 h 831"/>
                  <a:gd name="T12" fmla="*/ 818 w 916"/>
                  <a:gd name="T13" fmla="*/ 562 h 831"/>
                  <a:gd name="T14" fmla="*/ 791 w 916"/>
                  <a:gd name="T15" fmla="*/ 603 h 831"/>
                  <a:gd name="T16" fmla="*/ 764 w 916"/>
                  <a:gd name="T17" fmla="*/ 637 h 831"/>
                  <a:gd name="T18" fmla="*/ 730 w 916"/>
                  <a:gd name="T19" fmla="*/ 675 h 831"/>
                  <a:gd name="T20" fmla="*/ 696 w 916"/>
                  <a:gd name="T21" fmla="*/ 706 h 831"/>
                  <a:gd name="T22" fmla="*/ 662 w 916"/>
                  <a:gd name="T23" fmla="*/ 740 h 831"/>
                  <a:gd name="T24" fmla="*/ 627 w 916"/>
                  <a:gd name="T25" fmla="*/ 774 h 831"/>
                  <a:gd name="T26" fmla="*/ 620 w 916"/>
                  <a:gd name="T27" fmla="*/ 786 h 831"/>
                  <a:gd name="T28" fmla="*/ 620 w 916"/>
                  <a:gd name="T29" fmla="*/ 797 h 831"/>
                  <a:gd name="T30" fmla="*/ 620 w 916"/>
                  <a:gd name="T31" fmla="*/ 808 h 831"/>
                  <a:gd name="T32" fmla="*/ 627 w 916"/>
                  <a:gd name="T33" fmla="*/ 820 h 831"/>
                  <a:gd name="T34" fmla="*/ 639 w 916"/>
                  <a:gd name="T35" fmla="*/ 827 h 831"/>
                  <a:gd name="T36" fmla="*/ 654 w 916"/>
                  <a:gd name="T37" fmla="*/ 831 h 831"/>
                  <a:gd name="T38" fmla="*/ 666 w 916"/>
                  <a:gd name="T39" fmla="*/ 827 h 831"/>
                  <a:gd name="T40" fmla="*/ 677 w 916"/>
                  <a:gd name="T41" fmla="*/ 820 h 831"/>
                  <a:gd name="T42" fmla="*/ 753 w 916"/>
                  <a:gd name="T43" fmla="*/ 770 h 831"/>
                  <a:gd name="T44" fmla="*/ 818 w 916"/>
                  <a:gd name="T45" fmla="*/ 706 h 831"/>
                  <a:gd name="T46" fmla="*/ 867 w 916"/>
                  <a:gd name="T47" fmla="*/ 634 h 831"/>
                  <a:gd name="T48" fmla="*/ 901 w 916"/>
                  <a:gd name="T49" fmla="*/ 550 h 831"/>
                  <a:gd name="T50" fmla="*/ 916 w 916"/>
                  <a:gd name="T51" fmla="*/ 467 h 831"/>
                  <a:gd name="T52" fmla="*/ 909 w 916"/>
                  <a:gd name="T53" fmla="*/ 379 h 831"/>
                  <a:gd name="T54" fmla="*/ 878 w 916"/>
                  <a:gd name="T55" fmla="*/ 300 h 831"/>
                  <a:gd name="T56" fmla="*/ 818 w 916"/>
                  <a:gd name="T57" fmla="*/ 227 h 831"/>
                  <a:gd name="T58" fmla="*/ 772 w 916"/>
                  <a:gd name="T59" fmla="*/ 189 h 831"/>
                  <a:gd name="T60" fmla="*/ 719 w 916"/>
                  <a:gd name="T61" fmla="*/ 159 h 831"/>
                  <a:gd name="T62" fmla="*/ 662 w 916"/>
                  <a:gd name="T63" fmla="*/ 129 h 831"/>
                  <a:gd name="T64" fmla="*/ 597 w 916"/>
                  <a:gd name="T65" fmla="*/ 102 h 831"/>
                  <a:gd name="T66" fmla="*/ 532 w 916"/>
                  <a:gd name="T67" fmla="*/ 75 h 831"/>
                  <a:gd name="T68" fmla="*/ 468 w 916"/>
                  <a:gd name="T69" fmla="*/ 56 h 831"/>
                  <a:gd name="T70" fmla="*/ 399 w 916"/>
                  <a:gd name="T71" fmla="*/ 41 h 831"/>
                  <a:gd name="T72" fmla="*/ 335 w 916"/>
                  <a:gd name="T73" fmla="*/ 26 h 831"/>
                  <a:gd name="T74" fmla="*/ 270 w 916"/>
                  <a:gd name="T75" fmla="*/ 15 h 831"/>
                  <a:gd name="T76" fmla="*/ 213 w 916"/>
                  <a:gd name="T77" fmla="*/ 7 h 831"/>
                  <a:gd name="T78" fmla="*/ 156 w 916"/>
                  <a:gd name="T79" fmla="*/ 0 h 831"/>
                  <a:gd name="T80" fmla="*/ 110 w 916"/>
                  <a:gd name="T81" fmla="*/ 0 h 831"/>
                  <a:gd name="T82" fmla="*/ 69 w 916"/>
                  <a:gd name="T83" fmla="*/ 0 h 831"/>
                  <a:gd name="T84" fmla="*/ 34 w 916"/>
                  <a:gd name="T85" fmla="*/ 0 h 831"/>
                  <a:gd name="T86" fmla="*/ 12 w 916"/>
                  <a:gd name="T87" fmla="*/ 7 h 831"/>
                  <a:gd name="T88" fmla="*/ 0 w 916"/>
                  <a:gd name="T89" fmla="*/ 15 h 831"/>
                  <a:gd name="T90" fmla="*/ 38 w 916"/>
                  <a:gd name="T91" fmla="*/ 22 h 831"/>
                  <a:gd name="T92" fmla="*/ 76 w 916"/>
                  <a:gd name="T93" fmla="*/ 26 h 831"/>
                  <a:gd name="T94" fmla="*/ 122 w 916"/>
                  <a:gd name="T95" fmla="*/ 34 h 831"/>
                  <a:gd name="T96" fmla="*/ 167 w 916"/>
                  <a:gd name="T97" fmla="*/ 41 h 831"/>
                  <a:gd name="T98" fmla="*/ 213 w 916"/>
                  <a:gd name="T99" fmla="*/ 53 h 831"/>
                  <a:gd name="T100" fmla="*/ 266 w 916"/>
                  <a:gd name="T101" fmla="*/ 60 h 831"/>
                  <a:gd name="T102" fmla="*/ 316 w 916"/>
                  <a:gd name="T103" fmla="*/ 72 h 831"/>
                  <a:gd name="T104" fmla="*/ 369 w 916"/>
                  <a:gd name="T105" fmla="*/ 83 h 831"/>
                  <a:gd name="T106" fmla="*/ 418 w 916"/>
                  <a:gd name="T107" fmla="*/ 98 h 831"/>
                  <a:gd name="T108" fmla="*/ 472 w 916"/>
                  <a:gd name="T109" fmla="*/ 113 h 831"/>
                  <a:gd name="T110" fmla="*/ 525 w 916"/>
                  <a:gd name="T111" fmla="*/ 129 h 831"/>
                  <a:gd name="T112" fmla="*/ 574 w 916"/>
                  <a:gd name="T113" fmla="*/ 148 h 831"/>
                  <a:gd name="T114" fmla="*/ 624 w 916"/>
                  <a:gd name="T115" fmla="*/ 170 h 831"/>
                  <a:gd name="T116" fmla="*/ 673 w 916"/>
                  <a:gd name="T117" fmla="*/ 197 h 831"/>
                  <a:gd name="T118" fmla="*/ 719 w 916"/>
                  <a:gd name="T119" fmla="*/ 224 h 831"/>
                  <a:gd name="T120" fmla="*/ 761 w 916"/>
                  <a:gd name="T121" fmla="*/ 254 h 83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6"/>
                  <a:gd name="T184" fmla="*/ 0 h 831"/>
                  <a:gd name="T185" fmla="*/ 916 w 916"/>
                  <a:gd name="T186" fmla="*/ 831 h 83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6" h="831">
                    <a:moveTo>
                      <a:pt x="761" y="254"/>
                    </a:moveTo>
                    <a:lnTo>
                      <a:pt x="802" y="300"/>
                    </a:lnTo>
                    <a:lnTo>
                      <a:pt x="829" y="353"/>
                    </a:lnTo>
                    <a:lnTo>
                      <a:pt x="840" y="410"/>
                    </a:lnTo>
                    <a:lnTo>
                      <a:pt x="840" y="470"/>
                    </a:lnTo>
                    <a:lnTo>
                      <a:pt x="833" y="520"/>
                    </a:lnTo>
                    <a:lnTo>
                      <a:pt x="818" y="562"/>
                    </a:lnTo>
                    <a:lnTo>
                      <a:pt x="791" y="603"/>
                    </a:lnTo>
                    <a:lnTo>
                      <a:pt x="764" y="637"/>
                    </a:lnTo>
                    <a:lnTo>
                      <a:pt x="730" y="675"/>
                    </a:lnTo>
                    <a:lnTo>
                      <a:pt x="696" y="706"/>
                    </a:lnTo>
                    <a:lnTo>
                      <a:pt x="662" y="740"/>
                    </a:lnTo>
                    <a:lnTo>
                      <a:pt x="627" y="774"/>
                    </a:lnTo>
                    <a:lnTo>
                      <a:pt x="620" y="786"/>
                    </a:lnTo>
                    <a:lnTo>
                      <a:pt x="620" y="797"/>
                    </a:lnTo>
                    <a:lnTo>
                      <a:pt x="620" y="808"/>
                    </a:lnTo>
                    <a:lnTo>
                      <a:pt x="627" y="820"/>
                    </a:lnTo>
                    <a:lnTo>
                      <a:pt x="639" y="827"/>
                    </a:lnTo>
                    <a:lnTo>
                      <a:pt x="654" y="831"/>
                    </a:lnTo>
                    <a:lnTo>
                      <a:pt x="666" y="827"/>
                    </a:lnTo>
                    <a:lnTo>
                      <a:pt x="677" y="820"/>
                    </a:lnTo>
                    <a:lnTo>
                      <a:pt x="753" y="770"/>
                    </a:lnTo>
                    <a:lnTo>
                      <a:pt x="818" y="706"/>
                    </a:lnTo>
                    <a:lnTo>
                      <a:pt x="867" y="634"/>
                    </a:lnTo>
                    <a:lnTo>
                      <a:pt x="901" y="550"/>
                    </a:lnTo>
                    <a:lnTo>
                      <a:pt x="916" y="467"/>
                    </a:lnTo>
                    <a:lnTo>
                      <a:pt x="909" y="379"/>
                    </a:lnTo>
                    <a:lnTo>
                      <a:pt x="878" y="300"/>
                    </a:lnTo>
                    <a:lnTo>
                      <a:pt x="818" y="227"/>
                    </a:lnTo>
                    <a:lnTo>
                      <a:pt x="772" y="189"/>
                    </a:lnTo>
                    <a:lnTo>
                      <a:pt x="719" y="159"/>
                    </a:lnTo>
                    <a:lnTo>
                      <a:pt x="662" y="129"/>
                    </a:lnTo>
                    <a:lnTo>
                      <a:pt x="597" y="102"/>
                    </a:lnTo>
                    <a:lnTo>
                      <a:pt x="532" y="75"/>
                    </a:lnTo>
                    <a:lnTo>
                      <a:pt x="468" y="56"/>
                    </a:lnTo>
                    <a:lnTo>
                      <a:pt x="399" y="41"/>
                    </a:lnTo>
                    <a:lnTo>
                      <a:pt x="335" y="26"/>
                    </a:lnTo>
                    <a:lnTo>
                      <a:pt x="270" y="15"/>
                    </a:lnTo>
                    <a:lnTo>
                      <a:pt x="213" y="7"/>
                    </a:lnTo>
                    <a:lnTo>
                      <a:pt x="156" y="0"/>
                    </a:lnTo>
                    <a:lnTo>
                      <a:pt x="110" y="0"/>
                    </a:lnTo>
                    <a:lnTo>
                      <a:pt x="69" y="0"/>
                    </a:lnTo>
                    <a:lnTo>
                      <a:pt x="34" y="0"/>
                    </a:lnTo>
                    <a:lnTo>
                      <a:pt x="12" y="7"/>
                    </a:lnTo>
                    <a:lnTo>
                      <a:pt x="0" y="15"/>
                    </a:lnTo>
                    <a:lnTo>
                      <a:pt x="38" y="22"/>
                    </a:lnTo>
                    <a:lnTo>
                      <a:pt x="76" y="26"/>
                    </a:lnTo>
                    <a:lnTo>
                      <a:pt x="122" y="34"/>
                    </a:lnTo>
                    <a:lnTo>
                      <a:pt x="167" y="41"/>
                    </a:lnTo>
                    <a:lnTo>
                      <a:pt x="213" y="53"/>
                    </a:lnTo>
                    <a:lnTo>
                      <a:pt x="266" y="60"/>
                    </a:lnTo>
                    <a:lnTo>
                      <a:pt x="316" y="72"/>
                    </a:lnTo>
                    <a:lnTo>
                      <a:pt x="369" y="83"/>
                    </a:lnTo>
                    <a:lnTo>
                      <a:pt x="418" y="98"/>
                    </a:lnTo>
                    <a:lnTo>
                      <a:pt x="472" y="113"/>
                    </a:lnTo>
                    <a:lnTo>
                      <a:pt x="525" y="129"/>
                    </a:lnTo>
                    <a:lnTo>
                      <a:pt x="574" y="148"/>
                    </a:lnTo>
                    <a:lnTo>
                      <a:pt x="624" y="170"/>
                    </a:lnTo>
                    <a:lnTo>
                      <a:pt x="673" y="197"/>
                    </a:lnTo>
                    <a:lnTo>
                      <a:pt x="719" y="224"/>
                    </a:lnTo>
                    <a:lnTo>
                      <a:pt x="761" y="254"/>
                    </a:lnTo>
                    <a:close/>
                  </a:path>
                </a:pathLst>
              </a:custGeom>
              <a:solidFill>
                <a:srgbClr val="C9E8FF"/>
              </a:solidFill>
              <a:ln w="9525">
                <a:noFill/>
                <a:round/>
                <a:headEnd/>
                <a:tailEnd/>
              </a:ln>
            </p:spPr>
            <p:txBody>
              <a:bodyPr/>
              <a:lstStyle/>
              <a:p>
                <a:endParaRPr lang="en-US"/>
              </a:p>
            </p:txBody>
          </p:sp>
          <p:sp>
            <p:nvSpPr>
              <p:cNvPr id="2481" name="Freeform 2311"/>
              <p:cNvSpPr>
                <a:spLocks noChangeAspect="1"/>
              </p:cNvSpPr>
              <p:nvPr/>
            </p:nvSpPr>
            <p:spPr bwMode="auto">
              <a:xfrm>
                <a:off x="455" y="16758"/>
                <a:ext cx="373" cy="786"/>
              </a:xfrm>
              <a:custGeom>
                <a:avLst/>
                <a:gdLst>
                  <a:gd name="T0" fmla="*/ 0 w 373"/>
                  <a:gd name="T1" fmla="*/ 429 h 786"/>
                  <a:gd name="T2" fmla="*/ 0 w 373"/>
                  <a:gd name="T3" fmla="*/ 494 h 786"/>
                  <a:gd name="T4" fmla="*/ 16 w 373"/>
                  <a:gd name="T5" fmla="*/ 554 h 786"/>
                  <a:gd name="T6" fmla="*/ 42 w 373"/>
                  <a:gd name="T7" fmla="*/ 611 h 786"/>
                  <a:gd name="T8" fmla="*/ 80 w 373"/>
                  <a:gd name="T9" fmla="*/ 661 h 786"/>
                  <a:gd name="T10" fmla="*/ 126 w 373"/>
                  <a:gd name="T11" fmla="*/ 703 h 786"/>
                  <a:gd name="T12" fmla="*/ 179 w 373"/>
                  <a:gd name="T13" fmla="*/ 741 h 786"/>
                  <a:gd name="T14" fmla="*/ 240 w 373"/>
                  <a:gd name="T15" fmla="*/ 767 h 786"/>
                  <a:gd name="T16" fmla="*/ 301 w 373"/>
                  <a:gd name="T17" fmla="*/ 782 h 786"/>
                  <a:gd name="T18" fmla="*/ 320 w 373"/>
                  <a:gd name="T19" fmla="*/ 786 h 786"/>
                  <a:gd name="T20" fmla="*/ 339 w 373"/>
                  <a:gd name="T21" fmla="*/ 778 h 786"/>
                  <a:gd name="T22" fmla="*/ 354 w 373"/>
                  <a:gd name="T23" fmla="*/ 767 h 786"/>
                  <a:gd name="T24" fmla="*/ 361 w 373"/>
                  <a:gd name="T25" fmla="*/ 752 h 786"/>
                  <a:gd name="T26" fmla="*/ 361 w 373"/>
                  <a:gd name="T27" fmla="*/ 733 h 786"/>
                  <a:gd name="T28" fmla="*/ 358 w 373"/>
                  <a:gd name="T29" fmla="*/ 714 h 786"/>
                  <a:gd name="T30" fmla="*/ 346 w 373"/>
                  <a:gd name="T31" fmla="*/ 699 h 786"/>
                  <a:gd name="T32" fmla="*/ 327 w 373"/>
                  <a:gd name="T33" fmla="*/ 691 h 786"/>
                  <a:gd name="T34" fmla="*/ 266 w 373"/>
                  <a:gd name="T35" fmla="*/ 668 h 786"/>
                  <a:gd name="T36" fmla="*/ 209 w 373"/>
                  <a:gd name="T37" fmla="*/ 638 h 786"/>
                  <a:gd name="T38" fmla="*/ 164 w 373"/>
                  <a:gd name="T39" fmla="*/ 596 h 786"/>
                  <a:gd name="T40" fmla="*/ 130 w 373"/>
                  <a:gd name="T41" fmla="*/ 551 h 786"/>
                  <a:gd name="T42" fmla="*/ 107 w 373"/>
                  <a:gd name="T43" fmla="*/ 494 h 786"/>
                  <a:gd name="T44" fmla="*/ 95 w 373"/>
                  <a:gd name="T45" fmla="*/ 433 h 786"/>
                  <a:gd name="T46" fmla="*/ 95 w 373"/>
                  <a:gd name="T47" fmla="*/ 368 h 786"/>
                  <a:gd name="T48" fmla="*/ 114 w 373"/>
                  <a:gd name="T49" fmla="*/ 300 h 786"/>
                  <a:gd name="T50" fmla="*/ 137 w 373"/>
                  <a:gd name="T51" fmla="*/ 251 h 786"/>
                  <a:gd name="T52" fmla="*/ 168 w 373"/>
                  <a:gd name="T53" fmla="*/ 205 h 786"/>
                  <a:gd name="T54" fmla="*/ 202 w 373"/>
                  <a:gd name="T55" fmla="*/ 163 h 786"/>
                  <a:gd name="T56" fmla="*/ 240 w 373"/>
                  <a:gd name="T57" fmla="*/ 125 h 786"/>
                  <a:gd name="T58" fmla="*/ 274 w 373"/>
                  <a:gd name="T59" fmla="*/ 91 h 786"/>
                  <a:gd name="T60" fmla="*/ 312 w 373"/>
                  <a:gd name="T61" fmla="*/ 61 h 786"/>
                  <a:gd name="T62" fmla="*/ 346 w 373"/>
                  <a:gd name="T63" fmla="*/ 30 h 786"/>
                  <a:gd name="T64" fmla="*/ 373 w 373"/>
                  <a:gd name="T65" fmla="*/ 4 h 786"/>
                  <a:gd name="T66" fmla="*/ 346 w 373"/>
                  <a:gd name="T67" fmla="*/ 0 h 786"/>
                  <a:gd name="T68" fmla="*/ 304 w 373"/>
                  <a:gd name="T69" fmla="*/ 19 h 786"/>
                  <a:gd name="T70" fmla="*/ 247 w 373"/>
                  <a:gd name="T71" fmla="*/ 61 h 786"/>
                  <a:gd name="T72" fmla="*/ 183 w 373"/>
                  <a:gd name="T73" fmla="*/ 118 h 786"/>
                  <a:gd name="T74" fmla="*/ 122 w 373"/>
                  <a:gd name="T75" fmla="*/ 190 h 786"/>
                  <a:gd name="T76" fmla="*/ 65 w 373"/>
                  <a:gd name="T77" fmla="*/ 266 h 786"/>
                  <a:gd name="T78" fmla="*/ 23 w 373"/>
                  <a:gd name="T79" fmla="*/ 349 h 786"/>
                  <a:gd name="T80" fmla="*/ 0 w 373"/>
                  <a:gd name="T81" fmla="*/ 429 h 78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6"/>
                  <a:gd name="T125" fmla="*/ 373 w 373"/>
                  <a:gd name="T126" fmla="*/ 786 h 78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6">
                    <a:moveTo>
                      <a:pt x="0" y="429"/>
                    </a:moveTo>
                    <a:lnTo>
                      <a:pt x="0" y="494"/>
                    </a:lnTo>
                    <a:lnTo>
                      <a:pt x="16" y="554"/>
                    </a:lnTo>
                    <a:lnTo>
                      <a:pt x="42" y="611"/>
                    </a:lnTo>
                    <a:lnTo>
                      <a:pt x="80" y="661"/>
                    </a:lnTo>
                    <a:lnTo>
                      <a:pt x="126" y="703"/>
                    </a:lnTo>
                    <a:lnTo>
                      <a:pt x="179" y="741"/>
                    </a:lnTo>
                    <a:lnTo>
                      <a:pt x="240" y="767"/>
                    </a:lnTo>
                    <a:lnTo>
                      <a:pt x="301" y="782"/>
                    </a:lnTo>
                    <a:lnTo>
                      <a:pt x="320" y="786"/>
                    </a:lnTo>
                    <a:lnTo>
                      <a:pt x="339" y="778"/>
                    </a:lnTo>
                    <a:lnTo>
                      <a:pt x="354" y="767"/>
                    </a:lnTo>
                    <a:lnTo>
                      <a:pt x="361" y="752"/>
                    </a:lnTo>
                    <a:lnTo>
                      <a:pt x="361" y="733"/>
                    </a:lnTo>
                    <a:lnTo>
                      <a:pt x="358" y="714"/>
                    </a:lnTo>
                    <a:lnTo>
                      <a:pt x="346" y="699"/>
                    </a:lnTo>
                    <a:lnTo>
                      <a:pt x="327" y="691"/>
                    </a:lnTo>
                    <a:lnTo>
                      <a:pt x="266" y="668"/>
                    </a:lnTo>
                    <a:lnTo>
                      <a:pt x="209" y="638"/>
                    </a:lnTo>
                    <a:lnTo>
                      <a:pt x="164" y="596"/>
                    </a:lnTo>
                    <a:lnTo>
                      <a:pt x="130" y="551"/>
                    </a:lnTo>
                    <a:lnTo>
                      <a:pt x="107" y="494"/>
                    </a:lnTo>
                    <a:lnTo>
                      <a:pt x="95" y="433"/>
                    </a:lnTo>
                    <a:lnTo>
                      <a:pt x="95" y="368"/>
                    </a:lnTo>
                    <a:lnTo>
                      <a:pt x="114" y="300"/>
                    </a:lnTo>
                    <a:lnTo>
                      <a:pt x="137" y="251"/>
                    </a:lnTo>
                    <a:lnTo>
                      <a:pt x="168" y="205"/>
                    </a:lnTo>
                    <a:lnTo>
                      <a:pt x="202" y="163"/>
                    </a:lnTo>
                    <a:lnTo>
                      <a:pt x="240" y="125"/>
                    </a:lnTo>
                    <a:lnTo>
                      <a:pt x="274" y="91"/>
                    </a:lnTo>
                    <a:lnTo>
                      <a:pt x="312" y="61"/>
                    </a:lnTo>
                    <a:lnTo>
                      <a:pt x="346" y="30"/>
                    </a:lnTo>
                    <a:lnTo>
                      <a:pt x="373" y="4"/>
                    </a:lnTo>
                    <a:lnTo>
                      <a:pt x="346" y="0"/>
                    </a:lnTo>
                    <a:lnTo>
                      <a:pt x="304" y="19"/>
                    </a:lnTo>
                    <a:lnTo>
                      <a:pt x="247" y="61"/>
                    </a:lnTo>
                    <a:lnTo>
                      <a:pt x="183" y="118"/>
                    </a:lnTo>
                    <a:lnTo>
                      <a:pt x="122" y="190"/>
                    </a:lnTo>
                    <a:lnTo>
                      <a:pt x="65" y="266"/>
                    </a:lnTo>
                    <a:lnTo>
                      <a:pt x="23" y="349"/>
                    </a:lnTo>
                    <a:lnTo>
                      <a:pt x="0" y="429"/>
                    </a:lnTo>
                    <a:close/>
                  </a:path>
                </a:pathLst>
              </a:custGeom>
              <a:solidFill>
                <a:srgbClr val="C9E8FF"/>
              </a:solidFill>
              <a:ln w="9525">
                <a:noFill/>
                <a:round/>
                <a:headEnd/>
                <a:tailEnd/>
              </a:ln>
            </p:spPr>
            <p:txBody>
              <a:bodyPr/>
              <a:lstStyle/>
              <a:p>
                <a:endParaRPr lang="en-US"/>
              </a:p>
            </p:txBody>
          </p:sp>
          <p:sp>
            <p:nvSpPr>
              <p:cNvPr id="2482" name="Freeform 2312"/>
              <p:cNvSpPr>
                <a:spLocks noChangeAspect="1"/>
              </p:cNvSpPr>
              <p:nvPr/>
            </p:nvSpPr>
            <p:spPr bwMode="auto">
              <a:xfrm>
                <a:off x="3079" y="16318"/>
                <a:ext cx="798" cy="1025"/>
              </a:xfrm>
              <a:custGeom>
                <a:avLst/>
                <a:gdLst>
                  <a:gd name="T0" fmla="*/ 673 w 798"/>
                  <a:gd name="T1" fmla="*/ 410 h 1025"/>
                  <a:gd name="T2" fmla="*/ 711 w 798"/>
                  <a:gd name="T3" fmla="*/ 474 h 1025"/>
                  <a:gd name="T4" fmla="*/ 730 w 798"/>
                  <a:gd name="T5" fmla="*/ 543 h 1025"/>
                  <a:gd name="T6" fmla="*/ 718 w 798"/>
                  <a:gd name="T7" fmla="*/ 619 h 1025"/>
                  <a:gd name="T8" fmla="*/ 677 w 798"/>
                  <a:gd name="T9" fmla="*/ 691 h 1025"/>
                  <a:gd name="T10" fmla="*/ 612 w 798"/>
                  <a:gd name="T11" fmla="*/ 755 h 1025"/>
                  <a:gd name="T12" fmla="*/ 540 w 798"/>
                  <a:gd name="T13" fmla="*/ 812 h 1025"/>
                  <a:gd name="T14" fmla="*/ 464 w 798"/>
                  <a:gd name="T15" fmla="*/ 873 h 1025"/>
                  <a:gd name="T16" fmla="*/ 418 w 798"/>
                  <a:gd name="T17" fmla="*/ 919 h 1025"/>
                  <a:gd name="T18" fmla="*/ 403 w 798"/>
                  <a:gd name="T19" fmla="*/ 949 h 1025"/>
                  <a:gd name="T20" fmla="*/ 391 w 798"/>
                  <a:gd name="T21" fmla="*/ 979 h 1025"/>
                  <a:gd name="T22" fmla="*/ 395 w 798"/>
                  <a:gd name="T23" fmla="*/ 1010 h 1025"/>
                  <a:gd name="T24" fmla="*/ 422 w 798"/>
                  <a:gd name="T25" fmla="*/ 1025 h 1025"/>
                  <a:gd name="T26" fmla="*/ 452 w 798"/>
                  <a:gd name="T27" fmla="*/ 1021 h 1025"/>
                  <a:gd name="T28" fmla="*/ 502 w 798"/>
                  <a:gd name="T29" fmla="*/ 968 h 1025"/>
                  <a:gd name="T30" fmla="*/ 585 w 798"/>
                  <a:gd name="T31" fmla="*/ 888 h 1025"/>
                  <a:gd name="T32" fmla="*/ 673 w 798"/>
                  <a:gd name="T33" fmla="*/ 812 h 1025"/>
                  <a:gd name="T34" fmla="*/ 749 w 798"/>
                  <a:gd name="T35" fmla="*/ 725 h 1025"/>
                  <a:gd name="T36" fmla="*/ 794 w 798"/>
                  <a:gd name="T37" fmla="*/ 619 h 1025"/>
                  <a:gd name="T38" fmla="*/ 787 w 798"/>
                  <a:gd name="T39" fmla="*/ 505 h 1025"/>
                  <a:gd name="T40" fmla="*/ 737 w 798"/>
                  <a:gd name="T41" fmla="*/ 398 h 1025"/>
                  <a:gd name="T42" fmla="*/ 654 w 798"/>
                  <a:gd name="T43" fmla="*/ 311 h 1025"/>
                  <a:gd name="T44" fmla="*/ 574 w 798"/>
                  <a:gd name="T45" fmla="*/ 246 h 1025"/>
                  <a:gd name="T46" fmla="*/ 494 w 798"/>
                  <a:gd name="T47" fmla="*/ 197 h 1025"/>
                  <a:gd name="T48" fmla="*/ 410 w 798"/>
                  <a:gd name="T49" fmla="*/ 144 h 1025"/>
                  <a:gd name="T50" fmla="*/ 319 w 798"/>
                  <a:gd name="T51" fmla="*/ 94 h 1025"/>
                  <a:gd name="T52" fmla="*/ 235 w 798"/>
                  <a:gd name="T53" fmla="*/ 53 h 1025"/>
                  <a:gd name="T54" fmla="*/ 152 w 798"/>
                  <a:gd name="T55" fmla="*/ 22 h 1025"/>
                  <a:gd name="T56" fmla="*/ 80 w 798"/>
                  <a:gd name="T57" fmla="*/ 3 h 1025"/>
                  <a:gd name="T58" fmla="*/ 23 w 798"/>
                  <a:gd name="T59" fmla="*/ 3 h 1025"/>
                  <a:gd name="T60" fmla="*/ 26 w 798"/>
                  <a:gd name="T61" fmla="*/ 19 h 1025"/>
                  <a:gd name="T62" fmla="*/ 91 w 798"/>
                  <a:gd name="T63" fmla="*/ 45 h 1025"/>
                  <a:gd name="T64" fmla="*/ 167 w 798"/>
                  <a:gd name="T65" fmla="*/ 79 h 1025"/>
                  <a:gd name="T66" fmla="*/ 255 w 798"/>
                  <a:gd name="T67" fmla="*/ 121 h 1025"/>
                  <a:gd name="T68" fmla="*/ 346 w 798"/>
                  <a:gd name="T69" fmla="*/ 170 h 1025"/>
                  <a:gd name="T70" fmla="*/ 437 w 798"/>
                  <a:gd name="T71" fmla="*/ 227 h 1025"/>
                  <a:gd name="T72" fmla="*/ 528 w 798"/>
                  <a:gd name="T73" fmla="*/ 288 h 1025"/>
                  <a:gd name="T74" fmla="*/ 608 w 798"/>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8"/>
                  <a:gd name="T115" fmla="*/ 0 h 1025"/>
                  <a:gd name="T116" fmla="*/ 798 w 798"/>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8" h="1025">
                    <a:moveTo>
                      <a:pt x="646" y="383"/>
                    </a:moveTo>
                    <a:lnTo>
                      <a:pt x="673" y="410"/>
                    </a:lnTo>
                    <a:lnTo>
                      <a:pt x="696" y="440"/>
                    </a:lnTo>
                    <a:lnTo>
                      <a:pt x="711" y="474"/>
                    </a:lnTo>
                    <a:lnTo>
                      <a:pt x="726" y="508"/>
                    </a:lnTo>
                    <a:lnTo>
                      <a:pt x="730" y="543"/>
                    </a:lnTo>
                    <a:lnTo>
                      <a:pt x="730" y="581"/>
                    </a:lnTo>
                    <a:lnTo>
                      <a:pt x="718" y="619"/>
                    </a:lnTo>
                    <a:lnTo>
                      <a:pt x="703" y="653"/>
                    </a:lnTo>
                    <a:lnTo>
                      <a:pt x="677" y="691"/>
                    </a:lnTo>
                    <a:lnTo>
                      <a:pt x="646" y="725"/>
                    </a:lnTo>
                    <a:lnTo>
                      <a:pt x="612" y="755"/>
                    </a:lnTo>
                    <a:lnTo>
                      <a:pt x="574" y="786"/>
                    </a:lnTo>
                    <a:lnTo>
                      <a:pt x="540" y="812"/>
                    </a:lnTo>
                    <a:lnTo>
                      <a:pt x="502" y="843"/>
                    </a:lnTo>
                    <a:lnTo>
                      <a:pt x="464" y="873"/>
                    </a:lnTo>
                    <a:lnTo>
                      <a:pt x="429" y="907"/>
                    </a:lnTo>
                    <a:lnTo>
                      <a:pt x="418" y="919"/>
                    </a:lnTo>
                    <a:lnTo>
                      <a:pt x="410" y="934"/>
                    </a:lnTo>
                    <a:lnTo>
                      <a:pt x="403" y="949"/>
                    </a:lnTo>
                    <a:lnTo>
                      <a:pt x="395" y="964"/>
                    </a:lnTo>
                    <a:lnTo>
                      <a:pt x="391" y="979"/>
                    </a:lnTo>
                    <a:lnTo>
                      <a:pt x="391" y="994"/>
                    </a:lnTo>
                    <a:lnTo>
                      <a:pt x="395" y="1010"/>
                    </a:lnTo>
                    <a:lnTo>
                      <a:pt x="407" y="1021"/>
                    </a:lnTo>
                    <a:lnTo>
                      <a:pt x="422" y="1025"/>
                    </a:lnTo>
                    <a:lnTo>
                      <a:pt x="437" y="1025"/>
                    </a:lnTo>
                    <a:lnTo>
                      <a:pt x="452" y="1021"/>
                    </a:lnTo>
                    <a:lnTo>
                      <a:pt x="464" y="1010"/>
                    </a:lnTo>
                    <a:lnTo>
                      <a:pt x="502" y="968"/>
                    </a:lnTo>
                    <a:lnTo>
                      <a:pt x="543" y="926"/>
                    </a:lnTo>
                    <a:lnTo>
                      <a:pt x="585" y="888"/>
                    </a:lnTo>
                    <a:lnTo>
                      <a:pt x="631" y="850"/>
                    </a:lnTo>
                    <a:lnTo>
                      <a:pt x="673" y="812"/>
                    </a:lnTo>
                    <a:lnTo>
                      <a:pt x="711" y="770"/>
                    </a:lnTo>
                    <a:lnTo>
                      <a:pt x="749" y="725"/>
                    </a:lnTo>
                    <a:lnTo>
                      <a:pt x="775" y="675"/>
                    </a:lnTo>
                    <a:lnTo>
                      <a:pt x="794" y="619"/>
                    </a:lnTo>
                    <a:lnTo>
                      <a:pt x="798" y="562"/>
                    </a:lnTo>
                    <a:lnTo>
                      <a:pt x="787" y="505"/>
                    </a:lnTo>
                    <a:lnTo>
                      <a:pt x="768" y="451"/>
                    </a:lnTo>
                    <a:lnTo>
                      <a:pt x="737" y="398"/>
                    </a:lnTo>
                    <a:lnTo>
                      <a:pt x="699" y="353"/>
                    </a:lnTo>
                    <a:lnTo>
                      <a:pt x="654" y="311"/>
                    </a:lnTo>
                    <a:lnTo>
                      <a:pt x="608" y="273"/>
                    </a:lnTo>
                    <a:lnTo>
                      <a:pt x="574" y="246"/>
                    </a:lnTo>
                    <a:lnTo>
                      <a:pt x="536" y="224"/>
                    </a:lnTo>
                    <a:lnTo>
                      <a:pt x="494" y="197"/>
                    </a:lnTo>
                    <a:lnTo>
                      <a:pt x="452" y="170"/>
                    </a:lnTo>
                    <a:lnTo>
                      <a:pt x="410" y="144"/>
                    </a:lnTo>
                    <a:lnTo>
                      <a:pt x="365" y="117"/>
                    </a:lnTo>
                    <a:lnTo>
                      <a:pt x="319" y="94"/>
                    </a:lnTo>
                    <a:lnTo>
                      <a:pt x="277" y="72"/>
                    </a:lnTo>
                    <a:lnTo>
                      <a:pt x="235" y="53"/>
                    </a:lnTo>
                    <a:lnTo>
                      <a:pt x="194" y="34"/>
                    </a:lnTo>
                    <a:lnTo>
                      <a:pt x="152" y="22"/>
                    </a:lnTo>
                    <a:lnTo>
                      <a:pt x="114" y="11"/>
                    </a:lnTo>
                    <a:lnTo>
                      <a:pt x="80" y="3"/>
                    </a:lnTo>
                    <a:lnTo>
                      <a:pt x="49" y="0"/>
                    </a:lnTo>
                    <a:lnTo>
                      <a:pt x="23" y="3"/>
                    </a:lnTo>
                    <a:lnTo>
                      <a:pt x="0" y="11"/>
                    </a:lnTo>
                    <a:lnTo>
                      <a:pt x="26" y="19"/>
                    </a:lnTo>
                    <a:lnTo>
                      <a:pt x="57" y="30"/>
                    </a:lnTo>
                    <a:lnTo>
                      <a:pt x="91" y="45"/>
                    </a:lnTo>
                    <a:lnTo>
                      <a:pt x="125" y="60"/>
                    </a:lnTo>
                    <a:lnTo>
                      <a:pt x="167" y="79"/>
                    </a:lnTo>
                    <a:lnTo>
                      <a:pt x="209" y="98"/>
                    </a:lnTo>
                    <a:lnTo>
                      <a:pt x="255" y="121"/>
                    </a:lnTo>
                    <a:lnTo>
                      <a:pt x="300" y="144"/>
                    </a:lnTo>
                    <a:lnTo>
                      <a:pt x="346" y="170"/>
                    </a:lnTo>
                    <a:lnTo>
                      <a:pt x="391" y="197"/>
                    </a:lnTo>
                    <a:lnTo>
                      <a:pt x="437" y="227"/>
                    </a:lnTo>
                    <a:lnTo>
                      <a:pt x="483" y="258"/>
                    </a:lnTo>
                    <a:lnTo>
                      <a:pt x="528" y="288"/>
                    </a:lnTo>
                    <a:lnTo>
                      <a:pt x="570" y="319"/>
                    </a:lnTo>
                    <a:lnTo>
                      <a:pt x="608" y="349"/>
                    </a:lnTo>
                    <a:lnTo>
                      <a:pt x="646" y="383"/>
                    </a:lnTo>
                    <a:close/>
                  </a:path>
                </a:pathLst>
              </a:custGeom>
              <a:solidFill>
                <a:srgbClr val="C9E8FF"/>
              </a:solidFill>
              <a:ln w="9525">
                <a:noFill/>
                <a:round/>
                <a:headEnd/>
                <a:tailEnd/>
              </a:ln>
            </p:spPr>
            <p:txBody>
              <a:bodyPr/>
              <a:lstStyle/>
              <a:p>
                <a:endParaRPr lang="en-US"/>
              </a:p>
            </p:txBody>
          </p:sp>
          <p:sp>
            <p:nvSpPr>
              <p:cNvPr id="2483" name="Freeform 2313"/>
              <p:cNvSpPr>
                <a:spLocks noChangeAspect="1"/>
              </p:cNvSpPr>
              <p:nvPr/>
            </p:nvSpPr>
            <p:spPr bwMode="auto">
              <a:xfrm>
                <a:off x="2197" y="17517"/>
                <a:ext cx="270" cy="619"/>
              </a:xfrm>
              <a:custGeom>
                <a:avLst/>
                <a:gdLst>
                  <a:gd name="T0" fmla="*/ 102 w 270"/>
                  <a:gd name="T1" fmla="*/ 46 h 619"/>
                  <a:gd name="T2" fmla="*/ 95 w 270"/>
                  <a:gd name="T3" fmla="*/ 27 h 619"/>
                  <a:gd name="T4" fmla="*/ 83 w 270"/>
                  <a:gd name="T5" fmla="*/ 12 h 619"/>
                  <a:gd name="T6" fmla="*/ 64 w 270"/>
                  <a:gd name="T7" fmla="*/ 4 h 619"/>
                  <a:gd name="T8" fmla="*/ 45 w 270"/>
                  <a:gd name="T9" fmla="*/ 0 h 619"/>
                  <a:gd name="T10" fmla="*/ 26 w 270"/>
                  <a:gd name="T11" fmla="*/ 8 h 619"/>
                  <a:gd name="T12" fmla="*/ 11 w 270"/>
                  <a:gd name="T13" fmla="*/ 19 h 619"/>
                  <a:gd name="T14" fmla="*/ 0 w 270"/>
                  <a:gd name="T15" fmla="*/ 38 h 619"/>
                  <a:gd name="T16" fmla="*/ 0 w 270"/>
                  <a:gd name="T17" fmla="*/ 57 h 619"/>
                  <a:gd name="T18" fmla="*/ 19 w 270"/>
                  <a:gd name="T19" fmla="*/ 141 h 619"/>
                  <a:gd name="T20" fmla="*/ 49 w 270"/>
                  <a:gd name="T21" fmla="*/ 236 h 619"/>
                  <a:gd name="T22" fmla="*/ 87 w 270"/>
                  <a:gd name="T23" fmla="*/ 331 h 619"/>
                  <a:gd name="T24" fmla="*/ 133 w 270"/>
                  <a:gd name="T25" fmla="*/ 422 h 619"/>
                  <a:gd name="T26" fmla="*/ 178 w 270"/>
                  <a:gd name="T27" fmla="*/ 502 h 619"/>
                  <a:gd name="T28" fmla="*/ 220 w 270"/>
                  <a:gd name="T29" fmla="*/ 566 h 619"/>
                  <a:gd name="T30" fmla="*/ 251 w 270"/>
                  <a:gd name="T31" fmla="*/ 608 h 619"/>
                  <a:gd name="T32" fmla="*/ 270 w 270"/>
                  <a:gd name="T33" fmla="*/ 619 h 619"/>
                  <a:gd name="T34" fmla="*/ 262 w 270"/>
                  <a:gd name="T35" fmla="*/ 578 h 619"/>
                  <a:gd name="T36" fmla="*/ 243 w 270"/>
                  <a:gd name="T37" fmla="*/ 525 h 619"/>
                  <a:gd name="T38" fmla="*/ 220 w 270"/>
                  <a:gd name="T39" fmla="*/ 456 h 619"/>
                  <a:gd name="T40" fmla="*/ 194 w 270"/>
                  <a:gd name="T41" fmla="*/ 376 h 619"/>
                  <a:gd name="T42" fmla="*/ 167 w 270"/>
                  <a:gd name="T43" fmla="*/ 293 h 619"/>
                  <a:gd name="T44" fmla="*/ 140 w 270"/>
                  <a:gd name="T45" fmla="*/ 209 h 619"/>
                  <a:gd name="T46" fmla="*/ 118 w 270"/>
                  <a:gd name="T47" fmla="*/ 126 h 619"/>
                  <a:gd name="T48" fmla="*/ 102 w 270"/>
                  <a:gd name="T49" fmla="*/ 46 h 6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70"/>
                  <a:gd name="T76" fmla="*/ 0 h 619"/>
                  <a:gd name="T77" fmla="*/ 270 w 270"/>
                  <a:gd name="T78" fmla="*/ 619 h 6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70" h="619">
                    <a:moveTo>
                      <a:pt x="102" y="46"/>
                    </a:moveTo>
                    <a:lnTo>
                      <a:pt x="95" y="27"/>
                    </a:lnTo>
                    <a:lnTo>
                      <a:pt x="83" y="12"/>
                    </a:lnTo>
                    <a:lnTo>
                      <a:pt x="64" y="4"/>
                    </a:lnTo>
                    <a:lnTo>
                      <a:pt x="45" y="0"/>
                    </a:lnTo>
                    <a:lnTo>
                      <a:pt x="26" y="8"/>
                    </a:lnTo>
                    <a:lnTo>
                      <a:pt x="11" y="19"/>
                    </a:lnTo>
                    <a:lnTo>
                      <a:pt x="0" y="38"/>
                    </a:lnTo>
                    <a:lnTo>
                      <a:pt x="0" y="57"/>
                    </a:lnTo>
                    <a:lnTo>
                      <a:pt x="19" y="141"/>
                    </a:lnTo>
                    <a:lnTo>
                      <a:pt x="49" y="236"/>
                    </a:lnTo>
                    <a:lnTo>
                      <a:pt x="87" y="331"/>
                    </a:lnTo>
                    <a:lnTo>
                      <a:pt x="133" y="422"/>
                    </a:lnTo>
                    <a:lnTo>
                      <a:pt x="178" y="502"/>
                    </a:lnTo>
                    <a:lnTo>
                      <a:pt x="220" y="566"/>
                    </a:lnTo>
                    <a:lnTo>
                      <a:pt x="251" y="608"/>
                    </a:lnTo>
                    <a:lnTo>
                      <a:pt x="270" y="619"/>
                    </a:lnTo>
                    <a:lnTo>
                      <a:pt x="262" y="578"/>
                    </a:lnTo>
                    <a:lnTo>
                      <a:pt x="243" y="525"/>
                    </a:lnTo>
                    <a:lnTo>
                      <a:pt x="220" y="456"/>
                    </a:lnTo>
                    <a:lnTo>
                      <a:pt x="194" y="376"/>
                    </a:lnTo>
                    <a:lnTo>
                      <a:pt x="167" y="293"/>
                    </a:lnTo>
                    <a:lnTo>
                      <a:pt x="140" y="209"/>
                    </a:lnTo>
                    <a:lnTo>
                      <a:pt x="118" y="126"/>
                    </a:lnTo>
                    <a:lnTo>
                      <a:pt x="102" y="46"/>
                    </a:lnTo>
                    <a:close/>
                  </a:path>
                </a:pathLst>
              </a:custGeom>
              <a:solidFill>
                <a:srgbClr val="000000"/>
              </a:solidFill>
              <a:ln w="9525">
                <a:noFill/>
                <a:round/>
                <a:headEnd/>
                <a:tailEnd/>
              </a:ln>
            </p:spPr>
            <p:txBody>
              <a:bodyPr/>
              <a:lstStyle/>
              <a:p>
                <a:endParaRPr lang="en-US"/>
              </a:p>
            </p:txBody>
          </p:sp>
          <p:sp>
            <p:nvSpPr>
              <p:cNvPr id="2484" name="Freeform 2314"/>
              <p:cNvSpPr>
                <a:spLocks noChangeAspect="1"/>
              </p:cNvSpPr>
              <p:nvPr/>
            </p:nvSpPr>
            <p:spPr bwMode="auto">
              <a:xfrm>
                <a:off x="2079" y="17187"/>
                <a:ext cx="140" cy="312"/>
              </a:xfrm>
              <a:custGeom>
                <a:avLst/>
                <a:gdLst>
                  <a:gd name="T0" fmla="*/ 72 w 140"/>
                  <a:gd name="T1" fmla="*/ 34 h 312"/>
                  <a:gd name="T2" fmla="*/ 68 w 140"/>
                  <a:gd name="T3" fmla="*/ 19 h 312"/>
                  <a:gd name="T4" fmla="*/ 57 w 140"/>
                  <a:gd name="T5" fmla="*/ 8 h 312"/>
                  <a:gd name="T6" fmla="*/ 45 w 140"/>
                  <a:gd name="T7" fmla="*/ 0 h 312"/>
                  <a:gd name="T8" fmla="*/ 30 w 140"/>
                  <a:gd name="T9" fmla="*/ 0 h 312"/>
                  <a:gd name="T10" fmla="*/ 19 w 140"/>
                  <a:gd name="T11" fmla="*/ 4 h 312"/>
                  <a:gd name="T12" fmla="*/ 7 w 140"/>
                  <a:gd name="T13" fmla="*/ 12 h 312"/>
                  <a:gd name="T14" fmla="*/ 0 w 140"/>
                  <a:gd name="T15" fmla="*/ 23 h 312"/>
                  <a:gd name="T16" fmla="*/ 0 w 140"/>
                  <a:gd name="T17" fmla="*/ 38 h 312"/>
                  <a:gd name="T18" fmla="*/ 0 w 140"/>
                  <a:gd name="T19" fmla="*/ 80 h 312"/>
                  <a:gd name="T20" fmla="*/ 11 w 140"/>
                  <a:gd name="T21" fmla="*/ 125 h 312"/>
                  <a:gd name="T22" fmla="*/ 26 w 140"/>
                  <a:gd name="T23" fmla="*/ 171 h 312"/>
                  <a:gd name="T24" fmla="*/ 45 w 140"/>
                  <a:gd name="T25" fmla="*/ 217 h 312"/>
                  <a:gd name="T26" fmla="*/ 68 w 140"/>
                  <a:gd name="T27" fmla="*/ 258 h 312"/>
                  <a:gd name="T28" fmla="*/ 91 w 140"/>
                  <a:gd name="T29" fmla="*/ 289 h 312"/>
                  <a:gd name="T30" fmla="*/ 118 w 140"/>
                  <a:gd name="T31" fmla="*/ 308 h 312"/>
                  <a:gd name="T32" fmla="*/ 137 w 140"/>
                  <a:gd name="T33" fmla="*/ 312 h 312"/>
                  <a:gd name="T34" fmla="*/ 140 w 140"/>
                  <a:gd name="T35" fmla="*/ 251 h 312"/>
                  <a:gd name="T36" fmla="*/ 121 w 140"/>
                  <a:gd name="T37" fmla="*/ 179 h 312"/>
                  <a:gd name="T38" fmla="*/ 99 w 140"/>
                  <a:gd name="T39" fmla="*/ 106 h 312"/>
                  <a:gd name="T40" fmla="*/ 72 w 140"/>
                  <a:gd name="T41" fmla="*/ 34 h 31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0"/>
                  <a:gd name="T64" fmla="*/ 0 h 312"/>
                  <a:gd name="T65" fmla="*/ 140 w 140"/>
                  <a:gd name="T66" fmla="*/ 312 h 31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0" h="312">
                    <a:moveTo>
                      <a:pt x="72" y="34"/>
                    </a:moveTo>
                    <a:lnTo>
                      <a:pt x="68" y="19"/>
                    </a:lnTo>
                    <a:lnTo>
                      <a:pt x="57" y="8"/>
                    </a:lnTo>
                    <a:lnTo>
                      <a:pt x="45" y="0"/>
                    </a:lnTo>
                    <a:lnTo>
                      <a:pt x="30" y="0"/>
                    </a:lnTo>
                    <a:lnTo>
                      <a:pt x="19" y="4"/>
                    </a:lnTo>
                    <a:lnTo>
                      <a:pt x="7" y="12"/>
                    </a:lnTo>
                    <a:lnTo>
                      <a:pt x="0" y="23"/>
                    </a:lnTo>
                    <a:lnTo>
                      <a:pt x="0" y="38"/>
                    </a:lnTo>
                    <a:lnTo>
                      <a:pt x="0" y="80"/>
                    </a:lnTo>
                    <a:lnTo>
                      <a:pt x="11" y="125"/>
                    </a:lnTo>
                    <a:lnTo>
                      <a:pt x="26" y="171"/>
                    </a:lnTo>
                    <a:lnTo>
                      <a:pt x="45" y="217"/>
                    </a:lnTo>
                    <a:lnTo>
                      <a:pt x="68" y="258"/>
                    </a:lnTo>
                    <a:lnTo>
                      <a:pt x="91" y="289"/>
                    </a:lnTo>
                    <a:lnTo>
                      <a:pt x="118" y="308"/>
                    </a:lnTo>
                    <a:lnTo>
                      <a:pt x="137" y="312"/>
                    </a:lnTo>
                    <a:lnTo>
                      <a:pt x="140" y="251"/>
                    </a:lnTo>
                    <a:lnTo>
                      <a:pt x="121" y="179"/>
                    </a:lnTo>
                    <a:lnTo>
                      <a:pt x="99" y="106"/>
                    </a:lnTo>
                    <a:lnTo>
                      <a:pt x="72" y="34"/>
                    </a:lnTo>
                    <a:close/>
                  </a:path>
                </a:pathLst>
              </a:custGeom>
              <a:solidFill>
                <a:srgbClr val="000000"/>
              </a:solidFill>
              <a:ln w="9525">
                <a:noFill/>
                <a:round/>
                <a:headEnd/>
                <a:tailEnd/>
              </a:ln>
            </p:spPr>
            <p:txBody>
              <a:bodyPr/>
              <a:lstStyle/>
              <a:p>
                <a:endParaRPr lang="en-US"/>
              </a:p>
            </p:txBody>
          </p:sp>
          <p:sp>
            <p:nvSpPr>
              <p:cNvPr id="2485" name="Freeform 2315"/>
              <p:cNvSpPr>
                <a:spLocks noChangeAspect="1"/>
              </p:cNvSpPr>
              <p:nvPr/>
            </p:nvSpPr>
            <p:spPr bwMode="auto">
              <a:xfrm>
                <a:off x="1965" y="16959"/>
                <a:ext cx="121" cy="179"/>
              </a:xfrm>
              <a:custGeom>
                <a:avLst/>
                <a:gdLst>
                  <a:gd name="T0" fmla="*/ 64 w 121"/>
                  <a:gd name="T1" fmla="*/ 23 h 179"/>
                  <a:gd name="T2" fmla="*/ 64 w 121"/>
                  <a:gd name="T3" fmla="*/ 27 h 179"/>
                  <a:gd name="T4" fmla="*/ 64 w 121"/>
                  <a:gd name="T5" fmla="*/ 27 h 179"/>
                  <a:gd name="T6" fmla="*/ 64 w 121"/>
                  <a:gd name="T7" fmla="*/ 27 h 179"/>
                  <a:gd name="T8" fmla="*/ 64 w 121"/>
                  <a:gd name="T9" fmla="*/ 27 h 179"/>
                  <a:gd name="T10" fmla="*/ 61 w 121"/>
                  <a:gd name="T11" fmla="*/ 15 h 179"/>
                  <a:gd name="T12" fmla="*/ 49 w 121"/>
                  <a:gd name="T13" fmla="*/ 4 h 179"/>
                  <a:gd name="T14" fmla="*/ 38 w 121"/>
                  <a:gd name="T15" fmla="*/ 0 h 179"/>
                  <a:gd name="T16" fmla="*/ 23 w 121"/>
                  <a:gd name="T17" fmla="*/ 0 h 179"/>
                  <a:gd name="T18" fmla="*/ 11 w 121"/>
                  <a:gd name="T19" fmla="*/ 4 h 179"/>
                  <a:gd name="T20" fmla="*/ 4 w 121"/>
                  <a:gd name="T21" fmla="*/ 15 h 179"/>
                  <a:gd name="T22" fmla="*/ 0 w 121"/>
                  <a:gd name="T23" fmla="*/ 27 h 179"/>
                  <a:gd name="T24" fmla="*/ 0 w 121"/>
                  <a:gd name="T25" fmla="*/ 38 h 179"/>
                  <a:gd name="T26" fmla="*/ 4 w 121"/>
                  <a:gd name="T27" fmla="*/ 57 h 179"/>
                  <a:gd name="T28" fmla="*/ 11 w 121"/>
                  <a:gd name="T29" fmla="*/ 80 h 179"/>
                  <a:gd name="T30" fmla="*/ 26 w 121"/>
                  <a:gd name="T31" fmla="*/ 107 h 179"/>
                  <a:gd name="T32" fmla="*/ 45 w 121"/>
                  <a:gd name="T33" fmla="*/ 129 h 179"/>
                  <a:gd name="T34" fmla="*/ 64 w 121"/>
                  <a:gd name="T35" fmla="*/ 152 h 179"/>
                  <a:gd name="T36" fmla="*/ 87 w 121"/>
                  <a:gd name="T37" fmla="*/ 167 h 179"/>
                  <a:gd name="T38" fmla="*/ 106 w 121"/>
                  <a:gd name="T39" fmla="*/ 179 h 179"/>
                  <a:gd name="T40" fmla="*/ 121 w 121"/>
                  <a:gd name="T41" fmla="*/ 179 h 179"/>
                  <a:gd name="T42" fmla="*/ 118 w 121"/>
                  <a:gd name="T43" fmla="*/ 141 h 179"/>
                  <a:gd name="T44" fmla="*/ 102 w 121"/>
                  <a:gd name="T45" fmla="*/ 95 h 179"/>
                  <a:gd name="T46" fmla="*/ 80 w 121"/>
                  <a:gd name="T47" fmla="*/ 53 h 179"/>
                  <a:gd name="T48" fmla="*/ 64 w 121"/>
                  <a:gd name="T49" fmla="*/ 23 h 17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1"/>
                  <a:gd name="T76" fmla="*/ 0 h 179"/>
                  <a:gd name="T77" fmla="*/ 121 w 121"/>
                  <a:gd name="T78" fmla="*/ 179 h 17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1" h="179">
                    <a:moveTo>
                      <a:pt x="64" y="23"/>
                    </a:moveTo>
                    <a:lnTo>
                      <a:pt x="64" y="27"/>
                    </a:lnTo>
                    <a:lnTo>
                      <a:pt x="61" y="15"/>
                    </a:lnTo>
                    <a:lnTo>
                      <a:pt x="49" y="4"/>
                    </a:lnTo>
                    <a:lnTo>
                      <a:pt x="38" y="0"/>
                    </a:lnTo>
                    <a:lnTo>
                      <a:pt x="23" y="0"/>
                    </a:lnTo>
                    <a:lnTo>
                      <a:pt x="11" y="4"/>
                    </a:lnTo>
                    <a:lnTo>
                      <a:pt x="4" y="15"/>
                    </a:lnTo>
                    <a:lnTo>
                      <a:pt x="0" y="27"/>
                    </a:lnTo>
                    <a:lnTo>
                      <a:pt x="0" y="38"/>
                    </a:lnTo>
                    <a:lnTo>
                      <a:pt x="4" y="57"/>
                    </a:lnTo>
                    <a:lnTo>
                      <a:pt x="11" y="80"/>
                    </a:lnTo>
                    <a:lnTo>
                      <a:pt x="26" y="107"/>
                    </a:lnTo>
                    <a:lnTo>
                      <a:pt x="45" y="129"/>
                    </a:lnTo>
                    <a:lnTo>
                      <a:pt x="64" y="152"/>
                    </a:lnTo>
                    <a:lnTo>
                      <a:pt x="87" y="167"/>
                    </a:lnTo>
                    <a:lnTo>
                      <a:pt x="106" y="179"/>
                    </a:lnTo>
                    <a:lnTo>
                      <a:pt x="121" y="179"/>
                    </a:lnTo>
                    <a:lnTo>
                      <a:pt x="118" y="141"/>
                    </a:lnTo>
                    <a:lnTo>
                      <a:pt x="102" y="95"/>
                    </a:lnTo>
                    <a:lnTo>
                      <a:pt x="80" y="53"/>
                    </a:lnTo>
                    <a:lnTo>
                      <a:pt x="64" y="23"/>
                    </a:lnTo>
                    <a:close/>
                  </a:path>
                </a:pathLst>
              </a:custGeom>
              <a:solidFill>
                <a:srgbClr val="000000"/>
              </a:solidFill>
              <a:ln w="9525">
                <a:noFill/>
                <a:round/>
                <a:headEnd/>
                <a:tailEnd/>
              </a:ln>
            </p:spPr>
            <p:txBody>
              <a:bodyPr/>
              <a:lstStyle/>
              <a:p>
                <a:endParaRPr lang="en-US"/>
              </a:p>
            </p:txBody>
          </p:sp>
          <p:sp>
            <p:nvSpPr>
              <p:cNvPr id="2486" name="Freeform 2316"/>
              <p:cNvSpPr>
                <a:spLocks noChangeAspect="1"/>
              </p:cNvSpPr>
              <p:nvPr/>
            </p:nvSpPr>
            <p:spPr bwMode="auto">
              <a:xfrm>
                <a:off x="1862" y="16811"/>
                <a:ext cx="167" cy="118"/>
              </a:xfrm>
              <a:custGeom>
                <a:avLst/>
                <a:gdLst>
                  <a:gd name="T0" fmla="*/ 133 w 167"/>
                  <a:gd name="T1" fmla="*/ 88 h 118"/>
                  <a:gd name="T2" fmla="*/ 148 w 167"/>
                  <a:gd name="T3" fmla="*/ 80 h 118"/>
                  <a:gd name="T4" fmla="*/ 164 w 167"/>
                  <a:gd name="T5" fmla="*/ 69 h 118"/>
                  <a:gd name="T6" fmla="*/ 167 w 167"/>
                  <a:gd name="T7" fmla="*/ 53 h 118"/>
                  <a:gd name="T8" fmla="*/ 167 w 167"/>
                  <a:gd name="T9" fmla="*/ 38 h 118"/>
                  <a:gd name="T10" fmla="*/ 160 w 167"/>
                  <a:gd name="T11" fmla="*/ 19 h 118"/>
                  <a:gd name="T12" fmla="*/ 148 w 167"/>
                  <a:gd name="T13" fmla="*/ 8 h 118"/>
                  <a:gd name="T14" fmla="*/ 133 w 167"/>
                  <a:gd name="T15" fmla="*/ 0 h 118"/>
                  <a:gd name="T16" fmla="*/ 114 w 167"/>
                  <a:gd name="T17" fmla="*/ 0 h 118"/>
                  <a:gd name="T18" fmla="*/ 107 w 167"/>
                  <a:gd name="T19" fmla="*/ 0 h 118"/>
                  <a:gd name="T20" fmla="*/ 91 w 167"/>
                  <a:gd name="T21" fmla="*/ 4 h 118"/>
                  <a:gd name="T22" fmla="*/ 69 w 167"/>
                  <a:gd name="T23" fmla="*/ 12 h 118"/>
                  <a:gd name="T24" fmla="*/ 42 w 167"/>
                  <a:gd name="T25" fmla="*/ 27 h 118"/>
                  <a:gd name="T26" fmla="*/ 19 w 167"/>
                  <a:gd name="T27" fmla="*/ 50 h 118"/>
                  <a:gd name="T28" fmla="*/ 8 w 167"/>
                  <a:gd name="T29" fmla="*/ 72 h 118"/>
                  <a:gd name="T30" fmla="*/ 0 w 167"/>
                  <a:gd name="T31" fmla="*/ 95 h 118"/>
                  <a:gd name="T32" fmla="*/ 0 w 167"/>
                  <a:gd name="T33" fmla="*/ 103 h 118"/>
                  <a:gd name="T34" fmla="*/ 11 w 167"/>
                  <a:gd name="T35" fmla="*/ 110 h 118"/>
                  <a:gd name="T36" fmla="*/ 27 w 167"/>
                  <a:gd name="T37" fmla="*/ 118 h 118"/>
                  <a:gd name="T38" fmla="*/ 42 w 167"/>
                  <a:gd name="T39" fmla="*/ 118 h 118"/>
                  <a:gd name="T40" fmla="*/ 57 w 167"/>
                  <a:gd name="T41" fmla="*/ 118 h 118"/>
                  <a:gd name="T42" fmla="*/ 76 w 167"/>
                  <a:gd name="T43" fmla="*/ 110 h 118"/>
                  <a:gd name="T44" fmla="*/ 95 w 167"/>
                  <a:gd name="T45" fmla="*/ 107 h 118"/>
                  <a:gd name="T46" fmla="*/ 114 w 167"/>
                  <a:gd name="T47" fmla="*/ 99 h 118"/>
                  <a:gd name="T48" fmla="*/ 133 w 167"/>
                  <a:gd name="T49" fmla="*/ 88 h 11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7"/>
                  <a:gd name="T76" fmla="*/ 0 h 118"/>
                  <a:gd name="T77" fmla="*/ 167 w 167"/>
                  <a:gd name="T78" fmla="*/ 118 h 11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7" h="118">
                    <a:moveTo>
                      <a:pt x="133" y="88"/>
                    </a:moveTo>
                    <a:lnTo>
                      <a:pt x="148" y="80"/>
                    </a:lnTo>
                    <a:lnTo>
                      <a:pt x="164" y="69"/>
                    </a:lnTo>
                    <a:lnTo>
                      <a:pt x="167" y="53"/>
                    </a:lnTo>
                    <a:lnTo>
                      <a:pt x="167" y="38"/>
                    </a:lnTo>
                    <a:lnTo>
                      <a:pt x="160" y="19"/>
                    </a:lnTo>
                    <a:lnTo>
                      <a:pt x="148" y="8"/>
                    </a:lnTo>
                    <a:lnTo>
                      <a:pt x="133" y="0"/>
                    </a:lnTo>
                    <a:lnTo>
                      <a:pt x="114" y="0"/>
                    </a:lnTo>
                    <a:lnTo>
                      <a:pt x="107" y="0"/>
                    </a:lnTo>
                    <a:lnTo>
                      <a:pt x="91" y="4"/>
                    </a:lnTo>
                    <a:lnTo>
                      <a:pt x="69" y="12"/>
                    </a:lnTo>
                    <a:lnTo>
                      <a:pt x="42" y="27"/>
                    </a:lnTo>
                    <a:lnTo>
                      <a:pt x="19" y="50"/>
                    </a:lnTo>
                    <a:lnTo>
                      <a:pt x="8" y="72"/>
                    </a:lnTo>
                    <a:lnTo>
                      <a:pt x="0" y="95"/>
                    </a:lnTo>
                    <a:lnTo>
                      <a:pt x="0" y="103"/>
                    </a:lnTo>
                    <a:lnTo>
                      <a:pt x="11" y="110"/>
                    </a:lnTo>
                    <a:lnTo>
                      <a:pt x="27" y="118"/>
                    </a:lnTo>
                    <a:lnTo>
                      <a:pt x="42" y="118"/>
                    </a:lnTo>
                    <a:lnTo>
                      <a:pt x="57" y="118"/>
                    </a:lnTo>
                    <a:lnTo>
                      <a:pt x="76" y="110"/>
                    </a:lnTo>
                    <a:lnTo>
                      <a:pt x="95" y="107"/>
                    </a:lnTo>
                    <a:lnTo>
                      <a:pt x="114" y="99"/>
                    </a:lnTo>
                    <a:lnTo>
                      <a:pt x="133" y="88"/>
                    </a:lnTo>
                    <a:close/>
                  </a:path>
                </a:pathLst>
              </a:custGeom>
              <a:solidFill>
                <a:srgbClr val="000000"/>
              </a:solidFill>
              <a:ln w="9525">
                <a:noFill/>
                <a:round/>
                <a:headEnd/>
                <a:tailEnd/>
              </a:ln>
            </p:spPr>
            <p:txBody>
              <a:bodyPr/>
              <a:lstStyle/>
              <a:p>
                <a:endParaRPr lang="en-US"/>
              </a:p>
            </p:txBody>
          </p:sp>
          <p:sp>
            <p:nvSpPr>
              <p:cNvPr id="2487" name="Freeform 2317"/>
              <p:cNvSpPr>
                <a:spLocks noChangeAspect="1"/>
              </p:cNvSpPr>
              <p:nvPr/>
            </p:nvSpPr>
            <p:spPr bwMode="auto">
              <a:xfrm>
                <a:off x="1079" y="16614"/>
                <a:ext cx="642" cy="778"/>
              </a:xfrm>
              <a:custGeom>
                <a:avLst/>
                <a:gdLst>
                  <a:gd name="T0" fmla="*/ 236 w 642"/>
                  <a:gd name="T1" fmla="*/ 117 h 778"/>
                  <a:gd name="T2" fmla="*/ 190 w 642"/>
                  <a:gd name="T3" fmla="*/ 152 h 778"/>
                  <a:gd name="T4" fmla="*/ 148 w 642"/>
                  <a:gd name="T5" fmla="*/ 190 h 778"/>
                  <a:gd name="T6" fmla="*/ 106 w 642"/>
                  <a:gd name="T7" fmla="*/ 235 h 778"/>
                  <a:gd name="T8" fmla="*/ 72 w 642"/>
                  <a:gd name="T9" fmla="*/ 281 h 778"/>
                  <a:gd name="T10" fmla="*/ 45 w 642"/>
                  <a:gd name="T11" fmla="*/ 330 h 778"/>
                  <a:gd name="T12" fmla="*/ 23 w 642"/>
                  <a:gd name="T13" fmla="*/ 379 h 778"/>
                  <a:gd name="T14" fmla="*/ 7 w 642"/>
                  <a:gd name="T15" fmla="*/ 429 h 778"/>
                  <a:gd name="T16" fmla="*/ 0 w 642"/>
                  <a:gd name="T17" fmla="*/ 482 h 778"/>
                  <a:gd name="T18" fmla="*/ 7 w 642"/>
                  <a:gd name="T19" fmla="*/ 562 h 778"/>
                  <a:gd name="T20" fmla="*/ 38 w 642"/>
                  <a:gd name="T21" fmla="*/ 626 h 778"/>
                  <a:gd name="T22" fmla="*/ 83 w 642"/>
                  <a:gd name="T23" fmla="*/ 683 h 778"/>
                  <a:gd name="T24" fmla="*/ 141 w 642"/>
                  <a:gd name="T25" fmla="*/ 725 h 778"/>
                  <a:gd name="T26" fmla="*/ 209 w 642"/>
                  <a:gd name="T27" fmla="*/ 755 h 778"/>
                  <a:gd name="T28" fmla="*/ 285 w 642"/>
                  <a:gd name="T29" fmla="*/ 774 h 778"/>
                  <a:gd name="T30" fmla="*/ 357 w 642"/>
                  <a:gd name="T31" fmla="*/ 778 h 778"/>
                  <a:gd name="T32" fmla="*/ 429 w 642"/>
                  <a:gd name="T33" fmla="*/ 767 h 778"/>
                  <a:gd name="T34" fmla="*/ 445 w 642"/>
                  <a:gd name="T35" fmla="*/ 767 h 778"/>
                  <a:gd name="T36" fmla="*/ 460 w 642"/>
                  <a:gd name="T37" fmla="*/ 759 h 778"/>
                  <a:gd name="T38" fmla="*/ 471 w 642"/>
                  <a:gd name="T39" fmla="*/ 744 h 778"/>
                  <a:gd name="T40" fmla="*/ 475 w 642"/>
                  <a:gd name="T41" fmla="*/ 729 h 778"/>
                  <a:gd name="T42" fmla="*/ 471 w 642"/>
                  <a:gd name="T43" fmla="*/ 721 h 778"/>
                  <a:gd name="T44" fmla="*/ 460 w 642"/>
                  <a:gd name="T45" fmla="*/ 721 h 778"/>
                  <a:gd name="T46" fmla="*/ 445 w 642"/>
                  <a:gd name="T47" fmla="*/ 717 h 778"/>
                  <a:gd name="T48" fmla="*/ 426 w 642"/>
                  <a:gd name="T49" fmla="*/ 717 h 778"/>
                  <a:gd name="T50" fmla="*/ 403 w 642"/>
                  <a:gd name="T51" fmla="*/ 717 h 778"/>
                  <a:gd name="T52" fmla="*/ 384 w 642"/>
                  <a:gd name="T53" fmla="*/ 717 h 778"/>
                  <a:gd name="T54" fmla="*/ 365 w 642"/>
                  <a:gd name="T55" fmla="*/ 717 h 778"/>
                  <a:gd name="T56" fmla="*/ 353 w 642"/>
                  <a:gd name="T57" fmla="*/ 717 h 778"/>
                  <a:gd name="T58" fmla="*/ 315 w 642"/>
                  <a:gd name="T59" fmla="*/ 714 h 778"/>
                  <a:gd name="T60" fmla="*/ 281 w 642"/>
                  <a:gd name="T61" fmla="*/ 710 h 778"/>
                  <a:gd name="T62" fmla="*/ 243 w 642"/>
                  <a:gd name="T63" fmla="*/ 706 h 778"/>
                  <a:gd name="T64" fmla="*/ 205 w 642"/>
                  <a:gd name="T65" fmla="*/ 695 h 778"/>
                  <a:gd name="T66" fmla="*/ 167 w 642"/>
                  <a:gd name="T67" fmla="*/ 683 h 778"/>
                  <a:gd name="T68" fmla="*/ 129 w 642"/>
                  <a:gd name="T69" fmla="*/ 657 h 778"/>
                  <a:gd name="T70" fmla="*/ 95 w 642"/>
                  <a:gd name="T71" fmla="*/ 623 h 778"/>
                  <a:gd name="T72" fmla="*/ 57 w 642"/>
                  <a:gd name="T73" fmla="*/ 573 h 778"/>
                  <a:gd name="T74" fmla="*/ 49 w 642"/>
                  <a:gd name="T75" fmla="*/ 516 h 778"/>
                  <a:gd name="T76" fmla="*/ 53 w 642"/>
                  <a:gd name="T77" fmla="*/ 463 h 778"/>
                  <a:gd name="T78" fmla="*/ 68 w 642"/>
                  <a:gd name="T79" fmla="*/ 410 h 778"/>
                  <a:gd name="T80" fmla="*/ 91 w 642"/>
                  <a:gd name="T81" fmla="*/ 360 h 778"/>
                  <a:gd name="T82" fmla="*/ 125 w 642"/>
                  <a:gd name="T83" fmla="*/ 315 h 778"/>
                  <a:gd name="T84" fmla="*/ 163 w 642"/>
                  <a:gd name="T85" fmla="*/ 269 h 778"/>
                  <a:gd name="T86" fmla="*/ 205 w 642"/>
                  <a:gd name="T87" fmla="*/ 231 h 778"/>
                  <a:gd name="T88" fmla="*/ 255 w 642"/>
                  <a:gd name="T89" fmla="*/ 193 h 778"/>
                  <a:gd name="T90" fmla="*/ 304 w 642"/>
                  <a:gd name="T91" fmla="*/ 159 h 778"/>
                  <a:gd name="T92" fmla="*/ 357 w 642"/>
                  <a:gd name="T93" fmla="*/ 129 h 778"/>
                  <a:gd name="T94" fmla="*/ 410 w 642"/>
                  <a:gd name="T95" fmla="*/ 102 h 778"/>
                  <a:gd name="T96" fmla="*/ 460 w 642"/>
                  <a:gd name="T97" fmla="*/ 79 h 778"/>
                  <a:gd name="T98" fmla="*/ 513 w 642"/>
                  <a:gd name="T99" fmla="*/ 61 h 778"/>
                  <a:gd name="T100" fmla="*/ 559 w 642"/>
                  <a:gd name="T101" fmla="*/ 42 h 778"/>
                  <a:gd name="T102" fmla="*/ 604 w 642"/>
                  <a:gd name="T103" fmla="*/ 30 h 778"/>
                  <a:gd name="T104" fmla="*/ 642 w 642"/>
                  <a:gd name="T105" fmla="*/ 23 h 778"/>
                  <a:gd name="T106" fmla="*/ 616 w 642"/>
                  <a:gd name="T107" fmla="*/ 7 h 778"/>
                  <a:gd name="T108" fmla="*/ 574 w 642"/>
                  <a:gd name="T109" fmla="*/ 0 h 778"/>
                  <a:gd name="T110" fmla="*/ 525 w 642"/>
                  <a:gd name="T111" fmla="*/ 7 h 778"/>
                  <a:gd name="T112" fmla="*/ 468 w 642"/>
                  <a:gd name="T113" fmla="*/ 19 h 778"/>
                  <a:gd name="T114" fmla="*/ 403 w 642"/>
                  <a:gd name="T115" fmla="*/ 38 h 778"/>
                  <a:gd name="T116" fmla="*/ 342 w 642"/>
                  <a:gd name="T117" fmla="*/ 61 h 778"/>
                  <a:gd name="T118" fmla="*/ 285 w 642"/>
                  <a:gd name="T119" fmla="*/ 91 h 778"/>
                  <a:gd name="T120" fmla="*/ 236 w 642"/>
                  <a:gd name="T121" fmla="*/ 117 h 77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42"/>
                  <a:gd name="T184" fmla="*/ 0 h 778"/>
                  <a:gd name="T185" fmla="*/ 642 w 642"/>
                  <a:gd name="T186" fmla="*/ 778 h 77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42" h="778">
                    <a:moveTo>
                      <a:pt x="236" y="117"/>
                    </a:moveTo>
                    <a:lnTo>
                      <a:pt x="190" y="152"/>
                    </a:lnTo>
                    <a:lnTo>
                      <a:pt x="148" y="190"/>
                    </a:lnTo>
                    <a:lnTo>
                      <a:pt x="106" y="235"/>
                    </a:lnTo>
                    <a:lnTo>
                      <a:pt x="72" y="281"/>
                    </a:lnTo>
                    <a:lnTo>
                      <a:pt x="45" y="330"/>
                    </a:lnTo>
                    <a:lnTo>
                      <a:pt x="23" y="379"/>
                    </a:lnTo>
                    <a:lnTo>
                      <a:pt x="7" y="429"/>
                    </a:lnTo>
                    <a:lnTo>
                      <a:pt x="0" y="482"/>
                    </a:lnTo>
                    <a:lnTo>
                      <a:pt x="7" y="562"/>
                    </a:lnTo>
                    <a:lnTo>
                      <a:pt x="38" y="626"/>
                    </a:lnTo>
                    <a:lnTo>
                      <a:pt x="83" y="683"/>
                    </a:lnTo>
                    <a:lnTo>
                      <a:pt x="141" y="725"/>
                    </a:lnTo>
                    <a:lnTo>
                      <a:pt x="209" y="755"/>
                    </a:lnTo>
                    <a:lnTo>
                      <a:pt x="285" y="774"/>
                    </a:lnTo>
                    <a:lnTo>
                      <a:pt x="357" y="778"/>
                    </a:lnTo>
                    <a:lnTo>
                      <a:pt x="429" y="767"/>
                    </a:lnTo>
                    <a:lnTo>
                      <a:pt x="445" y="767"/>
                    </a:lnTo>
                    <a:lnTo>
                      <a:pt x="460" y="759"/>
                    </a:lnTo>
                    <a:lnTo>
                      <a:pt x="471" y="744"/>
                    </a:lnTo>
                    <a:lnTo>
                      <a:pt x="475" y="729"/>
                    </a:lnTo>
                    <a:lnTo>
                      <a:pt x="471" y="721"/>
                    </a:lnTo>
                    <a:lnTo>
                      <a:pt x="460" y="721"/>
                    </a:lnTo>
                    <a:lnTo>
                      <a:pt x="445" y="717"/>
                    </a:lnTo>
                    <a:lnTo>
                      <a:pt x="426" y="717"/>
                    </a:lnTo>
                    <a:lnTo>
                      <a:pt x="403" y="717"/>
                    </a:lnTo>
                    <a:lnTo>
                      <a:pt x="384" y="717"/>
                    </a:lnTo>
                    <a:lnTo>
                      <a:pt x="365" y="717"/>
                    </a:lnTo>
                    <a:lnTo>
                      <a:pt x="353" y="717"/>
                    </a:lnTo>
                    <a:lnTo>
                      <a:pt x="315" y="714"/>
                    </a:lnTo>
                    <a:lnTo>
                      <a:pt x="281" y="710"/>
                    </a:lnTo>
                    <a:lnTo>
                      <a:pt x="243" y="706"/>
                    </a:lnTo>
                    <a:lnTo>
                      <a:pt x="205" y="695"/>
                    </a:lnTo>
                    <a:lnTo>
                      <a:pt x="167" y="683"/>
                    </a:lnTo>
                    <a:lnTo>
                      <a:pt x="129" y="657"/>
                    </a:lnTo>
                    <a:lnTo>
                      <a:pt x="95" y="623"/>
                    </a:lnTo>
                    <a:lnTo>
                      <a:pt x="57" y="573"/>
                    </a:lnTo>
                    <a:lnTo>
                      <a:pt x="49" y="516"/>
                    </a:lnTo>
                    <a:lnTo>
                      <a:pt x="53" y="463"/>
                    </a:lnTo>
                    <a:lnTo>
                      <a:pt x="68" y="410"/>
                    </a:lnTo>
                    <a:lnTo>
                      <a:pt x="91" y="360"/>
                    </a:lnTo>
                    <a:lnTo>
                      <a:pt x="125" y="315"/>
                    </a:lnTo>
                    <a:lnTo>
                      <a:pt x="163" y="269"/>
                    </a:lnTo>
                    <a:lnTo>
                      <a:pt x="205" y="231"/>
                    </a:lnTo>
                    <a:lnTo>
                      <a:pt x="255" y="193"/>
                    </a:lnTo>
                    <a:lnTo>
                      <a:pt x="304" y="159"/>
                    </a:lnTo>
                    <a:lnTo>
                      <a:pt x="357" y="129"/>
                    </a:lnTo>
                    <a:lnTo>
                      <a:pt x="410" y="102"/>
                    </a:lnTo>
                    <a:lnTo>
                      <a:pt x="460" y="79"/>
                    </a:lnTo>
                    <a:lnTo>
                      <a:pt x="513" y="61"/>
                    </a:lnTo>
                    <a:lnTo>
                      <a:pt x="559" y="42"/>
                    </a:lnTo>
                    <a:lnTo>
                      <a:pt x="604" y="30"/>
                    </a:lnTo>
                    <a:lnTo>
                      <a:pt x="642" y="23"/>
                    </a:lnTo>
                    <a:lnTo>
                      <a:pt x="616" y="7"/>
                    </a:lnTo>
                    <a:lnTo>
                      <a:pt x="574" y="0"/>
                    </a:lnTo>
                    <a:lnTo>
                      <a:pt x="525" y="7"/>
                    </a:lnTo>
                    <a:lnTo>
                      <a:pt x="468" y="19"/>
                    </a:lnTo>
                    <a:lnTo>
                      <a:pt x="403" y="38"/>
                    </a:lnTo>
                    <a:lnTo>
                      <a:pt x="342" y="61"/>
                    </a:lnTo>
                    <a:lnTo>
                      <a:pt x="285" y="91"/>
                    </a:lnTo>
                    <a:lnTo>
                      <a:pt x="236" y="117"/>
                    </a:lnTo>
                    <a:close/>
                  </a:path>
                </a:pathLst>
              </a:custGeom>
              <a:solidFill>
                <a:srgbClr val="000000"/>
              </a:solidFill>
              <a:ln w="9525">
                <a:noFill/>
                <a:round/>
                <a:headEnd/>
                <a:tailEnd/>
              </a:ln>
            </p:spPr>
            <p:txBody>
              <a:bodyPr/>
              <a:lstStyle/>
              <a:p>
                <a:endParaRPr lang="en-US"/>
              </a:p>
            </p:txBody>
          </p:sp>
          <p:sp>
            <p:nvSpPr>
              <p:cNvPr id="2488" name="Freeform 2318"/>
              <p:cNvSpPr>
                <a:spLocks noChangeAspect="1"/>
              </p:cNvSpPr>
              <p:nvPr/>
            </p:nvSpPr>
            <p:spPr bwMode="auto">
              <a:xfrm>
                <a:off x="2181" y="16606"/>
                <a:ext cx="415" cy="604"/>
              </a:xfrm>
              <a:custGeom>
                <a:avLst/>
                <a:gdLst>
                  <a:gd name="T0" fmla="*/ 350 w 415"/>
                  <a:gd name="T1" fmla="*/ 201 h 604"/>
                  <a:gd name="T2" fmla="*/ 362 w 415"/>
                  <a:gd name="T3" fmla="*/ 266 h 604"/>
                  <a:gd name="T4" fmla="*/ 354 w 415"/>
                  <a:gd name="T5" fmla="*/ 319 h 604"/>
                  <a:gd name="T6" fmla="*/ 327 w 415"/>
                  <a:gd name="T7" fmla="*/ 365 h 604"/>
                  <a:gd name="T8" fmla="*/ 289 w 415"/>
                  <a:gd name="T9" fmla="*/ 406 h 604"/>
                  <a:gd name="T10" fmla="*/ 244 w 415"/>
                  <a:gd name="T11" fmla="*/ 444 h 604"/>
                  <a:gd name="T12" fmla="*/ 194 w 415"/>
                  <a:gd name="T13" fmla="*/ 479 h 604"/>
                  <a:gd name="T14" fmla="*/ 141 w 415"/>
                  <a:gd name="T15" fmla="*/ 517 h 604"/>
                  <a:gd name="T16" fmla="*/ 96 w 415"/>
                  <a:gd name="T17" fmla="*/ 551 h 604"/>
                  <a:gd name="T18" fmla="*/ 88 w 415"/>
                  <a:gd name="T19" fmla="*/ 562 h 604"/>
                  <a:gd name="T20" fmla="*/ 84 w 415"/>
                  <a:gd name="T21" fmla="*/ 570 h 604"/>
                  <a:gd name="T22" fmla="*/ 84 w 415"/>
                  <a:gd name="T23" fmla="*/ 581 h 604"/>
                  <a:gd name="T24" fmla="*/ 92 w 415"/>
                  <a:gd name="T25" fmla="*/ 593 h 604"/>
                  <a:gd name="T26" fmla="*/ 99 w 415"/>
                  <a:gd name="T27" fmla="*/ 600 h 604"/>
                  <a:gd name="T28" fmla="*/ 111 w 415"/>
                  <a:gd name="T29" fmla="*/ 604 h 604"/>
                  <a:gd name="T30" fmla="*/ 122 w 415"/>
                  <a:gd name="T31" fmla="*/ 604 h 604"/>
                  <a:gd name="T32" fmla="*/ 134 w 415"/>
                  <a:gd name="T33" fmla="*/ 600 h 604"/>
                  <a:gd name="T34" fmla="*/ 191 w 415"/>
                  <a:gd name="T35" fmla="*/ 566 h 604"/>
                  <a:gd name="T36" fmla="*/ 248 w 415"/>
                  <a:gd name="T37" fmla="*/ 528 h 604"/>
                  <a:gd name="T38" fmla="*/ 301 w 415"/>
                  <a:gd name="T39" fmla="*/ 486 h 604"/>
                  <a:gd name="T40" fmla="*/ 350 w 415"/>
                  <a:gd name="T41" fmla="*/ 437 h 604"/>
                  <a:gd name="T42" fmla="*/ 384 w 415"/>
                  <a:gd name="T43" fmla="*/ 384 h 604"/>
                  <a:gd name="T44" fmla="*/ 407 w 415"/>
                  <a:gd name="T45" fmla="*/ 323 h 604"/>
                  <a:gd name="T46" fmla="*/ 415 w 415"/>
                  <a:gd name="T47" fmla="*/ 258 h 604"/>
                  <a:gd name="T48" fmla="*/ 400 w 415"/>
                  <a:gd name="T49" fmla="*/ 190 h 604"/>
                  <a:gd name="T50" fmla="*/ 365 w 415"/>
                  <a:gd name="T51" fmla="*/ 137 h 604"/>
                  <a:gd name="T52" fmla="*/ 320 w 415"/>
                  <a:gd name="T53" fmla="*/ 91 h 604"/>
                  <a:gd name="T54" fmla="*/ 259 w 415"/>
                  <a:gd name="T55" fmla="*/ 53 h 604"/>
                  <a:gd name="T56" fmla="*/ 198 w 415"/>
                  <a:gd name="T57" fmla="*/ 27 h 604"/>
                  <a:gd name="T58" fmla="*/ 134 w 415"/>
                  <a:gd name="T59" fmla="*/ 8 h 604"/>
                  <a:gd name="T60" fmla="*/ 77 w 415"/>
                  <a:gd name="T61" fmla="*/ 0 h 604"/>
                  <a:gd name="T62" fmla="*/ 31 w 415"/>
                  <a:gd name="T63" fmla="*/ 4 h 604"/>
                  <a:gd name="T64" fmla="*/ 0 w 415"/>
                  <a:gd name="T65" fmla="*/ 19 h 604"/>
                  <a:gd name="T66" fmla="*/ 54 w 415"/>
                  <a:gd name="T67" fmla="*/ 34 h 604"/>
                  <a:gd name="T68" fmla="*/ 107 w 415"/>
                  <a:gd name="T69" fmla="*/ 46 h 604"/>
                  <a:gd name="T70" fmla="*/ 156 w 415"/>
                  <a:gd name="T71" fmla="*/ 57 h 604"/>
                  <a:gd name="T72" fmla="*/ 206 w 415"/>
                  <a:gd name="T73" fmla="*/ 72 h 604"/>
                  <a:gd name="T74" fmla="*/ 251 w 415"/>
                  <a:gd name="T75" fmla="*/ 91 h 604"/>
                  <a:gd name="T76" fmla="*/ 293 w 415"/>
                  <a:gd name="T77" fmla="*/ 118 h 604"/>
                  <a:gd name="T78" fmla="*/ 327 w 415"/>
                  <a:gd name="T79" fmla="*/ 152 h 604"/>
                  <a:gd name="T80" fmla="*/ 350 w 415"/>
                  <a:gd name="T81" fmla="*/ 201 h 60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604"/>
                  <a:gd name="T125" fmla="*/ 415 w 415"/>
                  <a:gd name="T126" fmla="*/ 604 h 60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604">
                    <a:moveTo>
                      <a:pt x="350" y="201"/>
                    </a:moveTo>
                    <a:lnTo>
                      <a:pt x="362" y="266"/>
                    </a:lnTo>
                    <a:lnTo>
                      <a:pt x="354" y="319"/>
                    </a:lnTo>
                    <a:lnTo>
                      <a:pt x="327" y="365"/>
                    </a:lnTo>
                    <a:lnTo>
                      <a:pt x="289" y="406"/>
                    </a:lnTo>
                    <a:lnTo>
                      <a:pt x="244" y="444"/>
                    </a:lnTo>
                    <a:lnTo>
                      <a:pt x="194" y="479"/>
                    </a:lnTo>
                    <a:lnTo>
                      <a:pt x="141" y="517"/>
                    </a:lnTo>
                    <a:lnTo>
                      <a:pt x="96" y="551"/>
                    </a:lnTo>
                    <a:lnTo>
                      <a:pt x="88" y="562"/>
                    </a:lnTo>
                    <a:lnTo>
                      <a:pt x="84" y="570"/>
                    </a:lnTo>
                    <a:lnTo>
                      <a:pt x="84" y="581"/>
                    </a:lnTo>
                    <a:lnTo>
                      <a:pt x="92" y="593"/>
                    </a:lnTo>
                    <a:lnTo>
                      <a:pt x="99" y="600"/>
                    </a:lnTo>
                    <a:lnTo>
                      <a:pt x="111" y="604"/>
                    </a:lnTo>
                    <a:lnTo>
                      <a:pt x="122" y="604"/>
                    </a:lnTo>
                    <a:lnTo>
                      <a:pt x="134" y="600"/>
                    </a:lnTo>
                    <a:lnTo>
                      <a:pt x="191" y="566"/>
                    </a:lnTo>
                    <a:lnTo>
                      <a:pt x="248" y="528"/>
                    </a:lnTo>
                    <a:lnTo>
                      <a:pt x="301" y="486"/>
                    </a:lnTo>
                    <a:lnTo>
                      <a:pt x="350" y="437"/>
                    </a:lnTo>
                    <a:lnTo>
                      <a:pt x="384" y="384"/>
                    </a:lnTo>
                    <a:lnTo>
                      <a:pt x="407" y="323"/>
                    </a:lnTo>
                    <a:lnTo>
                      <a:pt x="415" y="258"/>
                    </a:lnTo>
                    <a:lnTo>
                      <a:pt x="400" y="190"/>
                    </a:lnTo>
                    <a:lnTo>
                      <a:pt x="365" y="137"/>
                    </a:lnTo>
                    <a:lnTo>
                      <a:pt x="320" y="91"/>
                    </a:lnTo>
                    <a:lnTo>
                      <a:pt x="259" y="53"/>
                    </a:lnTo>
                    <a:lnTo>
                      <a:pt x="198" y="27"/>
                    </a:lnTo>
                    <a:lnTo>
                      <a:pt x="134" y="8"/>
                    </a:lnTo>
                    <a:lnTo>
                      <a:pt x="77" y="0"/>
                    </a:lnTo>
                    <a:lnTo>
                      <a:pt x="31" y="4"/>
                    </a:lnTo>
                    <a:lnTo>
                      <a:pt x="0" y="19"/>
                    </a:lnTo>
                    <a:lnTo>
                      <a:pt x="54" y="34"/>
                    </a:lnTo>
                    <a:lnTo>
                      <a:pt x="107" y="46"/>
                    </a:lnTo>
                    <a:lnTo>
                      <a:pt x="156" y="57"/>
                    </a:lnTo>
                    <a:lnTo>
                      <a:pt x="206" y="72"/>
                    </a:lnTo>
                    <a:lnTo>
                      <a:pt x="251" y="91"/>
                    </a:lnTo>
                    <a:lnTo>
                      <a:pt x="293" y="118"/>
                    </a:lnTo>
                    <a:lnTo>
                      <a:pt x="327" y="152"/>
                    </a:lnTo>
                    <a:lnTo>
                      <a:pt x="350" y="201"/>
                    </a:lnTo>
                    <a:close/>
                  </a:path>
                </a:pathLst>
              </a:custGeom>
              <a:solidFill>
                <a:srgbClr val="000000"/>
              </a:solidFill>
              <a:ln w="9525">
                <a:noFill/>
                <a:round/>
                <a:headEnd/>
                <a:tailEnd/>
              </a:ln>
            </p:spPr>
            <p:txBody>
              <a:bodyPr/>
              <a:lstStyle/>
              <a:p>
                <a:endParaRPr lang="en-US"/>
              </a:p>
            </p:txBody>
          </p:sp>
          <p:sp>
            <p:nvSpPr>
              <p:cNvPr id="2489" name="Freeform 2319"/>
              <p:cNvSpPr>
                <a:spLocks noChangeAspect="1"/>
              </p:cNvSpPr>
              <p:nvPr/>
            </p:nvSpPr>
            <p:spPr bwMode="auto">
              <a:xfrm>
                <a:off x="668" y="16469"/>
                <a:ext cx="1046" cy="1254"/>
              </a:xfrm>
              <a:custGeom>
                <a:avLst/>
                <a:gdLst>
                  <a:gd name="T0" fmla="*/ 327 w 1046"/>
                  <a:gd name="T1" fmla="*/ 232 h 1254"/>
                  <a:gd name="T2" fmla="*/ 175 w 1046"/>
                  <a:gd name="T3" fmla="*/ 380 h 1254"/>
                  <a:gd name="T4" fmla="*/ 57 w 1046"/>
                  <a:gd name="T5" fmla="*/ 555 h 1254"/>
                  <a:gd name="T6" fmla="*/ 0 w 1046"/>
                  <a:gd name="T7" fmla="*/ 752 h 1254"/>
                  <a:gd name="T8" fmla="*/ 12 w 1046"/>
                  <a:gd name="T9" fmla="*/ 885 h 1254"/>
                  <a:gd name="T10" fmla="*/ 34 w 1046"/>
                  <a:gd name="T11" fmla="*/ 938 h 1254"/>
                  <a:gd name="T12" fmla="*/ 69 w 1046"/>
                  <a:gd name="T13" fmla="*/ 988 h 1254"/>
                  <a:gd name="T14" fmla="*/ 110 w 1046"/>
                  <a:gd name="T15" fmla="*/ 1030 h 1254"/>
                  <a:gd name="T16" fmla="*/ 183 w 1046"/>
                  <a:gd name="T17" fmla="*/ 1075 h 1254"/>
                  <a:gd name="T18" fmla="*/ 282 w 1046"/>
                  <a:gd name="T19" fmla="*/ 1124 h 1254"/>
                  <a:gd name="T20" fmla="*/ 388 w 1046"/>
                  <a:gd name="T21" fmla="*/ 1162 h 1254"/>
                  <a:gd name="T22" fmla="*/ 494 w 1046"/>
                  <a:gd name="T23" fmla="*/ 1193 h 1254"/>
                  <a:gd name="T24" fmla="*/ 605 w 1046"/>
                  <a:gd name="T25" fmla="*/ 1216 h 1254"/>
                  <a:gd name="T26" fmla="*/ 715 w 1046"/>
                  <a:gd name="T27" fmla="*/ 1231 h 1254"/>
                  <a:gd name="T28" fmla="*/ 829 w 1046"/>
                  <a:gd name="T29" fmla="*/ 1242 h 1254"/>
                  <a:gd name="T30" fmla="*/ 939 w 1046"/>
                  <a:gd name="T31" fmla="*/ 1250 h 1254"/>
                  <a:gd name="T32" fmla="*/ 1012 w 1046"/>
                  <a:gd name="T33" fmla="*/ 1254 h 1254"/>
                  <a:gd name="T34" fmla="*/ 1038 w 1046"/>
                  <a:gd name="T35" fmla="*/ 1231 h 1254"/>
                  <a:gd name="T36" fmla="*/ 1046 w 1046"/>
                  <a:gd name="T37" fmla="*/ 1193 h 1254"/>
                  <a:gd name="T38" fmla="*/ 1023 w 1046"/>
                  <a:gd name="T39" fmla="*/ 1166 h 1254"/>
                  <a:gd name="T40" fmla="*/ 955 w 1046"/>
                  <a:gd name="T41" fmla="*/ 1162 h 1254"/>
                  <a:gd name="T42" fmla="*/ 852 w 1046"/>
                  <a:gd name="T43" fmla="*/ 1159 h 1254"/>
                  <a:gd name="T44" fmla="*/ 749 w 1046"/>
                  <a:gd name="T45" fmla="*/ 1151 h 1254"/>
                  <a:gd name="T46" fmla="*/ 647 w 1046"/>
                  <a:gd name="T47" fmla="*/ 1136 h 1254"/>
                  <a:gd name="T48" fmla="*/ 544 w 1046"/>
                  <a:gd name="T49" fmla="*/ 1117 h 1254"/>
                  <a:gd name="T50" fmla="*/ 441 w 1046"/>
                  <a:gd name="T51" fmla="*/ 1090 h 1254"/>
                  <a:gd name="T52" fmla="*/ 342 w 1046"/>
                  <a:gd name="T53" fmla="*/ 1060 h 1254"/>
                  <a:gd name="T54" fmla="*/ 247 w 1046"/>
                  <a:gd name="T55" fmla="*/ 1014 h 1254"/>
                  <a:gd name="T56" fmla="*/ 164 w 1046"/>
                  <a:gd name="T57" fmla="*/ 965 h 1254"/>
                  <a:gd name="T58" fmla="*/ 114 w 1046"/>
                  <a:gd name="T59" fmla="*/ 889 h 1254"/>
                  <a:gd name="T60" fmla="*/ 99 w 1046"/>
                  <a:gd name="T61" fmla="*/ 790 h 1254"/>
                  <a:gd name="T62" fmla="*/ 122 w 1046"/>
                  <a:gd name="T63" fmla="*/ 654 h 1254"/>
                  <a:gd name="T64" fmla="*/ 164 w 1046"/>
                  <a:gd name="T65" fmla="*/ 547 h 1254"/>
                  <a:gd name="T66" fmla="*/ 221 w 1046"/>
                  <a:gd name="T67" fmla="*/ 452 h 1254"/>
                  <a:gd name="T68" fmla="*/ 289 w 1046"/>
                  <a:gd name="T69" fmla="*/ 369 h 1254"/>
                  <a:gd name="T70" fmla="*/ 369 w 1046"/>
                  <a:gd name="T71" fmla="*/ 293 h 1254"/>
                  <a:gd name="T72" fmla="*/ 468 w 1046"/>
                  <a:gd name="T73" fmla="*/ 213 h 1254"/>
                  <a:gd name="T74" fmla="*/ 586 w 1046"/>
                  <a:gd name="T75" fmla="*/ 137 h 1254"/>
                  <a:gd name="T76" fmla="*/ 711 w 1046"/>
                  <a:gd name="T77" fmla="*/ 73 h 1254"/>
                  <a:gd name="T78" fmla="*/ 821 w 1046"/>
                  <a:gd name="T79" fmla="*/ 23 h 1254"/>
                  <a:gd name="T80" fmla="*/ 825 w 1046"/>
                  <a:gd name="T81" fmla="*/ 0 h 1254"/>
                  <a:gd name="T82" fmla="*/ 715 w 1046"/>
                  <a:gd name="T83" fmla="*/ 19 h 1254"/>
                  <a:gd name="T84" fmla="*/ 586 w 1046"/>
                  <a:gd name="T85" fmla="*/ 65 h 1254"/>
                  <a:gd name="T86" fmla="*/ 460 w 1046"/>
                  <a:gd name="T87" fmla="*/ 130 h 125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6"/>
                  <a:gd name="T133" fmla="*/ 0 h 1254"/>
                  <a:gd name="T134" fmla="*/ 1046 w 1046"/>
                  <a:gd name="T135" fmla="*/ 1254 h 125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6" h="1254">
                    <a:moveTo>
                      <a:pt x="407" y="168"/>
                    </a:moveTo>
                    <a:lnTo>
                      <a:pt x="327" y="232"/>
                    </a:lnTo>
                    <a:lnTo>
                      <a:pt x="247" y="304"/>
                    </a:lnTo>
                    <a:lnTo>
                      <a:pt x="175" y="380"/>
                    </a:lnTo>
                    <a:lnTo>
                      <a:pt x="110" y="464"/>
                    </a:lnTo>
                    <a:lnTo>
                      <a:pt x="57" y="555"/>
                    </a:lnTo>
                    <a:lnTo>
                      <a:pt x="19" y="650"/>
                    </a:lnTo>
                    <a:lnTo>
                      <a:pt x="0" y="752"/>
                    </a:lnTo>
                    <a:lnTo>
                      <a:pt x="4" y="859"/>
                    </a:lnTo>
                    <a:lnTo>
                      <a:pt x="12" y="885"/>
                    </a:lnTo>
                    <a:lnTo>
                      <a:pt x="23" y="916"/>
                    </a:lnTo>
                    <a:lnTo>
                      <a:pt x="34" y="938"/>
                    </a:lnTo>
                    <a:lnTo>
                      <a:pt x="50" y="965"/>
                    </a:lnTo>
                    <a:lnTo>
                      <a:pt x="69" y="988"/>
                    </a:lnTo>
                    <a:lnTo>
                      <a:pt x="88" y="1011"/>
                    </a:lnTo>
                    <a:lnTo>
                      <a:pt x="110" y="1030"/>
                    </a:lnTo>
                    <a:lnTo>
                      <a:pt x="133" y="1045"/>
                    </a:lnTo>
                    <a:lnTo>
                      <a:pt x="183" y="1075"/>
                    </a:lnTo>
                    <a:lnTo>
                      <a:pt x="232" y="1102"/>
                    </a:lnTo>
                    <a:lnTo>
                      <a:pt x="282" y="1124"/>
                    </a:lnTo>
                    <a:lnTo>
                      <a:pt x="335" y="1143"/>
                    </a:lnTo>
                    <a:lnTo>
                      <a:pt x="388" y="1162"/>
                    </a:lnTo>
                    <a:lnTo>
                      <a:pt x="441" y="1178"/>
                    </a:lnTo>
                    <a:lnTo>
                      <a:pt x="494" y="1193"/>
                    </a:lnTo>
                    <a:lnTo>
                      <a:pt x="548" y="1204"/>
                    </a:lnTo>
                    <a:lnTo>
                      <a:pt x="605" y="1216"/>
                    </a:lnTo>
                    <a:lnTo>
                      <a:pt x="662" y="1223"/>
                    </a:lnTo>
                    <a:lnTo>
                      <a:pt x="715" y="1231"/>
                    </a:lnTo>
                    <a:lnTo>
                      <a:pt x="772" y="1238"/>
                    </a:lnTo>
                    <a:lnTo>
                      <a:pt x="829" y="1242"/>
                    </a:lnTo>
                    <a:lnTo>
                      <a:pt x="886" y="1246"/>
                    </a:lnTo>
                    <a:lnTo>
                      <a:pt x="939" y="1250"/>
                    </a:lnTo>
                    <a:lnTo>
                      <a:pt x="996" y="1254"/>
                    </a:lnTo>
                    <a:lnTo>
                      <a:pt x="1012" y="1254"/>
                    </a:lnTo>
                    <a:lnTo>
                      <a:pt x="1027" y="1242"/>
                    </a:lnTo>
                    <a:lnTo>
                      <a:pt x="1038" y="1231"/>
                    </a:lnTo>
                    <a:lnTo>
                      <a:pt x="1046" y="1212"/>
                    </a:lnTo>
                    <a:lnTo>
                      <a:pt x="1046" y="1193"/>
                    </a:lnTo>
                    <a:lnTo>
                      <a:pt x="1038" y="1178"/>
                    </a:lnTo>
                    <a:lnTo>
                      <a:pt x="1023" y="1166"/>
                    </a:lnTo>
                    <a:lnTo>
                      <a:pt x="1008" y="1162"/>
                    </a:lnTo>
                    <a:lnTo>
                      <a:pt x="955" y="1162"/>
                    </a:lnTo>
                    <a:lnTo>
                      <a:pt x="905" y="1162"/>
                    </a:lnTo>
                    <a:lnTo>
                      <a:pt x="852" y="1159"/>
                    </a:lnTo>
                    <a:lnTo>
                      <a:pt x="802" y="1155"/>
                    </a:lnTo>
                    <a:lnTo>
                      <a:pt x="749" y="1151"/>
                    </a:lnTo>
                    <a:lnTo>
                      <a:pt x="696" y="1143"/>
                    </a:lnTo>
                    <a:lnTo>
                      <a:pt x="647" y="1136"/>
                    </a:lnTo>
                    <a:lnTo>
                      <a:pt x="593" y="1128"/>
                    </a:lnTo>
                    <a:lnTo>
                      <a:pt x="544" y="1117"/>
                    </a:lnTo>
                    <a:lnTo>
                      <a:pt x="491" y="1105"/>
                    </a:lnTo>
                    <a:lnTo>
                      <a:pt x="441" y="1090"/>
                    </a:lnTo>
                    <a:lnTo>
                      <a:pt x="392" y="1075"/>
                    </a:lnTo>
                    <a:lnTo>
                      <a:pt x="342" y="1060"/>
                    </a:lnTo>
                    <a:lnTo>
                      <a:pt x="297" y="1037"/>
                    </a:lnTo>
                    <a:lnTo>
                      <a:pt x="247" y="1014"/>
                    </a:lnTo>
                    <a:lnTo>
                      <a:pt x="202" y="992"/>
                    </a:lnTo>
                    <a:lnTo>
                      <a:pt x="164" y="965"/>
                    </a:lnTo>
                    <a:lnTo>
                      <a:pt x="133" y="927"/>
                    </a:lnTo>
                    <a:lnTo>
                      <a:pt x="114" y="889"/>
                    </a:lnTo>
                    <a:lnTo>
                      <a:pt x="99" y="843"/>
                    </a:lnTo>
                    <a:lnTo>
                      <a:pt x="99" y="790"/>
                    </a:lnTo>
                    <a:lnTo>
                      <a:pt x="107" y="722"/>
                    </a:lnTo>
                    <a:lnTo>
                      <a:pt x="122" y="654"/>
                    </a:lnTo>
                    <a:lnTo>
                      <a:pt x="137" y="604"/>
                    </a:lnTo>
                    <a:lnTo>
                      <a:pt x="164" y="547"/>
                    </a:lnTo>
                    <a:lnTo>
                      <a:pt x="194" y="498"/>
                    </a:lnTo>
                    <a:lnTo>
                      <a:pt x="221" y="452"/>
                    </a:lnTo>
                    <a:lnTo>
                      <a:pt x="255" y="411"/>
                    </a:lnTo>
                    <a:lnTo>
                      <a:pt x="289" y="369"/>
                    </a:lnTo>
                    <a:lnTo>
                      <a:pt x="327" y="331"/>
                    </a:lnTo>
                    <a:lnTo>
                      <a:pt x="369" y="293"/>
                    </a:lnTo>
                    <a:lnTo>
                      <a:pt x="418" y="251"/>
                    </a:lnTo>
                    <a:lnTo>
                      <a:pt x="468" y="213"/>
                    </a:lnTo>
                    <a:lnTo>
                      <a:pt x="525" y="175"/>
                    </a:lnTo>
                    <a:lnTo>
                      <a:pt x="586" y="137"/>
                    </a:lnTo>
                    <a:lnTo>
                      <a:pt x="650" y="103"/>
                    </a:lnTo>
                    <a:lnTo>
                      <a:pt x="711" y="73"/>
                    </a:lnTo>
                    <a:lnTo>
                      <a:pt x="768" y="46"/>
                    </a:lnTo>
                    <a:lnTo>
                      <a:pt x="821" y="23"/>
                    </a:lnTo>
                    <a:lnTo>
                      <a:pt x="867" y="4"/>
                    </a:lnTo>
                    <a:lnTo>
                      <a:pt x="825" y="0"/>
                    </a:lnTo>
                    <a:lnTo>
                      <a:pt x="772" y="4"/>
                    </a:lnTo>
                    <a:lnTo>
                      <a:pt x="715" y="19"/>
                    </a:lnTo>
                    <a:lnTo>
                      <a:pt x="650" y="38"/>
                    </a:lnTo>
                    <a:lnTo>
                      <a:pt x="586" y="65"/>
                    </a:lnTo>
                    <a:lnTo>
                      <a:pt x="521" y="95"/>
                    </a:lnTo>
                    <a:lnTo>
                      <a:pt x="460" y="130"/>
                    </a:lnTo>
                    <a:lnTo>
                      <a:pt x="407" y="168"/>
                    </a:lnTo>
                    <a:close/>
                  </a:path>
                </a:pathLst>
              </a:custGeom>
              <a:solidFill>
                <a:srgbClr val="000000"/>
              </a:solidFill>
              <a:ln w="9525">
                <a:noFill/>
                <a:round/>
                <a:headEnd/>
                <a:tailEnd/>
              </a:ln>
            </p:spPr>
            <p:txBody>
              <a:bodyPr/>
              <a:lstStyle/>
              <a:p>
                <a:endParaRPr lang="en-US"/>
              </a:p>
            </p:txBody>
          </p:sp>
          <p:sp>
            <p:nvSpPr>
              <p:cNvPr id="2490" name="Freeform 2320"/>
              <p:cNvSpPr>
                <a:spLocks noChangeAspect="1"/>
              </p:cNvSpPr>
              <p:nvPr/>
            </p:nvSpPr>
            <p:spPr bwMode="auto">
              <a:xfrm>
                <a:off x="2143" y="16428"/>
                <a:ext cx="913" cy="835"/>
              </a:xfrm>
              <a:custGeom>
                <a:avLst/>
                <a:gdLst>
                  <a:gd name="T0" fmla="*/ 761 w 913"/>
                  <a:gd name="T1" fmla="*/ 258 h 835"/>
                  <a:gd name="T2" fmla="*/ 803 w 913"/>
                  <a:gd name="T3" fmla="*/ 303 h 835"/>
                  <a:gd name="T4" fmla="*/ 826 w 913"/>
                  <a:gd name="T5" fmla="*/ 357 h 835"/>
                  <a:gd name="T6" fmla="*/ 841 w 913"/>
                  <a:gd name="T7" fmla="*/ 414 h 835"/>
                  <a:gd name="T8" fmla="*/ 841 w 913"/>
                  <a:gd name="T9" fmla="*/ 474 h 835"/>
                  <a:gd name="T10" fmla="*/ 833 w 913"/>
                  <a:gd name="T11" fmla="*/ 524 h 835"/>
                  <a:gd name="T12" fmla="*/ 818 w 913"/>
                  <a:gd name="T13" fmla="*/ 565 h 835"/>
                  <a:gd name="T14" fmla="*/ 791 w 913"/>
                  <a:gd name="T15" fmla="*/ 607 h 835"/>
                  <a:gd name="T16" fmla="*/ 765 w 913"/>
                  <a:gd name="T17" fmla="*/ 641 h 835"/>
                  <a:gd name="T18" fmla="*/ 730 w 913"/>
                  <a:gd name="T19" fmla="*/ 679 h 835"/>
                  <a:gd name="T20" fmla="*/ 696 w 913"/>
                  <a:gd name="T21" fmla="*/ 710 h 835"/>
                  <a:gd name="T22" fmla="*/ 662 w 913"/>
                  <a:gd name="T23" fmla="*/ 744 h 835"/>
                  <a:gd name="T24" fmla="*/ 628 w 913"/>
                  <a:gd name="T25" fmla="*/ 778 h 835"/>
                  <a:gd name="T26" fmla="*/ 620 w 913"/>
                  <a:gd name="T27" fmla="*/ 790 h 835"/>
                  <a:gd name="T28" fmla="*/ 616 w 913"/>
                  <a:gd name="T29" fmla="*/ 801 h 835"/>
                  <a:gd name="T30" fmla="*/ 620 w 913"/>
                  <a:gd name="T31" fmla="*/ 812 h 835"/>
                  <a:gd name="T32" fmla="*/ 628 w 913"/>
                  <a:gd name="T33" fmla="*/ 824 h 835"/>
                  <a:gd name="T34" fmla="*/ 639 w 913"/>
                  <a:gd name="T35" fmla="*/ 831 h 835"/>
                  <a:gd name="T36" fmla="*/ 651 w 913"/>
                  <a:gd name="T37" fmla="*/ 835 h 835"/>
                  <a:gd name="T38" fmla="*/ 666 w 913"/>
                  <a:gd name="T39" fmla="*/ 831 h 835"/>
                  <a:gd name="T40" fmla="*/ 677 w 913"/>
                  <a:gd name="T41" fmla="*/ 824 h 835"/>
                  <a:gd name="T42" fmla="*/ 753 w 913"/>
                  <a:gd name="T43" fmla="*/ 774 h 835"/>
                  <a:gd name="T44" fmla="*/ 814 w 913"/>
                  <a:gd name="T45" fmla="*/ 710 h 835"/>
                  <a:gd name="T46" fmla="*/ 867 w 913"/>
                  <a:gd name="T47" fmla="*/ 634 h 835"/>
                  <a:gd name="T48" fmla="*/ 902 w 913"/>
                  <a:gd name="T49" fmla="*/ 554 h 835"/>
                  <a:gd name="T50" fmla="*/ 913 w 913"/>
                  <a:gd name="T51" fmla="*/ 467 h 835"/>
                  <a:gd name="T52" fmla="*/ 905 w 913"/>
                  <a:gd name="T53" fmla="*/ 383 h 835"/>
                  <a:gd name="T54" fmla="*/ 875 w 913"/>
                  <a:gd name="T55" fmla="*/ 303 h 835"/>
                  <a:gd name="T56" fmla="*/ 814 w 913"/>
                  <a:gd name="T57" fmla="*/ 231 h 835"/>
                  <a:gd name="T58" fmla="*/ 768 w 913"/>
                  <a:gd name="T59" fmla="*/ 193 h 835"/>
                  <a:gd name="T60" fmla="*/ 715 w 913"/>
                  <a:gd name="T61" fmla="*/ 159 h 835"/>
                  <a:gd name="T62" fmla="*/ 654 w 913"/>
                  <a:gd name="T63" fmla="*/ 129 h 835"/>
                  <a:gd name="T64" fmla="*/ 594 w 913"/>
                  <a:gd name="T65" fmla="*/ 102 h 835"/>
                  <a:gd name="T66" fmla="*/ 529 w 913"/>
                  <a:gd name="T67" fmla="*/ 79 h 835"/>
                  <a:gd name="T68" fmla="*/ 461 w 913"/>
                  <a:gd name="T69" fmla="*/ 60 h 835"/>
                  <a:gd name="T70" fmla="*/ 396 w 913"/>
                  <a:gd name="T71" fmla="*/ 41 h 835"/>
                  <a:gd name="T72" fmla="*/ 327 w 913"/>
                  <a:gd name="T73" fmla="*/ 26 h 835"/>
                  <a:gd name="T74" fmla="*/ 267 w 913"/>
                  <a:gd name="T75" fmla="*/ 15 h 835"/>
                  <a:gd name="T76" fmla="*/ 206 w 913"/>
                  <a:gd name="T77" fmla="*/ 7 h 835"/>
                  <a:gd name="T78" fmla="*/ 153 w 913"/>
                  <a:gd name="T79" fmla="*/ 0 h 835"/>
                  <a:gd name="T80" fmla="*/ 103 w 913"/>
                  <a:gd name="T81" fmla="*/ 0 h 835"/>
                  <a:gd name="T82" fmla="*/ 61 w 913"/>
                  <a:gd name="T83" fmla="*/ 0 h 835"/>
                  <a:gd name="T84" fmla="*/ 31 w 913"/>
                  <a:gd name="T85" fmla="*/ 3 h 835"/>
                  <a:gd name="T86" fmla="*/ 12 w 913"/>
                  <a:gd name="T87" fmla="*/ 11 h 835"/>
                  <a:gd name="T88" fmla="*/ 0 w 913"/>
                  <a:gd name="T89" fmla="*/ 19 h 835"/>
                  <a:gd name="T90" fmla="*/ 38 w 913"/>
                  <a:gd name="T91" fmla="*/ 26 h 835"/>
                  <a:gd name="T92" fmla="*/ 80 w 913"/>
                  <a:gd name="T93" fmla="*/ 30 h 835"/>
                  <a:gd name="T94" fmla="*/ 122 w 913"/>
                  <a:gd name="T95" fmla="*/ 38 h 835"/>
                  <a:gd name="T96" fmla="*/ 168 w 913"/>
                  <a:gd name="T97" fmla="*/ 45 h 835"/>
                  <a:gd name="T98" fmla="*/ 217 w 913"/>
                  <a:gd name="T99" fmla="*/ 53 h 835"/>
                  <a:gd name="T100" fmla="*/ 267 w 913"/>
                  <a:gd name="T101" fmla="*/ 60 h 835"/>
                  <a:gd name="T102" fmla="*/ 316 w 913"/>
                  <a:gd name="T103" fmla="*/ 72 h 835"/>
                  <a:gd name="T104" fmla="*/ 369 w 913"/>
                  <a:gd name="T105" fmla="*/ 83 h 835"/>
                  <a:gd name="T106" fmla="*/ 419 w 913"/>
                  <a:gd name="T107" fmla="*/ 98 h 835"/>
                  <a:gd name="T108" fmla="*/ 472 w 913"/>
                  <a:gd name="T109" fmla="*/ 114 h 835"/>
                  <a:gd name="T110" fmla="*/ 525 w 913"/>
                  <a:gd name="T111" fmla="*/ 133 h 835"/>
                  <a:gd name="T112" fmla="*/ 575 w 913"/>
                  <a:gd name="T113" fmla="*/ 152 h 835"/>
                  <a:gd name="T114" fmla="*/ 624 w 913"/>
                  <a:gd name="T115" fmla="*/ 174 h 835"/>
                  <a:gd name="T116" fmla="*/ 673 w 913"/>
                  <a:gd name="T117" fmla="*/ 197 h 835"/>
                  <a:gd name="T118" fmla="*/ 719 w 913"/>
                  <a:gd name="T119" fmla="*/ 228 h 835"/>
                  <a:gd name="T120" fmla="*/ 761 w 913"/>
                  <a:gd name="T121" fmla="*/ 258 h 83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3"/>
                  <a:gd name="T184" fmla="*/ 0 h 835"/>
                  <a:gd name="T185" fmla="*/ 913 w 913"/>
                  <a:gd name="T186" fmla="*/ 835 h 83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3" h="835">
                    <a:moveTo>
                      <a:pt x="761" y="258"/>
                    </a:moveTo>
                    <a:lnTo>
                      <a:pt x="803" y="303"/>
                    </a:lnTo>
                    <a:lnTo>
                      <a:pt x="826" y="357"/>
                    </a:lnTo>
                    <a:lnTo>
                      <a:pt x="841" y="414"/>
                    </a:lnTo>
                    <a:lnTo>
                      <a:pt x="841" y="474"/>
                    </a:lnTo>
                    <a:lnTo>
                      <a:pt x="833" y="524"/>
                    </a:lnTo>
                    <a:lnTo>
                      <a:pt x="818" y="565"/>
                    </a:lnTo>
                    <a:lnTo>
                      <a:pt x="791" y="607"/>
                    </a:lnTo>
                    <a:lnTo>
                      <a:pt x="765" y="641"/>
                    </a:lnTo>
                    <a:lnTo>
                      <a:pt x="730" y="679"/>
                    </a:lnTo>
                    <a:lnTo>
                      <a:pt x="696" y="710"/>
                    </a:lnTo>
                    <a:lnTo>
                      <a:pt x="662" y="744"/>
                    </a:lnTo>
                    <a:lnTo>
                      <a:pt x="628" y="778"/>
                    </a:lnTo>
                    <a:lnTo>
                      <a:pt x="620" y="790"/>
                    </a:lnTo>
                    <a:lnTo>
                      <a:pt x="616" y="801"/>
                    </a:lnTo>
                    <a:lnTo>
                      <a:pt x="620" y="812"/>
                    </a:lnTo>
                    <a:lnTo>
                      <a:pt x="628" y="824"/>
                    </a:lnTo>
                    <a:lnTo>
                      <a:pt x="639" y="831"/>
                    </a:lnTo>
                    <a:lnTo>
                      <a:pt x="651" y="835"/>
                    </a:lnTo>
                    <a:lnTo>
                      <a:pt x="666" y="831"/>
                    </a:lnTo>
                    <a:lnTo>
                      <a:pt x="677" y="824"/>
                    </a:lnTo>
                    <a:lnTo>
                      <a:pt x="753" y="774"/>
                    </a:lnTo>
                    <a:lnTo>
                      <a:pt x="814" y="710"/>
                    </a:lnTo>
                    <a:lnTo>
                      <a:pt x="867" y="634"/>
                    </a:lnTo>
                    <a:lnTo>
                      <a:pt x="902" y="554"/>
                    </a:lnTo>
                    <a:lnTo>
                      <a:pt x="913" y="467"/>
                    </a:lnTo>
                    <a:lnTo>
                      <a:pt x="905" y="383"/>
                    </a:lnTo>
                    <a:lnTo>
                      <a:pt x="875" y="303"/>
                    </a:lnTo>
                    <a:lnTo>
                      <a:pt x="814" y="231"/>
                    </a:lnTo>
                    <a:lnTo>
                      <a:pt x="768" y="193"/>
                    </a:lnTo>
                    <a:lnTo>
                      <a:pt x="715" y="159"/>
                    </a:lnTo>
                    <a:lnTo>
                      <a:pt x="654" y="129"/>
                    </a:lnTo>
                    <a:lnTo>
                      <a:pt x="594" y="102"/>
                    </a:lnTo>
                    <a:lnTo>
                      <a:pt x="529" y="79"/>
                    </a:lnTo>
                    <a:lnTo>
                      <a:pt x="461" y="60"/>
                    </a:lnTo>
                    <a:lnTo>
                      <a:pt x="396" y="41"/>
                    </a:lnTo>
                    <a:lnTo>
                      <a:pt x="327" y="26"/>
                    </a:lnTo>
                    <a:lnTo>
                      <a:pt x="267" y="15"/>
                    </a:lnTo>
                    <a:lnTo>
                      <a:pt x="206" y="7"/>
                    </a:lnTo>
                    <a:lnTo>
                      <a:pt x="153" y="0"/>
                    </a:lnTo>
                    <a:lnTo>
                      <a:pt x="103" y="0"/>
                    </a:lnTo>
                    <a:lnTo>
                      <a:pt x="61" y="0"/>
                    </a:lnTo>
                    <a:lnTo>
                      <a:pt x="31" y="3"/>
                    </a:lnTo>
                    <a:lnTo>
                      <a:pt x="12" y="11"/>
                    </a:lnTo>
                    <a:lnTo>
                      <a:pt x="0" y="19"/>
                    </a:lnTo>
                    <a:lnTo>
                      <a:pt x="38" y="26"/>
                    </a:lnTo>
                    <a:lnTo>
                      <a:pt x="80" y="30"/>
                    </a:lnTo>
                    <a:lnTo>
                      <a:pt x="122" y="38"/>
                    </a:lnTo>
                    <a:lnTo>
                      <a:pt x="168" y="45"/>
                    </a:lnTo>
                    <a:lnTo>
                      <a:pt x="217" y="53"/>
                    </a:lnTo>
                    <a:lnTo>
                      <a:pt x="267" y="60"/>
                    </a:lnTo>
                    <a:lnTo>
                      <a:pt x="316" y="72"/>
                    </a:lnTo>
                    <a:lnTo>
                      <a:pt x="369" y="83"/>
                    </a:lnTo>
                    <a:lnTo>
                      <a:pt x="419" y="98"/>
                    </a:lnTo>
                    <a:lnTo>
                      <a:pt x="472" y="114"/>
                    </a:lnTo>
                    <a:lnTo>
                      <a:pt x="525" y="133"/>
                    </a:lnTo>
                    <a:lnTo>
                      <a:pt x="575" y="152"/>
                    </a:lnTo>
                    <a:lnTo>
                      <a:pt x="624" y="174"/>
                    </a:lnTo>
                    <a:lnTo>
                      <a:pt x="673" y="197"/>
                    </a:lnTo>
                    <a:lnTo>
                      <a:pt x="719" y="228"/>
                    </a:lnTo>
                    <a:lnTo>
                      <a:pt x="761" y="258"/>
                    </a:lnTo>
                    <a:close/>
                  </a:path>
                </a:pathLst>
              </a:custGeom>
              <a:solidFill>
                <a:srgbClr val="000000"/>
              </a:solidFill>
              <a:ln w="9525">
                <a:noFill/>
                <a:round/>
                <a:headEnd/>
                <a:tailEnd/>
              </a:ln>
            </p:spPr>
            <p:txBody>
              <a:bodyPr/>
              <a:lstStyle/>
              <a:p>
                <a:endParaRPr lang="en-US"/>
              </a:p>
            </p:txBody>
          </p:sp>
          <p:sp>
            <p:nvSpPr>
              <p:cNvPr id="2491" name="Freeform 2321"/>
              <p:cNvSpPr>
                <a:spLocks noChangeAspect="1"/>
              </p:cNvSpPr>
              <p:nvPr/>
            </p:nvSpPr>
            <p:spPr bwMode="auto">
              <a:xfrm>
                <a:off x="307" y="16880"/>
                <a:ext cx="373" cy="782"/>
              </a:xfrm>
              <a:custGeom>
                <a:avLst/>
                <a:gdLst>
                  <a:gd name="T0" fmla="*/ 0 w 373"/>
                  <a:gd name="T1" fmla="*/ 425 h 782"/>
                  <a:gd name="T2" fmla="*/ 0 w 373"/>
                  <a:gd name="T3" fmla="*/ 489 h 782"/>
                  <a:gd name="T4" fmla="*/ 15 w 373"/>
                  <a:gd name="T5" fmla="*/ 550 h 782"/>
                  <a:gd name="T6" fmla="*/ 42 w 373"/>
                  <a:gd name="T7" fmla="*/ 607 h 782"/>
                  <a:gd name="T8" fmla="*/ 80 w 373"/>
                  <a:gd name="T9" fmla="*/ 656 h 782"/>
                  <a:gd name="T10" fmla="*/ 125 w 373"/>
                  <a:gd name="T11" fmla="*/ 698 h 782"/>
                  <a:gd name="T12" fmla="*/ 179 w 373"/>
                  <a:gd name="T13" fmla="*/ 736 h 782"/>
                  <a:gd name="T14" fmla="*/ 240 w 373"/>
                  <a:gd name="T15" fmla="*/ 763 h 782"/>
                  <a:gd name="T16" fmla="*/ 300 w 373"/>
                  <a:gd name="T17" fmla="*/ 778 h 782"/>
                  <a:gd name="T18" fmla="*/ 319 w 373"/>
                  <a:gd name="T19" fmla="*/ 782 h 782"/>
                  <a:gd name="T20" fmla="*/ 338 w 373"/>
                  <a:gd name="T21" fmla="*/ 774 h 782"/>
                  <a:gd name="T22" fmla="*/ 354 w 373"/>
                  <a:gd name="T23" fmla="*/ 763 h 782"/>
                  <a:gd name="T24" fmla="*/ 361 w 373"/>
                  <a:gd name="T25" fmla="*/ 748 h 782"/>
                  <a:gd name="T26" fmla="*/ 361 w 373"/>
                  <a:gd name="T27" fmla="*/ 729 h 782"/>
                  <a:gd name="T28" fmla="*/ 357 w 373"/>
                  <a:gd name="T29" fmla="*/ 710 h 782"/>
                  <a:gd name="T30" fmla="*/ 346 w 373"/>
                  <a:gd name="T31" fmla="*/ 694 h 782"/>
                  <a:gd name="T32" fmla="*/ 327 w 373"/>
                  <a:gd name="T33" fmla="*/ 687 h 782"/>
                  <a:gd name="T34" fmla="*/ 266 w 373"/>
                  <a:gd name="T35" fmla="*/ 664 h 782"/>
                  <a:gd name="T36" fmla="*/ 209 w 373"/>
                  <a:gd name="T37" fmla="*/ 634 h 782"/>
                  <a:gd name="T38" fmla="*/ 164 w 373"/>
                  <a:gd name="T39" fmla="*/ 592 h 782"/>
                  <a:gd name="T40" fmla="*/ 129 w 373"/>
                  <a:gd name="T41" fmla="*/ 546 h 782"/>
                  <a:gd name="T42" fmla="*/ 106 w 373"/>
                  <a:gd name="T43" fmla="*/ 489 h 782"/>
                  <a:gd name="T44" fmla="*/ 95 w 373"/>
                  <a:gd name="T45" fmla="*/ 429 h 782"/>
                  <a:gd name="T46" fmla="*/ 95 w 373"/>
                  <a:gd name="T47" fmla="*/ 364 h 782"/>
                  <a:gd name="T48" fmla="*/ 114 w 373"/>
                  <a:gd name="T49" fmla="*/ 296 h 782"/>
                  <a:gd name="T50" fmla="*/ 141 w 373"/>
                  <a:gd name="T51" fmla="*/ 246 h 782"/>
                  <a:gd name="T52" fmla="*/ 183 w 373"/>
                  <a:gd name="T53" fmla="*/ 197 h 782"/>
                  <a:gd name="T54" fmla="*/ 228 w 373"/>
                  <a:gd name="T55" fmla="*/ 151 h 782"/>
                  <a:gd name="T56" fmla="*/ 278 w 373"/>
                  <a:gd name="T57" fmla="*/ 110 h 782"/>
                  <a:gd name="T58" fmla="*/ 319 w 373"/>
                  <a:gd name="T59" fmla="*/ 76 h 782"/>
                  <a:gd name="T60" fmla="*/ 354 w 373"/>
                  <a:gd name="T61" fmla="*/ 41 h 782"/>
                  <a:gd name="T62" fmla="*/ 373 w 373"/>
                  <a:gd name="T63" fmla="*/ 19 h 782"/>
                  <a:gd name="T64" fmla="*/ 373 w 373"/>
                  <a:gd name="T65" fmla="*/ 0 h 782"/>
                  <a:gd name="T66" fmla="*/ 331 w 373"/>
                  <a:gd name="T67" fmla="*/ 15 h 782"/>
                  <a:gd name="T68" fmla="*/ 278 w 373"/>
                  <a:gd name="T69" fmla="*/ 41 h 782"/>
                  <a:gd name="T70" fmla="*/ 221 w 373"/>
                  <a:gd name="T71" fmla="*/ 87 h 782"/>
                  <a:gd name="T72" fmla="*/ 160 w 373"/>
                  <a:gd name="T73" fmla="*/ 140 h 782"/>
                  <a:gd name="T74" fmla="*/ 103 w 373"/>
                  <a:gd name="T75" fmla="*/ 201 h 782"/>
                  <a:gd name="T76" fmla="*/ 57 w 373"/>
                  <a:gd name="T77" fmla="*/ 273 h 782"/>
                  <a:gd name="T78" fmla="*/ 19 w 373"/>
                  <a:gd name="T79" fmla="*/ 349 h 782"/>
                  <a:gd name="T80" fmla="*/ 0 w 373"/>
                  <a:gd name="T81" fmla="*/ 425 h 78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2"/>
                  <a:gd name="T125" fmla="*/ 373 w 373"/>
                  <a:gd name="T126" fmla="*/ 782 h 78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2">
                    <a:moveTo>
                      <a:pt x="0" y="425"/>
                    </a:moveTo>
                    <a:lnTo>
                      <a:pt x="0" y="489"/>
                    </a:lnTo>
                    <a:lnTo>
                      <a:pt x="15" y="550"/>
                    </a:lnTo>
                    <a:lnTo>
                      <a:pt x="42" y="607"/>
                    </a:lnTo>
                    <a:lnTo>
                      <a:pt x="80" y="656"/>
                    </a:lnTo>
                    <a:lnTo>
                      <a:pt x="125" y="698"/>
                    </a:lnTo>
                    <a:lnTo>
                      <a:pt x="179" y="736"/>
                    </a:lnTo>
                    <a:lnTo>
                      <a:pt x="240" y="763"/>
                    </a:lnTo>
                    <a:lnTo>
                      <a:pt x="300" y="778"/>
                    </a:lnTo>
                    <a:lnTo>
                      <a:pt x="319" y="782"/>
                    </a:lnTo>
                    <a:lnTo>
                      <a:pt x="338" y="774"/>
                    </a:lnTo>
                    <a:lnTo>
                      <a:pt x="354" y="763"/>
                    </a:lnTo>
                    <a:lnTo>
                      <a:pt x="361" y="748"/>
                    </a:lnTo>
                    <a:lnTo>
                      <a:pt x="361" y="729"/>
                    </a:lnTo>
                    <a:lnTo>
                      <a:pt x="357" y="710"/>
                    </a:lnTo>
                    <a:lnTo>
                      <a:pt x="346" y="694"/>
                    </a:lnTo>
                    <a:lnTo>
                      <a:pt x="327" y="687"/>
                    </a:lnTo>
                    <a:lnTo>
                      <a:pt x="266" y="664"/>
                    </a:lnTo>
                    <a:lnTo>
                      <a:pt x="209" y="634"/>
                    </a:lnTo>
                    <a:lnTo>
                      <a:pt x="164" y="592"/>
                    </a:lnTo>
                    <a:lnTo>
                      <a:pt x="129" y="546"/>
                    </a:lnTo>
                    <a:lnTo>
                      <a:pt x="106" y="489"/>
                    </a:lnTo>
                    <a:lnTo>
                      <a:pt x="95" y="429"/>
                    </a:lnTo>
                    <a:lnTo>
                      <a:pt x="95" y="364"/>
                    </a:lnTo>
                    <a:lnTo>
                      <a:pt x="114" y="296"/>
                    </a:lnTo>
                    <a:lnTo>
                      <a:pt x="141" y="246"/>
                    </a:lnTo>
                    <a:lnTo>
                      <a:pt x="183" y="197"/>
                    </a:lnTo>
                    <a:lnTo>
                      <a:pt x="228" y="151"/>
                    </a:lnTo>
                    <a:lnTo>
                      <a:pt x="278" y="110"/>
                    </a:lnTo>
                    <a:lnTo>
                      <a:pt x="319" y="76"/>
                    </a:lnTo>
                    <a:lnTo>
                      <a:pt x="354" y="41"/>
                    </a:lnTo>
                    <a:lnTo>
                      <a:pt x="373" y="19"/>
                    </a:lnTo>
                    <a:lnTo>
                      <a:pt x="373" y="0"/>
                    </a:lnTo>
                    <a:lnTo>
                      <a:pt x="331" y="15"/>
                    </a:lnTo>
                    <a:lnTo>
                      <a:pt x="278" y="41"/>
                    </a:lnTo>
                    <a:lnTo>
                      <a:pt x="221" y="87"/>
                    </a:lnTo>
                    <a:lnTo>
                      <a:pt x="160" y="140"/>
                    </a:lnTo>
                    <a:lnTo>
                      <a:pt x="103" y="201"/>
                    </a:lnTo>
                    <a:lnTo>
                      <a:pt x="57" y="273"/>
                    </a:lnTo>
                    <a:lnTo>
                      <a:pt x="19" y="349"/>
                    </a:lnTo>
                    <a:lnTo>
                      <a:pt x="0" y="425"/>
                    </a:lnTo>
                    <a:close/>
                  </a:path>
                </a:pathLst>
              </a:custGeom>
              <a:solidFill>
                <a:srgbClr val="000000"/>
              </a:solidFill>
              <a:ln w="9525">
                <a:noFill/>
                <a:round/>
                <a:headEnd/>
                <a:tailEnd/>
              </a:ln>
            </p:spPr>
            <p:txBody>
              <a:bodyPr/>
              <a:lstStyle/>
              <a:p>
                <a:endParaRPr lang="en-US"/>
              </a:p>
            </p:txBody>
          </p:sp>
          <p:sp>
            <p:nvSpPr>
              <p:cNvPr id="2492" name="Freeform 2322"/>
              <p:cNvSpPr>
                <a:spLocks noChangeAspect="1"/>
              </p:cNvSpPr>
              <p:nvPr/>
            </p:nvSpPr>
            <p:spPr bwMode="auto">
              <a:xfrm>
                <a:off x="2900" y="16375"/>
                <a:ext cx="795" cy="1025"/>
              </a:xfrm>
              <a:custGeom>
                <a:avLst/>
                <a:gdLst>
                  <a:gd name="T0" fmla="*/ 673 w 795"/>
                  <a:gd name="T1" fmla="*/ 410 h 1025"/>
                  <a:gd name="T2" fmla="*/ 711 w 795"/>
                  <a:gd name="T3" fmla="*/ 474 h 1025"/>
                  <a:gd name="T4" fmla="*/ 730 w 795"/>
                  <a:gd name="T5" fmla="*/ 543 h 1025"/>
                  <a:gd name="T6" fmla="*/ 719 w 795"/>
                  <a:gd name="T7" fmla="*/ 618 h 1025"/>
                  <a:gd name="T8" fmla="*/ 673 w 795"/>
                  <a:gd name="T9" fmla="*/ 691 h 1025"/>
                  <a:gd name="T10" fmla="*/ 608 w 795"/>
                  <a:gd name="T11" fmla="*/ 755 h 1025"/>
                  <a:gd name="T12" fmla="*/ 536 w 795"/>
                  <a:gd name="T13" fmla="*/ 812 h 1025"/>
                  <a:gd name="T14" fmla="*/ 460 w 795"/>
                  <a:gd name="T15" fmla="*/ 873 h 1025"/>
                  <a:gd name="T16" fmla="*/ 414 w 795"/>
                  <a:gd name="T17" fmla="*/ 918 h 1025"/>
                  <a:gd name="T18" fmla="*/ 399 w 795"/>
                  <a:gd name="T19" fmla="*/ 949 h 1025"/>
                  <a:gd name="T20" fmla="*/ 388 w 795"/>
                  <a:gd name="T21" fmla="*/ 979 h 1025"/>
                  <a:gd name="T22" fmla="*/ 395 w 795"/>
                  <a:gd name="T23" fmla="*/ 1010 h 1025"/>
                  <a:gd name="T24" fmla="*/ 422 w 795"/>
                  <a:gd name="T25" fmla="*/ 1025 h 1025"/>
                  <a:gd name="T26" fmla="*/ 449 w 795"/>
                  <a:gd name="T27" fmla="*/ 1021 h 1025"/>
                  <a:gd name="T28" fmla="*/ 498 w 795"/>
                  <a:gd name="T29" fmla="*/ 964 h 1025"/>
                  <a:gd name="T30" fmla="*/ 582 w 795"/>
                  <a:gd name="T31" fmla="*/ 888 h 1025"/>
                  <a:gd name="T32" fmla="*/ 669 w 795"/>
                  <a:gd name="T33" fmla="*/ 812 h 1025"/>
                  <a:gd name="T34" fmla="*/ 745 w 795"/>
                  <a:gd name="T35" fmla="*/ 725 h 1025"/>
                  <a:gd name="T36" fmla="*/ 791 w 795"/>
                  <a:gd name="T37" fmla="*/ 615 h 1025"/>
                  <a:gd name="T38" fmla="*/ 787 w 795"/>
                  <a:gd name="T39" fmla="*/ 501 h 1025"/>
                  <a:gd name="T40" fmla="*/ 738 w 795"/>
                  <a:gd name="T41" fmla="*/ 394 h 1025"/>
                  <a:gd name="T42" fmla="*/ 658 w 795"/>
                  <a:gd name="T43" fmla="*/ 307 h 1025"/>
                  <a:gd name="T44" fmla="*/ 570 w 795"/>
                  <a:gd name="T45" fmla="*/ 250 h 1025"/>
                  <a:gd name="T46" fmla="*/ 487 w 795"/>
                  <a:gd name="T47" fmla="*/ 201 h 1025"/>
                  <a:gd name="T48" fmla="*/ 395 w 795"/>
                  <a:gd name="T49" fmla="*/ 151 h 1025"/>
                  <a:gd name="T50" fmla="*/ 300 w 795"/>
                  <a:gd name="T51" fmla="*/ 102 h 1025"/>
                  <a:gd name="T52" fmla="*/ 213 w 795"/>
                  <a:gd name="T53" fmla="*/ 60 h 1025"/>
                  <a:gd name="T54" fmla="*/ 129 w 795"/>
                  <a:gd name="T55" fmla="*/ 26 h 1025"/>
                  <a:gd name="T56" fmla="*/ 65 w 795"/>
                  <a:gd name="T57" fmla="*/ 3 h 1025"/>
                  <a:gd name="T58" fmla="*/ 15 w 795"/>
                  <a:gd name="T59" fmla="*/ 0 h 1025"/>
                  <a:gd name="T60" fmla="*/ 34 w 795"/>
                  <a:gd name="T61" fmla="*/ 26 h 1025"/>
                  <a:gd name="T62" fmla="*/ 114 w 795"/>
                  <a:gd name="T63" fmla="*/ 64 h 1025"/>
                  <a:gd name="T64" fmla="*/ 194 w 795"/>
                  <a:gd name="T65" fmla="*/ 102 h 1025"/>
                  <a:gd name="T66" fmla="*/ 278 w 795"/>
                  <a:gd name="T67" fmla="*/ 144 h 1025"/>
                  <a:gd name="T68" fmla="*/ 365 w 795"/>
                  <a:gd name="T69" fmla="*/ 189 h 1025"/>
                  <a:gd name="T70" fmla="*/ 449 w 795"/>
                  <a:gd name="T71" fmla="*/ 235 h 1025"/>
                  <a:gd name="T72" fmla="*/ 532 w 795"/>
                  <a:gd name="T73" fmla="*/ 292 h 1025"/>
                  <a:gd name="T74" fmla="*/ 608 w 795"/>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5"/>
                  <a:gd name="T115" fmla="*/ 0 h 1025"/>
                  <a:gd name="T116" fmla="*/ 795 w 795"/>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5" h="1025">
                    <a:moveTo>
                      <a:pt x="646" y="383"/>
                    </a:moveTo>
                    <a:lnTo>
                      <a:pt x="673" y="410"/>
                    </a:lnTo>
                    <a:lnTo>
                      <a:pt x="692" y="440"/>
                    </a:lnTo>
                    <a:lnTo>
                      <a:pt x="711" y="474"/>
                    </a:lnTo>
                    <a:lnTo>
                      <a:pt x="722" y="508"/>
                    </a:lnTo>
                    <a:lnTo>
                      <a:pt x="730" y="543"/>
                    </a:lnTo>
                    <a:lnTo>
                      <a:pt x="726" y="581"/>
                    </a:lnTo>
                    <a:lnTo>
                      <a:pt x="719" y="618"/>
                    </a:lnTo>
                    <a:lnTo>
                      <a:pt x="700" y="653"/>
                    </a:lnTo>
                    <a:lnTo>
                      <a:pt x="673" y="691"/>
                    </a:lnTo>
                    <a:lnTo>
                      <a:pt x="643" y="725"/>
                    </a:lnTo>
                    <a:lnTo>
                      <a:pt x="608" y="755"/>
                    </a:lnTo>
                    <a:lnTo>
                      <a:pt x="574" y="786"/>
                    </a:lnTo>
                    <a:lnTo>
                      <a:pt x="536" y="812"/>
                    </a:lnTo>
                    <a:lnTo>
                      <a:pt x="498" y="843"/>
                    </a:lnTo>
                    <a:lnTo>
                      <a:pt x="460" y="873"/>
                    </a:lnTo>
                    <a:lnTo>
                      <a:pt x="426" y="907"/>
                    </a:lnTo>
                    <a:lnTo>
                      <a:pt x="414" y="918"/>
                    </a:lnTo>
                    <a:lnTo>
                      <a:pt x="407" y="934"/>
                    </a:lnTo>
                    <a:lnTo>
                      <a:pt x="399" y="949"/>
                    </a:lnTo>
                    <a:lnTo>
                      <a:pt x="392" y="964"/>
                    </a:lnTo>
                    <a:lnTo>
                      <a:pt x="388" y="979"/>
                    </a:lnTo>
                    <a:lnTo>
                      <a:pt x="388" y="994"/>
                    </a:lnTo>
                    <a:lnTo>
                      <a:pt x="395" y="1010"/>
                    </a:lnTo>
                    <a:lnTo>
                      <a:pt x="407" y="1021"/>
                    </a:lnTo>
                    <a:lnTo>
                      <a:pt x="422" y="1025"/>
                    </a:lnTo>
                    <a:lnTo>
                      <a:pt x="437" y="1025"/>
                    </a:lnTo>
                    <a:lnTo>
                      <a:pt x="449" y="1021"/>
                    </a:lnTo>
                    <a:lnTo>
                      <a:pt x="460" y="1010"/>
                    </a:lnTo>
                    <a:lnTo>
                      <a:pt x="498" y="964"/>
                    </a:lnTo>
                    <a:lnTo>
                      <a:pt x="540" y="926"/>
                    </a:lnTo>
                    <a:lnTo>
                      <a:pt x="582" y="888"/>
                    </a:lnTo>
                    <a:lnTo>
                      <a:pt x="627" y="850"/>
                    </a:lnTo>
                    <a:lnTo>
                      <a:pt x="669" y="812"/>
                    </a:lnTo>
                    <a:lnTo>
                      <a:pt x="711" y="770"/>
                    </a:lnTo>
                    <a:lnTo>
                      <a:pt x="745" y="725"/>
                    </a:lnTo>
                    <a:lnTo>
                      <a:pt x="772" y="675"/>
                    </a:lnTo>
                    <a:lnTo>
                      <a:pt x="791" y="615"/>
                    </a:lnTo>
                    <a:lnTo>
                      <a:pt x="795" y="558"/>
                    </a:lnTo>
                    <a:lnTo>
                      <a:pt x="787" y="501"/>
                    </a:lnTo>
                    <a:lnTo>
                      <a:pt x="768" y="444"/>
                    </a:lnTo>
                    <a:lnTo>
                      <a:pt x="738" y="394"/>
                    </a:lnTo>
                    <a:lnTo>
                      <a:pt x="703" y="345"/>
                    </a:lnTo>
                    <a:lnTo>
                      <a:pt x="658" y="307"/>
                    </a:lnTo>
                    <a:lnTo>
                      <a:pt x="608" y="273"/>
                    </a:lnTo>
                    <a:lnTo>
                      <a:pt x="570" y="250"/>
                    </a:lnTo>
                    <a:lnTo>
                      <a:pt x="529" y="227"/>
                    </a:lnTo>
                    <a:lnTo>
                      <a:pt x="487" y="201"/>
                    </a:lnTo>
                    <a:lnTo>
                      <a:pt x="441" y="178"/>
                    </a:lnTo>
                    <a:lnTo>
                      <a:pt x="395" y="151"/>
                    </a:lnTo>
                    <a:lnTo>
                      <a:pt x="346" y="129"/>
                    </a:lnTo>
                    <a:lnTo>
                      <a:pt x="300" y="102"/>
                    </a:lnTo>
                    <a:lnTo>
                      <a:pt x="255" y="79"/>
                    </a:lnTo>
                    <a:lnTo>
                      <a:pt x="213" y="60"/>
                    </a:lnTo>
                    <a:lnTo>
                      <a:pt x="171" y="41"/>
                    </a:lnTo>
                    <a:lnTo>
                      <a:pt x="129" y="26"/>
                    </a:lnTo>
                    <a:lnTo>
                      <a:pt x="95" y="15"/>
                    </a:lnTo>
                    <a:lnTo>
                      <a:pt x="65" y="3"/>
                    </a:lnTo>
                    <a:lnTo>
                      <a:pt x="38" y="0"/>
                    </a:lnTo>
                    <a:lnTo>
                      <a:pt x="15" y="0"/>
                    </a:lnTo>
                    <a:lnTo>
                      <a:pt x="0" y="7"/>
                    </a:lnTo>
                    <a:lnTo>
                      <a:pt x="34" y="26"/>
                    </a:lnTo>
                    <a:lnTo>
                      <a:pt x="72" y="45"/>
                    </a:lnTo>
                    <a:lnTo>
                      <a:pt x="114" y="64"/>
                    </a:lnTo>
                    <a:lnTo>
                      <a:pt x="152" y="83"/>
                    </a:lnTo>
                    <a:lnTo>
                      <a:pt x="194" y="102"/>
                    </a:lnTo>
                    <a:lnTo>
                      <a:pt x="236" y="121"/>
                    </a:lnTo>
                    <a:lnTo>
                      <a:pt x="278" y="144"/>
                    </a:lnTo>
                    <a:lnTo>
                      <a:pt x="319" y="167"/>
                    </a:lnTo>
                    <a:lnTo>
                      <a:pt x="365" y="189"/>
                    </a:lnTo>
                    <a:lnTo>
                      <a:pt x="407" y="212"/>
                    </a:lnTo>
                    <a:lnTo>
                      <a:pt x="449" y="235"/>
                    </a:lnTo>
                    <a:lnTo>
                      <a:pt x="491" y="262"/>
                    </a:lnTo>
                    <a:lnTo>
                      <a:pt x="532" y="292"/>
                    </a:lnTo>
                    <a:lnTo>
                      <a:pt x="570" y="318"/>
                    </a:lnTo>
                    <a:lnTo>
                      <a:pt x="608" y="349"/>
                    </a:lnTo>
                    <a:lnTo>
                      <a:pt x="646" y="383"/>
                    </a:lnTo>
                    <a:close/>
                  </a:path>
                </a:pathLst>
              </a:custGeom>
              <a:solidFill>
                <a:srgbClr val="000000"/>
              </a:solidFill>
              <a:ln w="9525">
                <a:noFill/>
                <a:round/>
                <a:headEnd/>
                <a:tailEnd/>
              </a:ln>
            </p:spPr>
            <p:txBody>
              <a:bodyPr/>
              <a:lstStyle/>
              <a:p>
                <a:endParaRPr lang="en-US"/>
              </a:p>
            </p:txBody>
          </p:sp>
        </p:grpSp>
      </p:grpSp>
      <p:grpSp>
        <p:nvGrpSpPr>
          <p:cNvPr id="2373" name="Group 2323"/>
          <p:cNvGrpSpPr>
            <a:grpSpLocks/>
          </p:cNvGrpSpPr>
          <p:nvPr/>
        </p:nvGrpSpPr>
        <p:grpSpPr bwMode="auto">
          <a:xfrm rot="18898972" flipH="1">
            <a:off x="6707188" y="1995488"/>
            <a:ext cx="868362" cy="614362"/>
            <a:chOff x="12912" y="12144"/>
            <a:chExt cx="2736" cy="1795"/>
          </a:xfrm>
        </p:grpSpPr>
        <p:grpSp>
          <p:nvGrpSpPr>
            <p:cNvPr id="2441" name="Group 2324"/>
            <p:cNvGrpSpPr>
              <a:grpSpLocks/>
            </p:cNvGrpSpPr>
            <p:nvPr/>
          </p:nvGrpSpPr>
          <p:grpSpPr bwMode="auto">
            <a:xfrm flipH="1">
              <a:off x="12912" y="12768"/>
              <a:ext cx="2736" cy="1171"/>
              <a:chOff x="4464" y="9901"/>
              <a:chExt cx="7591" cy="3249"/>
            </a:xfrm>
          </p:grpSpPr>
          <p:sp>
            <p:nvSpPr>
              <p:cNvPr id="2459" name="Freeform 2325"/>
              <p:cNvSpPr>
                <a:spLocks/>
              </p:cNvSpPr>
              <p:nvPr/>
            </p:nvSpPr>
            <p:spPr bwMode="auto">
              <a:xfrm>
                <a:off x="5186" y="11926"/>
                <a:ext cx="873" cy="1095"/>
              </a:xfrm>
              <a:custGeom>
                <a:avLst/>
                <a:gdLst>
                  <a:gd name="T0" fmla="*/ 861 w 873"/>
                  <a:gd name="T1" fmla="*/ 187 h 1095"/>
                  <a:gd name="T2" fmla="*/ 867 w 873"/>
                  <a:gd name="T3" fmla="*/ 230 h 1095"/>
                  <a:gd name="T4" fmla="*/ 830 w 873"/>
                  <a:gd name="T5" fmla="*/ 260 h 1095"/>
                  <a:gd name="T6" fmla="*/ 764 w 873"/>
                  <a:gd name="T7" fmla="*/ 260 h 1095"/>
                  <a:gd name="T8" fmla="*/ 594 w 873"/>
                  <a:gd name="T9" fmla="*/ 193 h 1095"/>
                  <a:gd name="T10" fmla="*/ 370 w 873"/>
                  <a:gd name="T11" fmla="*/ 205 h 1095"/>
                  <a:gd name="T12" fmla="*/ 236 w 873"/>
                  <a:gd name="T13" fmla="*/ 339 h 1095"/>
                  <a:gd name="T14" fmla="*/ 230 w 873"/>
                  <a:gd name="T15" fmla="*/ 502 h 1095"/>
                  <a:gd name="T16" fmla="*/ 333 w 873"/>
                  <a:gd name="T17" fmla="*/ 617 h 1095"/>
                  <a:gd name="T18" fmla="*/ 309 w 873"/>
                  <a:gd name="T19" fmla="*/ 659 h 1095"/>
                  <a:gd name="T20" fmla="*/ 170 w 873"/>
                  <a:gd name="T21" fmla="*/ 768 h 1095"/>
                  <a:gd name="T22" fmla="*/ 145 w 873"/>
                  <a:gd name="T23" fmla="*/ 908 h 1095"/>
                  <a:gd name="T24" fmla="*/ 267 w 873"/>
                  <a:gd name="T25" fmla="*/ 968 h 1095"/>
                  <a:gd name="T26" fmla="*/ 406 w 873"/>
                  <a:gd name="T27" fmla="*/ 932 h 1095"/>
                  <a:gd name="T28" fmla="*/ 485 w 873"/>
                  <a:gd name="T29" fmla="*/ 823 h 1095"/>
                  <a:gd name="T30" fmla="*/ 582 w 873"/>
                  <a:gd name="T31" fmla="*/ 823 h 1095"/>
                  <a:gd name="T32" fmla="*/ 570 w 873"/>
                  <a:gd name="T33" fmla="*/ 932 h 1095"/>
                  <a:gd name="T34" fmla="*/ 485 w 873"/>
                  <a:gd name="T35" fmla="*/ 1035 h 1095"/>
                  <a:gd name="T36" fmla="*/ 345 w 873"/>
                  <a:gd name="T37" fmla="*/ 1095 h 1095"/>
                  <a:gd name="T38" fmla="*/ 170 w 873"/>
                  <a:gd name="T39" fmla="*/ 1071 h 1095"/>
                  <a:gd name="T40" fmla="*/ 36 w 873"/>
                  <a:gd name="T41" fmla="*/ 986 h 1095"/>
                  <a:gd name="T42" fmla="*/ 0 w 873"/>
                  <a:gd name="T43" fmla="*/ 883 h 1095"/>
                  <a:gd name="T44" fmla="*/ 12 w 873"/>
                  <a:gd name="T45" fmla="*/ 774 h 1095"/>
                  <a:gd name="T46" fmla="*/ 97 w 873"/>
                  <a:gd name="T47" fmla="*/ 678 h 1095"/>
                  <a:gd name="T48" fmla="*/ 109 w 873"/>
                  <a:gd name="T49" fmla="*/ 611 h 1095"/>
                  <a:gd name="T50" fmla="*/ 36 w 873"/>
                  <a:gd name="T51" fmla="*/ 496 h 1095"/>
                  <a:gd name="T52" fmla="*/ 24 w 873"/>
                  <a:gd name="T53" fmla="*/ 351 h 1095"/>
                  <a:gd name="T54" fmla="*/ 60 w 873"/>
                  <a:gd name="T55" fmla="*/ 211 h 1095"/>
                  <a:gd name="T56" fmla="*/ 151 w 873"/>
                  <a:gd name="T57" fmla="*/ 90 h 1095"/>
                  <a:gd name="T58" fmla="*/ 291 w 873"/>
                  <a:gd name="T59" fmla="*/ 18 h 1095"/>
                  <a:gd name="T60" fmla="*/ 479 w 873"/>
                  <a:gd name="T61" fmla="*/ 6 h 1095"/>
                  <a:gd name="T62" fmla="*/ 709 w 873"/>
                  <a:gd name="T63" fmla="*/ 84 h 109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73"/>
                  <a:gd name="T97" fmla="*/ 0 h 1095"/>
                  <a:gd name="T98" fmla="*/ 873 w 873"/>
                  <a:gd name="T99" fmla="*/ 1095 h 109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73" h="1095">
                    <a:moveTo>
                      <a:pt x="836" y="163"/>
                    </a:moveTo>
                    <a:lnTo>
                      <a:pt x="861" y="187"/>
                    </a:lnTo>
                    <a:lnTo>
                      <a:pt x="873" y="211"/>
                    </a:lnTo>
                    <a:lnTo>
                      <a:pt x="867" y="230"/>
                    </a:lnTo>
                    <a:lnTo>
                      <a:pt x="855" y="248"/>
                    </a:lnTo>
                    <a:lnTo>
                      <a:pt x="830" y="260"/>
                    </a:lnTo>
                    <a:lnTo>
                      <a:pt x="800" y="266"/>
                    </a:lnTo>
                    <a:lnTo>
                      <a:pt x="764" y="260"/>
                    </a:lnTo>
                    <a:lnTo>
                      <a:pt x="733" y="248"/>
                    </a:lnTo>
                    <a:lnTo>
                      <a:pt x="594" y="193"/>
                    </a:lnTo>
                    <a:lnTo>
                      <a:pt x="473" y="181"/>
                    </a:lnTo>
                    <a:lnTo>
                      <a:pt x="370" y="205"/>
                    </a:lnTo>
                    <a:lnTo>
                      <a:pt x="285" y="266"/>
                    </a:lnTo>
                    <a:lnTo>
                      <a:pt x="236" y="339"/>
                    </a:lnTo>
                    <a:lnTo>
                      <a:pt x="218" y="423"/>
                    </a:lnTo>
                    <a:lnTo>
                      <a:pt x="230" y="502"/>
                    </a:lnTo>
                    <a:lnTo>
                      <a:pt x="291" y="575"/>
                    </a:lnTo>
                    <a:lnTo>
                      <a:pt x="333" y="617"/>
                    </a:lnTo>
                    <a:lnTo>
                      <a:pt x="333" y="647"/>
                    </a:lnTo>
                    <a:lnTo>
                      <a:pt x="309" y="659"/>
                    </a:lnTo>
                    <a:lnTo>
                      <a:pt x="267" y="684"/>
                    </a:lnTo>
                    <a:lnTo>
                      <a:pt x="170" y="768"/>
                    </a:lnTo>
                    <a:lnTo>
                      <a:pt x="133" y="847"/>
                    </a:lnTo>
                    <a:lnTo>
                      <a:pt x="145" y="908"/>
                    </a:lnTo>
                    <a:lnTo>
                      <a:pt x="200" y="944"/>
                    </a:lnTo>
                    <a:lnTo>
                      <a:pt x="267" y="968"/>
                    </a:lnTo>
                    <a:lnTo>
                      <a:pt x="345" y="962"/>
                    </a:lnTo>
                    <a:lnTo>
                      <a:pt x="406" y="932"/>
                    </a:lnTo>
                    <a:lnTo>
                      <a:pt x="448" y="871"/>
                    </a:lnTo>
                    <a:lnTo>
                      <a:pt x="485" y="823"/>
                    </a:lnTo>
                    <a:lnTo>
                      <a:pt x="539" y="805"/>
                    </a:lnTo>
                    <a:lnTo>
                      <a:pt x="582" y="823"/>
                    </a:lnTo>
                    <a:lnTo>
                      <a:pt x="588" y="883"/>
                    </a:lnTo>
                    <a:lnTo>
                      <a:pt x="570" y="932"/>
                    </a:lnTo>
                    <a:lnTo>
                      <a:pt x="533" y="986"/>
                    </a:lnTo>
                    <a:lnTo>
                      <a:pt x="485" y="1035"/>
                    </a:lnTo>
                    <a:lnTo>
                      <a:pt x="418" y="1071"/>
                    </a:lnTo>
                    <a:lnTo>
                      <a:pt x="345" y="1095"/>
                    </a:lnTo>
                    <a:lnTo>
                      <a:pt x="261" y="1095"/>
                    </a:lnTo>
                    <a:lnTo>
                      <a:pt x="170" y="1071"/>
                    </a:lnTo>
                    <a:lnTo>
                      <a:pt x="67" y="1017"/>
                    </a:lnTo>
                    <a:lnTo>
                      <a:pt x="36" y="986"/>
                    </a:lnTo>
                    <a:lnTo>
                      <a:pt x="12" y="938"/>
                    </a:lnTo>
                    <a:lnTo>
                      <a:pt x="0" y="883"/>
                    </a:lnTo>
                    <a:lnTo>
                      <a:pt x="0" y="829"/>
                    </a:lnTo>
                    <a:lnTo>
                      <a:pt x="12" y="774"/>
                    </a:lnTo>
                    <a:lnTo>
                      <a:pt x="42" y="720"/>
                    </a:lnTo>
                    <a:lnTo>
                      <a:pt x="97" y="678"/>
                    </a:lnTo>
                    <a:lnTo>
                      <a:pt x="164" y="653"/>
                    </a:lnTo>
                    <a:lnTo>
                      <a:pt x="109" y="611"/>
                    </a:lnTo>
                    <a:lnTo>
                      <a:pt x="67" y="557"/>
                    </a:lnTo>
                    <a:lnTo>
                      <a:pt x="36" y="496"/>
                    </a:lnTo>
                    <a:lnTo>
                      <a:pt x="24" y="423"/>
                    </a:lnTo>
                    <a:lnTo>
                      <a:pt x="24" y="351"/>
                    </a:lnTo>
                    <a:lnTo>
                      <a:pt x="36" y="278"/>
                    </a:lnTo>
                    <a:lnTo>
                      <a:pt x="60" y="211"/>
                    </a:lnTo>
                    <a:lnTo>
                      <a:pt x="103" y="145"/>
                    </a:lnTo>
                    <a:lnTo>
                      <a:pt x="151" y="90"/>
                    </a:lnTo>
                    <a:lnTo>
                      <a:pt x="218" y="48"/>
                    </a:lnTo>
                    <a:lnTo>
                      <a:pt x="291" y="18"/>
                    </a:lnTo>
                    <a:lnTo>
                      <a:pt x="382" y="0"/>
                    </a:lnTo>
                    <a:lnTo>
                      <a:pt x="479" y="6"/>
                    </a:lnTo>
                    <a:lnTo>
                      <a:pt x="588" y="30"/>
                    </a:lnTo>
                    <a:lnTo>
                      <a:pt x="709" y="84"/>
                    </a:lnTo>
                    <a:lnTo>
                      <a:pt x="836" y="163"/>
                    </a:lnTo>
                    <a:close/>
                  </a:path>
                </a:pathLst>
              </a:custGeom>
              <a:solidFill>
                <a:srgbClr val="000000"/>
              </a:solidFill>
              <a:ln w="9525">
                <a:noFill/>
                <a:round/>
                <a:headEnd/>
                <a:tailEnd/>
              </a:ln>
            </p:spPr>
            <p:txBody>
              <a:bodyPr/>
              <a:lstStyle/>
              <a:p>
                <a:endParaRPr lang="en-US"/>
              </a:p>
            </p:txBody>
          </p:sp>
          <p:sp>
            <p:nvSpPr>
              <p:cNvPr id="2460" name="Freeform 2326"/>
              <p:cNvSpPr>
                <a:spLocks/>
              </p:cNvSpPr>
              <p:nvPr/>
            </p:nvSpPr>
            <p:spPr bwMode="auto">
              <a:xfrm>
                <a:off x="4464" y="10945"/>
                <a:ext cx="1492" cy="1513"/>
              </a:xfrm>
              <a:custGeom>
                <a:avLst/>
                <a:gdLst>
                  <a:gd name="T0" fmla="*/ 758 w 1492"/>
                  <a:gd name="T1" fmla="*/ 248 h 1513"/>
                  <a:gd name="T2" fmla="*/ 976 w 1492"/>
                  <a:gd name="T3" fmla="*/ 24 h 1513"/>
                  <a:gd name="T4" fmla="*/ 1249 w 1492"/>
                  <a:gd name="T5" fmla="*/ 24 h 1513"/>
                  <a:gd name="T6" fmla="*/ 1455 w 1492"/>
                  <a:gd name="T7" fmla="*/ 218 h 1513"/>
                  <a:gd name="T8" fmla="*/ 1480 w 1492"/>
                  <a:gd name="T9" fmla="*/ 442 h 1513"/>
                  <a:gd name="T10" fmla="*/ 1425 w 1492"/>
                  <a:gd name="T11" fmla="*/ 430 h 1513"/>
                  <a:gd name="T12" fmla="*/ 1364 w 1492"/>
                  <a:gd name="T13" fmla="*/ 254 h 1513"/>
                  <a:gd name="T14" fmla="*/ 1189 w 1492"/>
                  <a:gd name="T15" fmla="*/ 139 h 1513"/>
                  <a:gd name="T16" fmla="*/ 976 w 1492"/>
                  <a:gd name="T17" fmla="*/ 194 h 1513"/>
                  <a:gd name="T18" fmla="*/ 861 w 1492"/>
                  <a:gd name="T19" fmla="*/ 412 h 1513"/>
                  <a:gd name="T20" fmla="*/ 867 w 1492"/>
                  <a:gd name="T21" fmla="*/ 623 h 1513"/>
                  <a:gd name="T22" fmla="*/ 801 w 1492"/>
                  <a:gd name="T23" fmla="*/ 630 h 1513"/>
                  <a:gd name="T24" fmla="*/ 637 w 1492"/>
                  <a:gd name="T25" fmla="*/ 539 h 1513"/>
                  <a:gd name="T26" fmla="*/ 407 w 1492"/>
                  <a:gd name="T27" fmla="*/ 563 h 1513"/>
                  <a:gd name="T28" fmla="*/ 267 w 1492"/>
                  <a:gd name="T29" fmla="*/ 751 h 1513"/>
                  <a:gd name="T30" fmla="*/ 291 w 1492"/>
                  <a:gd name="T31" fmla="*/ 1011 h 1513"/>
                  <a:gd name="T32" fmla="*/ 413 w 1492"/>
                  <a:gd name="T33" fmla="*/ 1180 h 1513"/>
                  <a:gd name="T34" fmla="*/ 352 w 1492"/>
                  <a:gd name="T35" fmla="*/ 1223 h 1513"/>
                  <a:gd name="T36" fmla="*/ 213 w 1492"/>
                  <a:gd name="T37" fmla="*/ 1211 h 1513"/>
                  <a:gd name="T38" fmla="*/ 140 w 1492"/>
                  <a:gd name="T39" fmla="*/ 1265 h 1513"/>
                  <a:gd name="T40" fmla="*/ 170 w 1492"/>
                  <a:gd name="T41" fmla="*/ 1350 h 1513"/>
                  <a:gd name="T42" fmla="*/ 267 w 1492"/>
                  <a:gd name="T43" fmla="*/ 1416 h 1513"/>
                  <a:gd name="T44" fmla="*/ 346 w 1492"/>
                  <a:gd name="T45" fmla="*/ 1422 h 1513"/>
                  <a:gd name="T46" fmla="*/ 370 w 1492"/>
                  <a:gd name="T47" fmla="*/ 1447 h 1513"/>
                  <a:gd name="T48" fmla="*/ 358 w 1492"/>
                  <a:gd name="T49" fmla="*/ 1489 h 1513"/>
                  <a:gd name="T50" fmla="*/ 279 w 1492"/>
                  <a:gd name="T51" fmla="*/ 1513 h 1513"/>
                  <a:gd name="T52" fmla="*/ 146 w 1492"/>
                  <a:gd name="T53" fmla="*/ 1495 h 1513"/>
                  <a:gd name="T54" fmla="*/ 43 w 1492"/>
                  <a:gd name="T55" fmla="*/ 1404 h 1513"/>
                  <a:gd name="T56" fmla="*/ 0 w 1492"/>
                  <a:gd name="T57" fmla="*/ 1271 h 1513"/>
                  <a:gd name="T58" fmla="*/ 55 w 1492"/>
                  <a:gd name="T59" fmla="*/ 1144 h 1513"/>
                  <a:gd name="T60" fmla="*/ 73 w 1492"/>
                  <a:gd name="T61" fmla="*/ 987 h 1513"/>
                  <a:gd name="T62" fmla="*/ 55 w 1492"/>
                  <a:gd name="T63" fmla="*/ 708 h 1513"/>
                  <a:gd name="T64" fmla="*/ 200 w 1492"/>
                  <a:gd name="T65" fmla="*/ 454 h 1513"/>
                  <a:gd name="T66" fmla="*/ 504 w 1492"/>
                  <a:gd name="T67" fmla="*/ 369 h 15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92"/>
                  <a:gd name="T103" fmla="*/ 0 h 1513"/>
                  <a:gd name="T104" fmla="*/ 1492 w 1492"/>
                  <a:gd name="T105" fmla="*/ 1513 h 151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92" h="1513">
                    <a:moveTo>
                      <a:pt x="716" y="442"/>
                    </a:moveTo>
                    <a:lnTo>
                      <a:pt x="758" y="248"/>
                    </a:lnTo>
                    <a:lnTo>
                      <a:pt x="849" y="109"/>
                    </a:lnTo>
                    <a:lnTo>
                      <a:pt x="976" y="24"/>
                    </a:lnTo>
                    <a:lnTo>
                      <a:pt x="1110" y="0"/>
                    </a:lnTo>
                    <a:lnTo>
                      <a:pt x="1249" y="24"/>
                    </a:lnTo>
                    <a:lnTo>
                      <a:pt x="1364" y="97"/>
                    </a:lnTo>
                    <a:lnTo>
                      <a:pt x="1455" y="218"/>
                    </a:lnTo>
                    <a:lnTo>
                      <a:pt x="1492" y="387"/>
                    </a:lnTo>
                    <a:lnTo>
                      <a:pt x="1480" y="442"/>
                    </a:lnTo>
                    <a:lnTo>
                      <a:pt x="1455" y="454"/>
                    </a:lnTo>
                    <a:lnTo>
                      <a:pt x="1425" y="430"/>
                    </a:lnTo>
                    <a:lnTo>
                      <a:pt x="1407" y="387"/>
                    </a:lnTo>
                    <a:lnTo>
                      <a:pt x="1364" y="254"/>
                    </a:lnTo>
                    <a:lnTo>
                      <a:pt x="1286" y="176"/>
                    </a:lnTo>
                    <a:lnTo>
                      <a:pt x="1189" y="139"/>
                    </a:lnTo>
                    <a:lnTo>
                      <a:pt x="1080" y="145"/>
                    </a:lnTo>
                    <a:lnTo>
                      <a:pt x="976" y="194"/>
                    </a:lnTo>
                    <a:lnTo>
                      <a:pt x="898" y="284"/>
                    </a:lnTo>
                    <a:lnTo>
                      <a:pt x="861" y="412"/>
                    </a:lnTo>
                    <a:lnTo>
                      <a:pt x="873" y="581"/>
                    </a:lnTo>
                    <a:lnTo>
                      <a:pt x="867" y="623"/>
                    </a:lnTo>
                    <a:lnTo>
                      <a:pt x="843" y="636"/>
                    </a:lnTo>
                    <a:lnTo>
                      <a:pt x="801" y="630"/>
                    </a:lnTo>
                    <a:lnTo>
                      <a:pt x="764" y="611"/>
                    </a:lnTo>
                    <a:lnTo>
                      <a:pt x="637" y="539"/>
                    </a:lnTo>
                    <a:lnTo>
                      <a:pt x="510" y="527"/>
                    </a:lnTo>
                    <a:lnTo>
                      <a:pt x="407" y="563"/>
                    </a:lnTo>
                    <a:lnTo>
                      <a:pt x="322" y="642"/>
                    </a:lnTo>
                    <a:lnTo>
                      <a:pt x="267" y="751"/>
                    </a:lnTo>
                    <a:lnTo>
                      <a:pt x="255" y="878"/>
                    </a:lnTo>
                    <a:lnTo>
                      <a:pt x="291" y="1011"/>
                    </a:lnTo>
                    <a:lnTo>
                      <a:pt x="388" y="1138"/>
                    </a:lnTo>
                    <a:lnTo>
                      <a:pt x="413" y="1180"/>
                    </a:lnTo>
                    <a:lnTo>
                      <a:pt x="394" y="1205"/>
                    </a:lnTo>
                    <a:lnTo>
                      <a:pt x="352" y="1223"/>
                    </a:lnTo>
                    <a:lnTo>
                      <a:pt x="304" y="1223"/>
                    </a:lnTo>
                    <a:lnTo>
                      <a:pt x="213" y="1211"/>
                    </a:lnTo>
                    <a:lnTo>
                      <a:pt x="158" y="1229"/>
                    </a:lnTo>
                    <a:lnTo>
                      <a:pt x="140" y="1265"/>
                    </a:lnTo>
                    <a:lnTo>
                      <a:pt x="146" y="1307"/>
                    </a:lnTo>
                    <a:lnTo>
                      <a:pt x="170" y="1350"/>
                    </a:lnTo>
                    <a:lnTo>
                      <a:pt x="219" y="1392"/>
                    </a:lnTo>
                    <a:lnTo>
                      <a:pt x="267" y="1416"/>
                    </a:lnTo>
                    <a:lnTo>
                      <a:pt x="328" y="1422"/>
                    </a:lnTo>
                    <a:lnTo>
                      <a:pt x="346" y="1422"/>
                    </a:lnTo>
                    <a:lnTo>
                      <a:pt x="364" y="1435"/>
                    </a:lnTo>
                    <a:lnTo>
                      <a:pt x="370" y="1447"/>
                    </a:lnTo>
                    <a:lnTo>
                      <a:pt x="370" y="1465"/>
                    </a:lnTo>
                    <a:lnTo>
                      <a:pt x="358" y="1489"/>
                    </a:lnTo>
                    <a:lnTo>
                      <a:pt x="328" y="1501"/>
                    </a:lnTo>
                    <a:lnTo>
                      <a:pt x="279" y="1513"/>
                    </a:lnTo>
                    <a:lnTo>
                      <a:pt x="207" y="1513"/>
                    </a:lnTo>
                    <a:lnTo>
                      <a:pt x="146" y="1495"/>
                    </a:lnTo>
                    <a:lnTo>
                      <a:pt x="91" y="1459"/>
                    </a:lnTo>
                    <a:lnTo>
                      <a:pt x="43" y="1404"/>
                    </a:lnTo>
                    <a:lnTo>
                      <a:pt x="13" y="1338"/>
                    </a:lnTo>
                    <a:lnTo>
                      <a:pt x="0" y="1271"/>
                    </a:lnTo>
                    <a:lnTo>
                      <a:pt x="13" y="1205"/>
                    </a:lnTo>
                    <a:lnTo>
                      <a:pt x="55" y="1144"/>
                    </a:lnTo>
                    <a:lnTo>
                      <a:pt x="140" y="1096"/>
                    </a:lnTo>
                    <a:lnTo>
                      <a:pt x="73" y="987"/>
                    </a:lnTo>
                    <a:lnTo>
                      <a:pt x="43" y="853"/>
                    </a:lnTo>
                    <a:lnTo>
                      <a:pt x="55" y="708"/>
                    </a:lnTo>
                    <a:lnTo>
                      <a:pt x="110" y="569"/>
                    </a:lnTo>
                    <a:lnTo>
                      <a:pt x="200" y="454"/>
                    </a:lnTo>
                    <a:lnTo>
                      <a:pt x="334" y="381"/>
                    </a:lnTo>
                    <a:lnTo>
                      <a:pt x="504" y="369"/>
                    </a:lnTo>
                    <a:lnTo>
                      <a:pt x="716" y="442"/>
                    </a:lnTo>
                    <a:close/>
                  </a:path>
                </a:pathLst>
              </a:custGeom>
              <a:solidFill>
                <a:srgbClr val="000000"/>
              </a:solidFill>
              <a:ln w="9525">
                <a:noFill/>
                <a:round/>
                <a:headEnd/>
                <a:tailEnd/>
              </a:ln>
            </p:spPr>
            <p:txBody>
              <a:bodyPr/>
              <a:lstStyle/>
              <a:p>
                <a:endParaRPr lang="en-US"/>
              </a:p>
            </p:txBody>
          </p:sp>
          <p:sp>
            <p:nvSpPr>
              <p:cNvPr id="2461" name="Freeform 2327"/>
              <p:cNvSpPr>
                <a:spLocks/>
              </p:cNvSpPr>
              <p:nvPr/>
            </p:nvSpPr>
            <p:spPr bwMode="auto">
              <a:xfrm rot="719888">
                <a:off x="11357" y="11985"/>
                <a:ext cx="321" cy="418"/>
              </a:xfrm>
              <a:custGeom>
                <a:avLst/>
                <a:gdLst>
                  <a:gd name="T0" fmla="*/ 79 w 321"/>
                  <a:gd name="T1" fmla="*/ 243 h 418"/>
                  <a:gd name="T2" fmla="*/ 67 w 321"/>
                  <a:gd name="T3" fmla="*/ 309 h 418"/>
                  <a:gd name="T4" fmla="*/ 85 w 321"/>
                  <a:gd name="T5" fmla="*/ 345 h 418"/>
                  <a:gd name="T6" fmla="*/ 115 w 321"/>
                  <a:gd name="T7" fmla="*/ 345 h 418"/>
                  <a:gd name="T8" fmla="*/ 146 w 321"/>
                  <a:gd name="T9" fmla="*/ 321 h 418"/>
                  <a:gd name="T10" fmla="*/ 158 w 321"/>
                  <a:gd name="T11" fmla="*/ 285 h 418"/>
                  <a:gd name="T12" fmla="*/ 158 w 321"/>
                  <a:gd name="T13" fmla="*/ 261 h 418"/>
                  <a:gd name="T14" fmla="*/ 140 w 321"/>
                  <a:gd name="T15" fmla="*/ 237 h 418"/>
                  <a:gd name="T16" fmla="*/ 127 w 321"/>
                  <a:gd name="T17" fmla="*/ 218 h 418"/>
                  <a:gd name="T18" fmla="*/ 121 w 321"/>
                  <a:gd name="T19" fmla="*/ 194 h 418"/>
                  <a:gd name="T20" fmla="*/ 133 w 321"/>
                  <a:gd name="T21" fmla="*/ 164 h 418"/>
                  <a:gd name="T22" fmla="*/ 152 w 321"/>
                  <a:gd name="T23" fmla="*/ 134 h 418"/>
                  <a:gd name="T24" fmla="*/ 170 w 321"/>
                  <a:gd name="T25" fmla="*/ 109 h 418"/>
                  <a:gd name="T26" fmla="*/ 152 w 321"/>
                  <a:gd name="T27" fmla="*/ 73 h 418"/>
                  <a:gd name="T28" fmla="*/ 170 w 321"/>
                  <a:gd name="T29" fmla="*/ 25 h 418"/>
                  <a:gd name="T30" fmla="*/ 218 w 321"/>
                  <a:gd name="T31" fmla="*/ 0 h 418"/>
                  <a:gd name="T32" fmla="*/ 279 w 321"/>
                  <a:gd name="T33" fmla="*/ 13 h 418"/>
                  <a:gd name="T34" fmla="*/ 321 w 321"/>
                  <a:gd name="T35" fmla="*/ 67 h 418"/>
                  <a:gd name="T36" fmla="*/ 309 w 321"/>
                  <a:gd name="T37" fmla="*/ 115 h 418"/>
                  <a:gd name="T38" fmla="*/ 273 w 321"/>
                  <a:gd name="T39" fmla="*/ 152 h 418"/>
                  <a:gd name="T40" fmla="*/ 230 w 321"/>
                  <a:gd name="T41" fmla="*/ 152 h 418"/>
                  <a:gd name="T42" fmla="*/ 218 w 321"/>
                  <a:gd name="T43" fmla="*/ 170 h 418"/>
                  <a:gd name="T44" fmla="*/ 200 w 321"/>
                  <a:gd name="T45" fmla="*/ 188 h 418"/>
                  <a:gd name="T46" fmla="*/ 194 w 321"/>
                  <a:gd name="T47" fmla="*/ 212 h 418"/>
                  <a:gd name="T48" fmla="*/ 212 w 321"/>
                  <a:gd name="T49" fmla="*/ 237 h 418"/>
                  <a:gd name="T50" fmla="*/ 237 w 321"/>
                  <a:gd name="T51" fmla="*/ 267 h 418"/>
                  <a:gd name="T52" fmla="*/ 243 w 321"/>
                  <a:gd name="T53" fmla="*/ 303 h 418"/>
                  <a:gd name="T54" fmla="*/ 230 w 321"/>
                  <a:gd name="T55" fmla="*/ 339 h 418"/>
                  <a:gd name="T56" fmla="*/ 212 w 321"/>
                  <a:gd name="T57" fmla="*/ 370 h 418"/>
                  <a:gd name="T58" fmla="*/ 182 w 321"/>
                  <a:gd name="T59" fmla="*/ 400 h 418"/>
                  <a:gd name="T60" fmla="*/ 140 w 321"/>
                  <a:gd name="T61" fmla="*/ 418 h 418"/>
                  <a:gd name="T62" fmla="*/ 103 w 321"/>
                  <a:gd name="T63" fmla="*/ 418 h 418"/>
                  <a:gd name="T64" fmla="*/ 61 w 321"/>
                  <a:gd name="T65" fmla="*/ 406 h 418"/>
                  <a:gd name="T66" fmla="*/ 6 w 321"/>
                  <a:gd name="T67" fmla="*/ 352 h 418"/>
                  <a:gd name="T68" fmla="*/ 0 w 321"/>
                  <a:gd name="T69" fmla="*/ 297 h 418"/>
                  <a:gd name="T70" fmla="*/ 24 w 321"/>
                  <a:gd name="T71" fmla="*/ 261 h 418"/>
                  <a:gd name="T72" fmla="*/ 79 w 321"/>
                  <a:gd name="T73" fmla="*/ 243 h 41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21"/>
                  <a:gd name="T112" fmla="*/ 0 h 418"/>
                  <a:gd name="T113" fmla="*/ 321 w 321"/>
                  <a:gd name="T114" fmla="*/ 418 h 41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21" h="418">
                    <a:moveTo>
                      <a:pt x="79" y="243"/>
                    </a:moveTo>
                    <a:lnTo>
                      <a:pt x="67" y="309"/>
                    </a:lnTo>
                    <a:lnTo>
                      <a:pt x="85" y="345"/>
                    </a:lnTo>
                    <a:lnTo>
                      <a:pt x="115" y="345"/>
                    </a:lnTo>
                    <a:lnTo>
                      <a:pt x="146" y="321"/>
                    </a:lnTo>
                    <a:lnTo>
                      <a:pt x="158" y="285"/>
                    </a:lnTo>
                    <a:lnTo>
                      <a:pt x="158" y="261"/>
                    </a:lnTo>
                    <a:lnTo>
                      <a:pt x="140" y="237"/>
                    </a:lnTo>
                    <a:lnTo>
                      <a:pt x="127" y="218"/>
                    </a:lnTo>
                    <a:lnTo>
                      <a:pt x="121" y="194"/>
                    </a:lnTo>
                    <a:lnTo>
                      <a:pt x="133" y="164"/>
                    </a:lnTo>
                    <a:lnTo>
                      <a:pt x="152" y="134"/>
                    </a:lnTo>
                    <a:lnTo>
                      <a:pt x="170" y="109"/>
                    </a:lnTo>
                    <a:lnTo>
                      <a:pt x="152" y="73"/>
                    </a:lnTo>
                    <a:lnTo>
                      <a:pt x="170" y="25"/>
                    </a:lnTo>
                    <a:lnTo>
                      <a:pt x="218" y="0"/>
                    </a:lnTo>
                    <a:lnTo>
                      <a:pt x="279" y="13"/>
                    </a:lnTo>
                    <a:lnTo>
                      <a:pt x="321" y="67"/>
                    </a:lnTo>
                    <a:lnTo>
                      <a:pt x="309" y="115"/>
                    </a:lnTo>
                    <a:lnTo>
                      <a:pt x="273" y="152"/>
                    </a:lnTo>
                    <a:lnTo>
                      <a:pt x="230" y="152"/>
                    </a:lnTo>
                    <a:lnTo>
                      <a:pt x="218" y="170"/>
                    </a:lnTo>
                    <a:lnTo>
                      <a:pt x="200" y="188"/>
                    </a:lnTo>
                    <a:lnTo>
                      <a:pt x="194" y="212"/>
                    </a:lnTo>
                    <a:lnTo>
                      <a:pt x="212" y="237"/>
                    </a:lnTo>
                    <a:lnTo>
                      <a:pt x="237" y="267"/>
                    </a:lnTo>
                    <a:lnTo>
                      <a:pt x="243" y="303"/>
                    </a:lnTo>
                    <a:lnTo>
                      <a:pt x="230" y="339"/>
                    </a:lnTo>
                    <a:lnTo>
                      <a:pt x="212" y="370"/>
                    </a:lnTo>
                    <a:lnTo>
                      <a:pt x="182" y="400"/>
                    </a:lnTo>
                    <a:lnTo>
                      <a:pt x="140" y="418"/>
                    </a:lnTo>
                    <a:lnTo>
                      <a:pt x="103" y="418"/>
                    </a:lnTo>
                    <a:lnTo>
                      <a:pt x="61" y="406"/>
                    </a:lnTo>
                    <a:lnTo>
                      <a:pt x="6" y="352"/>
                    </a:lnTo>
                    <a:lnTo>
                      <a:pt x="0" y="297"/>
                    </a:lnTo>
                    <a:lnTo>
                      <a:pt x="24" y="261"/>
                    </a:lnTo>
                    <a:lnTo>
                      <a:pt x="79" y="243"/>
                    </a:lnTo>
                    <a:close/>
                  </a:path>
                </a:pathLst>
              </a:custGeom>
              <a:solidFill>
                <a:srgbClr val="000000"/>
              </a:solidFill>
              <a:ln w="9525">
                <a:noFill/>
                <a:round/>
                <a:headEnd/>
                <a:tailEnd/>
              </a:ln>
            </p:spPr>
            <p:txBody>
              <a:bodyPr/>
              <a:lstStyle/>
              <a:p>
                <a:endParaRPr lang="en-US"/>
              </a:p>
            </p:txBody>
          </p:sp>
          <p:sp>
            <p:nvSpPr>
              <p:cNvPr id="2462" name="Freeform 2328"/>
              <p:cNvSpPr>
                <a:spLocks/>
              </p:cNvSpPr>
              <p:nvPr/>
            </p:nvSpPr>
            <p:spPr bwMode="auto">
              <a:xfrm rot="719888">
                <a:off x="11576" y="12046"/>
                <a:ext cx="73" cy="72"/>
              </a:xfrm>
              <a:custGeom>
                <a:avLst/>
                <a:gdLst>
                  <a:gd name="T0" fmla="*/ 18 w 73"/>
                  <a:gd name="T1" fmla="*/ 66 h 72"/>
                  <a:gd name="T2" fmla="*/ 30 w 73"/>
                  <a:gd name="T3" fmla="*/ 72 h 72"/>
                  <a:gd name="T4" fmla="*/ 49 w 73"/>
                  <a:gd name="T5" fmla="*/ 72 h 72"/>
                  <a:gd name="T6" fmla="*/ 61 w 73"/>
                  <a:gd name="T7" fmla="*/ 66 h 72"/>
                  <a:gd name="T8" fmla="*/ 67 w 73"/>
                  <a:gd name="T9" fmla="*/ 60 h 72"/>
                  <a:gd name="T10" fmla="*/ 73 w 73"/>
                  <a:gd name="T11" fmla="*/ 48 h 72"/>
                  <a:gd name="T12" fmla="*/ 73 w 73"/>
                  <a:gd name="T13" fmla="*/ 30 h 72"/>
                  <a:gd name="T14" fmla="*/ 67 w 73"/>
                  <a:gd name="T15" fmla="*/ 18 h 72"/>
                  <a:gd name="T16" fmla="*/ 55 w 73"/>
                  <a:gd name="T17" fmla="*/ 6 h 72"/>
                  <a:gd name="T18" fmla="*/ 43 w 73"/>
                  <a:gd name="T19" fmla="*/ 0 h 72"/>
                  <a:gd name="T20" fmla="*/ 30 w 73"/>
                  <a:gd name="T21" fmla="*/ 0 h 72"/>
                  <a:gd name="T22" fmla="*/ 18 w 73"/>
                  <a:gd name="T23" fmla="*/ 6 h 72"/>
                  <a:gd name="T24" fmla="*/ 6 w 73"/>
                  <a:gd name="T25" fmla="*/ 18 h 72"/>
                  <a:gd name="T26" fmla="*/ 0 w 73"/>
                  <a:gd name="T27" fmla="*/ 30 h 72"/>
                  <a:gd name="T28" fmla="*/ 0 w 73"/>
                  <a:gd name="T29" fmla="*/ 48 h 72"/>
                  <a:gd name="T30" fmla="*/ 6 w 73"/>
                  <a:gd name="T31" fmla="*/ 60 h 72"/>
                  <a:gd name="T32" fmla="*/ 18 w 73"/>
                  <a:gd name="T33" fmla="*/ 66 h 7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3"/>
                  <a:gd name="T52" fmla="*/ 0 h 72"/>
                  <a:gd name="T53" fmla="*/ 73 w 73"/>
                  <a:gd name="T54" fmla="*/ 72 h 7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3" h="72">
                    <a:moveTo>
                      <a:pt x="18" y="66"/>
                    </a:moveTo>
                    <a:lnTo>
                      <a:pt x="30" y="72"/>
                    </a:lnTo>
                    <a:lnTo>
                      <a:pt x="49" y="72"/>
                    </a:lnTo>
                    <a:lnTo>
                      <a:pt x="61" y="66"/>
                    </a:lnTo>
                    <a:lnTo>
                      <a:pt x="67" y="60"/>
                    </a:lnTo>
                    <a:lnTo>
                      <a:pt x="73" y="48"/>
                    </a:lnTo>
                    <a:lnTo>
                      <a:pt x="73" y="30"/>
                    </a:lnTo>
                    <a:lnTo>
                      <a:pt x="67" y="18"/>
                    </a:lnTo>
                    <a:lnTo>
                      <a:pt x="55" y="6"/>
                    </a:lnTo>
                    <a:lnTo>
                      <a:pt x="43" y="0"/>
                    </a:lnTo>
                    <a:lnTo>
                      <a:pt x="30" y="0"/>
                    </a:lnTo>
                    <a:lnTo>
                      <a:pt x="18" y="6"/>
                    </a:lnTo>
                    <a:lnTo>
                      <a:pt x="6" y="18"/>
                    </a:lnTo>
                    <a:lnTo>
                      <a:pt x="0" y="30"/>
                    </a:lnTo>
                    <a:lnTo>
                      <a:pt x="0" y="48"/>
                    </a:lnTo>
                    <a:lnTo>
                      <a:pt x="6" y="60"/>
                    </a:lnTo>
                    <a:lnTo>
                      <a:pt x="18" y="66"/>
                    </a:lnTo>
                    <a:close/>
                  </a:path>
                </a:pathLst>
              </a:custGeom>
              <a:solidFill>
                <a:srgbClr val="FFFFFF"/>
              </a:solidFill>
              <a:ln w="9525">
                <a:noFill/>
                <a:round/>
                <a:headEnd/>
                <a:tailEnd/>
              </a:ln>
            </p:spPr>
            <p:txBody>
              <a:bodyPr/>
              <a:lstStyle/>
              <a:p>
                <a:endParaRPr lang="en-US"/>
              </a:p>
            </p:txBody>
          </p:sp>
          <p:sp>
            <p:nvSpPr>
              <p:cNvPr id="2463" name="Freeform 2329"/>
              <p:cNvSpPr>
                <a:spLocks/>
              </p:cNvSpPr>
              <p:nvPr/>
            </p:nvSpPr>
            <p:spPr bwMode="auto">
              <a:xfrm rot="719888">
                <a:off x="11594" y="12750"/>
                <a:ext cx="461" cy="400"/>
              </a:xfrm>
              <a:custGeom>
                <a:avLst/>
                <a:gdLst>
                  <a:gd name="T0" fmla="*/ 30 w 461"/>
                  <a:gd name="T1" fmla="*/ 67 h 400"/>
                  <a:gd name="T2" fmla="*/ 49 w 461"/>
                  <a:gd name="T3" fmla="*/ 49 h 400"/>
                  <a:gd name="T4" fmla="*/ 79 w 461"/>
                  <a:gd name="T5" fmla="*/ 31 h 400"/>
                  <a:gd name="T6" fmla="*/ 115 w 461"/>
                  <a:gd name="T7" fmla="*/ 19 h 400"/>
                  <a:gd name="T8" fmla="*/ 164 w 461"/>
                  <a:gd name="T9" fmla="*/ 7 h 400"/>
                  <a:gd name="T10" fmla="*/ 212 w 461"/>
                  <a:gd name="T11" fmla="*/ 0 h 400"/>
                  <a:gd name="T12" fmla="*/ 261 w 461"/>
                  <a:gd name="T13" fmla="*/ 0 h 400"/>
                  <a:gd name="T14" fmla="*/ 303 w 461"/>
                  <a:gd name="T15" fmla="*/ 0 h 400"/>
                  <a:gd name="T16" fmla="*/ 346 w 461"/>
                  <a:gd name="T17" fmla="*/ 7 h 400"/>
                  <a:gd name="T18" fmla="*/ 424 w 461"/>
                  <a:gd name="T19" fmla="*/ 73 h 400"/>
                  <a:gd name="T20" fmla="*/ 455 w 461"/>
                  <a:gd name="T21" fmla="*/ 194 h 400"/>
                  <a:gd name="T22" fmla="*/ 461 w 461"/>
                  <a:gd name="T23" fmla="*/ 309 h 400"/>
                  <a:gd name="T24" fmla="*/ 455 w 461"/>
                  <a:gd name="T25" fmla="*/ 364 h 400"/>
                  <a:gd name="T26" fmla="*/ 418 w 461"/>
                  <a:gd name="T27" fmla="*/ 376 h 400"/>
                  <a:gd name="T28" fmla="*/ 364 w 461"/>
                  <a:gd name="T29" fmla="*/ 388 h 400"/>
                  <a:gd name="T30" fmla="*/ 303 w 461"/>
                  <a:gd name="T31" fmla="*/ 394 h 400"/>
                  <a:gd name="T32" fmla="*/ 237 w 461"/>
                  <a:gd name="T33" fmla="*/ 400 h 400"/>
                  <a:gd name="T34" fmla="*/ 170 w 461"/>
                  <a:gd name="T35" fmla="*/ 400 h 400"/>
                  <a:gd name="T36" fmla="*/ 109 w 461"/>
                  <a:gd name="T37" fmla="*/ 394 h 400"/>
                  <a:gd name="T38" fmla="*/ 61 w 461"/>
                  <a:gd name="T39" fmla="*/ 394 h 400"/>
                  <a:gd name="T40" fmla="*/ 30 w 461"/>
                  <a:gd name="T41" fmla="*/ 382 h 400"/>
                  <a:gd name="T42" fmla="*/ 6 w 461"/>
                  <a:gd name="T43" fmla="*/ 327 h 400"/>
                  <a:gd name="T44" fmla="*/ 0 w 461"/>
                  <a:gd name="T45" fmla="*/ 230 h 400"/>
                  <a:gd name="T46" fmla="*/ 12 w 461"/>
                  <a:gd name="T47" fmla="*/ 134 h 400"/>
                  <a:gd name="T48" fmla="*/ 30 w 461"/>
                  <a:gd name="T49" fmla="*/ 67 h 4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61"/>
                  <a:gd name="T76" fmla="*/ 0 h 400"/>
                  <a:gd name="T77" fmla="*/ 461 w 461"/>
                  <a:gd name="T78" fmla="*/ 400 h 4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61" h="400">
                    <a:moveTo>
                      <a:pt x="30" y="67"/>
                    </a:moveTo>
                    <a:lnTo>
                      <a:pt x="49" y="49"/>
                    </a:lnTo>
                    <a:lnTo>
                      <a:pt x="79" y="31"/>
                    </a:lnTo>
                    <a:lnTo>
                      <a:pt x="115" y="19"/>
                    </a:lnTo>
                    <a:lnTo>
                      <a:pt x="164" y="7"/>
                    </a:lnTo>
                    <a:lnTo>
                      <a:pt x="212" y="0"/>
                    </a:lnTo>
                    <a:lnTo>
                      <a:pt x="261" y="0"/>
                    </a:lnTo>
                    <a:lnTo>
                      <a:pt x="303" y="0"/>
                    </a:lnTo>
                    <a:lnTo>
                      <a:pt x="346" y="7"/>
                    </a:lnTo>
                    <a:lnTo>
                      <a:pt x="424" y="73"/>
                    </a:lnTo>
                    <a:lnTo>
                      <a:pt x="455" y="194"/>
                    </a:lnTo>
                    <a:lnTo>
                      <a:pt x="461" y="309"/>
                    </a:lnTo>
                    <a:lnTo>
                      <a:pt x="455" y="364"/>
                    </a:lnTo>
                    <a:lnTo>
                      <a:pt x="418" y="376"/>
                    </a:lnTo>
                    <a:lnTo>
                      <a:pt x="364" y="388"/>
                    </a:lnTo>
                    <a:lnTo>
                      <a:pt x="303" y="394"/>
                    </a:lnTo>
                    <a:lnTo>
                      <a:pt x="237" y="400"/>
                    </a:lnTo>
                    <a:lnTo>
                      <a:pt x="170" y="400"/>
                    </a:lnTo>
                    <a:lnTo>
                      <a:pt x="109" y="394"/>
                    </a:lnTo>
                    <a:lnTo>
                      <a:pt x="61" y="394"/>
                    </a:lnTo>
                    <a:lnTo>
                      <a:pt x="30" y="382"/>
                    </a:lnTo>
                    <a:lnTo>
                      <a:pt x="6" y="327"/>
                    </a:lnTo>
                    <a:lnTo>
                      <a:pt x="0" y="230"/>
                    </a:lnTo>
                    <a:lnTo>
                      <a:pt x="12" y="134"/>
                    </a:lnTo>
                    <a:lnTo>
                      <a:pt x="30" y="67"/>
                    </a:lnTo>
                    <a:close/>
                  </a:path>
                </a:pathLst>
              </a:custGeom>
              <a:solidFill>
                <a:srgbClr val="FFFFFF"/>
              </a:solidFill>
              <a:ln w="9525">
                <a:noFill/>
                <a:round/>
                <a:headEnd/>
                <a:tailEnd/>
              </a:ln>
            </p:spPr>
            <p:txBody>
              <a:bodyPr/>
              <a:lstStyle/>
              <a:p>
                <a:endParaRPr lang="en-US"/>
              </a:p>
            </p:txBody>
          </p:sp>
          <p:sp>
            <p:nvSpPr>
              <p:cNvPr id="2464" name="Freeform 2330"/>
              <p:cNvSpPr>
                <a:spLocks/>
              </p:cNvSpPr>
              <p:nvPr/>
            </p:nvSpPr>
            <p:spPr bwMode="auto">
              <a:xfrm rot="719888">
                <a:off x="7311" y="11920"/>
                <a:ext cx="903" cy="1120"/>
              </a:xfrm>
              <a:custGeom>
                <a:avLst/>
                <a:gdLst>
                  <a:gd name="T0" fmla="*/ 455 w 903"/>
                  <a:gd name="T1" fmla="*/ 1101 h 1120"/>
                  <a:gd name="T2" fmla="*/ 546 w 903"/>
                  <a:gd name="T3" fmla="*/ 1059 h 1120"/>
                  <a:gd name="T4" fmla="*/ 631 w 903"/>
                  <a:gd name="T5" fmla="*/ 1005 h 1120"/>
                  <a:gd name="T6" fmla="*/ 709 w 903"/>
                  <a:gd name="T7" fmla="*/ 932 h 1120"/>
                  <a:gd name="T8" fmla="*/ 776 w 903"/>
                  <a:gd name="T9" fmla="*/ 841 h 1120"/>
                  <a:gd name="T10" fmla="*/ 831 w 903"/>
                  <a:gd name="T11" fmla="*/ 750 h 1120"/>
                  <a:gd name="T12" fmla="*/ 873 w 903"/>
                  <a:gd name="T13" fmla="*/ 641 h 1120"/>
                  <a:gd name="T14" fmla="*/ 897 w 903"/>
                  <a:gd name="T15" fmla="*/ 532 h 1120"/>
                  <a:gd name="T16" fmla="*/ 903 w 903"/>
                  <a:gd name="T17" fmla="*/ 423 h 1120"/>
                  <a:gd name="T18" fmla="*/ 897 w 903"/>
                  <a:gd name="T19" fmla="*/ 320 h 1120"/>
                  <a:gd name="T20" fmla="*/ 867 w 903"/>
                  <a:gd name="T21" fmla="*/ 224 h 1120"/>
                  <a:gd name="T22" fmla="*/ 825 w 903"/>
                  <a:gd name="T23" fmla="*/ 145 h 1120"/>
                  <a:gd name="T24" fmla="*/ 770 w 903"/>
                  <a:gd name="T25" fmla="*/ 78 h 1120"/>
                  <a:gd name="T26" fmla="*/ 703 w 903"/>
                  <a:gd name="T27" fmla="*/ 36 h 1120"/>
                  <a:gd name="T28" fmla="*/ 624 w 903"/>
                  <a:gd name="T29" fmla="*/ 6 h 1120"/>
                  <a:gd name="T30" fmla="*/ 540 w 903"/>
                  <a:gd name="T31" fmla="*/ 0 h 1120"/>
                  <a:gd name="T32" fmla="*/ 449 w 903"/>
                  <a:gd name="T33" fmla="*/ 18 h 1120"/>
                  <a:gd name="T34" fmla="*/ 358 w 903"/>
                  <a:gd name="T35" fmla="*/ 54 h 1120"/>
                  <a:gd name="T36" fmla="*/ 273 w 903"/>
                  <a:gd name="T37" fmla="*/ 115 h 1120"/>
                  <a:gd name="T38" fmla="*/ 200 w 903"/>
                  <a:gd name="T39" fmla="*/ 181 h 1120"/>
                  <a:gd name="T40" fmla="*/ 133 w 903"/>
                  <a:gd name="T41" fmla="*/ 272 h 1120"/>
                  <a:gd name="T42" fmla="*/ 79 w 903"/>
                  <a:gd name="T43" fmla="*/ 369 h 1120"/>
                  <a:gd name="T44" fmla="*/ 36 w 903"/>
                  <a:gd name="T45" fmla="*/ 472 h 1120"/>
                  <a:gd name="T46" fmla="*/ 6 w 903"/>
                  <a:gd name="T47" fmla="*/ 581 h 1120"/>
                  <a:gd name="T48" fmla="*/ 0 w 903"/>
                  <a:gd name="T49" fmla="*/ 690 h 1120"/>
                  <a:gd name="T50" fmla="*/ 12 w 903"/>
                  <a:gd name="T51" fmla="*/ 799 h 1120"/>
                  <a:gd name="T52" fmla="*/ 36 w 903"/>
                  <a:gd name="T53" fmla="*/ 889 h 1120"/>
                  <a:gd name="T54" fmla="*/ 79 w 903"/>
                  <a:gd name="T55" fmla="*/ 974 h 1120"/>
                  <a:gd name="T56" fmla="*/ 133 w 903"/>
                  <a:gd name="T57" fmla="*/ 1035 h 1120"/>
                  <a:gd name="T58" fmla="*/ 200 w 903"/>
                  <a:gd name="T59" fmla="*/ 1083 h 1120"/>
                  <a:gd name="T60" fmla="*/ 279 w 903"/>
                  <a:gd name="T61" fmla="*/ 1107 h 1120"/>
                  <a:gd name="T62" fmla="*/ 364 w 903"/>
                  <a:gd name="T63" fmla="*/ 1120 h 1120"/>
                  <a:gd name="T64" fmla="*/ 455 w 903"/>
                  <a:gd name="T65" fmla="*/ 1101 h 11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03"/>
                  <a:gd name="T100" fmla="*/ 0 h 1120"/>
                  <a:gd name="T101" fmla="*/ 903 w 903"/>
                  <a:gd name="T102" fmla="*/ 1120 h 112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03" h="1120">
                    <a:moveTo>
                      <a:pt x="455" y="1101"/>
                    </a:moveTo>
                    <a:lnTo>
                      <a:pt x="546" y="1059"/>
                    </a:lnTo>
                    <a:lnTo>
                      <a:pt x="631" y="1005"/>
                    </a:lnTo>
                    <a:lnTo>
                      <a:pt x="709" y="932"/>
                    </a:lnTo>
                    <a:lnTo>
                      <a:pt x="776" y="841"/>
                    </a:lnTo>
                    <a:lnTo>
                      <a:pt x="831" y="750"/>
                    </a:lnTo>
                    <a:lnTo>
                      <a:pt x="873" y="641"/>
                    </a:lnTo>
                    <a:lnTo>
                      <a:pt x="897" y="532"/>
                    </a:lnTo>
                    <a:lnTo>
                      <a:pt x="903" y="423"/>
                    </a:lnTo>
                    <a:lnTo>
                      <a:pt x="897" y="320"/>
                    </a:lnTo>
                    <a:lnTo>
                      <a:pt x="867" y="224"/>
                    </a:lnTo>
                    <a:lnTo>
                      <a:pt x="825" y="145"/>
                    </a:lnTo>
                    <a:lnTo>
                      <a:pt x="770" y="78"/>
                    </a:lnTo>
                    <a:lnTo>
                      <a:pt x="703" y="36"/>
                    </a:lnTo>
                    <a:lnTo>
                      <a:pt x="624" y="6"/>
                    </a:lnTo>
                    <a:lnTo>
                      <a:pt x="540" y="0"/>
                    </a:lnTo>
                    <a:lnTo>
                      <a:pt x="449" y="18"/>
                    </a:lnTo>
                    <a:lnTo>
                      <a:pt x="358" y="54"/>
                    </a:lnTo>
                    <a:lnTo>
                      <a:pt x="273" y="115"/>
                    </a:lnTo>
                    <a:lnTo>
                      <a:pt x="200" y="181"/>
                    </a:lnTo>
                    <a:lnTo>
                      <a:pt x="133" y="272"/>
                    </a:lnTo>
                    <a:lnTo>
                      <a:pt x="79" y="369"/>
                    </a:lnTo>
                    <a:lnTo>
                      <a:pt x="36" y="472"/>
                    </a:lnTo>
                    <a:lnTo>
                      <a:pt x="6" y="581"/>
                    </a:lnTo>
                    <a:lnTo>
                      <a:pt x="0" y="690"/>
                    </a:lnTo>
                    <a:lnTo>
                      <a:pt x="12" y="799"/>
                    </a:lnTo>
                    <a:lnTo>
                      <a:pt x="36" y="889"/>
                    </a:lnTo>
                    <a:lnTo>
                      <a:pt x="79" y="974"/>
                    </a:lnTo>
                    <a:lnTo>
                      <a:pt x="133" y="1035"/>
                    </a:lnTo>
                    <a:lnTo>
                      <a:pt x="200" y="1083"/>
                    </a:lnTo>
                    <a:lnTo>
                      <a:pt x="279" y="1107"/>
                    </a:lnTo>
                    <a:lnTo>
                      <a:pt x="364" y="1120"/>
                    </a:lnTo>
                    <a:lnTo>
                      <a:pt x="455" y="1101"/>
                    </a:lnTo>
                    <a:close/>
                  </a:path>
                </a:pathLst>
              </a:custGeom>
              <a:solidFill>
                <a:srgbClr val="000000"/>
              </a:solidFill>
              <a:ln w="9525">
                <a:noFill/>
                <a:round/>
                <a:headEnd/>
                <a:tailEnd/>
              </a:ln>
            </p:spPr>
            <p:txBody>
              <a:bodyPr/>
              <a:lstStyle/>
              <a:p>
                <a:endParaRPr lang="en-US"/>
              </a:p>
            </p:txBody>
          </p:sp>
          <p:sp>
            <p:nvSpPr>
              <p:cNvPr id="2465" name="Freeform 2331"/>
              <p:cNvSpPr>
                <a:spLocks/>
              </p:cNvSpPr>
              <p:nvPr/>
            </p:nvSpPr>
            <p:spPr bwMode="auto">
              <a:xfrm rot="719888">
                <a:off x="7608" y="12290"/>
                <a:ext cx="315" cy="381"/>
              </a:xfrm>
              <a:custGeom>
                <a:avLst/>
                <a:gdLst>
                  <a:gd name="T0" fmla="*/ 158 w 315"/>
                  <a:gd name="T1" fmla="*/ 375 h 381"/>
                  <a:gd name="T2" fmla="*/ 218 w 315"/>
                  <a:gd name="T3" fmla="*/ 345 h 381"/>
                  <a:gd name="T4" fmla="*/ 267 w 315"/>
                  <a:gd name="T5" fmla="*/ 284 h 381"/>
                  <a:gd name="T6" fmla="*/ 303 w 315"/>
                  <a:gd name="T7" fmla="*/ 218 h 381"/>
                  <a:gd name="T8" fmla="*/ 315 w 315"/>
                  <a:gd name="T9" fmla="*/ 139 h 381"/>
                  <a:gd name="T10" fmla="*/ 303 w 315"/>
                  <a:gd name="T11" fmla="*/ 73 h 381"/>
                  <a:gd name="T12" fmla="*/ 267 w 315"/>
                  <a:gd name="T13" fmla="*/ 24 h 381"/>
                  <a:gd name="T14" fmla="*/ 218 w 315"/>
                  <a:gd name="T15" fmla="*/ 0 h 381"/>
                  <a:gd name="T16" fmla="*/ 158 w 315"/>
                  <a:gd name="T17" fmla="*/ 0 h 381"/>
                  <a:gd name="T18" fmla="*/ 97 w 315"/>
                  <a:gd name="T19" fmla="*/ 30 h 381"/>
                  <a:gd name="T20" fmla="*/ 43 w 315"/>
                  <a:gd name="T21" fmla="*/ 85 h 381"/>
                  <a:gd name="T22" fmla="*/ 12 w 315"/>
                  <a:gd name="T23" fmla="*/ 157 h 381"/>
                  <a:gd name="T24" fmla="*/ 0 w 315"/>
                  <a:gd name="T25" fmla="*/ 236 h 381"/>
                  <a:gd name="T26" fmla="*/ 12 w 315"/>
                  <a:gd name="T27" fmla="*/ 303 h 381"/>
                  <a:gd name="T28" fmla="*/ 43 w 315"/>
                  <a:gd name="T29" fmla="*/ 357 h 381"/>
                  <a:gd name="T30" fmla="*/ 97 w 315"/>
                  <a:gd name="T31" fmla="*/ 381 h 381"/>
                  <a:gd name="T32" fmla="*/ 158 w 315"/>
                  <a:gd name="T33" fmla="*/ 375 h 38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5"/>
                  <a:gd name="T52" fmla="*/ 0 h 381"/>
                  <a:gd name="T53" fmla="*/ 315 w 315"/>
                  <a:gd name="T54" fmla="*/ 381 h 38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5" h="381">
                    <a:moveTo>
                      <a:pt x="158" y="375"/>
                    </a:moveTo>
                    <a:lnTo>
                      <a:pt x="218" y="345"/>
                    </a:lnTo>
                    <a:lnTo>
                      <a:pt x="267" y="284"/>
                    </a:lnTo>
                    <a:lnTo>
                      <a:pt x="303" y="218"/>
                    </a:lnTo>
                    <a:lnTo>
                      <a:pt x="315" y="139"/>
                    </a:lnTo>
                    <a:lnTo>
                      <a:pt x="303" y="73"/>
                    </a:lnTo>
                    <a:lnTo>
                      <a:pt x="267" y="24"/>
                    </a:lnTo>
                    <a:lnTo>
                      <a:pt x="218" y="0"/>
                    </a:lnTo>
                    <a:lnTo>
                      <a:pt x="158" y="0"/>
                    </a:lnTo>
                    <a:lnTo>
                      <a:pt x="97" y="30"/>
                    </a:lnTo>
                    <a:lnTo>
                      <a:pt x="43" y="85"/>
                    </a:lnTo>
                    <a:lnTo>
                      <a:pt x="12" y="157"/>
                    </a:lnTo>
                    <a:lnTo>
                      <a:pt x="0" y="236"/>
                    </a:lnTo>
                    <a:lnTo>
                      <a:pt x="12" y="303"/>
                    </a:lnTo>
                    <a:lnTo>
                      <a:pt x="43" y="357"/>
                    </a:lnTo>
                    <a:lnTo>
                      <a:pt x="97" y="381"/>
                    </a:lnTo>
                    <a:lnTo>
                      <a:pt x="158" y="375"/>
                    </a:lnTo>
                    <a:close/>
                  </a:path>
                </a:pathLst>
              </a:custGeom>
              <a:solidFill>
                <a:srgbClr val="FFFFFF"/>
              </a:solidFill>
              <a:ln w="9525">
                <a:noFill/>
                <a:round/>
                <a:headEnd/>
                <a:tailEnd/>
              </a:ln>
            </p:spPr>
            <p:txBody>
              <a:bodyPr/>
              <a:lstStyle/>
              <a:p>
                <a:endParaRPr lang="en-US"/>
              </a:p>
            </p:txBody>
          </p:sp>
          <p:sp>
            <p:nvSpPr>
              <p:cNvPr id="2466" name="Freeform 2332"/>
              <p:cNvSpPr>
                <a:spLocks/>
              </p:cNvSpPr>
              <p:nvPr/>
            </p:nvSpPr>
            <p:spPr bwMode="auto">
              <a:xfrm rot="719888">
                <a:off x="10116" y="11903"/>
                <a:ext cx="903" cy="1120"/>
              </a:xfrm>
              <a:custGeom>
                <a:avLst/>
                <a:gdLst>
                  <a:gd name="T0" fmla="*/ 455 w 903"/>
                  <a:gd name="T1" fmla="*/ 1102 h 1120"/>
                  <a:gd name="T2" fmla="*/ 546 w 903"/>
                  <a:gd name="T3" fmla="*/ 1066 h 1120"/>
                  <a:gd name="T4" fmla="*/ 631 w 903"/>
                  <a:gd name="T5" fmla="*/ 1011 h 1120"/>
                  <a:gd name="T6" fmla="*/ 703 w 903"/>
                  <a:gd name="T7" fmla="*/ 939 h 1120"/>
                  <a:gd name="T8" fmla="*/ 770 w 903"/>
                  <a:gd name="T9" fmla="*/ 854 h 1120"/>
                  <a:gd name="T10" fmla="*/ 825 w 903"/>
                  <a:gd name="T11" fmla="*/ 757 h 1120"/>
                  <a:gd name="T12" fmla="*/ 867 w 903"/>
                  <a:gd name="T13" fmla="*/ 648 h 1120"/>
                  <a:gd name="T14" fmla="*/ 897 w 903"/>
                  <a:gd name="T15" fmla="*/ 539 h 1120"/>
                  <a:gd name="T16" fmla="*/ 903 w 903"/>
                  <a:gd name="T17" fmla="*/ 430 h 1120"/>
                  <a:gd name="T18" fmla="*/ 891 w 903"/>
                  <a:gd name="T19" fmla="*/ 321 h 1120"/>
                  <a:gd name="T20" fmla="*/ 867 w 903"/>
                  <a:gd name="T21" fmla="*/ 230 h 1120"/>
                  <a:gd name="T22" fmla="*/ 825 w 903"/>
                  <a:gd name="T23" fmla="*/ 146 h 1120"/>
                  <a:gd name="T24" fmla="*/ 770 w 903"/>
                  <a:gd name="T25" fmla="*/ 85 h 1120"/>
                  <a:gd name="T26" fmla="*/ 703 w 903"/>
                  <a:gd name="T27" fmla="*/ 37 h 1120"/>
                  <a:gd name="T28" fmla="*/ 625 w 903"/>
                  <a:gd name="T29" fmla="*/ 13 h 1120"/>
                  <a:gd name="T30" fmla="*/ 540 w 903"/>
                  <a:gd name="T31" fmla="*/ 0 h 1120"/>
                  <a:gd name="T32" fmla="*/ 449 w 903"/>
                  <a:gd name="T33" fmla="*/ 19 h 1120"/>
                  <a:gd name="T34" fmla="*/ 358 w 903"/>
                  <a:gd name="T35" fmla="*/ 55 h 1120"/>
                  <a:gd name="T36" fmla="*/ 273 w 903"/>
                  <a:gd name="T37" fmla="*/ 115 h 1120"/>
                  <a:gd name="T38" fmla="*/ 200 w 903"/>
                  <a:gd name="T39" fmla="*/ 188 h 1120"/>
                  <a:gd name="T40" fmla="*/ 134 w 903"/>
                  <a:gd name="T41" fmla="*/ 273 h 1120"/>
                  <a:gd name="T42" fmla="*/ 79 w 903"/>
                  <a:gd name="T43" fmla="*/ 370 h 1120"/>
                  <a:gd name="T44" fmla="*/ 37 w 903"/>
                  <a:gd name="T45" fmla="*/ 479 h 1120"/>
                  <a:gd name="T46" fmla="*/ 6 w 903"/>
                  <a:gd name="T47" fmla="*/ 588 h 1120"/>
                  <a:gd name="T48" fmla="*/ 0 w 903"/>
                  <a:gd name="T49" fmla="*/ 697 h 1120"/>
                  <a:gd name="T50" fmla="*/ 12 w 903"/>
                  <a:gd name="T51" fmla="*/ 805 h 1120"/>
                  <a:gd name="T52" fmla="*/ 37 w 903"/>
                  <a:gd name="T53" fmla="*/ 896 h 1120"/>
                  <a:gd name="T54" fmla="*/ 79 w 903"/>
                  <a:gd name="T55" fmla="*/ 981 h 1120"/>
                  <a:gd name="T56" fmla="*/ 134 w 903"/>
                  <a:gd name="T57" fmla="*/ 1042 h 1120"/>
                  <a:gd name="T58" fmla="*/ 200 w 903"/>
                  <a:gd name="T59" fmla="*/ 1090 h 1120"/>
                  <a:gd name="T60" fmla="*/ 279 w 903"/>
                  <a:gd name="T61" fmla="*/ 1114 h 1120"/>
                  <a:gd name="T62" fmla="*/ 364 w 903"/>
                  <a:gd name="T63" fmla="*/ 1120 h 1120"/>
                  <a:gd name="T64" fmla="*/ 455 w 903"/>
                  <a:gd name="T65" fmla="*/ 1102 h 11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03"/>
                  <a:gd name="T100" fmla="*/ 0 h 1120"/>
                  <a:gd name="T101" fmla="*/ 903 w 903"/>
                  <a:gd name="T102" fmla="*/ 1120 h 112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03" h="1120">
                    <a:moveTo>
                      <a:pt x="455" y="1102"/>
                    </a:moveTo>
                    <a:lnTo>
                      <a:pt x="546" y="1066"/>
                    </a:lnTo>
                    <a:lnTo>
                      <a:pt x="631" y="1011"/>
                    </a:lnTo>
                    <a:lnTo>
                      <a:pt x="703" y="939"/>
                    </a:lnTo>
                    <a:lnTo>
                      <a:pt x="770" y="854"/>
                    </a:lnTo>
                    <a:lnTo>
                      <a:pt x="825" y="757"/>
                    </a:lnTo>
                    <a:lnTo>
                      <a:pt x="867" y="648"/>
                    </a:lnTo>
                    <a:lnTo>
                      <a:pt x="897" y="539"/>
                    </a:lnTo>
                    <a:lnTo>
                      <a:pt x="903" y="430"/>
                    </a:lnTo>
                    <a:lnTo>
                      <a:pt x="891" y="321"/>
                    </a:lnTo>
                    <a:lnTo>
                      <a:pt x="867" y="230"/>
                    </a:lnTo>
                    <a:lnTo>
                      <a:pt x="825" y="146"/>
                    </a:lnTo>
                    <a:lnTo>
                      <a:pt x="770" y="85"/>
                    </a:lnTo>
                    <a:lnTo>
                      <a:pt x="703" y="37"/>
                    </a:lnTo>
                    <a:lnTo>
                      <a:pt x="625" y="13"/>
                    </a:lnTo>
                    <a:lnTo>
                      <a:pt x="540" y="0"/>
                    </a:lnTo>
                    <a:lnTo>
                      <a:pt x="449" y="19"/>
                    </a:lnTo>
                    <a:lnTo>
                      <a:pt x="358" y="55"/>
                    </a:lnTo>
                    <a:lnTo>
                      <a:pt x="273" y="115"/>
                    </a:lnTo>
                    <a:lnTo>
                      <a:pt x="200" y="188"/>
                    </a:lnTo>
                    <a:lnTo>
                      <a:pt x="134" y="273"/>
                    </a:lnTo>
                    <a:lnTo>
                      <a:pt x="79" y="370"/>
                    </a:lnTo>
                    <a:lnTo>
                      <a:pt x="37" y="479"/>
                    </a:lnTo>
                    <a:lnTo>
                      <a:pt x="6" y="588"/>
                    </a:lnTo>
                    <a:lnTo>
                      <a:pt x="0" y="697"/>
                    </a:lnTo>
                    <a:lnTo>
                      <a:pt x="12" y="805"/>
                    </a:lnTo>
                    <a:lnTo>
                      <a:pt x="37" y="896"/>
                    </a:lnTo>
                    <a:lnTo>
                      <a:pt x="79" y="981"/>
                    </a:lnTo>
                    <a:lnTo>
                      <a:pt x="134" y="1042"/>
                    </a:lnTo>
                    <a:lnTo>
                      <a:pt x="200" y="1090"/>
                    </a:lnTo>
                    <a:lnTo>
                      <a:pt x="279" y="1114"/>
                    </a:lnTo>
                    <a:lnTo>
                      <a:pt x="364" y="1120"/>
                    </a:lnTo>
                    <a:lnTo>
                      <a:pt x="455" y="1102"/>
                    </a:lnTo>
                    <a:close/>
                  </a:path>
                </a:pathLst>
              </a:custGeom>
              <a:solidFill>
                <a:srgbClr val="000000"/>
              </a:solidFill>
              <a:ln w="9525">
                <a:noFill/>
                <a:round/>
                <a:headEnd/>
                <a:tailEnd/>
              </a:ln>
            </p:spPr>
            <p:txBody>
              <a:bodyPr/>
              <a:lstStyle/>
              <a:p>
                <a:endParaRPr lang="en-US"/>
              </a:p>
            </p:txBody>
          </p:sp>
          <p:sp>
            <p:nvSpPr>
              <p:cNvPr id="2467" name="Freeform 2333"/>
              <p:cNvSpPr>
                <a:spLocks/>
              </p:cNvSpPr>
              <p:nvPr/>
            </p:nvSpPr>
            <p:spPr bwMode="auto">
              <a:xfrm rot="719888">
                <a:off x="10406" y="12272"/>
                <a:ext cx="321" cy="387"/>
              </a:xfrm>
              <a:custGeom>
                <a:avLst/>
                <a:gdLst>
                  <a:gd name="T0" fmla="*/ 164 w 321"/>
                  <a:gd name="T1" fmla="*/ 387 h 387"/>
                  <a:gd name="T2" fmla="*/ 224 w 321"/>
                  <a:gd name="T3" fmla="*/ 351 h 387"/>
                  <a:gd name="T4" fmla="*/ 273 w 321"/>
                  <a:gd name="T5" fmla="*/ 296 h 387"/>
                  <a:gd name="T6" fmla="*/ 309 w 321"/>
                  <a:gd name="T7" fmla="*/ 224 h 387"/>
                  <a:gd name="T8" fmla="*/ 321 w 321"/>
                  <a:gd name="T9" fmla="*/ 145 h 387"/>
                  <a:gd name="T10" fmla="*/ 309 w 321"/>
                  <a:gd name="T11" fmla="*/ 78 h 387"/>
                  <a:gd name="T12" fmla="*/ 273 w 321"/>
                  <a:gd name="T13" fmla="*/ 24 h 387"/>
                  <a:gd name="T14" fmla="*/ 224 w 321"/>
                  <a:gd name="T15" fmla="*/ 0 h 387"/>
                  <a:gd name="T16" fmla="*/ 158 w 321"/>
                  <a:gd name="T17" fmla="*/ 6 h 387"/>
                  <a:gd name="T18" fmla="*/ 97 w 321"/>
                  <a:gd name="T19" fmla="*/ 36 h 387"/>
                  <a:gd name="T20" fmla="*/ 49 w 321"/>
                  <a:gd name="T21" fmla="*/ 96 h 387"/>
                  <a:gd name="T22" fmla="*/ 12 w 321"/>
                  <a:gd name="T23" fmla="*/ 163 h 387"/>
                  <a:gd name="T24" fmla="*/ 0 w 321"/>
                  <a:gd name="T25" fmla="*/ 242 h 387"/>
                  <a:gd name="T26" fmla="*/ 12 w 321"/>
                  <a:gd name="T27" fmla="*/ 308 h 387"/>
                  <a:gd name="T28" fmla="*/ 49 w 321"/>
                  <a:gd name="T29" fmla="*/ 363 h 387"/>
                  <a:gd name="T30" fmla="*/ 97 w 321"/>
                  <a:gd name="T31" fmla="*/ 387 h 387"/>
                  <a:gd name="T32" fmla="*/ 164 w 321"/>
                  <a:gd name="T33" fmla="*/ 387 h 38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1"/>
                  <a:gd name="T52" fmla="*/ 0 h 387"/>
                  <a:gd name="T53" fmla="*/ 321 w 321"/>
                  <a:gd name="T54" fmla="*/ 387 h 38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1" h="387">
                    <a:moveTo>
                      <a:pt x="164" y="387"/>
                    </a:moveTo>
                    <a:lnTo>
                      <a:pt x="224" y="351"/>
                    </a:lnTo>
                    <a:lnTo>
                      <a:pt x="273" y="296"/>
                    </a:lnTo>
                    <a:lnTo>
                      <a:pt x="309" y="224"/>
                    </a:lnTo>
                    <a:lnTo>
                      <a:pt x="321" y="145"/>
                    </a:lnTo>
                    <a:lnTo>
                      <a:pt x="309" y="78"/>
                    </a:lnTo>
                    <a:lnTo>
                      <a:pt x="273" y="24"/>
                    </a:lnTo>
                    <a:lnTo>
                      <a:pt x="224" y="0"/>
                    </a:lnTo>
                    <a:lnTo>
                      <a:pt x="158" y="6"/>
                    </a:lnTo>
                    <a:lnTo>
                      <a:pt x="97" y="36"/>
                    </a:lnTo>
                    <a:lnTo>
                      <a:pt x="49" y="96"/>
                    </a:lnTo>
                    <a:lnTo>
                      <a:pt x="12" y="163"/>
                    </a:lnTo>
                    <a:lnTo>
                      <a:pt x="0" y="242"/>
                    </a:lnTo>
                    <a:lnTo>
                      <a:pt x="12" y="308"/>
                    </a:lnTo>
                    <a:lnTo>
                      <a:pt x="49" y="363"/>
                    </a:lnTo>
                    <a:lnTo>
                      <a:pt x="97" y="387"/>
                    </a:lnTo>
                    <a:lnTo>
                      <a:pt x="164" y="387"/>
                    </a:lnTo>
                    <a:close/>
                  </a:path>
                </a:pathLst>
              </a:custGeom>
              <a:solidFill>
                <a:srgbClr val="FFFFFF"/>
              </a:solidFill>
              <a:ln w="9525">
                <a:noFill/>
                <a:round/>
                <a:headEnd/>
                <a:tailEnd/>
              </a:ln>
            </p:spPr>
            <p:txBody>
              <a:bodyPr/>
              <a:lstStyle/>
              <a:p>
                <a:endParaRPr lang="en-US"/>
              </a:p>
            </p:txBody>
          </p:sp>
          <p:sp>
            <p:nvSpPr>
              <p:cNvPr id="2468" name="Freeform 2334"/>
              <p:cNvSpPr>
                <a:spLocks/>
              </p:cNvSpPr>
              <p:nvPr/>
            </p:nvSpPr>
            <p:spPr bwMode="auto">
              <a:xfrm>
                <a:off x="6001" y="9901"/>
                <a:ext cx="5751" cy="2560"/>
              </a:xfrm>
              <a:custGeom>
                <a:avLst/>
                <a:gdLst>
                  <a:gd name="T0" fmla="*/ 5123 w 5751"/>
                  <a:gd name="T1" fmla="*/ 1006 h 2560"/>
                  <a:gd name="T2" fmla="*/ 5429 w 5751"/>
                  <a:gd name="T3" fmla="*/ 1049 h 2560"/>
                  <a:gd name="T4" fmla="*/ 5541 w 5751"/>
                  <a:gd name="T5" fmla="*/ 1342 h 2560"/>
                  <a:gd name="T6" fmla="*/ 5562 w 5751"/>
                  <a:gd name="T7" fmla="*/ 1446 h 2560"/>
                  <a:gd name="T8" fmla="*/ 5738 w 5751"/>
                  <a:gd name="T9" fmla="*/ 1613 h 2560"/>
                  <a:gd name="T10" fmla="*/ 5725 w 5751"/>
                  <a:gd name="T11" fmla="*/ 1876 h 2560"/>
                  <a:gd name="T12" fmla="*/ 5687 w 5751"/>
                  <a:gd name="T13" fmla="*/ 2085 h 2560"/>
                  <a:gd name="T14" fmla="*/ 5686 w 5751"/>
                  <a:gd name="T15" fmla="*/ 2382 h 2560"/>
                  <a:gd name="T16" fmla="*/ 5360 w 5751"/>
                  <a:gd name="T17" fmla="*/ 2516 h 2560"/>
                  <a:gd name="T18" fmla="*/ 5172 w 5751"/>
                  <a:gd name="T19" fmla="*/ 2346 h 2560"/>
                  <a:gd name="T20" fmla="*/ 5149 w 5751"/>
                  <a:gd name="T21" fmla="*/ 2138 h 2560"/>
                  <a:gd name="T22" fmla="*/ 5007 w 5751"/>
                  <a:gd name="T23" fmla="*/ 1959 h 2560"/>
                  <a:gd name="T24" fmla="*/ 4623 w 5751"/>
                  <a:gd name="T25" fmla="*/ 1927 h 2560"/>
                  <a:gd name="T26" fmla="*/ 4224 w 5751"/>
                  <a:gd name="T27" fmla="*/ 2176 h 2560"/>
                  <a:gd name="T28" fmla="*/ 3972 w 5751"/>
                  <a:gd name="T29" fmla="*/ 2513 h 2560"/>
                  <a:gd name="T30" fmla="*/ 3869 w 5751"/>
                  <a:gd name="T31" fmla="*/ 2503 h 2560"/>
                  <a:gd name="T32" fmla="*/ 3790 w 5751"/>
                  <a:gd name="T33" fmla="*/ 2437 h 2560"/>
                  <a:gd name="T34" fmla="*/ 3694 w 5751"/>
                  <a:gd name="T35" fmla="*/ 2453 h 2560"/>
                  <a:gd name="T36" fmla="*/ 3569 w 5751"/>
                  <a:gd name="T37" fmla="*/ 2514 h 2560"/>
                  <a:gd name="T38" fmla="*/ 3450 w 5751"/>
                  <a:gd name="T39" fmla="*/ 2550 h 2560"/>
                  <a:gd name="T40" fmla="*/ 3352 w 5751"/>
                  <a:gd name="T41" fmla="*/ 2517 h 2560"/>
                  <a:gd name="T42" fmla="*/ 3266 w 5751"/>
                  <a:gd name="T43" fmla="*/ 2455 h 2560"/>
                  <a:gd name="T44" fmla="*/ 3144 w 5751"/>
                  <a:gd name="T45" fmla="*/ 2442 h 2560"/>
                  <a:gd name="T46" fmla="*/ 3054 w 5751"/>
                  <a:gd name="T47" fmla="*/ 2484 h 2560"/>
                  <a:gd name="T48" fmla="*/ 2965 w 5751"/>
                  <a:gd name="T49" fmla="*/ 2528 h 2560"/>
                  <a:gd name="T50" fmla="*/ 2855 w 5751"/>
                  <a:gd name="T51" fmla="*/ 2522 h 2560"/>
                  <a:gd name="T52" fmla="*/ 2770 w 5751"/>
                  <a:gd name="T53" fmla="*/ 2486 h 2560"/>
                  <a:gd name="T54" fmla="*/ 2646 w 5751"/>
                  <a:gd name="T55" fmla="*/ 2453 h 2560"/>
                  <a:gd name="T56" fmla="*/ 2509 w 5751"/>
                  <a:gd name="T57" fmla="*/ 2486 h 2560"/>
                  <a:gd name="T58" fmla="*/ 2416 w 5751"/>
                  <a:gd name="T59" fmla="*/ 2516 h 2560"/>
                  <a:gd name="T60" fmla="*/ 2336 w 5751"/>
                  <a:gd name="T61" fmla="*/ 2424 h 2560"/>
                  <a:gd name="T62" fmla="*/ 2314 w 5751"/>
                  <a:gd name="T63" fmla="*/ 2241 h 2560"/>
                  <a:gd name="T64" fmla="*/ 2223 w 5751"/>
                  <a:gd name="T65" fmla="*/ 2078 h 2560"/>
                  <a:gd name="T66" fmla="*/ 2015 w 5751"/>
                  <a:gd name="T67" fmla="*/ 1954 h 2560"/>
                  <a:gd name="T68" fmla="*/ 1652 w 5751"/>
                  <a:gd name="T69" fmla="*/ 1995 h 2560"/>
                  <a:gd name="T70" fmla="*/ 1194 w 5751"/>
                  <a:gd name="T71" fmla="*/ 2461 h 2560"/>
                  <a:gd name="T72" fmla="*/ 956 w 5751"/>
                  <a:gd name="T73" fmla="*/ 2472 h 2560"/>
                  <a:gd name="T74" fmla="*/ 647 w 5751"/>
                  <a:gd name="T75" fmla="*/ 2468 h 2560"/>
                  <a:gd name="T76" fmla="*/ 529 w 5751"/>
                  <a:gd name="T77" fmla="*/ 2498 h 2560"/>
                  <a:gd name="T78" fmla="*/ 300 w 5751"/>
                  <a:gd name="T79" fmla="*/ 2555 h 2560"/>
                  <a:gd name="T80" fmla="*/ 49 w 5751"/>
                  <a:gd name="T81" fmla="*/ 2539 h 2560"/>
                  <a:gd name="T82" fmla="*/ 1 w 5751"/>
                  <a:gd name="T83" fmla="*/ 2299 h 2560"/>
                  <a:gd name="T84" fmla="*/ 72 w 5751"/>
                  <a:gd name="T85" fmla="*/ 2085 h 2560"/>
                  <a:gd name="T86" fmla="*/ 167 w 5751"/>
                  <a:gd name="T87" fmla="*/ 2075 h 2560"/>
                  <a:gd name="T88" fmla="*/ 278 w 5751"/>
                  <a:gd name="T89" fmla="*/ 2080 h 2560"/>
                  <a:gd name="T90" fmla="*/ 389 w 5751"/>
                  <a:gd name="T91" fmla="*/ 1757 h 2560"/>
                  <a:gd name="T92" fmla="*/ 477 w 5751"/>
                  <a:gd name="T93" fmla="*/ 1342 h 2560"/>
                  <a:gd name="T94" fmla="*/ 873 w 5751"/>
                  <a:gd name="T95" fmla="*/ 1118 h 2560"/>
                  <a:gd name="T96" fmla="*/ 1229 w 5751"/>
                  <a:gd name="T97" fmla="*/ 841 h 2560"/>
                  <a:gd name="T98" fmla="*/ 1496 w 5751"/>
                  <a:gd name="T99" fmla="*/ 396 h 2560"/>
                  <a:gd name="T100" fmla="*/ 1676 w 5751"/>
                  <a:gd name="T101" fmla="*/ 168 h 2560"/>
                  <a:gd name="T102" fmla="*/ 1886 w 5751"/>
                  <a:gd name="T103" fmla="*/ 83 h 2560"/>
                  <a:gd name="T104" fmla="*/ 2190 w 5751"/>
                  <a:gd name="T105" fmla="*/ 24 h 2560"/>
                  <a:gd name="T106" fmla="*/ 2559 w 5751"/>
                  <a:gd name="T107" fmla="*/ 3 h 2560"/>
                  <a:gd name="T108" fmla="*/ 2960 w 5751"/>
                  <a:gd name="T109" fmla="*/ 39 h 2560"/>
                  <a:gd name="T110" fmla="*/ 3370 w 5751"/>
                  <a:gd name="T111" fmla="*/ 157 h 2560"/>
                  <a:gd name="T112" fmla="*/ 3517 w 5751"/>
                  <a:gd name="T113" fmla="*/ 342 h 2560"/>
                  <a:gd name="T114" fmla="*/ 3655 w 5751"/>
                  <a:gd name="T115" fmla="*/ 625 h 2560"/>
                  <a:gd name="T116" fmla="*/ 3866 w 5751"/>
                  <a:gd name="T117" fmla="*/ 794 h 2560"/>
                  <a:gd name="T118" fmla="*/ 4300 w 5751"/>
                  <a:gd name="T119" fmla="*/ 651 h 256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751"/>
                  <a:gd name="T181" fmla="*/ 0 h 2560"/>
                  <a:gd name="T182" fmla="*/ 5751 w 5751"/>
                  <a:gd name="T183" fmla="*/ 2560 h 256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751" h="2560">
                    <a:moveTo>
                      <a:pt x="5010" y="982"/>
                    </a:moveTo>
                    <a:lnTo>
                      <a:pt x="5075" y="1002"/>
                    </a:lnTo>
                    <a:lnTo>
                      <a:pt x="5123" y="1006"/>
                    </a:lnTo>
                    <a:lnTo>
                      <a:pt x="5167" y="1003"/>
                    </a:lnTo>
                    <a:lnTo>
                      <a:pt x="5218" y="995"/>
                    </a:lnTo>
                    <a:lnTo>
                      <a:pt x="5429" y="1049"/>
                    </a:lnTo>
                    <a:lnTo>
                      <a:pt x="5554" y="1221"/>
                    </a:lnTo>
                    <a:lnTo>
                      <a:pt x="5546" y="1288"/>
                    </a:lnTo>
                    <a:lnTo>
                      <a:pt x="5541" y="1342"/>
                    </a:lnTo>
                    <a:lnTo>
                      <a:pt x="5535" y="1397"/>
                    </a:lnTo>
                    <a:lnTo>
                      <a:pt x="5541" y="1429"/>
                    </a:lnTo>
                    <a:lnTo>
                      <a:pt x="5562" y="1446"/>
                    </a:lnTo>
                    <a:lnTo>
                      <a:pt x="5643" y="1475"/>
                    </a:lnTo>
                    <a:lnTo>
                      <a:pt x="5704" y="1537"/>
                    </a:lnTo>
                    <a:lnTo>
                      <a:pt x="5738" y="1613"/>
                    </a:lnTo>
                    <a:lnTo>
                      <a:pt x="5751" y="1696"/>
                    </a:lnTo>
                    <a:lnTo>
                      <a:pt x="5744" y="1788"/>
                    </a:lnTo>
                    <a:lnTo>
                      <a:pt x="5725" y="1876"/>
                    </a:lnTo>
                    <a:lnTo>
                      <a:pt x="5678" y="1953"/>
                    </a:lnTo>
                    <a:lnTo>
                      <a:pt x="5622" y="2009"/>
                    </a:lnTo>
                    <a:lnTo>
                      <a:pt x="5687" y="2085"/>
                    </a:lnTo>
                    <a:lnTo>
                      <a:pt x="5717" y="2178"/>
                    </a:lnTo>
                    <a:lnTo>
                      <a:pt x="5719" y="2284"/>
                    </a:lnTo>
                    <a:lnTo>
                      <a:pt x="5686" y="2382"/>
                    </a:lnTo>
                    <a:lnTo>
                      <a:pt x="5612" y="2465"/>
                    </a:lnTo>
                    <a:lnTo>
                      <a:pt x="5503" y="2510"/>
                    </a:lnTo>
                    <a:lnTo>
                      <a:pt x="5360" y="2516"/>
                    </a:lnTo>
                    <a:lnTo>
                      <a:pt x="5174" y="2458"/>
                    </a:lnTo>
                    <a:lnTo>
                      <a:pt x="5172" y="2409"/>
                    </a:lnTo>
                    <a:lnTo>
                      <a:pt x="5172" y="2346"/>
                    </a:lnTo>
                    <a:lnTo>
                      <a:pt x="5168" y="2278"/>
                    </a:lnTo>
                    <a:lnTo>
                      <a:pt x="5166" y="2203"/>
                    </a:lnTo>
                    <a:lnTo>
                      <a:pt x="5149" y="2138"/>
                    </a:lnTo>
                    <a:lnTo>
                      <a:pt x="5120" y="2069"/>
                    </a:lnTo>
                    <a:lnTo>
                      <a:pt x="5071" y="2010"/>
                    </a:lnTo>
                    <a:lnTo>
                      <a:pt x="5007" y="1959"/>
                    </a:lnTo>
                    <a:lnTo>
                      <a:pt x="4887" y="1915"/>
                    </a:lnTo>
                    <a:lnTo>
                      <a:pt x="4758" y="1906"/>
                    </a:lnTo>
                    <a:lnTo>
                      <a:pt x="4623" y="1927"/>
                    </a:lnTo>
                    <a:lnTo>
                      <a:pt x="4483" y="1977"/>
                    </a:lnTo>
                    <a:lnTo>
                      <a:pt x="4352" y="2067"/>
                    </a:lnTo>
                    <a:lnTo>
                      <a:pt x="4224" y="2176"/>
                    </a:lnTo>
                    <a:lnTo>
                      <a:pt x="4114" y="2314"/>
                    </a:lnTo>
                    <a:lnTo>
                      <a:pt x="4022" y="2480"/>
                    </a:lnTo>
                    <a:lnTo>
                      <a:pt x="3972" y="2513"/>
                    </a:lnTo>
                    <a:lnTo>
                      <a:pt x="3931" y="2528"/>
                    </a:lnTo>
                    <a:lnTo>
                      <a:pt x="3902" y="2522"/>
                    </a:lnTo>
                    <a:lnTo>
                      <a:pt x="3869" y="2503"/>
                    </a:lnTo>
                    <a:lnTo>
                      <a:pt x="3843" y="2479"/>
                    </a:lnTo>
                    <a:lnTo>
                      <a:pt x="3817" y="2455"/>
                    </a:lnTo>
                    <a:lnTo>
                      <a:pt x="3790" y="2437"/>
                    </a:lnTo>
                    <a:lnTo>
                      <a:pt x="3754" y="2429"/>
                    </a:lnTo>
                    <a:lnTo>
                      <a:pt x="3728" y="2436"/>
                    </a:lnTo>
                    <a:lnTo>
                      <a:pt x="3694" y="2453"/>
                    </a:lnTo>
                    <a:lnTo>
                      <a:pt x="3652" y="2469"/>
                    </a:lnTo>
                    <a:lnTo>
                      <a:pt x="3611" y="2491"/>
                    </a:lnTo>
                    <a:lnTo>
                      <a:pt x="3569" y="2514"/>
                    </a:lnTo>
                    <a:lnTo>
                      <a:pt x="3528" y="2530"/>
                    </a:lnTo>
                    <a:lnTo>
                      <a:pt x="3488" y="2546"/>
                    </a:lnTo>
                    <a:lnTo>
                      <a:pt x="3450" y="2550"/>
                    </a:lnTo>
                    <a:lnTo>
                      <a:pt x="3413" y="2548"/>
                    </a:lnTo>
                    <a:lnTo>
                      <a:pt x="3379" y="2535"/>
                    </a:lnTo>
                    <a:lnTo>
                      <a:pt x="3352" y="2517"/>
                    </a:lnTo>
                    <a:lnTo>
                      <a:pt x="3325" y="2493"/>
                    </a:lnTo>
                    <a:lnTo>
                      <a:pt x="3299" y="2475"/>
                    </a:lnTo>
                    <a:lnTo>
                      <a:pt x="3266" y="2455"/>
                    </a:lnTo>
                    <a:lnTo>
                      <a:pt x="3231" y="2442"/>
                    </a:lnTo>
                    <a:lnTo>
                      <a:pt x="3183" y="2438"/>
                    </a:lnTo>
                    <a:lnTo>
                      <a:pt x="3144" y="2442"/>
                    </a:lnTo>
                    <a:lnTo>
                      <a:pt x="3111" y="2453"/>
                    </a:lnTo>
                    <a:lnTo>
                      <a:pt x="3084" y="2466"/>
                    </a:lnTo>
                    <a:lnTo>
                      <a:pt x="3054" y="2484"/>
                    </a:lnTo>
                    <a:lnTo>
                      <a:pt x="3026" y="2504"/>
                    </a:lnTo>
                    <a:lnTo>
                      <a:pt x="2998" y="2516"/>
                    </a:lnTo>
                    <a:lnTo>
                      <a:pt x="2965" y="2528"/>
                    </a:lnTo>
                    <a:lnTo>
                      <a:pt x="2927" y="2532"/>
                    </a:lnTo>
                    <a:lnTo>
                      <a:pt x="2884" y="2529"/>
                    </a:lnTo>
                    <a:lnTo>
                      <a:pt x="2855" y="2522"/>
                    </a:lnTo>
                    <a:lnTo>
                      <a:pt x="2826" y="2510"/>
                    </a:lnTo>
                    <a:lnTo>
                      <a:pt x="2798" y="2498"/>
                    </a:lnTo>
                    <a:lnTo>
                      <a:pt x="2770" y="2486"/>
                    </a:lnTo>
                    <a:lnTo>
                      <a:pt x="2741" y="2474"/>
                    </a:lnTo>
                    <a:lnTo>
                      <a:pt x="2700" y="2465"/>
                    </a:lnTo>
                    <a:lnTo>
                      <a:pt x="2646" y="2453"/>
                    </a:lnTo>
                    <a:lnTo>
                      <a:pt x="2589" y="2460"/>
                    </a:lnTo>
                    <a:lnTo>
                      <a:pt x="2543" y="2469"/>
                    </a:lnTo>
                    <a:lnTo>
                      <a:pt x="2509" y="2486"/>
                    </a:lnTo>
                    <a:lnTo>
                      <a:pt x="2476" y="2498"/>
                    </a:lnTo>
                    <a:lnTo>
                      <a:pt x="2448" y="2511"/>
                    </a:lnTo>
                    <a:lnTo>
                      <a:pt x="2416" y="2516"/>
                    </a:lnTo>
                    <a:lnTo>
                      <a:pt x="2375" y="2507"/>
                    </a:lnTo>
                    <a:lnTo>
                      <a:pt x="2325" y="2478"/>
                    </a:lnTo>
                    <a:lnTo>
                      <a:pt x="2336" y="2424"/>
                    </a:lnTo>
                    <a:lnTo>
                      <a:pt x="2337" y="2363"/>
                    </a:lnTo>
                    <a:lnTo>
                      <a:pt x="2331" y="2306"/>
                    </a:lnTo>
                    <a:lnTo>
                      <a:pt x="2314" y="2241"/>
                    </a:lnTo>
                    <a:lnTo>
                      <a:pt x="2289" y="2179"/>
                    </a:lnTo>
                    <a:lnTo>
                      <a:pt x="2258" y="2124"/>
                    </a:lnTo>
                    <a:lnTo>
                      <a:pt x="2223" y="2078"/>
                    </a:lnTo>
                    <a:lnTo>
                      <a:pt x="2183" y="2039"/>
                    </a:lnTo>
                    <a:lnTo>
                      <a:pt x="2106" y="1992"/>
                    </a:lnTo>
                    <a:lnTo>
                      <a:pt x="2015" y="1954"/>
                    </a:lnTo>
                    <a:lnTo>
                      <a:pt x="1907" y="1938"/>
                    </a:lnTo>
                    <a:lnTo>
                      <a:pt x="1787" y="1949"/>
                    </a:lnTo>
                    <a:lnTo>
                      <a:pt x="1652" y="1995"/>
                    </a:lnTo>
                    <a:lnTo>
                      <a:pt x="1508" y="2094"/>
                    </a:lnTo>
                    <a:lnTo>
                      <a:pt x="1353" y="2240"/>
                    </a:lnTo>
                    <a:lnTo>
                      <a:pt x="1194" y="2461"/>
                    </a:lnTo>
                    <a:lnTo>
                      <a:pt x="1143" y="2468"/>
                    </a:lnTo>
                    <a:lnTo>
                      <a:pt x="1055" y="2474"/>
                    </a:lnTo>
                    <a:lnTo>
                      <a:pt x="956" y="2472"/>
                    </a:lnTo>
                    <a:lnTo>
                      <a:pt x="844" y="2472"/>
                    </a:lnTo>
                    <a:lnTo>
                      <a:pt x="740" y="2470"/>
                    </a:lnTo>
                    <a:lnTo>
                      <a:pt x="647" y="2468"/>
                    </a:lnTo>
                    <a:lnTo>
                      <a:pt x="586" y="2468"/>
                    </a:lnTo>
                    <a:lnTo>
                      <a:pt x="554" y="2467"/>
                    </a:lnTo>
                    <a:lnTo>
                      <a:pt x="529" y="2498"/>
                    </a:lnTo>
                    <a:lnTo>
                      <a:pt x="475" y="2524"/>
                    </a:lnTo>
                    <a:lnTo>
                      <a:pt x="390" y="2543"/>
                    </a:lnTo>
                    <a:lnTo>
                      <a:pt x="300" y="2555"/>
                    </a:lnTo>
                    <a:lnTo>
                      <a:pt x="206" y="2560"/>
                    </a:lnTo>
                    <a:lnTo>
                      <a:pt x="121" y="2554"/>
                    </a:lnTo>
                    <a:lnTo>
                      <a:pt x="49" y="2539"/>
                    </a:lnTo>
                    <a:lnTo>
                      <a:pt x="13" y="2506"/>
                    </a:lnTo>
                    <a:lnTo>
                      <a:pt x="0" y="2423"/>
                    </a:lnTo>
                    <a:lnTo>
                      <a:pt x="1" y="2299"/>
                    </a:lnTo>
                    <a:lnTo>
                      <a:pt x="16" y="2173"/>
                    </a:lnTo>
                    <a:lnTo>
                      <a:pt x="52" y="2094"/>
                    </a:lnTo>
                    <a:lnTo>
                      <a:pt x="72" y="2085"/>
                    </a:lnTo>
                    <a:lnTo>
                      <a:pt x="98" y="2079"/>
                    </a:lnTo>
                    <a:lnTo>
                      <a:pt x="130" y="2073"/>
                    </a:lnTo>
                    <a:lnTo>
                      <a:pt x="167" y="2075"/>
                    </a:lnTo>
                    <a:lnTo>
                      <a:pt x="204" y="2077"/>
                    </a:lnTo>
                    <a:lnTo>
                      <a:pt x="240" y="2078"/>
                    </a:lnTo>
                    <a:lnTo>
                      <a:pt x="278" y="2080"/>
                    </a:lnTo>
                    <a:lnTo>
                      <a:pt x="307" y="2086"/>
                    </a:lnTo>
                    <a:lnTo>
                      <a:pt x="361" y="1918"/>
                    </a:lnTo>
                    <a:lnTo>
                      <a:pt x="389" y="1757"/>
                    </a:lnTo>
                    <a:lnTo>
                      <a:pt x="409" y="1607"/>
                    </a:lnTo>
                    <a:lnTo>
                      <a:pt x="433" y="1463"/>
                    </a:lnTo>
                    <a:lnTo>
                      <a:pt x="477" y="1342"/>
                    </a:lnTo>
                    <a:lnTo>
                      <a:pt x="555" y="1241"/>
                    </a:lnTo>
                    <a:lnTo>
                      <a:pt x="683" y="1163"/>
                    </a:lnTo>
                    <a:lnTo>
                      <a:pt x="873" y="1118"/>
                    </a:lnTo>
                    <a:lnTo>
                      <a:pt x="1006" y="1071"/>
                    </a:lnTo>
                    <a:lnTo>
                      <a:pt x="1126" y="973"/>
                    </a:lnTo>
                    <a:lnTo>
                      <a:pt x="1229" y="841"/>
                    </a:lnTo>
                    <a:lnTo>
                      <a:pt x="1328" y="694"/>
                    </a:lnTo>
                    <a:lnTo>
                      <a:pt x="1417" y="540"/>
                    </a:lnTo>
                    <a:lnTo>
                      <a:pt x="1496" y="396"/>
                    </a:lnTo>
                    <a:lnTo>
                      <a:pt x="1566" y="274"/>
                    </a:lnTo>
                    <a:lnTo>
                      <a:pt x="1632" y="195"/>
                    </a:lnTo>
                    <a:lnTo>
                      <a:pt x="1676" y="168"/>
                    </a:lnTo>
                    <a:lnTo>
                      <a:pt x="1731" y="137"/>
                    </a:lnTo>
                    <a:lnTo>
                      <a:pt x="1800" y="107"/>
                    </a:lnTo>
                    <a:lnTo>
                      <a:pt x="1886" y="83"/>
                    </a:lnTo>
                    <a:lnTo>
                      <a:pt x="1978" y="59"/>
                    </a:lnTo>
                    <a:lnTo>
                      <a:pt x="2082" y="37"/>
                    </a:lnTo>
                    <a:lnTo>
                      <a:pt x="2190" y="24"/>
                    </a:lnTo>
                    <a:lnTo>
                      <a:pt x="2304" y="11"/>
                    </a:lnTo>
                    <a:lnTo>
                      <a:pt x="2430" y="0"/>
                    </a:lnTo>
                    <a:lnTo>
                      <a:pt x="2559" y="3"/>
                    </a:lnTo>
                    <a:lnTo>
                      <a:pt x="2689" y="6"/>
                    </a:lnTo>
                    <a:lnTo>
                      <a:pt x="2828" y="23"/>
                    </a:lnTo>
                    <a:lnTo>
                      <a:pt x="2960" y="39"/>
                    </a:lnTo>
                    <a:lnTo>
                      <a:pt x="3097" y="68"/>
                    </a:lnTo>
                    <a:lnTo>
                      <a:pt x="3237" y="110"/>
                    </a:lnTo>
                    <a:lnTo>
                      <a:pt x="3370" y="157"/>
                    </a:lnTo>
                    <a:lnTo>
                      <a:pt x="3430" y="194"/>
                    </a:lnTo>
                    <a:lnTo>
                      <a:pt x="3478" y="261"/>
                    </a:lnTo>
                    <a:lnTo>
                      <a:pt x="3517" y="342"/>
                    </a:lnTo>
                    <a:lnTo>
                      <a:pt x="3559" y="432"/>
                    </a:lnTo>
                    <a:lnTo>
                      <a:pt x="3601" y="528"/>
                    </a:lnTo>
                    <a:lnTo>
                      <a:pt x="3655" y="625"/>
                    </a:lnTo>
                    <a:lnTo>
                      <a:pt x="3729" y="710"/>
                    </a:lnTo>
                    <a:lnTo>
                      <a:pt x="3819" y="784"/>
                    </a:lnTo>
                    <a:lnTo>
                      <a:pt x="3866" y="794"/>
                    </a:lnTo>
                    <a:lnTo>
                      <a:pt x="3922" y="769"/>
                    </a:lnTo>
                    <a:lnTo>
                      <a:pt x="3980" y="726"/>
                    </a:lnTo>
                    <a:lnTo>
                      <a:pt x="4300" y="651"/>
                    </a:lnTo>
                    <a:lnTo>
                      <a:pt x="4494" y="755"/>
                    </a:lnTo>
                  </a:path>
                </a:pathLst>
              </a:custGeom>
              <a:solidFill>
                <a:srgbClr val="000000"/>
              </a:solidFill>
              <a:ln w="9525">
                <a:noFill/>
                <a:round/>
                <a:headEnd/>
                <a:tailEnd/>
              </a:ln>
            </p:spPr>
            <p:txBody>
              <a:bodyPr/>
              <a:lstStyle/>
              <a:p>
                <a:endParaRPr lang="en-US"/>
              </a:p>
            </p:txBody>
          </p:sp>
          <p:sp>
            <p:nvSpPr>
              <p:cNvPr id="2469" name="Freeform 2335"/>
              <p:cNvSpPr>
                <a:spLocks/>
              </p:cNvSpPr>
              <p:nvPr/>
            </p:nvSpPr>
            <p:spPr bwMode="auto">
              <a:xfrm rot="719888">
                <a:off x="11521" y="11512"/>
                <a:ext cx="145" cy="327"/>
              </a:xfrm>
              <a:custGeom>
                <a:avLst/>
                <a:gdLst>
                  <a:gd name="T0" fmla="*/ 78 w 145"/>
                  <a:gd name="T1" fmla="*/ 327 h 327"/>
                  <a:gd name="T2" fmla="*/ 109 w 145"/>
                  <a:gd name="T3" fmla="*/ 315 h 327"/>
                  <a:gd name="T4" fmla="*/ 133 w 145"/>
                  <a:gd name="T5" fmla="*/ 285 h 327"/>
                  <a:gd name="T6" fmla="*/ 145 w 145"/>
                  <a:gd name="T7" fmla="*/ 230 h 327"/>
                  <a:gd name="T8" fmla="*/ 145 w 145"/>
                  <a:gd name="T9" fmla="*/ 170 h 327"/>
                  <a:gd name="T10" fmla="*/ 133 w 145"/>
                  <a:gd name="T11" fmla="*/ 103 h 327"/>
                  <a:gd name="T12" fmla="*/ 115 w 145"/>
                  <a:gd name="T13" fmla="*/ 55 h 327"/>
                  <a:gd name="T14" fmla="*/ 91 w 145"/>
                  <a:gd name="T15" fmla="*/ 18 h 327"/>
                  <a:gd name="T16" fmla="*/ 66 w 145"/>
                  <a:gd name="T17" fmla="*/ 0 h 327"/>
                  <a:gd name="T18" fmla="*/ 36 w 145"/>
                  <a:gd name="T19" fmla="*/ 12 h 327"/>
                  <a:gd name="T20" fmla="*/ 18 w 145"/>
                  <a:gd name="T21" fmla="*/ 49 h 327"/>
                  <a:gd name="T22" fmla="*/ 0 w 145"/>
                  <a:gd name="T23" fmla="*/ 97 h 327"/>
                  <a:gd name="T24" fmla="*/ 0 w 145"/>
                  <a:gd name="T25" fmla="*/ 158 h 327"/>
                  <a:gd name="T26" fmla="*/ 6 w 145"/>
                  <a:gd name="T27" fmla="*/ 224 h 327"/>
                  <a:gd name="T28" fmla="*/ 24 w 145"/>
                  <a:gd name="T29" fmla="*/ 279 h 327"/>
                  <a:gd name="T30" fmla="*/ 48 w 145"/>
                  <a:gd name="T31" fmla="*/ 315 h 327"/>
                  <a:gd name="T32" fmla="*/ 78 w 145"/>
                  <a:gd name="T33" fmla="*/ 327 h 32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5"/>
                  <a:gd name="T52" fmla="*/ 0 h 327"/>
                  <a:gd name="T53" fmla="*/ 145 w 145"/>
                  <a:gd name="T54" fmla="*/ 327 h 32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5" h="327">
                    <a:moveTo>
                      <a:pt x="78" y="327"/>
                    </a:moveTo>
                    <a:lnTo>
                      <a:pt x="109" y="315"/>
                    </a:lnTo>
                    <a:lnTo>
                      <a:pt x="133" y="285"/>
                    </a:lnTo>
                    <a:lnTo>
                      <a:pt x="145" y="230"/>
                    </a:lnTo>
                    <a:lnTo>
                      <a:pt x="145" y="170"/>
                    </a:lnTo>
                    <a:lnTo>
                      <a:pt x="133" y="103"/>
                    </a:lnTo>
                    <a:lnTo>
                      <a:pt x="115" y="55"/>
                    </a:lnTo>
                    <a:lnTo>
                      <a:pt x="91" y="18"/>
                    </a:lnTo>
                    <a:lnTo>
                      <a:pt x="66" y="0"/>
                    </a:lnTo>
                    <a:lnTo>
                      <a:pt x="36" y="12"/>
                    </a:lnTo>
                    <a:lnTo>
                      <a:pt x="18" y="49"/>
                    </a:lnTo>
                    <a:lnTo>
                      <a:pt x="0" y="97"/>
                    </a:lnTo>
                    <a:lnTo>
                      <a:pt x="0" y="158"/>
                    </a:lnTo>
                    <a:lnTo>
                      <a:pt x="6" y="224"/>
                    </a:lnTo>
                    <a:lnTo>
                      <a:pt x="24" y="279"/>
                    </a:lnTo>
                    <a:lnTo>
                      <a:pt x="48" y="315"/>
                    </a:lnTo>
                    <a:lnTo>
                      <a:pt x="78" y="327"/>
                    </a:lnTo>
                    <a:close/>
                  </a:path>
                </a:pathLst>
              </a:custGeom>
              <a:solidFill>
                <a:srgbClr val="FFFFFF"/>
              </a:solidFill>
              <a:ln w="9525">
                <a:noFill/>
                <a:round/>
                <a:headEnd/>
                <a:tailEnd/>
              </a:ln>
            </p:spPr>
            <p:txBody>
              <a:bodyPr/>
              <a:lstStyle/>
              <a:p>
                <a:endParaRPr lang="en-US"/>
              </a:p>
            </p:txBody>
          </p:sp>
          <p:sp>
            <p:nvSpPr>
              <p:cNvPr id="2470" name="Freeform 2336"/>
              <p:cNvSpPr>
                <a:spLocks/>
              </p:cNvSpPr>
              <p:nvPr/>
            </p:nvSpPr>
            <p:spPr bwMode="auto">
              <a:xfrm rot="719888">
                <a:off x="6128" y="12059"/>
                <a:ext cx="297" cy="308"/>
              </a:xfrm>
              <a:custGeom>
                <a:avLst/>
                <a:gdLst>
                  <a:gd name="T0" fmla="*/ 0 w 297"/>
                  <a:gd name="T1" fmla="*/ 97 h 308"/>
                  <a:gd name="T2" fmla="*/ 0 w 297"/>
                  <a:gd name="T3" fmla="*/ 60 h 308"/>
                  <a:gd name="T4" fmla="*/ 18 w 297"/>
                  <a:gd name="T5" fmla="*/ 42 h 308"/>
                  <a:gd name="T6" fmla="*/ 42 w 297"/>
                  <a:gd name="T7" fmla="*/ 30 h 308"/>
                  <a:gd name="T8" fmla="*/ 79 w 297"/>
                  <a:gd name="T9" fmla="*/ 24 h 308"/>
                  <a:gd name="T10" fmla="*/ 121 w 297"/>
                  <a:gd name="T11" fmla="*/ 24 h 308"/>
                  <a:gd name="T12" fmla="*/ 163 w 297"/>
                  <a:gd name="T13" fmla="*/ 18 h 308"/>
                  <a:gd name="T14" fmla="*/ 206 w 297"/>
                  <a:gd name="T15" fmla="*/ 12 h 308"/>
                  <a:gd name="T16" fmla="*/ 248 w 297"/>
                  <a:gd name="T17" fmla="*/ 0 h 308"/>
                  <a:gd name="T18" fmla="*/ 260 w 297"/>
                  <a:gd name="T19" fmla="*/ 48 h 308"/>
                  <a:gd name="T20" fmla="*/ 272 w 297"/>
                  <a:gd name="T21" fmla="*/ 97 h 308"/>
                  <a:gd name="T22" fmla="*/ 291 w 297"/>
                  <a:gd name="T23" fmla="*/ 151 h 308"/>
                  <a:gd name="T24" fmla="*/ 297 w 297"/>
                  <a:gd name="T25" fmla="*/ 212 h 308"/>
                  <a:gd name="T26" fmla="*/ 279 w 297"/>
                  <a:gd name="T27" fmla="*/ 242 h 308"/>
                  <a:gd name="T28" fmla="*/ 248 w 297"/>
                  <a:gd name="T29" fmla="*/ 266 h 308"/>
                  <a:gd name="T30" fmla="*/ 218 w 297"/>
                  <a:gd name="T31" fmla="*/ 284 h 308"/>
                  <a:gd name="T32" fmla="*/ 182 w 297"/>
                  <a:gd name="T33" fmla="*/ 296 h 308"/>
                  <a:gd name="T34" fmla="*/ 145 w 297"/>
                  <a:gd name="T35" fmla="*/ 308 h 308"/>
                  <a:gd name="T36" fmla="*/ 109 w 297"/>
                  <a:gd name="T37" fmla="*/ 308 h 308"/>
                  <a:gd name="T38" fmla="*/ 79 w 297"/>
                  <a:gd name="T39" fmla="*/ 308 h 308"/>
                  <a:gd name="T40" fmla="*/ 60 w 297"/>
                  <a:gd name="T41" fmla="*/ 302 h 308"/>
                  <a:gd name="T42" fmla="*/ 36 w 297"/>
                  <a:gd name="T43" fmla="*/ 272 h 308"/>
                  <a:gd name="T44" fmla="*/ 18 w 297"/>
                  <a:gd name="T45" fmla="*/ 218 h 308"/>
                  <a:gd name="T46" fmla="*/ 6 w 297"/>
                  <a:gd name="T47" fmla="*/ 157 h 308"/>
                  <a:gd name="T48" fmla="*/ 0 w 297"/>
                  <a:gd name="T49" fmla="*/ 97 h 30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97"/>
                  <a:gd name="T76" fmla="*/ 0 h 308"/>
                  <a:gd name="T77" fmla="*/ 297 w 297"/>
                  <a:gd name="T78" fmla="*/ 308 h 30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97" h="308">
                    <a:moveTo>
                      <a:pt x="0" y="97"/>
                    </a:moveTo>
                    <a:lnTo>
                      <a:pt x="0" y="60"/>
                    </a:lnTo>
                    <a:lnTo>
                      <a:pt x="18" y="42"/>
                    </a:lnTo>
                    <a:lnTo>
                      <a:pt x="42" y="30"/>
                    </a:lnTo>
                    <a:lnTo>
                      <a:pt x="79" y="24"/>
                    </a:lnTo>
                    <a:lnTo>
                      <a:pt x="121" y="24"/>
                    </a:lnTo>
                    <a:lnTo>
                      <a:pt x="163" y="18"/>
                    </a:lnTo>
                    <a:lnTo>
                      <a:pt x="206" y="12"/>
                    </a:lnTo>
                    <a:lnTo>
                      <a:pt x="248" y="0"/>
                    </a:lnTo>
                    <a:lnTo>
                      <a:pt x="260" y="48"/>
                    </a:lnTo>
                    <a:lnTo>
                      <a:pt x="272" y="97"/>
                    </a:lnTo>
                    <a:lnTo>
                      <a:pt x="291" y="151"/>
                    </a:lnTo>
                    <a:lnTo>
                      <a:pt x="297" y="212"/>
                    </a:lnTo>
                    <a:lnTo>
                      <a:pt x="279" y="242"/>
                    </a:lnTo>
                    <a:lnTo>
                      <a:pt x="248" y="266"/>
                    </a:lnTo>
                    <a:lnTo>
                      <a:pt x="218" y="284"/>
                    </a:lnTo>
                    <a:lnTo>
                      <a:pt x="182" y="296"/>
                    </a:lnTo>
                    <a:lnTo>
                      <a:pt x="145" y="308"/>
                    </a:lnTo>
                    <a:lnTo>
                      <a:pt x="109" y="308"/>
                    </a:lnTo>
                    <a:lnTo>
                      <a:pt x="79" y="308"/>
                    </a:lnTo>
                    <a:lnTo>
                      <a:pt x="60" y="302"/>
                    </a:lnTo>
                    <a:lnTo>
                      <a:pt x="36" y="272"/>
                    </a:lnTo>
                    <a:lnTo>
                      <a:pt x="18" y="218"/>
                    </a:lnTo>
                    <a:lnTo>
                      <a:pt x="6" y="157"/>
                    </a:lnTo>
                    <a:lnTo>
                      <a:pt x="0" y="97"/>
                    </a:lnTo>
                    <a:close/>
                  </a:path>
                </a:pathLst>
              </a:custGeom>
              <a:solidFill>
                <a:srgbClr val="FFFFFF"/>
              </a:solidFill>
              <a:ln w="9525">
                <a:noFill/>
                <a:round/>
                <a:headEnd/>
                <a:tailEnd/>
              </a:ln>
            </p:spPr>
            <p:txBody>
              <a:bodyPr/>
              <a:lstStyle/>
              <a:p>
                <a:endParaRPr lang="en-US"/>
              </a:p>
            </p:txBody>
          </p:sp>
          <p:sp>
            <p:nvSpPr>
              <p:cNvPr id="2471" name="Freeform 2337"/>
              <p:cNvSpPr>
                <a:spLocks/>
              </p:cNvSpPr>
              <p:nvPr/>
            </p:nvSpPr>
            <p:spPr bwMode="auto">
              <a:xfrm rot="719888">
                <a:off x="11254" y="11996"/>
                <a:ext cx="346" cy="314"/>
              </a:xfrm>
              <a:custGeom>
                <a:avLst/>
                <a:gdLst>
                  <a:gd name="T0" fmla="*/ 339 w 346"/>
                  <a:gd name="T1" fmla="*/ 0 h 314"/>
                  <a:gd name="T2" fmla="*/ 346 w 346"/>
                  <a:gd name="T3" fmla="*/ 66 h 314"/>
                  <a:gd name="T4" fmla="*/ 346 w 346"/>
                  <a:gd name="T5" fmla="*/ 127 h 314"/>
                  <a:gd name="T6" fmla="*/ 327 w 346"/>
                  <a:gd name="T7" fmla="*/ 181 h 314"/>
                  <a:gd name="T8" fmla="*/ 297 w 346"/>
                  <a:gd name="T9" fmla="*/ 230 h 314"/>
                  <a:gd name="T10" fmla="*/ 255 w 346"/>
                  <a:gd name="T11" fmla="*/ 266 h 314"/>
                  <a:gd name="T12" fmla="*/ 206 w 346"/>
                  <a:gd name="T13" fmla="*/ 296 h 314"/>
                  <a:gd name="T14" fmla="*/ 146 w 346"/>
                  <a:gd name="T15" fmla="*/ 314 h 314"/>
                  <a:gd name="T16" fmla="*/ 79 w 346"/>
                  <a:gd name="T17" fmla="*/ 314 h 314"/>
                  <a:gd name="T18" fmla="*/ 18 w 346"/>
                  <a:gd name="T19" fmla="*/ 290 h 314"/>
                  <a:gd name="T20" fmla="*/ 0 w 346"/>
                  <a:gd name="T21" fmla="*/ 230 h 314"/>
                  <a:gd name="T22" fmla="*/ 6 w 346"/>
                  <a:gd name="T23" fmla="*/ 169 h 314"/>
                  <a:gd name="T24" fmla="*/ 42 w 346"/>
                  <a:gd name="T25" fmla="*/ 121 h 314"/>
                  <a:gd name="T26" fmla="*/ 67 w 346"/>
                  <a:gd name="T27" fmla="*/ 109 h 314"/>
                  <a:gd name="T28" fmla="*/ 85 w 346"/>
                  <a:gd name="T29" fmla="*/ 109 h 314"/>
                  <a:gd name="T30" fmla="*/ 103 w 346"/>
                  <a:gd name="T31" fmla="*/ 109 h 314"/>
                  <a:gd name="T32" fmla="*/ 121 w 346"/>
                  <a:gd name="T33" fmla="*/ 109 h 314"/>
                  <a:gd name="T34" fmla="*/ 152 w 346"/>
                  <a:gd name="T35" fmla="*/ 103 h 314"/>
                  <a:gd name="T36" fmla="*/ 194 w 346"/>
                  <a:gd name="T37" fmla="*/ 84 h 314"/>
                  <a:gd name="T38" fmla="*/ 255 w 346"/>
                  <a:gd name="T39" fmla="*/ 54 h 314"/>
                  <a:gd name="T40" fmla="*/ 339 w 346"/>
                  <a:gd name="T41" fmla="*/ 0 h 3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6"/>
                  <a:gd name="T64" fmla="*/ 0 h 314"/>
                  <a:gd name="T65" fmla="*/ 346 w 346"/>
                  <a:gd name="T66" fmla="*/ 314 h 31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6" h="314">
                    <a:moveTo>
                      <a:pt x="339" y="0"/>
                    </a:moveTo>
                    <a:lnTo>
                      <a:pt x="346" y="66"/>
                    </a:lnTo>
                    <a:lnTo>
                      <a:pt x="346" y="127"/>
                    </a:lnTo>
                    <a:lnTo>
                      <a:pt x="327" y="181"/>
                    </a:lnTo>
                    <a:lnTo>
                      <a:pt x="297" y="230"/>
                    </a:lnTo>
                    <a:lnTo>
                      <a:pt x="255" y="266"/>
                    </a:lnTo>
                    <a:lnTo>
                      <a:pt x="206" y="296"/>
                    </a:lnTo>
                    <a:lnTo>
                      <a:pt x="146" y="314"/>
                    </a:lnTo>
                    <a:lnTo>
                      <a:pt x="79" y="314"/>
                    </a:lnTo>
                    <a:lnTo>
                      <a:pt x="18" y="290"/>
                    </a:lnTo>
                    <a:lnTo>
                      <a:pt x="0" y="230"/>
                    </a:lnTo>
                    <a:lnTo>
                      <a:pt x="6" y="169"/>
                    </a:lnTo>
                    <a:lnTo>
                      <a:pt x="42" y="121"/>
                    </a:lnTo>
                    <a:lnTo>
                      <a:pt x="67" y="109"/>
                    </a:lnTo>
                    <a:lnTo>
                      <a:pt x="85" y="109"/>
                    </a:lnTo>
                    <a:lnTo>
                      <a:pt x="103" y="109"/>
                    </a:lnTo>
                    <a:lnTo>
                      <a:pt x="121" y="109"/>
                    </a:lnTo>
                    <a:lnTo>
                      <a:pt x="152" y="103"/>
                    </a:lnTo>
                    <a:lnTo>
                      <a:pt x="194" y="84"/>
                    </a:lnTo>
                    <a:lnTo>
                      <a:pt x="255" y="54"/>
                    </a:lnTo>
                    <a:lnTo>
                      <a:pt x="339" y="0"/>
                    </a:lnTo>
                    <a:close/>
                  </a:path>
                </a:pathLst>
              </a:custGeom>
              <a:solidFill>
                <a:srgbClr val="FFFFFF"/>
              </a:solidFill>
              <a:ln w="9525">
                <a:noFill/>
                <a:round/>
                <a:headEnd/>
                <a:tailEnd/>
              </a:ln>
            </p:spPr>
            <p:txBody>
              <a:bodyPr/>
              <a:lstStyle/>
              <a:p>
                <a:endParaRPr lang="en-US"/>
              </a:p>
            </p:txBody>
          </p:sp>
          <p:sp>
            <p:nvSpPr>
              <p:cNvPr id="2472" name="Freeform 2338"/>
              <p:cNvSpPr>
                <a:spLocks/>
              </p:cNvSpPr>
              <p:nvPr/>
            </p:nvSpPr>
            <p:spPr bwMode="auto">
              <a:xfrm>
                <a:off x="6431" y="10036"/>
                <a:ext cx="5048" cy="2234"/>
              </a:xfrm>
              <a:custGeom>
                <a:avLst/>
                <a:gdLst>
                  <a:gd name="T0" fmla="*/ 3626 w 5048"/>
                  <a:gd name="T1" fmla="*/ 699 h 2234"/>
                  <a:gd name="T2" fmla="*/ 3382 w 5048"/>
                  <a:gd name="T3" fmla="*/ 827 h 2234"/>
                  <a:gd name="T4" fmla="*/ 3245 w 5048"/>
                  <a:gd name="T5" fmla="*/ 711 h 2234"/>
                  <a:gd name="T6" fmla="*/ 3130 w 5048"/>
                  <a:gd name="T7" fmla="*/ 470 h 2234"/>
                  <a:gd name="T8" fmla="*/ 2991 w 5048"/>
                  <a:gd name="T9" fmla="*/ 335 h 2234"/>
                  <a:gd name="T10" fmla="*/ 2924 w 5048"/>
                  <a:gd name="T11" fmla="*/ 210 h 2234"/>
                  <a:gd name="T12" fmla="*/ 2801 w 5048"/>
                  <a:gd name="T13" fmla="*/ 85 h 2234"/>
                  <a:gd name="T14" fmla="*/ 2562 w 5048"/>
                  <a:gd name="T15" fmla="*/ 47 h 2234"/>
                  <a:gd name="T16" fmla="*/ 2274 w 5048"/>
                  <a:gd name="T17" fmla="*/ 4 h 2234"/>
                  <a:gd name="T18" fmla="*/ 1969 w 5048"/>
                  <a:gd name="T19" fmla="*/ 38 h 2234"/>
                  <a:gd name="T20" fmla="*/ 1729 w 5048"/>
                  <a:gd name="T21" fmla="*/ 61 h 2234"/>
                  <a:gd name="T22" fmla="*/ 1449 w 5048"/>
                  <a:gd name="T23" fmla="*/ 94 h 2234"/>
                  <a:gd name="T24" fmla="*/ 1211 w 5048"/>
                  <a:gd name="T25" fmla="*/ 279 h 2234"/>
                  <a:gd name="T26" fmla="*/ 1038 w 5048"/>
                  <a:gd name="T27" fmla="*/ 601 h 2234"/>
                  <a:gd name="T28" fmla="*/ 910 w 5048"/>
                  <a:gd name="T29" fmla="*/ 878 h 2234"/>
                  <a:gd name="T30" fmla="*/ 628 w 5048"/>
                  <a:gd name="T31" fmla="*/ 1071 h 2234"/>
                  <a:gd name="T32" fmla="*/ 382 w 5048"/>
                  <a:gd name="T33" fmla="*/ 1149 h 2234"/>
                  <a:gd name="T34" fmla="*/ 248 w 5048"/>
                  <a:gd name="T35" fmla="*/ 1225 h 2234"/>
                  <a:gd name="T36" fmla="*/ 104 w 5048"/>
                  <a:gd name="T37" fmla="*/ 1492 h 2234"/>
                  <a:gd name="T38" fmla="*/ 30 w 5048"/>
                  <a:gd name="T39" fmla="*/ 1842 h 2234"/>
                  <a:gd name="T40" fmla="*/ 99 w 5048"/>
                  <a:gd name="T41" fmla="*/ 2011 h 2234"/>
                  <a:gd name="T42" fmla="*/ 140 w 5048"/>
                  <a:gd name="T43" fmla="*/ 2168 h 2234"/>
                  <a:gd name="T44" fmla="*/ 221 w 5048"/>
                  <a:gd name="T45" fmla="*/ 2198 h 2234"/>
                  <a:gd name="T46" fmla="*/ 377 w 5048"/>
                  <a:gd name="T47" fmla="*/ 2193 h 2234"/>
                  <a:gd name="T48" fmla="*/ 495 w 5048"/>
                  <a:gd name="T49" fmla="*/ 2076 h 2234"/>
                  <a:gd name="T50" fmla="*/ 670 w 5048"/>
                  <a:gd name="T51" fmla="*/ 1921 h 2234"/>
                  <a:gd name="T52" fmla="*/ 888 w 5048"/>
                  <a:gd name="T53" fmla="*/ 1801 h 2234"/>
                  <a:gd name="T54" fmla="*/ 1132 w 5048"/>
                  <a:gd name="T55" fmla="*/ 1729 h 2234"/>
                  <a:gd name="T56" fmla="*/ 1379 w 5048"/>
                  <a:gd name="T57" fmla="*/ 1707 h 2234"/>
                  <a:gd name="T58" fmla="*/ 1602 w 5048"/>
                  <a:gd name="T59" fmla="*/ 1736 h 2234"/>
                  <a:gd name="T60" fmla="*/ 1768 w 5048"/>
                  <a:gd name="T61" fmla="*/ 1802 h 2234"/>
                  <a:gd name="T62" fmla="*/ 1906 w 5048"/>
                  <a:gd name="T63" fmla="*/ 1967 h 2234"/>
                  <a:gd name="T64" fmla="*/ 1999 w 5048"/>
                  <a:gd name="T65" fmla="*/ 2204 h 2234"/>
                  <a:gd name="T66" fmla="*/ 2156 w 5048"/>
                  <a:gd name="T67" fmla="*/ 2132 h 2234"/>
                  <a:gd name="T68" fmla="*/ 2403 w 5048"/>
                  <a:gd name="T69" fmla="*/ 2111 h 2234"/>
                  <a:gd name="T70" fmla="*/ 2579 w 5048"/>
                  <a:gd name="T71" fmla="*/ 2216 h 2234"/>
                  <a:gd name="T72" fmla="*/ 2692 w 5048"/>
                  <a:gd name="T73" fmla="*/ 2122 h 2234"/>
                  <a:gd name="T74" fmla="*/ 2826 w 5048"/>
                  <a:gd name="T75" fmla="*/ 2071 h 2234"/>
                  <a:gd name="T76" fmla="*/ 2935 w 5048"/>
                  <a:gd name="T77" fmla="*/ 2143 h 2234"/>
                  <a:gd name="T78" fmla="*/ 2974 w 5048"/>
                  <a:gd name="T79" fmla="*/ 2220 h 2234"/>
                  <a:gd name="T80" fmla="*/ 3078 w 5048"/>
                  <a:gd name="T81" fmla="*/ 2230 h 2234"/>
                  <a:gd name="T82" fmla="*/ 3220 w 5048"/>
                  <a:gd name="T83" fmla="*/ 2142 h 2234"/>
                  <a:gd name="T84" fmla="*/ 3349 w 5048"/>
                  <a:gd name="T85" fmla="*/ 2033 h 2234"/>
                  <a:gd name="T86" fmla="*/ 3524 w 5048"/>
                  <a:gd name="T87" fmla="*/ 1879 h 2234"/>
                  <a:gd name="T88" fmla="*/ 3725 w 5048"/>
                  <a:gd name="T89" fmla="*/ 1748 h 2234"/>
                  <a:gd name="T90" fmla="*/ 3906 w 5048"/>
                  <a:gd name="T91" fmla="*/ 1687 h 2234"/>
                  <a:gd name="T92" fmla="*/ 4148 w 5048"/>
                  <a:gd name="T93" fmla="*/ 1652 h 2234"/>
                  <a:gd name="T94" fmla="*/ 4564 w 5048"/>
                  <a:gd name="T95" fmla="*/ 1709 h 2234"/>
                  <a:gd name="T96" fmla="*/ 4825 w 5048"/>
                  <a:gd name="T97" fmla="*/ 1939 h 2234"/>
                  <a:gd name="T98" fmla="*/ 4964 w 5048"/>
                  <a:gd name="T99" fmla="*/ 1956 h 2234"/>
                  <a:gd name="T100" fmla="*/ 5042 w 5048"/>
                  <a:gd name="T101" fmla="*/ 1879 h 2234"/>
                  <a:gd name="T102" fmla="*/ 4978 w 5048"/>
                  <a:gd name="T103" fmla="*/ 1686 h 2234"/>
                  <a:gd name="T104" fmla="*/ 5035 w 5048"/>
                  <a:gd name="T105" fmla="*/ 1475 h 2234"/>
                  <a:gd name="T106" fmla="*/ 4980 w 5048"/>
                  <a:gd name="T107" fmla="*/ 1327 h 2234"/>
                  <a:gd name="T108" fmla="*/ 4922 w 5048"/>
                  <a:gd name="T109" fmla="*/ 1018 h 2234"/>
                  <a:gd name="T110" fmla="*/ 4795 w 5048"/>
                  <a:gd name="T111" fmla="*/ 1022 h 223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048"/>
                  <a:gd name="T169" fmla="*/ 0 h 2234"/>
                  <a:gd name="T170" fmla="*/ 5048 w 5048"/>
                  <a:gd name="T171" fmla="*/ 2234 h 223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048" h="2234">
                    <a:moveTo>
                      <a:pt x="4021" y="765"/>
                    </a:moveTo>
                    <a:lnTo>
                      <a:pt x="3872" y="709"/>
                    </a:lnTo>
                    <a:lnTo>
                      <a:pt x="3626" y="699"/>
                    </a:lnTo>
                    <a:lnTo>
                      <a:pt x="3559" y="747"/>
                    </a:lnTo>
                    <a:lnTo>
                      <a:pt x="3481" y="799"/>
                    </a:lnTo>
                    <a:lnTo>
                      <a:pt x="3382" y="827"/>
                    </a:lnTo>
                    <a:lnTo>
                      <a:pt x="3328" y="816"/>
                    </a:lnTo>
                    <a:lnTo>
                      <a:pt x="3282" y="775"/>
                    </a:lnTo>
                    <a:lnTo>
                      <a:pt x="3245" y="711"/>
                    </a:lnTo>
                    <a:lnTo>
                      <a:pt x="3207" y="630"/>
                    </a:lnTo>
                    <a:lnTo>
                      <a:pt x="3169" y="547"/>
                    </a:lnTo>
                    <a:lnTo>
                      <a:pt x="3130" y="470"/>
                    </a:lnTo>
                    <a:lnTo>
                      <a:pt x="3081" y="404"/>
                    </a:lnTo>
                    <a:lnTo>
                      <a:pt x="3016" y="360"/>
                    </a:lnTo>
                    <a:lnTo>
                      <a:pt x="2991" y="335"/>
                    </a:lnTo>
                    <a:lnTo>
                      <a:pt x="2968" y="300"/>
                    </a:lnTo>
                    <a:lnTo>
                      <a:pt x="2945" y="258"/>
                    </a:lnTo>
                    <a:lnTo>
                      <a:pt x="2924" y="210"/>
                    </a:lnTo>
                    <a:lnTo>
                      <a:pt x="2892" y="160"/>
                    </a:lnTo>
                    <a:lnTo>
                      <a:pt x="2850" y="120"/>
                    </a:lnTo>
                    <a:lnTo>
                      <a:pt x="2801" y="85"/>
                    </a:lnTo>
                    <a:lnTo>
                      <a:pt x="2731" y="70"/>
                    </a:lnTo>
                    <a:lnTo>
                      <a:pt x="2652" y="60"/>
                    </a:lnTo>
                    <a:lnTo>
                      <a:pt x="2562" y="47"/>
                    </a:lnTo>
                    <a:lnTo>
                      <a:pt x="2467" y="27"/>
                    </a:lnTo>
                    <a:lnTo>
                      <a:pt x="2371" y="12"/>
                    </a:lnTo>
                    <a:lnTo>
                      <a:pt x="2274" y="4"/>
                    </a:lnTo>
                    <a:lnTo>
                      <a:pt x="2169" y="0"/>
                    </a:lnTo>
                    <a:lnTo>
                      <a:pt x="2068" y="9"/>
                    </a:lnTo>
                    <a:lnTo>
                      <a:pt x="1969" y="38"/>
                    </a:lnTo>
                    <a:lnTo>
                      <a:pt x="1897" y="54"/>
                    </a:lnTo>
                    <a:lnTo>
                      <a:pt x="1815" y="61"/>
                    </a:lnTo>
                    <a:lnTo>
                      <a:pt x="1729" y="61"/>
                    </a:lnTo>
                    <a:lnTo>
                      <a:pt x="1635" y="66"/>
                    </a:lnTo>
                    <a:lnTo>
                      <a:pt x="1541" y="71"/>
                    </a:lnTo>
                    <a:lnTo>
                      <a:pt x="1449" y="94"/>
                    </a:lnTo>
                    <a:lnTo>
                      <a:pt x="1362" y="126"/>
                    </a:lnTo>
                    <a:lnTo>
                      <a:pt x="1287" y="184"/>
                    </a:lnTo>
                    <a:lnTo>
                      <a:pt x="1211" y="279"/>
                    </a:lnTo>
                    <a:lnTo>
                      <a:pt x="1145" y="383"/>
                    </a:lnTo>
                    <a:lnTo>
                      <a:pt x="1091" y="495"/>
                    </a:lnTo>
                    <a:lnTo>
                      <a:pt x="1038" y="601"/>
                    </a:lnTo>
                    <a:lnTo>
                      <a:pt x="996" y="710"/>
                    </a:lnTo>
                    <a:lnTo>
                      <a:pt x="952" y="799"/>
                    </a:lnTo>
                    <a:lnTo>
                      <a:pt x="910" y="878"/>
                    </a:lnTo>
                    <a:lnTo>
                      <a:pt x="864" y="923"/>
                    </a:lnTo>
                    <a:lnTo>
                      <a:pt x="735" y="1007"/>
                    </a:lnTo>
                    <a:lnTo>
                      <a:pt x="628" y="1071"/>
                    </a:lnTo>
                    <a:lnTo>
                      <a:pt x="528" y="1106"/>
                    </a:lnTo>
                    <a:lnTo>
                      <a:pt x="447" y="1132"/>
                    </a:lnTo>
                    <a:lnTo>
                      <a:pt x="382" y="1149"/>
                    </a:lnTo>
                    <a:lnTo>
                      <a:pt x="322" y="1167"/>
                    </a:lnTo>
                    <a:lnTo>
                      <a:pt x="280" y="1189"/>
                    </a:lnTo>
                    <a:lnTo>
                      <a:pt x="248" y="1225"/>
                    </a:lnTo>
                    <a:lnTo>
                      <a:pt x="210" y="1286"/>
                    </a:lnTo>
                    <a:lnTo>
                      <a:pt x="155" y="1373"/>
                    </a:lnTo>
                    <a:lnTo>
                      <a:pt x="104" y="1492"/>
                    </a:lnTo>
                    <a:lnTo>
                      <a:pt x="89" y="1619"/>
                    </a:lnTo>
                    <a:lnTo>
                      <a:pt x="77" y="1740"/>
                    </a:lnTo>
                    <a:lnTo>
                      <a:pt x="30" y="1842"/>
                    </a:lnTo>
                    <a:lnTo>
                      <a:pt x="0" y="1922"/>
                    </a:lnTo>
                    <a:lnTo>
                      <a:pt x="29" y="1965"/>
                    </a:lnTo>
                    <a:lnTo>
                      <a:pt x="99" y="2011"/>
                    </a:lnTo>
                    <a:lnTo>
                      <a:pt x="138" y="2063"/>
                    </a:lnTo>
                    <a:lnTo>
                      <a:pt x="145" y="2119"/>
                    </a:lnTo>
                    <a:lnTo>
                      <a:pt x="140" y="2168"/>
                    </a:lnTo>
                    <a:lnTo>
                      <a:pt x="149" y="2183"/>
                    </a:lnTo>
                    <a:lnTo>
                      <a:pt x="180" y="2189"/>
                    </a:lnTo>
                    <a:lnTo>
                      <a:pt x="221" y="2198"/>
                    </a:lnTo>
                    <a:lnTo>
                      <a:pt x="270" y="2201"/>
                    </a:lnTo>
                    <a:lnTo>
                      <a:pt x="326" y="2201"/>
                    </a:lnTo>
                    <a:lnTo>
                      <a:pt x="377" y="2193"/>
                    </a:lnTo>
                    <a:lnTo>
                      <a:pt x="419" y="2172"/>
                    </a:lnTo>
                    <a:lnTo>
                      <a:pt x="450" y="2141"/>
                    </a:lnTo>
                    <a:lnTo>
                      <a:pt x="495" y="2076"/>
                    </a:lnTo>
                    <a:lnTo>
                      <a:pt x="544" y="2018"/>
                    </a:lnTo>
                    <a:lnTo>
                      <a:pt x="604" y="1970"/>
                    </a:lnTo>
                    <a:lnTo>
                      <a:pt x="670" y="1921"/>
                    </a:lnTo>
                    <a:lnTo>
                      <a:pt x="742" y="1875"/>
                    </a:lnTo>
                    <a:lnTo>
                      <a:pt x="812" y="1834"/>
                    </a:lnTo>
                    <a:lnTo>
                      <a:pt x="888" y="1801"/>
                    </a:lnTo>
                    <a:lnTo>
                      <a:pt x="968" y="1775"/>
                    </a:lnTo>
                    <a:lnTo>
                      <a:pt x="1053" y="1749"/>
                    </a:lnTo>
                    <a:lnTo>
                      <a:pt x="1132" y="1729"/>
                    </a:lnTo>
                    <a:lnTo>
                      <a:pt x="1216" y="1716"/>
                    </a:lnTo>
                    <a:lnTo>
                      <a:pt x="1298" y="1708"/>
                    </a:lnTo>
                    <a:lnTo>
                      <a:pt x="1379" y="1707"/>
                    </a:lnTo>
                    <a:lnTo>
                      <a:pt x="1458" y="1712"/>
                    </a:lnTo>
                    <a:lnTo>
                      <a:pt x="1531" y="1721"/>
                    </a:lnTo>
                    <a:lnTo>
                      <a:pt x="1602" y="1736"/>
                    </a:lnTo>
                    <a:lnTo>
                      <a:pt x="1660" y="1755"/>
                    </a:lnTo>
                    <a:lnTo>
                      <a:pt x="1718" y="1773"/>
                    </a:lnTo>
                    <a:lnTo>
                      <a:pt x="1768" y="1802"/>
                    </a:lnTo>
                    <a:lnTo>
                      <a:pt x="1814" y="1844"/>
                    </a:lnTo>
                    <a:lnTo>
                      <a:pt x="1859" y="1896"/>
                    </a:lnTo>
                    <a:lnTo>
                      <a:pt x="1906" y="1967"/>
                    </a:lnTo>
                    <a:lnTo>
                      <a:pt x="1943" y="2056"/>
                    </a:lnTo>
                    <a:lnTo>
                      <a:pt x="1975" y="2168"/>
                    </a:lnTo>
                    <a:lnTo>
                      <a:pt x="1999" y="2204"/>
                    </a:lnTo>
                    <a:lnTo>
                      <a:pt x="2036" y="2199"/>
                    </a:lnTo>
                    <a:lnTo>
                      <a:pt x="2093" y="2169"/>
                    </a:lnTo>
                    <a:lnTo>
                      <a:pt x="2156" y="2132"/>
                    </a:lnTo>
                    <a:lnTo>
                      <a:pt x="2231" y="2099"/>
                    </a:lnTo>
                    <a:lnTo>
                      <a:pt x="2315" y="2086"/>
                    </a:lnTo>
                    <a:lnTo>
                      <a:pt x="2403" y="2111"/>
                    </a:lnTo>
                    <a:lnTo>
                      <a:pt x="2498" y="2186"/>
                    </a:lnTo>
                    <a:lnTo>
                      <a:pt x="2535" y="2212"/>
                    </a:lnTo>
                    <a:lnTo>
                      <a:pt x="2579" y="2216"/>
                    </a:lnTo>
                    <a:lnTo>
                      <a:pt x="2614" y="2192"/>
                    </a:lnTo>
                    <a:lnTo>
                      <a:pt x="2651" y="2163"/>
                    </a:lnTo>
                    <a:lnTo>
                      <a:pt x="2692" y="2122"/>
                    </a:lnTo>
                    <a:lnTo>
                      <a:pt x="2728" y="2093"/>
                    </a:lnTo>
                    <a:lnTo>
                      <a:pt x="2776" y="2072"/>
                    </a:lnTo>
                    <a:lnTo>
                      <a:pt x="2826" y="2071"/>
                    </a:lnTo>
                    <a:lnTo>
                      <a:pt x="2878" y="2088"/>
                    </a:lnTo>
                    <a:lnTo>
                      <a:pt x="2916" y="2114"/>
                    </a:lnTo>
                    <a:lnTo>
                      <a:pt x="2935" y="2143"/>
                    </a:lnTo>
                    <a:lnTo>
                      <a:pt x="2947" y="2170"/>
                    </a:lnTo>
                    <a:lnTo>
                      <a:pt x="2961" y="2199"/>
                    </a:lnTo>
                    <a:lnTo>
                      <a:pt x="2974" y="2220"/>
                    </a:lnTo>
                    <a:lnTo>
                      <a:pt x="2997" y="2231"/>
                    </a:lnTo>
                    <a:lnTo>
                      <a:pt x="3039" y="2234"/>
                    </a:lnTo>
                    <a:lnTo>
                      <a:pt x="3078" y="2230"/>
                    </a:lnTo>
                    <a:lnTo>
                      <a:pt x="3119" y="2207"/>
                    </a:lnTo>
                    <a:lnTo>
                      <a:pt x="3169" y="2180"/>
                    </a:lnTo>
                    <a:lnTo>
                      <a:pt x="3220" y="2142"/>
                    </a:lnTo>
                    <a:lnTo>
                      <a:pt x="3264" y="2108"/>
                    </a:lnTo>
                    <a:lnTo>
                      <a:pt x="3310" y="2068"/>
                    </a:lnTo>
                    <a:lnTo>
                      <a:pt x="3349" y="2033"/>
                    </a:lnTo>
                    <a:lnTo>
                      <a:pt x="3378" y="2008"/>
                    </a:lnTo>
                    <a:lnTo>
                      <a:pt x="3450" y="1937"/>
                    </a:lnTo>
                    <a:lnTo>
                      <a:pt x="3524" y="1879"/>
                    </a:lnTo>
                    <a:lnTo>
                      <a:pt x="3591" y="1824"/>
                    </a:lnTo>
                    <a:lnTo>
                      <a:pt x="3662" y="1784"/>
                    </a:lnTo>
                    <a:lnTo>
                      <a:pt x="3725" y="1748"/>
                    </a:lnTo>
                    <a:lnTo>
                      <a:pt x="3792" y="1725"/>
                    </a:lnTo>
                    <a:lnTo>
                      <a:pt x="3845" y="1706"/>
                    </a:lnTo>
                    <a:lnTo>
                      <a:pt x="3906" y="1687"/>
                    </a:lnTo>
                    <a:lnTo>
                      <a:pt x="3950" y="1678"/>
                    </a:lnTo>
                    <a:lnTo>
                      <a:pt x="4034" y="1665"/>
                    </a:lnTo>
                    <a:lnTo>
                      <a:pt x="4148" y="1652"/>
                    </a:lnTo>
                    <a:lnTo>
                      <a:pt x="4280" y="1649"/>
                    </a:lnTo>
                    <a:lnTo>
                      <a:pt x="4424" y="1667"/>
                    </a:lnTo>
                    <a:lnTo>
                      <a:pt x="4564" y="1709"/>
                    </a:lnTo>
                    <a:lnTo>
                      <a:pt x="4690" y="1786"/>
                    </a:lnTo>
                    <a:lnTo>
                      <a:pt x="4794" y="1907"/>
                    </a:lnTo>
                    <a:lnTo>
                      <a:pt x="4825" y="1939"/>
                    </a:lnTo>
                    <a:lnTo>
                      <a:pt x="4864" y="1959"/>
                    </a:lnTo>
                    <a:lnTo>
                      <a:pt x="4913" y="1963"/>
                    </a:lnTo>
                    <a:lnTo>
                      <a:pt x="4964" y="1956"/>
                    </a:lnTo>
                    <a:lnTo>
                      <a:pt x="5005" y="1940"/>
                    </a:lnTo>
                    <a:lnTo>
                      <a:pt x="5035" y="1915"/>
                    </a:lnTo>
                    <a:lnTo>
                      <a:pt x="5042" y="1879"/>
                    </a:lnTo>
                    <a:lnTo>
                      <a:pt x="5020" y="1838"/>
                    </a:lnTo>
                    <a:lnTo>
                      <a:pt x="4981" y="1761"/>
                    </a:lnTo>
                    <a:lnTo>
                      <a:pt x="4978" y="1686"/>
                    </a:lnTo>
                    <a:lnTo>
                      <a:pt x="4993" y="1615"/>
                    </a:lnTo>
                    <a:lnTo>
                      <a:pt x="5016" y="1539"/>
                    </a:lnTo>
                    <a:lnTo>
                      <a:pt x="5035" y="1475"/>
                    </a:lnTo>
                    <a:lnTo>
                      <a:pt x="5048" y="1416"/>
                    </a:lnTo>
                    <a:lnTo>
                      <a:pt x="5034" y="1364"/>
                    </a:lnTo>
                    <a:lnTo>
                      <a:pt x="4980" y="1327"/>
                    </a:lnTo>
                    <a:lnTo>
                      <a:pt x="4984" y="1162"/>
                    </a:lnTo>
                    <a:lnTo>
                      <a:pt x="4961" y="1064"/>
                    </a:lnTo>
                    <a:lnTo>
                      <a:pt x="4922" y="1018"/>
                    </a:lnTo>
                    <a:lnTo>
                      <a:pt x="4861" y="1012"/>
                    </a:lnTo>
                    <a:lnTo>
                      <a:pt x="4795" y="1028"/>
                    </a:lnTo>
                    <a:lnTo>
                      <a:pt x="4795" y="1022"/>
                    </a:lnTo>
                    <a:lnTo>
                      <a:pt x="4387" y="824"/>
                    </a:lnTo>
                  </a:path>
                </a:pathLst>
              </a:custGeom>
              <a:solidFill>
                <a:srgbClr val="00CA78"/>
              </a:solidFill>
              <a:ln w="9525">
                <a:noFill/>
                <a:round/>
                <a:headEnd/>
                <a:tailEnd/>
              </a:ln>
            </p:spPr>
            <p:txBody>
              <a:bodyPr/>
              <a:lstStyle/>
              <a:p>
                <a:endParaRPr lang="en-US"/>
              </a:p>
            </p:txBody>
          </p:sp>
          <p:sp>
            <p:nvSpPr>
              <p:cNvPr id="2473" name="Freeform 2339"/>
              <p:cNvSpPr>
                <a:spLocks/>
              </p:cNvSpPr>
              <p:nvPr/>
            </p:nvSpPr>
            <p:spPr bwMode="auto">
              <a:xfrm rot="719888">
                <a:off x="8570" y="10268"/>
                <a:ext cx="945" cy="636"/>
              </a:xfrm>
              <a:custGeom>
                <a:avLst/>
                <a:gdLst>
                  <a:gd name="T0" fmla="*/ 945 w 945"/>
                  <a:gd name="T1" fmla="*/ 436 h 636"/>
                  <a:gd name="T2" fmla="*/ 909 w 945"/>
                  <a:gd name="T3" fmla="*/ 454 h 636"/>
                  <a:gd name="T4" fmla="*/ 824 w 945"/>
                  <a:gd name="T5" fmla="*/ 490 h 636"/>
                  <a:gd name="T6" fmla="*/ 709 w 945"/>
                  <a:gd name="T7" fmla="*/ 527 h 636"/>
                  <a:gd name="T8" fmla="*/ 570 w 945"/>
                  <a:gd name="T9" fmla="*/ 563 h 636"/>
                  <a:gd name="T10" fmla="*/ 430 w 945"/>
                  <a:gd name="T11" fmla="*/ 599 h 636"/>
                  <a:gd name="T12" fmla="*/ 297 w 945"/>
                  <a:gd name="T13" fmla="*/ 624 h 636"/>
                  <a:gd name="T14" fmla="*/ 194 w 945"/>
                  <a:gd name="T15" fmla="*/ 636 h 636"/>
                  <a:gd name="T16" fmla="*/ 127 w 945"/>
                  <a:gd name="T17" fmla="*/ 630 h 636"/>
                  <a:gd name="T18" fmla="*/ 85 w 945"/>
                  <a:gd name="T19" fmla="*/ 545 h 636"/>
                  <a:gd name="T20" fmla="*/ 36 w 945"/>
                  <a:gd name="T21" fmla="*/ 369 h 636"/>
                  <a:gd name="T22" fmla="*/ 6 w 945"/>
                  <a:gd name="T23" fmla="*/ 188 h 636"/>
                  <a:gd name="T24" fmla="*/ 0 w 945"/>
                  <a:gd name="T25" fmla="*/ 91 h 636"/>
                  <a:gd name="T26" fmla="*/ 30 w 945"/>
                  <a:gd name="T27" fmla="*/ 79 h 636"/>
                  <a:gd name="T28" fmla="*/ 78 w 945"/>
                  <a:gd name="T29" fmla="*/ 61 h 636"/>
                  <a:gd name="T30" fmla="*/ 151 w 945"/>
                  <a:gd name="T31" fmla="*/ 49 h 636"/>
                  <a:gd name="T32" fmla="*/ 236 w 945"/>
                  <a:gd name="T33" fmla="*/ 30 h 636"/>
                  <a:gd name="T34" fmla="*/ 315 w 945"/>
                  <a:gd name="T35" fmla="*/ 18 h 636"/>
                  <a:gd name="T36" fmla="*/ 388 w 945"/>
                  <a:gd name="T37" fmla="*/ 6 h 636"/>
                  <a:gd name="T38" fmla="*/ 448 w 945"/>
                  <a:gd name="T39" fmla="*/ 0 h 636"/>
                  <a:gd name="T40" fmla="*/ 479 w 945"/>
                  <a:gd name="T41" fmla="*/ 0 h 636"/>
                  <a:gd name="T42" fmla="*/ 515 w 945"/>
                  <a:gd name="T43" fmla="*/ 18 h 636"/>
                  <a:gd name="T44" fmla="*/ 576 w 945"/>
                  <a:gd name="T45" fmla="*/ 61 h 636"/>
                  <a:gd name="T46" fmla="*/ 654 w 945"/>
                  <a:gd name="T47" fmla="*/ 127 h 636"/>
                  <a:gd name="T48" fmla="*/ 739 w 945"/>
                  <a:gd name="T49" fmla="*/ 200 h 636"/>
                  <a:gd name="T50" fmla="*/ 824 w 945"/>
                  <a:gd name="T51" fmla="*/ 279 h 636"/>
                  <a:gd name="T52" fmla="*/ 891 w 945"/>
                  <a:gd name="T53" fmla="*/ 345 h 636"/>
                  <a:gd name="T54" fmla="*/ 933 w 945"/>
                  <a:gd name="T55" fmla="*/ 400 h 636"/>
                  <a:gd name="T56" fmla="*/ 945 w 945"/>
                  <a:gd name="T57" fmla="*/ 436 h 6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945"/>
                  <a:gd name="T88" fmla="*/ 0 h 636"/>
                  <a:gd name="T89" fmla="*/ 945 w 945"/>
                  <a:gd name="T90" fmla="*/ 636 h 6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945" h="636">
                    <a:moveTo>
                      <a:pt x="945" y="436"/>
                    </a:moveTo>
                    <a:lnTo>
                      <a:pt x="909" y="454"/>
                    </a:lnTo>
                    <a:lnTo>
                      <a:pt x="824" y="490"/>
                    </a:lnTo>
                    <a:lnTo>
                      <a:pt x="709" y="527"/>
                    </a:lnTo>
                    <a:lnTo>
                      <a:pt x="570" y="563"/>
                    </a:lnTo>
                    <a:lnTo>
                      <a:pt x="430" y="599"/>
                    </a:lnTo>
                    <a:lnTo>
                      <a:pt x="297" y="624"/>
                    </a:lnTo>
                    <a:lnTo>
                      <a:pt x="194" y="636"/>
                    </a:lnTo>
                    <a:lnTo>
                      <a:pt x="127" y="630"/>
                    </a:lnTo>
                    <a:lnTo>
                      <a:pt x="85" y="545"/>
                    </a:lnTo>
                    <a:lnTo>
                      <a:pt x="36" y="369"/>
                    </a:lnTo>
                    <a:lnTo>
                      <a:pt x="6" y="188"/>
                    </a:lnTo>
                    <a:lnTo>
                      <a:pt x="0" y="91"/>
                    </a:lnTo>
                    <a:lnTo>
                      <a:pt x="30" y="79"/>
                    </a:lnTo>
                    <a:lnTo>
                      <a:pt x="78" y="61"/>
                    </a:lnTo>
                    <a:lnTo>
                      <a:pt x="151" y="49"/>
                    </a:lnTo>
                    <a:lnTo>
                      <a:pt x="236" y="30"/>
                    </a:lnTo>
                    <a:lnTo>
                      <a:pt x="315" y="18"/>
                    </a:lnTo>
                    <a:lnTo>
                      <a:pt x="388" y="6"/>
                    </a:lnTo>
                    <a:lnTo>
                      <a:pt x="448" y="0"/>
                    </a:lnTo>
                    <a:lnTo>
                      <a:pt x="479" y="0"/>
                    </a:lnTo>
                    <a:lnTo>
                      <a:pt x="515" y="18"/>
                    </a:lnTo>
                    <a:lnTo>
                      <a:pt x="576" y="61"/>
                    </a:lnTo>
                    <a:lnTo>
                      <a:pt x="654" y="127"/>
                    </a:lnTo>
                    <a:lnTo>
                      <a:pt x="739" y="200"/>
                    </a:lnTo>
                    <a:lnTo>
                      <a:pt x="824" y="279"/>
                    </a:lnTo>
                    <a:lnTo>
                      <a:pt x="891" y="345"/>
                    </a:lnTo>
                    <a:lnTo>
                      <a:pt x="933" y="400"/>
                    </a:lnTo>
                    <a:lnTo>
                      <a:pt x="945" y="436"/>
                    </a:lnTo>
                    <a:close/>
                  </a:path>
                </a:pathLst>
              </a:custGeom>
              <a:solidFill>
                <a:srgbClr val="000000"/>
              </a:solidFill>
              <a:ln w="9525">
                <a:noFill/>
                <a:round/>
                <a:headEnd/>
                <a:tailEnd/>
              </a:ln>
            </p:spPr>
            <p:txBody>
              <a:bodyPr/>
              <a:lstStyle/>
              <a:p>
                <a:endParaRPr lang="en-US"/>
              </a:p>
            </p:txBody>
          </p:sp>
          <p:sp>
            <p:nvSpPr>
              <p:cNvPr id="2474" name="Freeform 2340"/>
              <p:cNvSpPr>
                <a:spLocks/>
              </p:cNvSpPr>
              <p:nvPr/>
            </p:nvSpPr>
            <p:spPr bwMode="auto">
              <a:xfrm rot="719888">
                <a:off x="7731" y="10268"/>
                <a:ext cx="697" cy="678"/>
              </a:xfrm>
              <a:custGeom>
                <a:avLst/>
                <a:gdLst>
                  <a:gd name="T0" fmla="*/ 546 w 697"/>
                  <a:gd name="T1" fmla="*/ 6 h 678"/>
                  <a:gd name="T2" fmla="*/ 588 w 697"/>
                  <a:gd name="T3" fmla="*/ 79 h 678"/>
                  <a:gd name="T4" fmla="*/ 631 w 697"/>
                  <a:gd name="T5" fmla="*/ 230 h 678"/>
                  <a:gd name="T6" fmla="*/ 667 w 697"/>
                  <a:gd name="T7" fmla="*/ 381 h 678"/>
                  <a:gd name="T8" fmla="*/ 697 w 697"/>
                  <a:gd name="T9" fmla="*/ 478 h 678"/>
                  <a:gd name="T10" fmla="*/ 679 w 697"/>
                  <a:gd name="T11" fmla="*/ 502 h 678"/>
                  <a:gd name="T12" fmla="*/ 607 w 697"/>
                  <a:gd name="T13" fmla="*/ 539 h 678"/>
                  <a:gd name="T14" fmla="*/ 503 w 697"/>
                  <a:gd name="T15" fmla="*/ 575 h 678"/>
                  <a:gd name="T16" fmla="*/ 376 w 697"/>
                  <a:gd name="T17" fmla="*/ 611 h 678"/>
                  <a:gd name="T18" fmla="*/ 249 w 697"/>
                  <a:gd name="T19" fmla="*/ 648 h 678"/>
                  <a:gd name="T20" fmla="*/ 134 w 697"/>
                  <a:gd name="T21" fmla="*/ 666 h 678"/>
                  <a:gd name="T22" fmla="*/ 49 w 697"/>
                  <a:gd name="T23" fmla="*/ 678 h 678"/>
                  <a:gd name="T24" fmla="*/ 12 w 697"/>
                  <a:gd name="T25" fmla="*/ 666 h 678"/>
                  <a:gd name="T26" fmla="*/ 0 w 697"/>
                  <a:gd name="T27" fmla="*/ 551 h 678"/>
                  <a:gd name="T28" fmla="*/ 12 w 697"/>
                  <a:gd name="T29" fmla="*/ 363 h 678"/>
                  <a:gd name="T30" fmla="*/ 55 w 697"/>
                  <a:gd name="T31" fmla="*/ 182 h 678"/>
                  <a:gd name="T32" fmla="*/ 140 w 697"/>
                  <a:gd name="T33" fmla="*/ 85 h 678"/>
                  <a:gd name="T34" fmla="*/ 194 w 697"/>
                  <a:gd name="T35" fmla="*/ 73 h 678"/>
                  <a:gd name="T36" fmla="*/ 255 w 697"/>
                  <a:gd name="T37" fmla="*/ 54 h 678"/>
                  <a:gd name="T38" fmla="*/ 316 w 697"/>
                  <a:gd name="T39" fmla="*/ 42 h 678"/>
                  <a:gd name="T40" fmla="*/ 376 w 697"/>
                  <a:gd name="T41" fmla="*/ 24 h 678"/>
                  <a:gd name="T42" fmla="*/ 431 w 697"/>
                  <a:gd name="T43" fmla="*/ 12 h 678"/>
                  <a:gd name="T44" fmla="*/ 479 w 697"/>
                  <a:gd name="T45" fmla="*/ 6 h 678"/>
                  <a:gd name="T46" fmla="*/ 516 w 697"/>
                  <a:gd name="T47" fmla="*/ 0 h 678"/>
                  <a:gd name="T48" fmla="*/ 546 w 697"/>
                  <a:gd name="T49" fmla="*/ 6 h 67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97"/>
                  <a:gd name="T76" fmla="*/ 0 h 678"/>
                  <a:gd name="T77" fmla="*/ 697 w 697"/>
                  <a:gd name="T78" fmla="*/ 678 h 67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97" h="678">
                    <a:moveTo>
                      <a:pt x="546" y="6"/>
                    </a:moveTo>
                    <a:lnTo>
                      <a:pt x="588" y="79"/>
                    </a:lnTo>
                    <a:lnTo>
                      <a:pt x="631" y="230"/>
                    </a:lnTo>
                    <a:lnTo>
                      <a:pt x="667" y="381"/>
                    </a:lnTo>
                    <a:lnTo>
                      <a:pt x="697" y="478"/>
                    </a:lnTo>
                    <a:lnTo>
                      <a:pt x="679" y="502"/>
                    </a:lnTo>
                    <a:lnTo>
                      <a:pt x="607" y="539"/>
                    </a:lnTo>
                    <a:lnTo>
                      <a:pt x="503" y="575"/>
                    </a:lnTo>
                    <a:lnTo>
                      <a:pt x="376" y="611"/>
                    </a:lnTo>
                    <a:lnTo>
                      <a:pt x="249" y="648"/>
                    </a:lnTo>
                    <a:lnTo>
                      <a:pt x="134" y="666"/>
                    </a:lnTo>
                    <a:lnTo>
                      <a:pt x="49" y="678"/>
                    </a:lnTo>
                    <a:lnTo>
                      <a:pt x="12" y="666"/>
                    </a:lnTo>
                    <a:lnTo>
                      <a:pt x="0" y="551"/>
                    </a:lnTo>
                    <a:lnTo>
                      <a:pt x="12" y="363"/>
                    </a:lnTo>
                    <a:lnTo>
                      <a:pt x="55" y="182"/>
                    </a:lnTo>
                    <a:lnTo>
                      <a:pt x="140" y="85"/>
                    </a:lnTo>
                    <a:lnTo>
                      <a:pt x="194" y="73"/>
                    </a:lnTo>
                    <a:lnTo>
                      <a:pt x="255" y="54"/>
                    </a:lnTo>
                    <a:lnTo>
                      <a:pt x="316" y="42"/>
                    </a:lnTo>
                    <a:lnTo>
                      <a:pt x="376" y="24"/>
                    </a:lnTo>
                    <a:lnTo>
                      <a:pt x="431" y="12"/>
                    </a:lnTo>
                    <a:lnTo>
                      <a:pt x="479" y="6"/>
                    </a:lnTo>
                    <a:lnTo>
                      <a:pt x="516" y="0"/>
                    </a:lnTo>
                    <a:lnTo>
                      <a:pt x="546" y="6"/>
                    </a:lnTo>
                    <a:close/>
                  </a:path>
                </a:pathLst>
              </a:custGeom>
              <a:solidFill>
                <a:srgbClr val="000000"/>
              </a:solidFill>
              <a:ln w="9525">
                <a:noFill/>
                <a:round/>
                <a:headEnd/>
                <a:tailEnd/>
              </a:ln>
            </p:spPr>
            <p:txBody>
              <a:bodyPr/>
              <a:lstStyle/>
              <a:p>
                <a:endParaRPr lang="en-US"/>
              </a:p>
            </p:txBody>
          </p:sp>
        </p:grpSp>
        <p:grpSp>
          <p:nvGrpSpPr>
            <p:cNvPr id="2442" name="Group 2341"/>
            <p:cNvGrpSpPr>
              <a:grpSpLocks noChangeAspect="1"/>
            </p:cNvGrpSpPr>
            <p:nvPr/>
          </p:nvGrpSpPr>
          <p:grpSpPr bwMode="auto">
            <a:xfrm rot="1214975">
              <a:off x="13488" y="12144"/>
              <a:ext cx="1331" cy="678"/>
              <a:chOff x="307" y="16318"/>
              <a:chExt cx="3570" cy="1818"/>
            </a:xfrm>
          </p:grpSpPr>
          <p:sp>
            <p:nvSpPr>
              <p:cNvPr id="2443" name="Freeform 2342"/>
              <p:cNvSpPr>
                <a:spLocks noChangeAspect="1"/>
              </p:cNvSpPr>
              <p:nvPr/>
            </p:nvSpPr>
            <p:spPr bwMode="auto">
              <a:xfrm>
                <a:off x="1258" y="16568"/>
                <a:ext cx="646" cy="767"/>
              </a:xfrm>
              <a:custGeom>
                <a:avLst/>
                <a:gdLst>
                  <a:gd name="T0" fmla="*/ 228 w 646"/>
                  <a:gd name="T1" fmla="*/ 99 h 767"/>
                  <a:gd name="T2" fmla="*/ 178 w 646"/>
                  <a:gd name="T3" fmla="*/ 129 h 767"/>
                  <a:gd name="T4" fmla="*/ 136 w 646"/>
                  <a:gd name="T5" fmla="*/ 167 h 767"/>
                  <a:gd name="T6" fmla="*/ 98 w 646"/>
                  <a:gd name="T7" fmla="*/ 209 h 767"/>
                  <a:gd name="T8" fmla="*/ 64 w 646"/>
                  <a:gd name="T9" fmla="*/ 255 h 767"/>
                  <a:gd name="T10" fmla="*/ 38 w 646"/>
                  <a:gd name="T11" fmla="*/ 304 h 767"/>
                  <a:gd name="T12" fmla="*/ 19 w 646"/>
                  <a:gd name="T13" fmla="*/ 357 h 767"/>
                  <a:gd name="T14" fmla="*/ 7 w 646"/>
                  <a:gd name="T15" fmla="*/ 414 h 767"/>
                  <a:gd name="T16" fmla="*/ 0 w 646"/>
                  <a:gd name="T17" fmla="*/ 471 h 767"/>
                  <a:gd name="T18" fmla="*/ 7 w 646"/>
                  <a:gd name="T19" fmla="*/ 551 h 767"/>
                  <a:gd name="T20" fmla="*/ 38 w 646"/>
                  <a:gd name="T21" fmla="*/ 615 h 767"/>
                  <a:gd name="T22" fmla="*/ 83 w 646"/>
                  <a:gd name="T23" fmla="*/ 672 h 767"/>
                  <a:gd name="T24" fmla="*/ 144 w 646"/>
                  <a:gd name="T25" fmla="*/ 714 h 767"/>
                  <a:gd name="T26" fmla="*/ 212 w 646"/>
                  <a:gd name="T27" fmla="*/ 748 h 767"/>
                  <a:gd name="T28" fmla="*/ 285 w 646"/>
                  <a:gd name="T29" fmla="*/ 763 h 767"/>
                  <a:gd name="T30" fmla="*/ 361 w 646"/>
                  <a:gd name="T31" fmla="*/ 767 h 767"/>
                  <a:gd name="T32" fmla="*/ 433 w 646"/>
                  <a:gd name="T33" fmla="*/ 756 h 767"/>
                  <a:gd name="T34" fmla="*/ 448 w 646"/>
                  <a:gd name="T35" fmla="*/ 756 h 767"/>
                  <a:gd name="T36" fmla="*/ 463 w 646"/>
                  <a:gd name="T37" fmla="*/ 748 h 767"/>
                  <a:gd name="T38" fmla="*/ 475 w 646"/>
                  <a:gd name="T39" fmla="*/ 737 h 767"/>
                  <a:gd name="T40" fmla="*/ 479 w 646"/>
                  <a:gd name="T41" fmla="*/ 722 h 767"/>
                  <a:gd name="T42" fmla="*/ 471 w 646"/>
                  <a:gd name="T43" fmla="*/ 703 h 767"/>
                  <a:gd name="T44" fmla="*/ 456 w 646"/>
                  <a:gd name="T45" fmla="*/ 687 h 767"/>
                  <a:gd name="T46" fmla="*/ 437 w 646"/>
                  <a:gd name="T47" fmla="*/ 672 h 767"/>
                  <a:gd name="T48" fmla="*/ 418 w 646"/>
                  <a:gd name="T49" fmla="*/ 665 h 767"/>
                  <a:gd name="T50" fmla="*/ 380 w 646"/>
                  <a:gd name="T51" fmla="*/ 653 h 767"/>
                  <a:gd name="T52" fmla="*/ 342 w 646"/>
                  <a:gd name="T53" fmla="*/ 646 h 767"/>
                  <a:gd name="T54" fmla="*/ 304 w 646"/>
                  <a:gd name="T55" fmla="*/ 638 h 767"/>
                  <a:gd name="T56" fmla="*/ 269 w 646"/>
                  <a:gd name="T57" fmla="*/ 631 h 767"/>
                  <a:gd name="T58" fmla="*/ 235 w 646"/>
                  <a:gd name="T59" fmla="*/ 619 h 767"/>
                  <a:gd name="T60" fmla="*/ 201 w 646"/>
                  <a:gd name="T61" fmla="*/ 604 h 767"/>
                  <a:gd name="T62" fmla="*/ 171 w 646"/>
                  <a:gd name="T63" fmla="*/ 585 h 767"/>
                  <a:gd name="T64" fmla="*/ 140 w 646"/>
                  <a:gd name="T65" fmla="*/ 555 h 767"/>
                  <a:gd name="T66" fmla="*/ 129 w 646"/>
                  <a:gd name="T67" fmla="*/ 425 h 767"/>
                  <a:gd name="T68" fmla="*/ 159 w 646"/>
                  <a:gd name="T69" fmla="*/ 319 h 767"/>
                  <a:gd name="T70" fmla="*/ 220 w 646"/>
                  <a:gd name="T71" fmla="*/ 236 h 767"/>
                  <a:gd name="T72" fmla="*/ 304 w 646"/>
                  <a:gd name="T73" fmla="*/ 167 h 767"/>
                  <a:gd name="T74" fmla="*/ 395 w 646"/>
                  <a:gd name="T75" fmla="*/ 114 h 767"/>
                  <a:gd name="T76" fmla="*/ 490 w 646"/>
                  <a:gd name="T77" fmla="*/ 72 h 767"/>
                  <a:gd name="T78" fmla="*/ 577 w 646"/>
                  <a:gd name="T79" fmla="*/ 42 h 767"/>
                  <a:gd name="T80" fmla="*/ 646 w 646"/>
                  <a:gd name="T81" fmla="*/ 15 h 767"/>
                  <a:gd name="T82" fmla="*/ 604 w 646"/>
                  <a:gd name="T83" fmla="*/ 4 h 767"/>
                  <a:gd name="T84" fmla="*/ 558 w 646"/>
                  <a:gd name="T85" fmla="*/ 0 h 767"/>
                  <a:gd name="T86" fmla="*/ 505 w 646"/>
                  <a:gd name="T87" fmla="*/ 8 h 767"/>
                  <a:gd name="T88" fmla="*/ 448 w 646"/>
                  <a:gd name="T89" fmla="*/ 15 h 767"/>
                  <a:gd name="T90" fmla="*/ 391 w 646"/>
                  <a:gd name="T91" fmla="*/ 34 h 767"/>
                  <a:gd name="T92" fmla="*/ 334 w 646"/>
                  <a:gd name="T93" fmla="*/ 53 h 767"/>
                  <a:gd name="T94" fmla="*/ 277 w 646"/>
                  <a:gd name="T95" fmla="*/ 76 h 767"/>
                  <a:gd name="T96" fmla="*/ 228 w 646"/>
                  <a:gd name="T97" fmla="*/ 99 h 76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46"/>
                  <a:gd name="T148" fmla="*/ 0 h 767"/>
                  <a:gd name="T149" fmla="*/ 646 w 646"/>
                  <a:gd name="T150" fmla="*/ 767 h 76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46" h="767">
                    <a:moveTo>
                      <a:pt x="228" y="99"/>
                    </a:moveTo>
                    <a:lnTo>
                      <a:pt x="178" y="129"/>
                    </a:lnTo>
                    <a:lnTo>
                      <a:pt x="136" y="167"/>
                    </a:lnTo>
                    <a:lnTo>
                      <a:pt x="98" y="209"/>
                    </a:lnTo>
                    <a:lnTo>
                      <a:pt x="64" y="255"/>
                    </a:lnTo>
                    <a:lnTo>
                      <a:pt x="38" y="304"/>
                    </a:lnTo>
                    <a:lnTo>
                      <a:pt x="19" y="357"/>
                    </a:lnTo>
                    <a:lnTo>
                      <a:pt x="7" y="414"/>
                    </a:lnTo>
                    <a:lnTo>
                      <a:pt x="0" y="471"/>
                    </a:lnTo>
                    <a:lnTo>
                      <a:pt x="7" y="551"/>
                    </a:lnTo>
                    <a:lnTo>
                      <a:pt x="38" y="615"/>
                    </a:lnTo>
                    <a:lnTo>
                      <a:pt x="83" y="672"/>
                    </a:lnTo>
                    <a:lnTo>
                      <a:pt x="144" y="714"/>
                    </a:lnTo>
                    <a:lnTo>
                      <a:pt x="212" y="748"/>
                    </a:lnTo>
                    <a:lnTo>
                      <a:pt x="285" y="763"/>
                    </a:lnTo>
                    <a:lnTo>
                      <a:pt x="361" y="767"/>
                    </a:lnTo>
                    <a:lnTo>
                      <a:pt x="433" y="756"/>
                    </a:lnTo>
                    <a:lnTo>
                      <a:pt x="448" y="756"/>
                    </a:lnTo>
                    <a:lnTo>
                      <a:pt x="463" y="748"/>
                    </a:lnTo>
                    <a:lnTo>
                      <a:pt x="475" y="737"/>
                    </a:lnTo>
                    <a:lnTo>
                      <a:pt x="479" y="722"/>
                    </a:lnTo>
                    <a:lnTo>
                      <a:pt x="471" y="703"/>
                    </a:lnTo>
                    <a:lnTo>
                      <a:pt x="456" y="687"/>
                    </a:lnTo>
                    <a:lnTo>
                      <a:pt x="437" y="672"/>
                    </a:lnTo>
                    <a:lnTo>
                      <a:pt x="418" y="665"/>
                    </a:lnTo>
                    <a:lnTo>
                      <a:pt x="380" y="653"/>
                    </a:lnTo>
                    <a:lnTo>
                      <a:pt x="342" y="646"/>
                    </a:lnTo>
                    <a:lnTo>
                      <a:pt x="304" y="638"/>
                    </a:lnTo>
                    <a:lnTo>
                      <a:pt x="269" y="631"/>
                    </a:lnTo>
                    <a:lnTo>
                      <a:pt x="235" y="619"/>
                    </a:lnTo>
                    <a:lnTo>
                      <a:pt x="201" y="604"/>
                    </a:lnTo>
                    <a:lnTo>
                      <a:pt x="171" y="585"/>
                    </a:lnTo>
                    <a:lnTo>
                      <a:pt x="140" y="555"/>
                    </a:lnTo>
                    <a:lnTo>
                      <a:pt x="129" y="425"/>
                    </a:lnTo>
                    <a:lnTo>
                      <a:pt x="159" y="319"/>
                    </a:lnTo>
                    <a:lnTo>
                      <a:pt x="220" y="236"/>
                    </a:lnTo>
                    <a:lnTo>
                      <a:pt x="304" y="167"/>
                    </a:lnTo>
                    <a:lnTo>
                      <a:pt x="395" y="114"/>
                    </a:lnTo>
                    <a:lnTo>
                      <a:pt x="490" y="72"/>
                    </a:lnTo>
                    <a:lnTo>
                      <a:pt x="577" y="42"/>
                    </a:lnTo>
                    <a:lnTo>
                      <a:pt x="646" y="15"/>
                    </a:lnTo>
                    <a:lnTo>
                      <a:pt x="604" y="4"/>
                    </a:lnTo>
                    <a:lnTo>
                      <a:pt x="558" y="0"/>
                    </a:lnTo>
                    <a:lnTo>
                      <a:pt x="505" y="8"/>
                    </a:lnTo>
                    <a:lnTo>
                      <a:pt x="448" y="15"/>
                    </a:lnTo>
                    <a:lnTo>
                      <a:pt x="391" y="34"/>
                    </a:lnTo>
                    <a:lnTo>
                      <a:pt x="334" y="53"/>
                    </a:lnTo>
                    <a:lnTo>
                      <a:pt x="277" y="76"/>
                    </a:lnTo>
                    <a:lnTo>
                      <a:pt x="228" y="99"/>
                    </a:lnTo>
                    <a:close/>
                  </a:path>
                </a:pathLst>
              </a:custGeom>
              <a:solidFill>
                <a:srgbClr val="C9E8FF"/>
              </a:solidFill>
              <a:ln w="9525">
                <a:noFill/>
                <a:round/>
                <a:headEnd/>
                <a:tailEnd/>
              </a:ln>
            </p:spPr>
            <p:txBody>
              <a:bodyPr/>
              <a:lstStyle/>
              <a:p>
                <a:endParaRPr lang="en-US"/>
              </a:p>
            </p:txBody>
          </p:sp>
          <p:sp>
            <p:nvSpPr>
              <p:cNvPr id="2444" name="Freeform 2343"/>
              <p:cNvSpPr>
                <a:spLocks noChangeAspect="1"/>
              </p:cNvSpPr>
              <p:nvPr/>
            </p:nvSpPr>
            <p:spPr bwMode="auto">
              <a:xfrm>
                <a:off x="2360" y="16557"/>
                <a:ext cx="415" cy="596"/>
              </a:xfrm>
              <a:custGeom>
                <a:avLst/>
                <a:gdLst>
                  <a:gd name="T0" fmla="*/ 350 w 415"/>
                  <a:gd name="T1" fmla="*/ 193 h 596"/>
                  <a:gd name="T2" fmla="*/ 365 w 415"/>
                  <a:gd name="T3" fmla="*/ 254 h 596"/>
                  <a:gd name="T4" fmla="*/ 361 w 415"/>
                  <a:gd name="T5" fmla="*/ 311 h 596"/>
                  <a:gd name="T6" fmla="*/ 335 w 415"/>
                  <a:gd name="T7" fmla="*/ 357 h 596"/>
                  <a:gd name="T8" fmla="*/ 297 w 415"/>
                  <a:gd name="T9" fmla="*/ 399 h 596"/>
                  <a:gd name="T10" fmla="*/ 251 w 415"/>
                  <a:gd name="T11" fmla="*/ 436 h 596"/>
                  <a:gd name="T12" fmla="*/ 198 w 415"/>
                  <a:gd name="T13" fmla="*/ 474 h 596"/>
                  <a:gd name="T14" fmla="*/ 145 w 415"/>
                  <a:gd name="T15" fmla="*/ 509 h 596"/>
                  <a:gd name="T16" fmla="*/ 99 w 415"/>
                  <a:gd name="T17" fmla="*/ 543 h 596"/>
                  <a:gd name="T18" fmla="*/ 91 w 415"/>
                  <a:gd name="T19" fmla="*/ 554 h 596"/>
                  <a:gd name="T20" fmla="*/ 88 w 415"/>
                  <a:gd name="T21" fmla="*/ 562 h 596"/>
                  <a:gd name="T22" fmla="*/ 88 w 415"/>
                  <a:gd name="T23" fmla="*/ 573 h 596"/>
                  <a:gd name="T24" fmla="*/ 91 w 415"/>
                  <a:gd name="T25" fmla="*/ 585 h 596"/>
                  <a:gd name="T26" fmla="*/ 103 w 415"/>
                  <a:gd name="T27" fmla="*/ 592 h 596"/>
                  <a:gd name="T28" fmla="*/ 114 w 415"/>
                  <a:gd name="T29" fmla="*/ 596 h 596"/>
                  <a:gd name="T30" fmla="*/ 122 w 415"/>
                  <a:gd name="T31" fmla="*/ 596 h 596"/>
                  <a:gd name="T32" fmla="*/ 133 w 415"/>
                  <a:gd name="T33" fmla="*/ 592 h 596"/>
                  <a:gd name="T34" fmla="*/ 194 w 415"/>
                  <a:gd name="T35" fmla="*/ 558 h 596"/>
                  <a:gd name="T36" fmla="*/ 251 w 415"/>
                  <a:gd name="T37" fmla="*/ 520 h 596"/>
                  <a:gd name="T38" fmla="*/ 304 w 415"/>
                  <a:gd name="T39" fmla="*/ 478 h 596"/>
                  <a:gd name="T40" fmla="*/ 354 w 415"/>
                  <a:gd name="T41" fmla="*/ 429 h 596"/>
                  <a:gd name="T42" fmla="*/ 388 w 415"/>
                  <a:gd name="T43" fmla="*/ 376 h 596"/>
                  <a:gd name="T44" fmla="*/ 411 w 415"/>
                  <a:gd name="T45" fmla="*/ 315 h 596"/>
                  <a:gd name="T46" fmla="*/ 415 w 415"/>
                  <a:gd name="T47" fmla="*/ 250 h 596"/>
                  <a:gd name="T48" fmla="*/ 399 w 415"/>
                  <a:gd name="T49" fmla="*/ 182 h 596"/>
                  <a:gd name="T50" fmla="*/ 365 w 415"/>
                  <a:gd name="T51" fmla="*/ 129 h 596"/>
                  <a:gd name="T52" fmla="*/ 316 w 415"/>
                  <a:gd name="T53" fmla="*/ 83 h 596"/>
                  <a:gd name="T54" fmla="*/ 255 w 415"/>
                  <a:gd name="T55" fmla="*/ 49 h 596"/>
                  <a:gd name="T56" fmla="*/ 186 w 415"/>
                  <a:gd name="T57" fmla="*/ 23 h 596"/>
                  <a:gd name="T58" fmla="*/ 118 w 415"/>
                  <a:gd name="T59" fmla="*/ 7 h 596"/>
                  <a:gd name="T60" fmla="*/ 61 w 415"/>
                  <a:gd name="T61" fmla="*/ 0 h 596"/>
                  <a:gd name="T62" fmla="*/ 19 w 415"/>
                  <a:gd name="T63" fmla="*/ 0 h 596"/>
                  <a:gd name="T64" fmla="*/ 0 w 415"/>
                  <a:gd name="T65" fmla="*/ 11 h 596"/>
                  <a:gd name="T66" fmla="*/ 46 w 415"/>
                  <a:gd name="T67" fmla="*/ 30 h 596"/>
                  <a:gd name="T68" fmla="*/ 95 w 415"/>
                  <a:gd name="T69" fmla="*/ 45 h 596"/>
                  <a:gd name="T70" fmla="*/ 148 w 415"/>
                  <a:gd name="T71" fmla="*/ 61 h 596"/>
                  <a:gd name="T72" fmla="*/ 198 w 415"/>
                  <a:gd name="T73" fmla="*/ 76 h 596"/>
                  <a:gd name="T74" fmla="*/ 247 w 415"/>
                  <a:gd name="T75" fmla="*/ 95 h 596"/>
                  <a:gd name="T76" fmla="*/ 289 w 415"/>
                  <a:gd name="T77" fmla="*/ 121 h 596"/>
                  <a:gd name="T78" fmla="*/ 323 w 415"/>
                  <a:gd name="T79" fmla="*/ 152 h 596"/>
                  <a:gd name="T80" fmla="*/ 350 w 415"/>
                  <a:gd name="T81" fmla="*/ 193 h 5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596"/>
                  <a:gd name="T125" fmla="*/ 415 w 415"/>
                  <a:gd name="T126" fmla="*/ 596 h 5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596">
                    <a:moveTo>
                      <a:pt x="350" y="193"/>
                    </a:moveTo>
                    <a:lnTo>
                      <a:pt x="365" y="254"/>
                    </a:lnTo>
                    <a:lnTo>
                      <a:pt x="361" y="311"/>
                    </a:lnTo>
                    <a:lnTo>
                      <a:pt x="335" y="357"/>
                    </a:lnTo>
                    <a:lnTo>
                      <a:pt x="297" y="399"/>
                    </a:lnTo>
                    <a:lnTo>
                      <a:pt x="251" y="436"/>
                    </a:lnTo>
                    <a:lnTo>
                      <a:pt x="198" y="474"/>
                    </a:lnTo>
                    <a:lnTo>
                      <a:pt x="145" y="509"/>
                    </a:lnTo>
                    <a:lnTo>
                      <a:pt x="99" y="543"/>
                    </a:lnTo>
                    <a:lnTo>
                      <a:pt x="91" y="554"/>
                    </a:lnTo>
                    <a:lnTo>
                      <a:pt x="88" y="562"/>
                    </a:lnTo>
                    <a:lnTo>
                      <a:pt x="88" y="573"/>
                    </a:lnTo>
                    <a:lnTo>
                      <a:pt x="91" y="585"/>
                    </a:lnTo>
                    <a:lnTo>
                      <a:pt x="103" y="592"/>
                    </a:lnTo>
                    <a:lnTo>
                      <a:pt x="114" y="596"/>
                    </a:lnTo>
                    <a:lnTo>
                      <a:pt x="122" y="596"/>
                    </a:lnTo>
                    <a:lnTo>
                      <a:pt x="133" y="592"/>
                    </a:lnTo>
                    <a:lnTo>
                      <a:pt x="194" y="558"/>
                    </a:lnTo>
                    <a:lnTo>
                      <a:pt x="251" y="520"/>
                    </a:lnTo>
                    <a:lnTo>
                      <a:pt x="304" y="478"/>
                    </a:lnTo>
                    <a:lnTo>
                      <a:pt x="354" y="429"/>
                    </a:lnTo>
                    <a:lnTo>
                      <a:pt x="388" y="376"/>
                    </a:lnTo>
                    <a:lnTo>
                      <a:pt x="411" y="315"/>
                    </a:lnTo>
                    <a:lnTo>
                      <a:pt x="415" y="250"/>
                    </a:lnTo>
                    <a:lnTo>
                      <a:pt x="399" y="182"/>
                    </a:lnTo>
                    <a:lnTo>
                      <a:pt x="365" y="129"/>
                    </a:lnTo>
                    <a:lnTo>
                      <a:pt x="316" y="83"/>
                    </a:lnTo>
                    <a:lnTo>
                      <a:pt x="255" y="49"/>
                    </a:lnTo>
                    <a:lnTo>
                      <a:pt x="186" y="23"/>
                    </a:lnTo>
                    <a:lnTo>
                      <a:pt x="118" y="7"/>
                    </a:lnTo>
                    <a:lnTo>
                      <a:pt x="61" y="0"/>
                    </a:lnTo>
                    <a:lnTo>
                      <a:pt x="19" y="0"/>
                    </a:lnTo>
                    <a:lnTo>
                      <a:pt x="0" y="11"/>
                    </a:lnTo>
                    <a:lnTo>
                      <a:pt x="46" y="30"/>
                    </a:lnTo>
                    <a:lnTo>
                      <a:pt x="95" y="45"/>
                    </a:lnTo>
                    <a:lnTo>
                      <a:pt x="148" y="61"/>
                    </a:lnTo>
                    <a:lnTo>
                      <a:pt x="198" y="76"/>
                    </a:lnTo>
                    <a:lnTo>
                      <a:pt x="247" y="95"/>
                    </a:lnTo>
                    <a:lnTo>
                      <a:pt x="289" y="121"/>
                    </a:lnTo>
                    <a:lnTo>
                      <a:pt x="323" y="152"/>
                    </a:lnTo>
                    <a:lnTo>
                      <a:pt x="350" y="193"/>
                    </a:lnTo>
                    <a:close/>
                  </a:path>
                </a:pathLst>
              </a:custGeom>
              <a:solidFill>
                <a:srgbClr val="C9E8FF"/>
              </a:solidFill>
              <a:ln w="9525">
                <a:noFill/>
                <a:round/>
                <a:headEnd/>
                <a:tailEnd/>
              </a:ln>
            </p:spPr>
            <p:txBody>
              <a:bodyPr/>
              <a:lstStyle/>
              <a:p>
                <a:endParaRPr lang="en-US"/>
              </a:p>
            </p:txBody>
          </p:sp>
          <p:sp>
            <p:nvSpPr>
              <p:cNvPr id="2445" name="Freeform 2344"/>
              <p:cNvSpPr>
                <a:spLocks noChangeAspect="1"/>
              </p:cNvSpPr>
              <p:nvPr/>
            </p:nvSpPr>
            <p:spPr bwMode="auto">
              <a:xfrm>
                <a:off x="851" y="16416"/>
                <a:ext cx="1045" cy="1250"/>
              </a:xfrm>
              <a:custGeom>
                <a:avLst/>
                <a:gdLst>
                  <a:gd name="T0" fmla="*/ 327 w 1045"/>
                  <a:gd name="T1" fmla="*/ 232 h 1250"/>
                  <a:gd name="T2" fmla="*/ 175 w 1045"/>
                  <a:gd name="T3" fmla="*/ 380 h 1250"/>
                  <a:gd name="T4" fmla="*/ 57 w 1045"/>
                  <a:gd name="T5" fmla="*/ 551 h 1250"/>
                  <a:gd name="T6" fmla="*/ 0 w 1045"/>
                  <a:gd name="T7" fmla="*/ 748 h 1250"/>
                  <a:gd name="T8" fmla="*/ 11 w 1045"/>
                  <a:gd name="T9" fmla="*/ 881 h 1250"/>
                  <a:gd name="T10" fmla="*/ 30 w 1045"/>
                  <a:gd name="T11" fmla="*/ 934 h 1250"/>
                  <a:gd name="T12" fmla="*/ 64 w 1045"/>
                  <a:gd name="T13" fmla="*/ 984 h 1250"/>
                  <a:gd name="T14" fmla="*/ 106 w 1045"/>
                  <a:gd name="T15" fmla="*/ 1026 h 1250"/>
                  <a:gd name="T16" fmla="*/ 182 w 1045"/>
                  <a:gd name="T17" fmla="*/ 1071 h 1250"/>
                  <a:gd name="T18" fmla="*/ 281 w 1045"/>
                  <a:gd name="T19" fmla="*/ 1120 h 1250"/>
                  <a:gd name="T20" fmla="*/ 388 w 1045"/>
                  <a:gd name="T21" fmla="*/ 1158 h 1250"/>
                  <a:gd name="T22" fmla="*/ 494 w 1045"/>
                  <a:gd name="T23" fmla="*/ 1189 h 1250"/>
                  <a:gd name="T24" fmla="*/ 604 w 1045"/>
                  <a:gd name="T25" fmla="*/ 1212 h 1250"/>
                  <a:gd name="T26" fmla="*/ 715 w 1045"/>
                  <a:gd name="T27" fmla="*/ 1227 h 1250"/>
                  <a:gd name="T28" fmla="*/ 825 w 1045"/>
                  <a:gd name="T29" fmla="*/ 1238 h 1250"/>
                  <a:gd name="T30" fmla="*/ 939 w 1045"/>
                  <a:gd name="T31" fmla="*/ 1246 h 1250"/>
                  <a:gd name="T32" fmla="*/ 1011 w 1045"/>
                  <a:gd name="T33" fmla="*/ 1250 h 1250"/>
                  <a:gd name="T34" fmla="*/ 1038 w 1045"/>
                  <a:gd name="T35" fmla="*/ 1227 h 1250"/>
                  <a:gd name="T36" fmla="*/ 1045 w 1045"/>
                  <a:gd name="T37" fmla="*/ 1193 h 1250"/>
                  <a:gd name="T38" fmla="*/ 1022 w 1045"/>
                  <a:gd name="T39" fmla="*/ 1166 h 1250"/>
                  <a:gd name="T40" fmla="*/ 954 w 1045"/>
                  <a:gd name="T41" fmla="*/ 1147 h 1250"/>
                  <a:gd name="T42" fmla="*/ 855 w 1045"/>
                  <a:gd name="T43" fmla="*/ 1128 h 1250"/>
                  <a:gd name="T44" fmla="*/ 753 w 1045"/>
                  <a:gd name="T45" fmla="*/ 1113 h 1250"/>
                  <a:gd name="T46" fmla="*/ 650 w 1045"/>
                  <a:gd name="T47" fmla="*/ 1098 h 1250"/>
                  <a:gd name="T48" fmla="*/ 551 w 1045"/>
                  <a:gd name="T49" fmla="*/ 1079 h 1250"/>
                  <a:gd name="T50" fmla="*/ 452 w 1045"/>
                  <a:gd name="T51" fmla="*/ 1052 h 1250"/>
                  <a:gd name="T52" fmla="*/ 357 w 1045"/>
                  <a:gd name="T53" fmla="*/ 1022 h 1250"/>
                  <a:gd name="T54" fmla="*/ 262 w 1045"/>
                  <a:gd name="T55" fmla="*/ 984 h 1250"/>
                  <a:gd name="T56" fmla="*/ 178 w 1045"/>
                  <a:gd name="T57" fmla="*/ 931 h 1250"/>
                  <a:gd name="T58" fmla="*/ 125 w 1045"/>
                  <a:gd name="T59" fmla="*/ 858 h 1250"/>
                  <a:gd name="T60" fmla="*/ 110 w 1045"/>
                  <a:gd name="T61" fmla="*/ 767 h 1250"/>
                  <a:gd name="T62" fmla="*/ 125 w 1045"/>
                  <a:gd name="T63" fmla="*/ 661 h 1250"/>
                  <a:gd name="T64" fmla="*/ 167 w 1045"/>
                  <a:gd name="T65" fmla="*/ 562 h 1250"/>
                  <a:gd name="T66" fmla="*/ 232 w 1045"/>
                  <a:gd name="T67" fmla="*/ 456 h 1250"/>
                  <a:gd name="T68" fmla="*/ 308 w 1045"/>
                  <a:gd name="T69" fmla="*/ 365 h 1250"/>
                  <a:gd name="T70" fmla="*/ 399 w 1045"/>
                  <a:gd name="T71" fmla="*/ 274 h 1250"/>
                  <a:gd name="T72" fmla="*/ 498 w 1045"/>
                  <a:gd name="T73" fmla="*/ 190 h 1250"/>
                  <a:gd name="T74" fmla="*/ 635 w 1045"/>
                  <a:gd name="T75" fmla="*/ 126 h 1250"/>
                  <a:gd name="T76" fmla="*/ 772 w 1045"/>
                  <a:gd name="T77" fmla="*/ 69 h 1250"/>
                  <a:gd name="T78" fmla="*/ 859 w 1045"/>
                  <a:gd name="T79" fmla="*/ 23 h 1250"/>
                  <a:gd name="T80" fmla="*/ 832 w 1045"/>
                  <a:gd name="T81" fmla="*/ 0 h 1250"/>
                  <a:gd name="T82" fmla="*/ 718 w 1045"/>
                  <a:gd name="T83" fmla="*/ 15 h 1250"/>
                  <a:gd name="T84" fmla="*/ 585 w 1045"/>
                  <a:gd name="T85" fmla="*/ 61 h 1250"/>
                  <a:gd name="T86" fmla="*/ 460 w 1045"/>
                  <a:gd name="T87" fmla="*/ 126 h 125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5"/>
                  <a:gd name="T133" fmla="*/ 0 h 1250"/>
                  <a:gd name="T134" fmla="*/ 1045 w 1045"/>
                  <a:gd name="T135" fmla="*/ 1250 h 125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5" h="1250">
                    <a:moveTo>
                      <a:pt x="407" y="164"/>
                    </a:moveTo>
                    <a:lnTo>
                      <a:pt x="327" y="232"/>
                    </a:lnTo>
                    <a:lnTo>
                      <a:pt x="247" y="300"/>
                    </a:lnTo>
                    <a:lnTo>
                      <a:pt x="175" y="380"/>
                    </a:lnTo>
                    <a:lnTo>
                      <a:pt x="110" y="464"/>
                    </a:lnTo>
                    <a:lnTo>
                      <a:pt x="57" y="551"/>
                    </a:lnTo>
                    <a:lnTo>
                      <a:pt x="19" y="646"/>
                    </a:lnTo>
                    <a:lnTo>
                      <a:pt x="0" y="748"/>
                    </a:lnTo>
                    <a:lnTo>
                      <a:pt x="4" y="855"/>
                    </a:lnTo>
                    <a:lnTo>
                      <a:pt x="11" y="881"/>
                    </a:lnTo>
                    <a:lnTo>
                      <a:pt x="19" y="912"/>
                    </a:lnTo>
                    <a:lnTo>
                      <a:pt x="30" y="934"/>
                    </a:lnTo>
                    <a:lnTo>
                      <a:pt x="45" y="961"/>
                    </a:lnTo>
                    <a:lnTo>
                      <a:pt x="64" y="984"/>
                    </a:lnTo>
                    <a:lnTo>
                      <a:pt x="87" y="1007"/>
                    </a:lnTo>
                    <a:lnTo>
                      <a:pt x="106" y="1026"/>
                    </a:lnTo>
                    <a:lnTo>
                      <a:pt x="133" y="1041"/>
                    </a:lnTo>
                    <a:lnTo>
                      <a:pt x="182" y="1071"/>
                    </a:lnTo>
                    <a:lnTo>
                      <a:pt x="232" y="1098"/>
                    </a:lnTo>
                    <a:lnTo>
                      <a:pt x="281" y="1120"/>
                    </a:lnTo>
                    <a:lnTo>
                      <a:pt x="334" y="1139"/>
                    </a:lnTo>
                    <a:lnTo>
                      <a:pt x="388" y="1158"/>
                    </a:lnTo>
                    <a:lnTo>
                      <a:pt x="441" y="1174"/>
                    </a:lnTo>
                    <a:lnTo>
                      <a:pt x="494" y="1189"/>
                    </a:lnTo>
                    <a:lnTo>
                      <a:pt x="547" y="1200"/>
                    </a:lnTo>
                    <a:lnTo>
                      <a:pt x="604" y="1212"/>
                    </a:lnTo>
                    <a:lnTo>
                      <a:pt x="657" y="1219"/>
                    </a:lnTo>
                    <a:lnTo>
                      <a:pt x="715" y="1227"/>
                    </a:lnTo>
                    <a:lnTo>
                      <a:pt x="772" y="1234"/>
                    </a:lnTo>
                    <a:lnTo>
                      <a:pt x="825" y="1238"/>
                    </a:lnTo>
                    <a:lnTo>
                      <a:pt x="882" y="1242"/>
                    </a:lnTo>
                    <a:lnTo>
                      <a:pt x="939" y="1246"/>
                    </a:lnTo>
                    <a:lnTo>
                      <a:pt x="992" y="1250"/>
                    </a:lnTo>
                    <a:lnTo>
                      <a:pt x="1011" y="1250"/>
                    </a:lnTo>
                    <a:lnTo>
                      <a:pt x="1026" y="1242"/>
                    </a:lnTo>
                    <a:lnTo>
                      <a:pt x="1038" y="1227"/>
                    </a:lnTo>
                    <a:lnTo>
                      <a:pt x="1045" y="1212"/>
                    </a:lnTo>
                    <a:lnTo>
                      <a:pt x="1045" y="1193"/>
                    </a:lnTo>
                    <a:lnTo>
                      <a:pt x="1038" y="1177"/>
                    </a:lnTo>
                    <a:lnTo>
                      <a:pt x="1022" y="1166"/>
                    </a:lnTo>
                    <a:lnTo>
                      <a:pt x="1003" y="1158"/>
                    </a:lnTo>
                    <a:lnTo>
                      <a:pt x="954" y="1147"/>
                    </a:lnTo>
                    <a:lnTo>
                      <a:pt x="905" y="1139"/>
                    </a:lnTo>
                    <a:lnTo>
                      <a:pt x="855" y="1128"/>
                    </a:lnTo>
                    <a:lnTo>
                      <a:pt x="802" y="1120"/>
                    </a:lnTo>
                    <a:lnTo>
                      <a:pt x="753" y="1113"/>
                    </a:lnTo>
                    <a:lnTo>
                      <a:pt x="703" y="1105"/>
                    </a:lnTo>
                    <a:lnTo>
                      <a:pt x="650" y="1098"/>
                    </a:lnTo>
                    <a:lnTo>
                      <a:pt x="600" y="1086"/>
                    </a:lnTo>
                    <a:lnTo>
                      <a:pt x="551" y="1079"/>
                    </a:lnTo>
                    <a:lnTo>
                      <a:pt x="502" y="1067"/>
                    </a:lnTo>
                    <a:lnTo>
                      <a:pt x="452" y="1052"/>
                    </a:lnTo>
                    <a:lnTo>
                      <a:pt x="403" y="1041"/>
                    </a:lnTo>
                    <a:lnTo>
                      <a:pt x="357" y="1022"/>
                    </a:lnTo>
                    <a:lnTo>
                      <a:pt x="308" y="1003"/>
                    </a:lnTo>
                    <a:lnTo>
                      <a:pt x="262" y="984"/>
                    </a:lnTo>
                    <a:lnTo>
                      <a:pt x="216" y="957"/>
                    </a:lnTo>
                    <a:lnTo>
                      <a:pt x="178" y="931"/>
                    </a:lnTo>
                    <a:lnTo>
                      <a:pt x="148" y="896"/>
                    </a:lnTo>
                    <a:lnTo>
                      <a:pt x="125" y="858"/>
                    </a:lnTo>
                    <a:lnTo>
                      <a:pt x="114" y="813"/>
                    </a:lnTo>
                    <a:lnTo>
                      <a:pt x="110" y="767"/>
                    </a:lnTo>
                    <a:lnTo>
                      <a:pt x="114" y="714"/>
                    </a:lnTo>
                    <a:lnTo>
                      <a:pt x="125" y="661"/>
                    </a:lnTo>
                    <a:lnTo>
                      <a:pt x="140" y="619"/>
                    </a:lnTo>
                    <a:lnTo>
                      <a:pt x="167" y="562"/>
                    </a:lnTo>
                    <a:lnTo>
                      <a:pt x="197" y="505"/>
                    </a:lnTo>
                    <a:lnTo>
                      <a:pt x="232" y="456"/>
                    </a:lnTo>
                    <a:lnTo>
                      <a:pt x="270" y="410"/>
                    </a:lnTo>
                    <a:lnTo>
                      <a:pt x="308" y="365"/>
                    </a:lnTo>
                    <a:lnTo>
                      <a:pt x="350" y="319"/>
                    </a:lnTo>
                    <a:lnTo>
                      <a:pt x="399" y="274"/>
                    </a:lnTo>
                    <a:lnTo>
                      <a:pt x="448" y="228"/>
                    </a:lnTo>
                    <a:lnTo>
                      <a:pt x="498" y="190"/>
                    </a:lnTo>
                    <a:lnTo>
                      <a:pt x="562" y="156"/>
                    </a:lnTo>
                    <a:lnTo>
                      <a:pt x="635" y="126"/>
                    </a:lnTo>
                    <a:lnTo>
                      <a:pt x="707" y="95"/>
                    </a:lnTo>
                    <a:lnTo>
                      <a:pt x="772" y="69"/>
                    </a:lnTo>
                    <a:lnTo>
                      <a:pt x="825" y="46"/>
                    </a:lnTo>
                    <a:lnTo>
                      <a:pt x="859" y="23"/>
                    </a:lnTo>
                    <a:lnTo>
                      <a:pt x="870" y="8"/>
                    </a:lnTo>
                    <a:lnTo>
                      <a:pt x="832" y="0"/>
                    </a:lnTo>
                    <a:lnTo>
                      <a:pt x="779" y="4"/>
                    </a:lnTo>
                    <a:lnTo>
                      <a:pt x="718" y="15"/>
                    </a:lnTo>
                    <a:lnTo>
                      <a:pt x="654" y="34"/>
                    </a:lnTo>
                    <a:lnTo>
                      <a:pt x="585" y="61"/>
                    </a:lnTo>
                    <a:lnTo>
                      <a:pt x="521" y="91"/>
                    </a:lnTo>
                    <a:lnTo>
                      <a:pt x="460" y="126"/>
                    </a:lnTo>
                    <a:lnTo>
                      <a:pt x="407" y="164"/>
                    </a:lnTo>
                    <a:close/>
                  </a:path>
                </a:pathLst>
              </a:custGeom>
              <a:solidFill>
                <a:srgbClr val="C9E8FF"/>
              </a:solidFill>
              <a:ln w="9525">
                <a:noFill/>
                <a:round/>
                <a:headEnd/>
                <a:tailEnd/>
              </a:ln>
            </p:spPr>
            <p:txBody>
              <a:bodyPr/>
              <a:lstStyle/>
              <a:p>
                <a:endParaRPr lang="en-US"/>
              </a:p>
            </p:txBody>
          </p:sp>
          <p:sp>
            <p:nvSpPr>
              <p:cNvPr id="2446" name="Freeform 2345"/>
              <p:cNvSpPr>
                <a:spLocks noChangeAspect="1"/>
              </p:cNvSpPr>
              <p:nvPr/>
            </p:nvSpPr>
            <p:spPr bwMode="auto">
              <a:xfrm>
                <a:off x="2322" y="16375"/>
                <a:ext cx="916" cy="831"/>
              </a:xfrm>
              <a:custGeom>
                <a:avLst/>
                <a:gdLst>
                  <a:gd name="T0" fmla="*/ 761 w 916"/>
                  <a:gd name="T1" fmla="*/ 254 h 831"/>
                  <a:gd name="T2" fmla="*/ 802 w 916"/>
                  <a:gd name="T3" fmla="*/ 300 h 831"/>
                  <a:gd name="T4" fmla="*/ 829 w 916"/>
                  <a:gd name="T5" fmla="*/ 353 h 831"/>
                  <a:gd name="T6" fmla="*/ 840 w 916"/>
                  <a:gd name="T7" fmla="*/ 410 h 831"/>
                  <a:gd name="T8" fmla="*/ 840 w 916"/>
                  <a:gd name="T9" fmla="*/ 470 h 831"/>
                  <a:gd name="T10" fmla="*/ 833 w 916"/>
                  <a:gd name="T11" fmla="*/ 520 h 831"/>
                  <a:gd name="T12" fmla="*/ 818 w 916"/>
                  <a:gd name="T13" fmla="*/ 562 h 831"/>
                  <a:gd name="T14" fmla="*/ 791 w 916"/>
                  <a:gd name="T15" fmla="*/ 603 h 831"/>
                  <a:gd name="T16" fmla="*/ 764 w 916"/>
                  <a:gd name="T17" fmla="*/ 637 h 831"/>
                  <a:gd name="T18" fmla="*/ 730 w 916"/>
                  <a:gd name="T19" fmla="*/ 675 h 831"/>
                  <a:gd name="T20" fmla="*/ 696 w 916"/>
                  <a:gd name="T21" fmla="*/ 706 h 831"/>
                  <a:gd name="T22" fmla="*/ 662 w 916"/>
                  <a:gd name="T23" fmla="*/ 740 h 831"/>
                  <a:gd name="T24" fmla="*/ 627 w 916"/>
                  <a:gd name="T25" fmla="*/ 774 h 831"/>
                  <a:gd name="T26" fmla="*/ 620 w 916"/>
                  <a:gd name="T27" fmla="*/ 786 h 831"/>
                  <a:gd name="T28" fmla="*/ 620 w 916"/>
                  <a:gd name="T29" fmla="*/ 797 h 831"/>
                  <a:gd name="T30" fmla="*/ 620 w 916"/>
                  <a:gd name="T31" fmla="*/ 808 h 831"/>
                  <a:gd name="T32" fmla="*/ 627 w 916"/>
                  <a:gd name="T33" fmla="*/ 820 h 831"/>
                  <a:gd name="T34" fmla="*/ 639 w 916"/>
                  <a:gd name="T35" fmla="*/ 827 h 831"/>
                  <a:gd name="T36" fmla="*/ 654 w 916"/>
                  <a:gd name="T37" fmla="*/ 831 h 831"/>
                  <a:gd name="T38" fmla="*/ 666 w 916"/>
                  <a:gd name="T39" fmla="*/ 827 h 831"/>
                  <a:gd name="T40" fmla="*/ 677 w 916"/>
                  <a:gd name="T41" fmla="*/ 820 h 831"/>
                  <a:gd name="T42" fmla="*/ 753 w 916"/>
                  <a:gd name="T43" fmla="*/ 770 h 831"/>
                  <a:gd name="T44" fmla="*/ 818 w 916"/>
                  <a:gd name="T45" fmla="*/ 706 h 831"/>
                  <a:gd name="T46" fmla="*/ 867 w 916"/>
                  <a:gd name="T47" fmla="*/ 634 h 831"/>
                  <a:gd name="T48" fmla="*/ 901 w 916"/>
                  <a:gd name="T49" fmla="*/ 550 h 831"/>
                  <a:gd name="T50" fmla="*/ 916 w 916"/>
                  <a:gd name="T51" fmla="*/ 467 h 831"/>
                  <a:gd name="T52" fmla="*/ 909 w 916"/>
                  <a:gd name="T53" fmla="*/ 379 h 831"/>
                  <a:gd name="T54" fmla="*/ 878 w 916"/>
                  <a:gd name="T55" fmla="*/ 300 h 831"/>
                  <a:gd name="T56" fmla="*/ 818 w 916"/>
                  <a:gd name="T57" fmla="*/ 227 h 831"/>
                  <a:gd name="T58" fmla="*/ 772 w 916"/>
                  <a:gd name="T59" fmla="*/ 189 h 831"/>
                  <a:gd name="T60" fmla="*/ 719 w 916"/>
                  <a:gd name="T61" fmla="*/ 159 h 831"/>
                  <a:gd name="T62" fmla="*/ 662 w 916"/>
                  <a:gd name="T63" fmla="*/ 129 h 831"/>
                  <a:gd name="T64" fmla="*/ 597 w 916"/>
                  <a:gd name="T65" fmla="*/ 102 h 831"/>
                  <a:gd name="T66" fmla="*/ 532 w 916"/>
                  <a:gd name="T67" fmla="*/ 75 h 831"/>
                  <a:gd name="T68" fmla="*/ 468 w 916"/>
                  <a:gd name="T69" fmla="*/ 56 h 831"/>
                  <a:gd name="T70" fmla="*/ 399 w 916"/>
                  <a:gd name="T71" fmla="*/ 41 h 831"/>
                  <a:gd name="T72" fmla="*/ 335 w 916"/>
                  <a:gd name="T73" fmla="*/ 26 h 831"/>
                  <a:gd name="T74" fmla="*/ 270 w 916"/>
                  <a:gd name="T75" fmla="*/ 15 h 831"/>
                  <a:gd name="T76" fmla="*/ 213 w 916"/>
                  <a:gd name="T77" fmla="*/ 7 h 831"/>
                  <a:gd name="T78" fmla="*/ 156 w 916"/>
                  <a:gd name="T79" fmla="*/ 0 h 831"/>
                  <a:gd name="T80" fmla="*/ 110 w 916"/>
                  <a:gd name="T81" fmla="*/ 0 h 831"/>
                  <a:gd name="T82" fmla="*/ 69 w 916"/>
                  <a:gd name="T83" fmla="*/ 0 h 831"/>
                  <a:gd name="T84" fmla="*/ 34 w 916"/>
                  <a:gd name="T85" fmla="*/ 0 h 831"/>
                  <a:gd name="T86" fmla="*/ 12 w 916"/>
                  <a:gd name="T87" fmla="*/ 7 h 831"/>
                  <a:gd name="T88" fmla="*/ 0 w 916"/>
                  <a:gd name="T89" fmla="*/ 15 h 831"/>
                  <a:gd name="T90" fmla="*/ 38 w 916"/>
                  <a:gd name="T91" fmla="*/ 22 h 831"/>
                  <a:gd name="T92" fmla="*/ 76 w 916"/>
                  <a:gd name="T93" fmla="*/ 26 h 831"/>
                  <a:gd name="T94" fmla="*/ 122 w 916"/>
                  <a:gd name="T95" fmla="*/ 34 h 831"/>
                  <a:gd name="T96" fmla="*/ 167 w 916"/>
                  <a:gd name="T97" fmla="*/ 41 h 831"/>
                  <a:gd name="T98" fmla="*/ 213 w 916"/>
                  <a:gd name="T99" fmla="*/ 53 h 831"/>
                  <a:gd name="T100" fmla="*/ 266 w 916"/>
                  <a:gd name="T101" fmla="*/ 60 h 831"/>
                  <a:gd name="T102" fmla="*/ 316 w 916"/>
                  <a:gd name="T103" fmla="*/ 72 h 831"/>
                  <a:gd name="T104" fmla="*/ 369 w 916"/>
                  <a:gd name="T105" fmla="*/ 83 h 831"/>
                  <a:gd name="T106" fmla="*/ 418 w 916"/>
                  <a:gd name="T107" fmla="*/ 98 h 831"/>
                  <a:gd name="T108" fmla="*/ 472 w 916"/>
                  <a:gd name="T109" fmla="*/ 113 h 831"/>
                  <a:gd name="T110" fmla="*/ 525 w 916"/>
                  <a:gd name="T111" fmla="*/ 129 h 831"/>
                  <a:gd name="T112" fmla="*/ 574 w 916"/>
                  <a:gd name="T113" fmla="*/ 148 h 831"/>
                  <a:gd name="T114" fmla="*/ 624 w 916"/>
                  <a:gd name="T115" fmla="*/ 170 h 831"/>
                  <a:gd name="T116" fmla="*/ 673 w 916"/>
                  <a:gd name="T117" fmla="*/ 197 h 831"/>
                  <a:gd name="T118" fmla="*/ 719 w 916"/>
                  <a:gd name="T119" fmla="*/ 224 h 831"/>
                  <a:gd name="T120" fmla="*/ 761 w 916"/>
                  <a:gd name="T121" fmla="*/ 254 h 83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6"/>
                  <a:gd name="T184" fmla="*/ 0 h 831"/>
                  <a:gd name="T185" fmla="*/ 916 w 916"/>
                  <a:gd name="T186" fmla="*/ 831 h 83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6" h="831">
                    <a:moveTo>
                      <a:pt x="761" y="254"/>
                    </a:moveTo>
                    <a:lnTo>
                      <a:pt x="802" y="300"/>
                    </a:lnTo>
                    <a:lnTo>
                      <a:pt x="829" y="353"/>
                    </a:lnTo>
                    <a:lnTo>
                      <a:pt x="840" y="410"/>
                    </a:lnTo>
                    <a:lnTo>
                      <a:pt x="840" y="470"/>
                    </a:lnTo>
                    <a:lnTo>
                      <a:pt x="833" y="520"/>
                    </a:lnTo>
                    <a:lnTo>
                      <a:pt x="818" y="562"/>
                    </a:lnTo>
                    <a:lnTo>
                      <a:pt x="791" y="603"/>
                    </a:lnTo>
                    <a:lnTo>
                      <a:pt x="764" y="637"/>
                    </a:lnTo>
                    <a:lnTo>
                      <a:pt x="730" y="675"/>
                    </a:lnTo>
                    <a:lnTo>
                      <a:pt x="696" y="706"/>
                    </a:lnTo>
                    <a:lnTo>
                      <a:pt x="662" y="740"/>
                    </a:lnTo>
                    <a:lnTo>
                      <a:pt x="627" y="774"/>
                    </a:lnTo>
                    <a:lnTo>
                      <a:pt x="620" y="786"/>
                    </a:lnTo>
                    <a:lnTo>
                      <a:pt x="620" y="797"/>
                    </a:lnTo>
                    <a:lnTo>
                      <a:pt x="620" y="808"/>
                    </a:lnTo>
                    <a:lnTo>
                      <a:pt x="627" y="820"/>
                    </a:lnTo>
                    <a:lnTo>
                      <a:pt x="639" y="827"/>
                    </a:lnTo>
                    <a:lnTo>
                      <a:pt x="654" y="831"/>
                    </a:lnTo>
                    <a:lnTo>
                      <a:pt x="666" y="827"/>
                    </a:lnTo>
                    <a:lnTo>
                      <a:pt x="677" y="820"/>
                    </a:lnTo>
                    <a:lnTo>
                      <a:pt x="753" y="770"/>
                    </a:lnTo>
                    <a:lnTo>
                      <a:pt x="818" y="706"/>
                    </a:lnTo>
                    <a:lnTo>
                      <a:pt x="867" y="634"/>
                    </a:lnTo>
                    <a:lnTo>
                      <a:pt x="901" y="550"/>
                    </a:lnTo>
                    <a:lnTo>
                      <a:pt x="916" y="467"/>
                    </a:lnTo>
                    <a:lnTo>
                      <a:pt x="909" y="379"/>
                    </a:lnTo>
                    <a:lnTo>
                      <a:pt x="878" y="300"/>
                    </a:lnTo>
                    <a:lnTo>
                      <a:pt x="818" y="227"/>
                    </a:lnTo>
                    <a:lnTo>
                      <a:pt x="772" y="189"/>
                    </a:lnTo>
                    <a:lnTo>
                      <a:pt x="719" y="159"/>
                    </a:lnTo>
                    <a:lnTo>
                      <a:pt x="662" y="129"/>
                    </a:lnTo>
                    <a:lnTo>
                      <a:pt x="597" y="102"/>
                    </a:lnTo>
                    <a:lnTo>
                      <a:pt x="532" y="75"/>
                    </a:lnTo>
                    <a:lnTo>
                      <a:pt x="468" y="56"/>
                    </a:lnTo>
                    <a:lnTo>
                      <a:pt x="399" y="41"/>
                    </a:lnTo>
                    <a:lnTo>
                      <a:pt x="335" y="26"/>
                    </a:lnTo>
                    <a:lnTo>
                      <a:pt x="270" y="15"/>
                    </a:lnTo>
                    <a:lnTo>
                      <a:pt x="213" y="7"/>
                    </a:lnTo>
                    <a:lnTo>
                      <a:pt x="156" y="0"/>
                    </a:lnTo>
                    <a:lnTo>
                      <a:pt x="110" y="0"/>
                    </a:lnTo>
                    <a:lnTo>
                      <a:pt x="69" y="0"/>
                    </a:lnTo>
                    <a:lnTo>
                      <a:pt x="34" y="0"/>
                    </a:lnTo>
                    <a:lnTo>
                      <a:pt x="12" y="7"/>
                    </a:lnTo>
                    <a:lnTo>
                      <a:pt x="0" y="15"/>
                    </a:lnTo>
                    <a:lnTo>
                      <a:pt x="38" y="22"/>
                    </a:lnTo>
                    <a:lnTo>
                      <a:pt x="76" y="26"/>
                    </a:lnTo>
                    <a:lnTo>
                      <a:pt x="122" y="34"/>
                    </a:lnTo>
                    <a:lnTo>
                      <a:pt x="167" y="41"/>
                    </a:lnTo>
                    <a:lnTo>
                      <a:pt x="213" y="53"/>
                    </a:lnTo>
                    <a:lnTo>
                      <a:pt x="266" y="60"/>
                    </a:lnTo>
                    <a:lnTo>
                      <a:pt x="316" y="72"/>
                    </a:lnTo>
                    <a:lnTo>
                      <a:pt x="369" y="83"/>
                    </a:lnTo>
                    <a:lnTo>
                      <a:pt x="418" y="98"/>
                    </a:lnTo>
                    <a:lnTo>
                      <a:pt x="472" y="113"/>
                    </a:lnTo>
                    <a:lnTo>
                      <a:pt x="525" y="129"/>
                    </a:lnTo>
                    <a:lnTo>
                      <a:pt x="574" y="148"/>
                    </a:lnTo>
                    <a:lnTo>
                      <a:pt x="624" y="170"/>
                    </a:lnTo>
                    <a:lnTo>
                      <a:pt x="673" y="197"/>
                    </a:lnTo>
                    <a:lnTo>
                      <a:pt x="719" y="224"/>
                    </a:lnTo>
                    <a:lnTo>
                      <a:pt x="761" y="254"/>
                    </a:lnTo>
                    <a:close/>
                  </a:path>
                </a:pathLst>
              </a:custGeom>
              <a:solidFill>
                <a:srgbClr val="C9E8FF"/>
              </a:solidFill>
              <a:ln w="9525">
                <a:noFill/>
                <a:round/>
                <a:headEnd/>
                <a:tailEnd/>
              </a:ln>
            </p:spPr>
            <p:txBody>
              <a:bodyPr/>
              <a:lstStyle/>
              <a:p>
                <a:endParaRPr lang="en-US"/>
              </a:p>
            </p:txBody>
          </p:sp>
          <p:sp>
            <p:nvSpPr>
              <p:cNvPr id="2447" name="Freeform 2346"/>
              <p:cNvSpPr>
                <a:spLocks noChangeAspect="1"/>
              </p:cNvSpPr>
              <p:nvPr/>
            </p:nvSpPr>
            <p:spPr bwMode="auto">
              <a:xfrm>
                <a:off x="455" y="16758"/>
                <a:ext cx="373" cy="786"/>
              </a:xfrm>
              <a:custGeom>
                <a:avLst/>
                <a:gdLst>
                  <a:gd name="T0" fmla="*/ 0 w 373"/>
                  <a:gd name="T1" fmla="*/ 429 h 786"/>
                  <a:gd name="T2" fmla="*/ 0 w 373"/>
                  <a:gd name="T3" fmla="*/ 494 h 786"/>
                  <a:gd name="T4" fmla="*/ 16 w 373"/>
                  <a:gd name="T5" fmla="*/ 554 h 786"/>
                  <a:gd name="T6" fmla="*/ 42 w 373"/>
                  <a:gd name="T7" fmla="*/ 611 h 786"/>
                  <a:gd name="T8" fmla="*/ 80 w 373"/>
                  <a:gd name="T9" fmla="*/ 661 h 786"/>
                  <a:gd name="T10" fmla="*/ 126 w 373"/>
                  <a:gd name="T11" fmla="*/ 703 h 786"/>
                  <a:gd name="T12" fmla="*/ 179 w 373"/>
                  <a:gd name="T13" fmla="*/ 741 h 786"/>
                  <a:gd name="T14" fmla="*/ 240 w 373"/>
                  <a:gd name="T15" fmla="*/ 767 h 786"/>
                  <a:gd name="T16" fmla="*/ 301 w 373"/>
                  <a:gd name="T17" fmla="*/ 782 h 786"/>
                  <a:gd name="T18" fmla="*/ 320 w 373"/>
                  <a:gd name="T19" fmla="*/ 786 h 786"/>
                  <a:gd name="T20" fmla="*/ 339 w 373"/>
                  <a:gd name="T21" fmla="*/ 778 h 786"/>
                  <a:gd name="T22" fmla="*/ 354 w 373"/>
                  <a:gd name="T23" fmla="*/ 767 h 786"/>
                  <a:gd name="T24" fmla="*/ 361 w 373"/>
                  <a:gd name="T25" fmla="*/ 752 h 786"/>
                  <a:gd name="T26" fmla="*/ 361 w 373"/>
                  <a:gd name="T27" fmla="*/ 733 h 786"/>
                  <a:gd name="T28" fmla="*/ 358 w 373"/>
                  <a:gd name="T29" fmla="*/ 714 h 786"/>
                  <a:gd name="T30" fmla="*/ 346 w 373"/>
                  <a:gd name="T31" fmla="*/ 699 h 786"/>
                  <a:gd name="T32" fmla="*/ 327 w 373"/>
                  <a:gd name="T33" fmla="*/ 691 h 786"/>
                  <a:gd name="T34" fmla="*/ 266 w 373"/>
                  <a:gd name="T35" fmla="*/ 668 h 786"/>
                  <a:gd name="T36" fmla="*/ 209 w 373"/>
                  <a:gd name="T37" fmla="*/ 638 h 786"/>
                  <a:gd name="T38" fmla="*/ 164 w 373"/>
                  <a:gd name="T39" fmla="*/ 596 h 786"/>
                  <a:gd name="T40" fmla="*/ 130 w 373"/>
                  <a:gd name="T41" fmla="*/ 551 h 786"/>
                  <a:gd name="T42" fmla="*/ 107 w 373"/>
                  <a:gd name="T43" fmla="*/ 494 h 786"/>
                  <a:gd name="T44" fmla="*/ 95 w 373"/>
                  <a:gd name="T45" fmla="*/ 433 h 786"/>
                  <a:gd name="T46" fmla="*/ 95 w 373"/>
                  <a:gd name="T47" fmla="*/ 368 h 786"/>
                  <a:gd name="T48" fmla="*/ 114 w 373"/>
                  <a:gd name="T49" fmla="*/ 300 h 786"/>
                  <a:gd name="T50" fmla="*/ 137 w 373"/>
                  <a:gd name="T51" fmla="*/ 251 h 786"/>
                  <a:gd name="T52" fmla="*/ 168 w 373"/>
                  <a:gd name="T53" fmla="*/ 205 h 786"/>
                  <a:gd name="T54" fmla="*/ 202 w 373"/>
                  <a:gd name="T55" fmla="*/ 163 h 786"/>
                  <a:gd name="T56" fmla="*/ 240 w 373"/>
                  <a:gd name="T57" fmla="*/ 125 h 786"/>
                  <a:gd name="T58" fmla="*/ 274 w 373"/>
                  <a:gd name="T59" fmla="*/ 91 h 786"/>
                  <a:gd name="T60" fmla="*/ 312 w 373"/>
                  <a:gd name="T61" fmla="*/ 61 h 786"/>
                  <a:gd name="T62" fmla="*/ 346 w 373"/>
                  <a:gd name="T63" fmla="*/ 30 h 786"/>
                  <a:gd name="T64" fmla="*/ 373 w 373"/>
                  <a:gd name="T65" fmla="*/ 4 h 786"/>
                  <a:gd name="T66" fmla="*/ 346 w 373"/>
                  <a:gd name="T67" fmla="*/ 0 h 786"/>
                  <a:gd name="T68" fmla="*/ 304 w 373"/>
                  <a:gd name="T69" fmla="*/ 19 h 786"/>
                  <a:gd name="T70" fmla="*/ 247 w 373"/>
                  <a:gd name="T71" fmla="*/ 61 h 786"/>
                  <a:gd name="T72" fmla="*/ 183 w 373"/>
                  <a:gd name="T73" fmla="*/ 118 h 786"/>
                  <a:gd name="T74" fmla="*/ 122 w 373"/>
                  <a:gd name="T75" fmla="*/ 190 h 786"/>
                  <a:gd name="T76" fmla="*/ 65 w 373"/>
                  <a:gd name="T77" fmla="*/ 266 h 786"/>
                  <a:gd name="T78" fmla="*/ 23 w 373"/>
                  <a:gd name="T79" fmla="*/ 349 h 786"/>
                  <a:gd name="T80" fmla="*/ 0 w 373"/>
                  <a:gd name="T81" fmla="*/ 429 h 78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6"/>
                  <a:gd name="T125" fmla="*/ 373 w 373"/>
                  <a:gd name="T126" fmla="*/ 786 h 78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6">
                    <a:moveTo>
                      <a:pt x="0" y="429"/>
                    </a:moveTo>
                    <a:lnTo>
                      <a:pt x="0" y="494"/>
                    </a:lnTo>
                    <a:lnTo>
                      <a:pt x="16" y="554"/>
                    </a:lnTo>
                    <a:lnTo>
                      <a:pt x="42" y="611"/>
                    </a:lnTo>
                    <a:lnTo>
                      <a:pt x="80" y="661"/>
                    </a:lnTo>
                    <a:lnTo>
                      <a:pt x="126" y="703"/>
                    </a:lnTo>
                    <a:lnTo>
                      <a:pt x="179" y="741"/>
                    </a:lnTo>
                    <a:lnTo>
                      <a:pt x="240" y="767"/>
                    </a:lnTo>
                    <a:lnTo>
                      <a:pt x="301" y="782"/>
                    </a:lnTo>
                    <a:lnTo>
                      <a:pt x="320" y="786"/>
                    </a:lnTo>
                    <a:lnTo>
                      <a:pt x="339" y="778"/>
                    </a:lnTo>
                    <a:lnTo>
                      <a:pt x="354" y="767"/>
                    </a:lnTo>
                    <a:lnTo>
                      <a:pt x="361" y="752"/>
                    </a:lnTo>
                    <a:lnTo>
                      <a:pt x="361" y="733"/>
                    </a:lnTo>
                    <a:lnTo>
                      <a:pt x="358" y="714"/>
                    </a:lnTo>
                    <a:lnTo>
                      <a:pt x="346" y="699"/>
                    </a:lnTo>
                    <a:lnTo>
                      <a:pt x="327" y="691"/>
                    </a:lnTo>
                    <a:lnTo>
                      <a:pt x="266" y="668"/>
                    </a:lnTo>
                    <a:lnTo>
                      <a:pt x="209" y="638"/>
                    </a:lnTo>
                    <a:lnTo>
                      <a:pt x="164" y="596"/>
                    </a:lnTo>
                    <a:lnTo>
                      <a:pt x="130" y="551"/>
                    </a:lnTo>
                    <a:lnTo>
                      <a:pt x="107" y="494"/>
                    </a:lnTo>
                    <a:lnTo>
                      <a:pt x="95" y="433"/>
                    </a:lnTo>
                    <a:lnTo>
                      <a:pt x="95" y="368"/>
                    </a:lnTo>
                    <a:lnTo>
                      <a:pt x="114" y="300"/>
                    </a:lnTo>
                    <a:lnTo>
                      <a:pt x="137" y="251"/>
                    </a:lnTo>
                    <a:lnTo>
                      <a:pt x="168" y="205"/>
                    </a:lnTo>
                    <a:lnTo>
                      <a:pt x="202" y="163"/>
                    </a:lnTo>
                    <a:lnTo>
                      <a:pt x="240" y="125"/>
                    </a:lnTo>
                    <a:lnTo>
                      <a:pt x="274" y="91"/>
                    </a:lnTo>
                    <a:lnTo>
                      <a:pt x="312" y="61"/>
                    </a:lnTo>
                    <a:lnTo>
                      <a:pt x="346" y="30"/>
                    </a:lnTo>
                    <a:lnTo>
                      <a:pt x="373" y="4"/>
                    </a:lnTo>
                    <a:lnTo>
                      <a:pt x="346" y="0"/>
                    </a:lnTo>
                    <a:lnTo>
                      <a:pt x="304" y="19"/>
                    </a:lnTo>
                    <a:lnTo>
                      <a:pt x="247" y="61"/>
                    </a:lnTo>
                    <a:lnTo>
                      <a:pt x="183" y="118"/>
                    </a:lnTo>
                    <a:lnTo>
                      <a:pt x="122" y="190"/>
                    </a:lnTo>
                    <a:lnTo>
                      <a:pt x="65" y="266"/>
                    </a:lnTo>
                    <a:lnTo>
                      <a:pt x="23" y="349"/>
                    </a:lnTo>
                    <a:lnTo>
                      <a:pt x="0" y="429"/>
                    </a:lnTo>
                    <a:close/>
                  </a:path>
                </a:pathLst>
              </a:custGeom>
              <a:solidFill>
                <a:srgbClr val="C9E8FF"/>
              </a:solidFill>
              <a:ln w="9525">
                <a:noFill/>
                <a:round/>
                <a:headEnd/>
                <a:tailEnd/>
              </a:ln>
            </p:spPr>
            <p:txBody>
              <a:bodyPr/>
              <a:lstStyle/>
              <a:p>
                <a:endParaRPr lang="en-US"/>
              </a:p>
            </p:txBody>
          </p:sp>
          <p:sp>
            <p:nvSpPr>
              <p:cNvPr id="2448" name="Freeform 2347"/>
              <p:cNvSpPr>
                <a:spLocks noChangeAspect="1"/>
              </p:cNvSpPr>
              <p:nvPr/>
            </p:nvSpPr>
            <p:spPr bwMode="auto">
              <a:xfrm>
                <a:off x="3079" y="16318"/>
                <a:ext cx="798" cy="1025"/>
              </a:xfrm>
              <a:custGeom>
                <a:avLst/>
                <a:gdLst>
                  <a:gd name="T0" fmla="*/ 673 w 798"/>
                  <a:gd name="T1" fmla="*/ 410 h 1025"/>
                  <a:gd name="T2" fmla="*/ 711 w 798"/>
                  <a:gd name="T3" fmla="*/ 474 h 1025"/>
                  <a:gd name="T4" fmla="*/ 730 w 798"/>
                  <a:gd name="T5" fmla="*/ 543 h 1025"/>
                  <a:gd name="T6" fmla="*/ 718 w 798"/>
                  <a:gd name="T7" fmla="*/ 619 h 1025"/>
                  <a:gd name="T8" fmla="*/ 677 w 798"/>
                  <a:gd name="T9" fmla="*/ 691 h 1025"/>
                  <a:gd name="T10" fmla="*/ 612 w 798"/>
                  <a:gd name="T11" fmla="*/ 755 h 1025"/>
                  <a:gd name="T12" fmla="*/ 540 w 798"/>
                  <a:gd name="T13" fmla="*/ 812 h 1025"/>
                  <a:gd name="T14" fmla="*/ 464 w 798"/>
                  <a:gd name="T15" fmla="*/ 873 h 1025"/>
                  <a:gd name="T16" fmla="*/ 418 w 798"/>
                  <a:gd name="T17" fmla="*/ 919 h 1025"/>
                  <a:gd name="T18" fmla="*/ 403 w 798"/>
                  <a:gd name="T19" fmla="*/ 949 h 1025"/>
                  <a:gd name="T20" fmla="*/ 391 w 798"/>
                  <a:gd name="T21" fmla="*/ 979 h 1025"/>
                  <a:gd name="T22" fmla="*/ 395 w 798"/>
                  <a:gd name="T23" fmla="*/ 1010 h 1025"/>
                  <a:gd name="T24" fmla="*/ 422 w 798"/>
                  <a:gd name="T25" fmla="*/ 1025 h 1025"/>
                  <a:gd name="T26" fmla="*/ 452 w 798"/>
                  <a:gd name="T27" fmla="*/ 1021 h 1025"/>
                  <a:gd name="T28" fmla="*/ 502 w 798"/>
                  <a:gd name="T29" fmla="*/ 968 h 1025"/>
                  <a:gd name="T30" fmla="*/ 585 w 798"/>
                  <a:gd name="T31" fmla="*/ 888 h 1025"/>
                  <a:gd name="T32" fmla="*/ 673 w 798"/>
                  <a:gd name="T33" fmla="*/ 812 h 1025"/>
                  <a:gd name="T34" fmla="*/ 749 w 798"/>
                  <a:gd name="T35" fmla="*/ 725 h 1025"/>
                  <a:gd name="T36" fmla="*/ 794 w 798"/>
                  <a:gd name="T37" fmla="*/ 619 h 1025"/>
                  <a:gd name="T38" fmla="*/ 787 w 798"/>
                  <a:gd name="T39" fmla="*/ 505 h 1025"/>
                  <a:gd name="T40" fmla="*/ 737 w 798"/>
                  <a:gd name="T41" fmla="*/ 398 h 1025"/>
                  <a:gd name="T42" fmla="*/ 654 w 798"/>
                  <a:gd name="T43" fmla="*/ 311 h 1025"/>
                  <a:gd name="T44" fmla="*/ 574 w 798"/>
                  <a:gd name="T45" fmla="*/ 246 h 1025"/>
                  <a:gd name="T46" fmla="*/ 494 w 798"/>
                  <a:gd name="T47" fmla="*/ 197 h 1025"/>
                  <a:gd name="T48" fmla="*/ 410 w 798"/>
                  <a:gd name="T49" fmla="*/ 144 h 1025"/>
                  <a:gd name="T50" fmla="*/ 319 w 798"/>
                  <a:gd name="T51" fmla="*/ 94 h 1025"/>
                  <a:gd name="T52" fmla="*/ 235 w 798"/>
                  <a:gd name="T53" fmla="*/ 53 h 1025"/>
                  <a:gd name="T54" fmla="*/ 152 w 798"/>
                  <a:gd name="T55" fmla="*/ 22 h 1025"/>
                  <a:gd name="T56" fmla="*/ 80 w 798"/>
                  <a:gd name="T57" fmla="*/ 3 h 1025"/>
                  <a:gd name="T58" fmla="*/ 23 w 798"/>
                  <a:gd name="T59" fmla="*/ 3 h 1025"/>
                  <a:gd name="T60" fmla="*/ 26 w 798"/>
                  <a:gd name="T61" fmla="*/ 19 h 1025"/>
                  <a:gd name="T62" fmla="*/ 91 w 798"/>
                  <a:gd name="T63" fmla="*/ 45 h 1025"/>
                  <a:gd name="T64" fmla="*/ 167 w 798"/>
                  <a:gd name="T65" fmla="*/ 79 h 1025"/>
                  <a:gd name="T66" fmla="*/ 255 w 798"/>
                  <a:gd name="T67" fmla="*/ 121 h 1025"/>
                  <a:gd name="T68" fmla="*/ 346 w 798"/>
                  <a:gd name="T69" fmla="*/ 170 h 1025"/>
                  <a:gd name="T70" fmla="*/ 437 w 798"/>
                  <a:gd name="T71" fmla="*/ 227 h 1025"/>
                  <a:gd name="T72" fmla="*/ 528 w 798"/>
                  <a:gd name="T73" fmla="*/ 288 h 1025"/>
                  <a:gd name="T74" fmla="*/ 608 w 798"/>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8"/>
                  <a:gd name="T115" fmla="*/ 0 h 1025"/>
                  <a:gd name="T116" fmla="*/ 798 w 798"/>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8" h="1025">
                    <a:moveTo>
                      <a:pt x="646" y="383"/>
                    </a:moveTo>
                    <a:lnTo>
                      <a:pt x="673" y="410"/>
                    </a:lnTo>
                    <a:lnTo>
                      <a:pt x="696" y="440"/>
                    </a:lnTo>
                    <a:lnTo>
                      <a:pt x="711" y="474"/>
                    </a:lnTo>
                    <a:lnTo>
                      <a:pt x="726" y="508"/>
                    </a:lnTo>
                    <a:lnTo>
                      <a:pt x="730" y="543"/>
                    </a:lnTo>
                    <a:lnTo>
                      <a:pt x="730" y="581"/>
                    </a:lnTo>
                    <a:lnTo>
                      <a:pt x="718" y="619"/>
                    </a:lnTo>
                    <a:lnTo>
                      <a:pt x="703" y="653"/>
                    </a:lnTo>
                    <a:lnTo>
                      <a:pt x="677" y="691"/>
                    </a:lnTo>
                    <a:lnTo>
                      <a:pt x="646" y="725"/>
                    </a:lnTo>
                    <a:lnTo>
                      <a:pt x="612" y="755"/>
                    </a:lnTo>
                    <a:lnTo>
                      <a:pt x="574" y="786"/>
                    </a:lnTo>
                    <a:lnTo>
                      <a:pt x="540" y="812"/>
                    </a:lnTo>
                    <a:lnTo>
                      <a:pt x="502" y="843"/>
                    </a:lnTo>
                    <a:lnTo>
                      <a:pt x="464" y="873"/>
                    </a:lnTo>
                    <a:lnTo>
                      <a:pt x="429" y="907"/>
                    </a:lnTo>
                    <a:lnTo>
                      <a:pt x="418" y="919"/>
                    </a:lnTo>
                    <a:lnTo>
                      <a:pt x="410" y="934"/>
                    </a:lnTo>
                    <a:lnTo>
                      <a:pt x="403" y="949"/>
                    </a:lnTo>
                    <a:lnTo>
                      <a:pt x="395" y="964"/>
                    </a:lnTo>
                    <a:lnTo>
                      <a:pt x="391" y="979"/>
                    </a:lnTo>
                    <a:lnTo>
                      <a:pt x="391" y="994"/>
                    </a:lnTo>
                    <a:lnTo>
                      <a:pt x="395" y="1010"/>
                    </a:lnTo>
                    <a:lnTo>
                      <a:pt x="407" y="1021"/>
                    </a:lnTo>
                    <a:lnTo>
                      <a:pt x="422" y="1025"/>
                    </a:lnTo>
                    <a:lnTo>
                      <a:pt x="437" y="1025"/>
                    </a:lnTo>
                    <a:lnTo>
                      <a:pt x="452" y="1021"/>
                    </a:lnTo>
                    <a:lnTo>
                      <a:pt x="464" y="1010"/>
                    </a:lnTo>
                    <a:lnTo>
                      <a:pt x="502" y="968"/>
                    </a:lnTo>
                    <a:lnTo>
                      <a:pt x="543" y="926"/>
                    </a:lnTo>
                    <a:lnTo>
                      <a:pt x="585" y="888"/>
                    </a:lnTo>
                    <a:lnTo>
                      <a:pt x="631" y="850"/>
                    </a:lnTo>
                    <a:lnTo>
                      <a:pt x="673" y="812"/>
                    </a:lnTo>
                    <a:lnTo>
                      <a:pt x="711" y="770"/>
                    </a:lnTo>
                    <a:lnTo>
                      <a:pt x="749" y="725"/>
                    </a:lnTo>
                    <a:lnTo>
                      <a:pt x="775" y="675"/>
                    </a:lnTo>
                    <a:lnTo>
                      <a:pt x="794" y="619"/>
                    </a:lnTo>
                    <a:lnTo>
                      <a:pt x="798" y="562"/>
                    </a:lnTo>
                    <a:lnTo>
                      <a:pt x="787" y="505"/>
                    </a:lnTo>
                    <a:lnTo>
                      <a:pt x="768" y="451"/>
                    </a:lnTo>
                    <a:lnTo>
                      <a:pt x="737" y="398"/>
                    </a:lnTo>
                    <a:lnTo>
                      <a:pt x="699" y="353"/>
                    </a:lnTo>
                    <a:lnTo>
                      <a:pt x="654" y="311"/>
                    </a:lnTo>
                    <a:lnTo>
                      <a:pt x="608" y="273"/>
                    </a:lnTo>
                    <a:lnTo>
                      <a:pt x="574" y="246"/>
                    </a:lnTo>
                    <a:lnTo>
                      <a:pt x="536" y="224"/>
                    </a:lnTo>
                    <a:lnTo>
                      <a:pt x="494" y="197"/>
                    </a:lnTo>
                    <a:lnTo>
                      <a:pt x="452" y="170"/>
                    </a:lnTo>
                    <a:lnTo>
                      <a:pt x="410" y="144"/>
                    </a:lnTo>
                    <a:lnTo>
                      <a:pt x="365" y="117"/>
                    </a:lnTo>
                    <a:lnTo>
                      <a:pt x="319" y="94"/>
                    </a:lnTo>
                    <a:lnTo>
                      <a:pt x="277" y="72"/>
                    </a:lnTo>
                    <a:lnTo>
                      <a:pt x="235" y="53"/>
                    </a:lnTo>
                    <a:lnTo>
                      <a:pt x="194" y="34"/>
                    </a:lnTo>
                    <a:lnTo>
                      <a:pt x="152" y="22"/>
                    </a:lnTo>
                    <a:lnTo>
                      <a:pt x="114" y="11"/>
                    </a:lnTo>
                    <a:lnTo>
                      <a:pt x="80" y="3"/>
                    </a:lnTo>
                    <a:lnTo>
                      <a:pt x="49" y="0"/>
                    </a:lnTo>
                    <a:lnTo>
                      <a:pt x="23" y="3"/>
                    </a:lnTo>
                    <a:lnTo>
                      <a:pt x="0" y="11"/>
                    </a:lnTo>
                    <a:lnTo>
                      <a:pt x="26" y="19"/>
                    </a:lnTo>
                    <a:lnTo>
                      <a:pt x="57" y="30"/>
                    </a:lnTo>
                    <a:lnTo>
                      <a:pt x="91" y="45"/>
                    </a:lnTo>
                    <a:lnTo>
                      <a:pt x="125" y="60"/>
                    </a:lnTo>
                    <a:lnTo>
                      <a:pt x="167" y="79"/>
                    </a:lnTo>
                    <a:lnTo>
                      <a:pt x="209" y="98"/>
                    </a:lnTo>
                    <a:lnTo>
                      <a:pt x="255" y="121"/>
                    </a:lnTo>
                    <a:lnTo>
                      <a:pt x="300" y="144"/>
                    </a:lnTo>
                    <a:lnTo>
                      <a:pt x="346" y="170"/>
                    </a:lnTo>
                    <a:lnTo>
                      <a:pt x="391" y="197"/>
                    </a:lnTo>
                    <a:lnTo>
                      <a:pt x="437" y="227"/>
                    </a:lnTo>
                    <a:lnTo>
                      <a:pt x="483" y="258"/>
                    </a:lnTo>
                    <a:lnTo>
                      <a:pt x="528" y="288"/>
                    </a:lnTo>
                    <a:lnTo>
                      <a:pt x="570" y="319"/>
                    </a:lnTo>
                    <a:lnTo>
                      <a:pt x="608" y="349"/>
                    </a:lnTo>
                    <a:lnTo>
                      <a:pt x="646" y="383"/>
                    </a:lnTo>
                    <a:close/>
                  </a:path>
                </a:pathLst>
              </a:custGeom>
              <a:solidFill>
                <a:srgbClr val="C9E8FF"/>
              </a:solidFill>
              <a:ln w="9525">
                <a:noFill/>
                <a:round/>
                <a:headEnd/>
                <a:tailEnd/>
              </a:ln>
            </p:spPr>
            <p:txBody>
              <a:bodyPr/>
              <a:lstStyle/>
              <a:p>
                <a:endParaRPr lang="en-US"/>
              </a:p>
            </p:txBody>
          </p:sp>
          <p:sp>
            <p:nvSpPr>
              <p:cNvPr id="2449" name="Freeform 2348"/>
              <p:cNvSpPr>
                <a:spLocks noChangeAspect="1"/>
              </p:cNvSpPr>
              <p:nvPr/>
            </p:nvSpPr>
            <p:spPr bwMode="auto">
              <a:xfrm>
                <a:off x="2197" y="17517"/>
                <a:ext cx="270" cy="619"/>
              </a:xfrm>
              <a:custGeom>
                <a:avLst/>
                <a:gdLst>
                  <a:gd name="T0" fmla="*/ 102 w 270"/>
                  <a:gd name="T1" fmla="*/ 46 h 619"/>
                  <a:gd name="T2" fmla="*/ 95 w 270"/>
                  <a:gd name="T3" fmla="*/ 27 h 619"/>
                  <a:gd name="T4" fmla="*/ 83 w 270"/>
                  <a:gd name="T5" fmla="*/ 12 h 619"/>
                  <a:gd name="T6" fmla="*/ 64 w 270"/>
                  <a:gd name="T7" fmla="*/ 4 h 619"/>
                  <a:gd name="T8" fmla="*/ 45 w 270"/>
                  <a:gd name="T9" fmla="*/ 0 h 619"/>
                  <a:gd name="T10" fmla="*/ 26 w 270"/>
                  <a:gd name="T11" fmla="*/ 8 h 619"/>
                  <a:gd name="T12" fmla="*/ 11 w 270"/>
                  <a:gd name="T13" fmla="*/ 19 h 619"/>
                  <a:gd name="T14" fmla="*/ 0 w 270"/>
                  <a:gd name="T15" fmla="*/ 38 h 619"/>
                  <a:gd name="T16" fmla="*/ 0 w 270"/>
                  <a:gd name="T17" fmla="*/ 57 h 619"/>
                  <a:gd name="T18" fmla="*/ 19 w 270"/>
                  <a:gd name="T19" fmla="*/ 141 h 619"/>
                  <a:gd name="T20" fmla="*/ 49 w 270"/>
                  <a:gd name="T21" fmla="*/ 236 h 619"/>
                  <a:gd name="T22" fmla="*/ 87 w 270"/>
                  <a:gd name="T23" fmla="*/ 331 h 619"/>
                  <a:gd name="T24" fmla="*/ 133 w 270"/>
                  <a:gd name="T25" fmla="*/ 422 h 619"/>
                  <a:gd name="T26" fmla="*/ 178 w 270"/>
                  <a:gd name="T27" fmla="*/ 502 h 619"/>
                  <a:gd name="T28" fmla="*/ 220 w 270"/>
                  <a:gd name="T29" fmla="*/ 566 h 619"/>
                  <a:gd name="T30" fmla="*/ 251 w 270"/>
                  <a:gd name="T31" fmla="*/ 608 h 619"/>
                  <a:gd name="T32" fmla="*/ 270 w 270"/>
                  <a:gd name="T33" fmla="*/ 619 h 619"/>
                  <a:gd name="T34" fmla="*/ 262 w 270"/>
                  <a:gd name="T35" fmla="*/ 578 h 619"/>
                  <a:gd name="T36" fmla="*/ 243 w 270"/>
                  <a:gd name="T37" fmla="*/ 525 h 619"/>
                  <a:gd name="T38" fmla="*/ 220 w 270"/>
                  <a:gd name="T39" fmla="*/ 456 h 619"/>
                  <a:gd name="T40" fmla="*/ 194 w 270"/>
                  <a:gd name="T41" fmla="*/ 376 h 619"/>
                  <a:gd name="T42" fmla="*/ 167 w 270"/>
                  <a:gd name="T43" fmla="*/ 293 h 619"/>
                  <a:gd name="T44" fmla="*/ 140 w 270"/>
                  <a:gd name="T45" fmla="*/ 209 h 619"/>
                  <a:gd name="T46" fmla="*/ 118 w 270"/>
                  <a:gd name="T47" fmla="*/ 126 h 619"/>
                  <a:gd name="T48" fmla="*/ 102 w 270"/>
                  <a:gd name="T49" fmla="*/ 46 h 6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70"/>
                  <a:gd name="T76" fmla="*/ 0 h 619"/>
                  <a:gd name="T77" fmla="*/ 270 w 270"/>
                  <a:gd name="T78" fmla="*/ 619 h 6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70" h="619">
                    <a:moveTo>
                      <a:pt x="102" y="46"/>
                    </a:moveTo>
                    <a:lnTo>
                      <a:pt x="95" y="27"/>
                    </a:lnTo>
                    <a:lnTo>
                      <a:pt x="83" y="12"/>
                    </a:lnTo>
                    <a:lnTo>
                      <a:pt x="64" y="4"/>
                    </a:lnTo>
                    <a:lnTo>
                      <a:pt x="45" y="0"/>
                    </a:lnTo>
                    <a:lnTo>
                      <a:pt x="26" y="8"/>
                    </a:lnTo>
                    <a:lnTo>
                      <a:pt x="11" y="19"/>
                    </a:lnTo>
                    <a:lnTo>
                      <a:pt x="0" y="38"/>
                    </a:lnTo>
                    <a:lnTo>
                      <a:pt x="0" y="57"/>
                    </a:lnTo>
                    <a:lnTo>
                      <a:pt x="19" y="141"/>
                    </a:lnTo>
                    <a:lnTo>
                      <a:pt x="49" y="236"/>
                    </a:lnTo>
                    <a:lnTo>
                      <a:pt x="87" y="331"/>
                    </a:lnTo>
                    <a:lnTo>
                      <a:pt x="133" y="422"/>
                    </a:lnTo>
                    <a:lnTo>
                      <a:pt x="178" y="502"/>
                    </a:lnTo>
                    <a:lnTo>
                      <a:pt x="220" y="566"/>
                    </a:lnTo>
                    <a:lnTo>
                      <a:pt x="251" y="608"/>
                    </a:lnTo>
                    <a:lnTo>
                      <a:pt x="270" y="619"/>
                    </a:lnTo>
                    <a:lnTo>
                      <a:pt x="262" y="578"/>
                    </a:lnTo>
                    <a:lnTo>
                      <a:pt x="243" y="525"/>
                    </a:lnTo>
                    <a:lnTo>
                      <a:pt x="220" y="456"/>
                    </a:lnTo>
                    <a:lnTo>
                      <a:pt x="194" y="376"/>
                    </a:lnTo>
                    <a:lnTo>
                      <a:pt x="167" y="293"/>
                    </a:lnTo>
                    <a:lnTo>
                      <a:pt x="140" y="209"/>
                    </a:lnTo>
                    <a:lnTo>
                      <a:pt x="118" y="126"/>
                    </a:lnTo>
                    <a:lnTo>
                      <a:pt x="102" y="46"/>
                    </a:lnTo>
                    <a:close/>
                  </a:path>
                </a:pathLst>
              </a:custGeom>
              <a:solidFill>
                <a:srgbClr val="000000"/>
              </a:solidFill>
              <a:ln w="9525">
                <a:noFill/>
                <a:round/>
                <a:headEnd/>
                <a:tailEnd/>
              </a:ln>
            </p:spPr>
            <p:txBody>
              <a:bodyPr/>
              <a:lstStyle/>
              <a:p>
                <a:endParaRPr lang="en-US"/>
              </a:p>
            </p:txBody>
          </p:sp>
          <p:sp>
            <p:nvSpPr>
              <p:cNvPr id="2450" name="Freeform 2349"/>
              <p:cNvSpPr>
                <a:spLocks noChangeAspect="1"/>
              </p:cNvSpPr>
              <p:nvPr/>
            </p:nvSpPr>
            <p:spPr bwMode="auto">
              <a:xfrm>
                <a:off x="2079" y="17187"/>
                <a:ext cx="140" cy="312"/>
              </a:xfrm>
              <a:custGeom>
                <a:avLst/>
                <a:gdLst>
                  <a:gd name="T0" fmla="*/ 72 w 140"/>
                  <a:gd name="T1" fmla="*/ 34 h 312"/>
                  <a:gd name="T2" fmla="*/ 68 w 140"/>
                  <a:gd name="T3" fmla="*/ 19 h 312"/>
                  <a:gd name="T4" fmla="*/ 57 w 140"/>
                  <a:gd name="T5" fmla="*/ 8 h 312"/>
                  <a:gd name="T6" fmla="*/ 45 w 140"/>
                  <a:gd name="T7" fmla="*/ 0 h 312"/>
                  <a:gd name="T8" fmla="*/ 30 w 140"/>
                  <a:gd name="T9" fmla="*/ 0 h 312"/>
                  <a:gd name="T10" fmla="*/ 19 w 140"/>
                  <a:gd name="T11" fmla="*/ 4 h 312"/>
                  <a:gd name="T12" fmla="*/ 7 w 140"/>
                  <a:gd name="T13" fmla="*/ 12 h 312"/>
                  <a:gd name="T14" fmla="*/ 0 w 140"/>
                  <a:gd name="T15" fmla="*/ 23 h 312"/>
                  <a:gd name="T16" fmla="*/ 0 w 140"/>
                  <a:gd name="T17" fmla="*/ 38 h 312"/>
                  <a:gd name="T18" fmla="*/ 0 w 140"/>
                  <a:gd name="T19" fmla="*/ 80 h 312"/>
                  <a:gd name="T20" fmla="*/ 11 w 140"/>
                  <a:gd name="T21" fmla="*/ 125 h 312"/>
                  <a:gd name="T22" fmla="*/ 26 w 140"/>
                  <a:gd name="T23" fmla="*/ 171 h 312"/>
                  <a:gd name="T24" fmla="*/ 45 w 140"/>
                  <a:gd name="T25" fmla="*/ 217 h 312"/>
                  <a:gd name="T26" fmla="*/ 68 w 140"/>
                  <a:gd name="T27" fmla="*/ 258 h 312"/>
                  <a:gd name="T28" fmla="*/ 91 w 140"/>
                  <a:gd name="T29" fmla="*/ 289 h 312"/>
                  <a:gd name="T30" fmla="*/ 118 w 140"/>
                  <a:gd name="T31" fmla="*/ 308 h 312"/>
                  <a:gd name="T32" fmla="*/ 137 w 140"/>
                  <a:gd name="T33" fmla="*/ 312 h 312"/>
                  <a:gd name="T34" fmla="*/ 140 w 140"/>
                  <a:gd name="T35" fmla="*/ 251 h 312"/>
                  <a:gd name="T36" fmla="*/ 121 w 140"/>
                  <a:gd name="T37" fmla="*/ 179 h 312"/>
                  <a:gd name="T38" fmla="*/ 99 w 140"/>
                  <a:gd name="T39" fmla="*/ 106 h 312"/>
                  <a:gd name="T40" fmla="*/ 72 w 140"/>
                  <a:gd name="T41" fmla="*/ 34 h 31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0"/>
                  <a:gd name="T64" fmla="*/ 0 h 312"/>
                  <a:gd name="T65" fmla="*/ 140 w 140"/>
                  <a:gd name="T66" fmla="*/ 312 h 31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0" h="312">
                    <a:moveTo>
                      <a:pt x="72" y="34"/>
                    </a:moveTo>
                    <a:lnTo>
                      <a:pt x="68" y="19"/>
                    </a:lnTo>
                    <a:lnTo>
                      <a:pt x="57" y="8"/>
                    </a:lnTo>
                    <a:lnTo>
                      <a:pt x="45" y="0"/>
                    </a:lnTo>
                    <a:lnTo>
                      <a:pt x="30" y="0"/>
                    </a:lnTo>
                    <a:lnTo>
                      <a:pt x="19" y="4"/>
                    </a:lnTo>
                    <a:lnTo>
                      <a:pt x="7" y="12"/>
                    </a:lnTo>
                    <a:lnTo>
                      <a:pt x="0" y="23"/>
                    </a:lnTo>
                    <a:lnTo>
                      <a:pt x="0" y="38"/>
                    </a:lnTo>
                    <a:lnTo>
                      <a:pt x="0" y="80"/>
                    </a:lnTo>
                    <a:lnTo>
                      <a:pt x="11" y="125"/>
                    </a:lnTo>
                    <a:lnTo>
                      <a:pt x="26" y="171"/>
                    </a:lnTo>
                    <a:lnTo>
                      <a:pt x="45" y="217"/>
                    </a:lnTo>
                    <a:lnTo>
                      <a:pt x="68" y="258"/>
                    </a:lnTo>
                    <a:lnTo>
                      <a:pt x="91" y="289"/>
                    </a:lnTo>
                    <a:lnTo>
                      <a:pt x="118" y="308"/>
                    </a:lnTo>
                    <a:lnTo>
                      <a:pt x="137" y="312"/>
                    </a:lnTo>
                    <a:lnTo>
                      <a:pt x="140" y="251"/>
                    </a:lnTo>
                    <a:lnTo>
                      <a:pt x="121" y="179"/>
                    </a:lnTo>
                    <a:lnTo>
                      <a:pt x="99" y="106"/>
                    </a:lnTo>
                    <a:lnTo>
                      <a:pt x="72" y="34"/>
                    </a:lnTo>
                    <a:close/>
                  </a:path>
                </a:pathLst>
              </a:custGeom>
              <a:solidFill>
                <a:srgbClr val="000000"/>
              </a:solidFill>
              <a:ln w="9525">
                <a:noFill/>
                <a:round/>
                <a:headEnd/>
                <a:tailEnd/>
              </a:ln>
            </p:spPr>
            <p:txBody>
              <a:bodyPr/>
              <a:lstStyle/>
              <a:p>
                <a:endParaRPr lang="en-US"/>
              </a:p>
            </p:txBody>
          </p:sp>
          <p:sp>
            <p:nvSpPr>
              <p:cNvPr id="2451" name="Freeform 2350"/>
              <p:cNvSpPr>
                <a:spLocks noChangeAspect="1"/>
              </p:cNvSpPr>
              <p:nvPr/>
            </p:nvSpPr>
            <p:spPr bwMode="auto">
              <a:xfrm>
                <a:off x="1965" y="16959"/>
                <a:ext cx="121" cy="179"/>
              </a:xfrm>
              <a:custGeom>
                <a:avLst/>
                <a:gdLst>
                  <a:gd name="T0" fmla="*/ 64 w 121"/>
                  <a:gd name="T1" fmla="*/ 23 h 179"/>
                  <a:gd name="T2" fmla="*/ 64 w 121"/>
                  <a:gd name="T3" fmla="*/ 27 h 179"/>
                  <a:gd name="T4" fmla="*/ 64 w 121"/>
                  <a:gd name="T5" fmla="*/ 27 h 179"/>
                  <a:gd name="T6" fmla="*/ 64 w 121"/>
                  <a:gd name="T7" fmla="*/ 27 h 179"/>
                  <a:gd name="T8" fmla="*/ 64 w 121"/>
                  <a:gd name="T9" fmla="*/ 27 h 179"/>
                  <a:gd name="T10" fmla="*/ 61 w 121"/>
                  <a:gd name="T11" fmla="*/ 15 h 179"/>
                  <a:gd name="T12" fmla="*/ 49 w 121"/>
                  <a:gd name="T13" fmla="*/ 4 h 179"/>
                  <a:gd name="T14" fmla="*/ 38 w 121"/>
                  <a:gd name="T15" fmla="*/ 0 h 179"/>
                  <a:gd name="T16" fmla="*/ 23 w 121"/>
                  <a:gd name="T17" fmla="*/ 0 h 179"/>
                  <a:gd name="T18" fmla="*/ 11 w 121"/>
                  <a:gd name="T19" fmla="*/ 4 h 179"/>
                  <a:gd name="T20" fmla="*/ 4 w 121"/>
                  <a:gd name="T21" fmla="*/ 15 h 179"/>
                  <a:gd name="T22" fmla="*/ 0 w 121"/>
                  <a:gd name="T23" fmla="*/ 27 h 179"/>
                  <a:gd name="T24" fmla="*/ 0 w 121"/>
                  <a:gd name="T25" fmla="*/ 38 h 179"/>
                  <a:gd name="T26" fmla="*/ 4 w 121"/>
                  <a:gd name="T27" fmla="*/ 57 h 179"/>
                  <a:gd name="T28" fmla="*/ 11 w 121"/>
                  <a:gd name="T29" fmla="*/ 80 h 179"/>
                  <a:gd name="T30" fmla="*/ 26 w 121"/>
                  <a:gd name="T31" fmla="*/ 107 h 179"/>
                  <a:gd name="T32" fmla="*/ 45 w 121"/>
                  <a:gd name="T33" fmla="*/ 129 h 179"/>
                  <a:gd name="T34" fmla="*/ 64 w 121"/>
                  <a:gd name="T35" fmla="*/ 152 h 179"/>
                  <a:gd name="T36" fmla="*/ 87 w 121"/>
                  <a:gd name="T37" fmla="*/ 167 h 179"/>
                  <a:gd name="T38" fmla="*/ 106 w 121"/>
                  <a:gd name="T39" fmla="*/ 179 h 179"/>
                  <a:gd name="T40" fmla="*/ 121 w 121"/>
                  <a:gd name="T41" fmla="*/ 179 h 179"/>
                  <a:gd name="T42" fmla="*/ 118 w 121"/>
                  <a:gd name="T43" fmla="*/ 141 h 179"/>
                  <a:gd name="T44" fmla="*/ 102 w 121"/>
                  <a:gd name="T45" fmla="*/ 95 h 179"/>
                  <a:gd name="T46" fmla="*/ 80 w 121"/>
                  <a:gd name="T47" fmla="*/ 53 h 179"/>
                  <a:gd name="T48" fmla="*/ 64 w 121"/>
                  <a:gd name="T49" fmla="*/ 23 h 17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1"/>
                  <a:gd name="T76" fmla="*/ 0 h 179"/>
                  <a:gd name="T77" fmla="*/ 121 w 121"/>
                  <a:gd name="T78" fmla="*/ 179 h 17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1" h="179">
                    <a:moveTo>
                      <a:pt x="64" y="23"/>
                    </a:moveTo>
                    <a:lnTo>
                      <a:pt x="64" y="27"/>
                    </a:lnTo>
                    <a:lnTo>
                      <a:pt x="61" y="15"/>
                    </a:lnTo>
                    <a:lnTo>
                      <a:pt x="49" y="4"/>
                    </a:lnTo>
                    <a:lnTo>
                      <a:pt x="38" y="0"/>
                    </a:lnTo>
                    <a:lnTo>
                      <a:pt x="23" y="0"/>
                    </a:lnTo>
                    <a:lnTo>
                      <a:pt x="11" y="4"/>
                    </a:lnTo>
                    <a:lnTo>
                      <a:pt x="4" y="15"/>
                    </a:lnTo>
                    <a:lnTo>
                      <a:pt x="0" y="27"/>
                    </a:lnTo>
                    <a:lnTo>
                      <a:pt x="0" y="38"/>
                    </a:lnTo>
                    <a:lnTo>
                      <a:pt x="4" y="57"/>
                    </a:lnTo>
                    <a:lnTo>
                      <a:pt x="11" y="80"/>
                    </a:lnTo>
                    <a:lnTo>
                      <a:pt x="26" y="107"/>
                    </a:lnTo>
                    <a:lnTo>
                      <a:pt x="45" y="129"/>
                    </a:lnTo>
                    <a:lnTo>
                      <a:pt x="64" y="152"/>
                    </a:lnTo>
                    <a:lnTo>
                      <a:pt x="87" y="167"/>
                    </a:lnTo>
                    <a:lnTo>
                      <a:pt x="106" y="179"/>
                    </a:lnTo>
                    <a:lnTo>
                      <a:pt x="121" y="179"/>
                    </a:lnTo>
                    <a:lnTo>
                      <a:pt x="118" y="141"/>
                    </a:lnTo>
                    <a:lnTo>
                      <a:pt x="102" y="95"/>
                    </a:lnTo>
                    <a:lnTo>
                      <a:pt x="80" y="53"/>
                    </a:lnTo>
                    <a:lnTo>
                      <a:pt x="64" y="23"/>
                    </a:lnTo>
                    <a:close/>
                  </a:path>
                </a:pathLst>
              </a:custGeom>
              <a:solidFill>
                <a:srgbClr val="000000"/>
              </a:solidFill>
              <a:ln w="9525">
                <a:noFill/>
                <a:round/>
                <a:headEnd/>
                <a:tailEnd/>
              </a:ln>
            </p:spPr>
            <p:txBody>
              <a:bodyPr/>
              <a:lstStyle/>
              <a:p>
                <a:endParaRPr lang="en-US"/>
              </a:p>
            </p:txBody>
          </p:sp>
          <p:sp>
            <p:nvSpPr>
              <p:cNvPr id="2452" name="Freeform 2351"/>
              <p:cNvSpPr>
                <a:spLocks noChangeAspect="1"/>
              </p:cNvSpPr>
              <p:nvPr/>
            </p:nvSpPr>
            <p:spPr bwMode="auto">
              <a:xfrm>
                <a:off x="1862" y="16811"/>
                <a:ext cx="167" cy="118"/>
              </a:xfrm>
              <a:custGeom>
                <a:avLst/>
                <a:gdLst>
                  <a:gd name="T0" fmla="*/ 133 w 167"/>
                  <a:gd name="T1" fmla="*/ 88 h 118"/>
                  <a:gd name="T2" fmla="*/ 148 w 167"/>
                  <a:gd name="T3" fmla="*/ 80 h 118"/>
                  <a:gd name="T4" fmla="*/ 164 w 167"/>
                  <a:gd name="T5" fmla="*/ 69 h 118"/>
                  <a:gd name="T6" fmla="*/ 167 w 167"/>
                  <a:gd name="T7" fmla="*/ 53 h 118"/>
                  <a:gd name="T8" fmla="*/ 167 w 167"/>
                  <a:gd name="T9" fmla="*/ 38 h 118"/>
                  <a:gd name="T10" fmla="*/ 160 w 167"/>
                  <a:gd name="T11" fmla="*/ 19 h 118"/>
                  <a:gd name="T12" fmla="*/ 148 w 167"/>
                  <a:gd name="T13" fmla="*/ 8 h 118"/>
                  <a:gd name="T14" fmla="*/ 133 w 167"/>
                  <a:gd name="T15" fmla="*/ 0 h 118"/>
                  <a:gd name="T16" fmla="*/ 114 w 167"/>
                  <a:gd name="T17" fmla="*/ 0 h 118"/>
                  <a:gd name="T18" fmla="*/ 107 w 167"/>
                  <a:gd name="T19" fmla="*/ 0 h 118"/>
                  <a:gd name="T20" fmla="*/ 91 w 167"/>
                  <a:gd name="T21" fmla="*/ 4 h 118"/>
                  <a:gd name="T22" fmla="*/ 69 w 167"/>
                  <a:gd name="T23" fmla="*/ 12 h 118"/>
                  <a:gd name="T24" fmla="*/ 42 w 167"/>
                  <a:gd name="T25" fmla="*/ 27 h 118"/>
                  <a:gd name="T26" fmla="*/ 19 w 167"/>
                  <a:gd name="T27" fmla="*/ 50 h 118"/>
                  <a:gd name="T28" fmla="*/ 8 w 167"/>
                  <a:gd name="T29" fmla="*/ 72 h 118"/>
                  <a:gd name="T30" fmla="*/ 0 w 167"/>
                  <a:gd name="T31" fmla="*/ 95 h 118"/>
                  <a:gd name="T32" fmla="*/ 0 w 167"/>
                  <a:gd name="T33" fmla="*/ 103 h 118"/>
                  <a:gd name="T34" fmla="*/ 11 w 167"/>
                  <a:gd name="T35" fmla="*/ 110 h 118"/>
                  <a:gd name="T36" fmla="*/ 27 w 167"/>
                  <a:gd name="T37" fmla="*/ 118 h 118"/>
                  <a:gd name="T38" fmla="*/ 42 w 167"/>
                  <a:gd name="T39" fmla="*/ 118 h 118"/>
                  <a:gd name="T40" fmla="*/ 57 w 167"/>
                  <a:gd name="T41" fmla="*/ 118 h 118"/>
                  <a:gd name="T42" fmla="*/ 76 w 167"/>
                  <a:gd name="T43" fmla="*/ 110 h 118"/>
                  <a:gd name="T44" fmla="*/ 95 w 167"/>
                  <a:gd name="T45" fmla="*/ 107 h 118"/>
                  <a:gd name="T46" fmla="*/ 114 w 167"/>
                  <a:gd name="T47" fmla="*/ 99 h 118"/>
                  <a:gd name="T48" fmla="*/ 133 w 167"/>
                  <a:gd name="T49" fmla="*/ 88 h 11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7"/>
                  <a:gd name="T76" fmla="*/ 0 h 118"/>
                  <a:gd name="T77" fmla="*/ 167 w 167"/>
                  <a:gd name="T78" fmla="*/ 118 h 11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7" h="118">
                    <a:moveTo>
                      <a:pt x="133" y="88"/>
                    </a:moveTo>
                    <a:lnTo>
                      <a:pt x="148" y="80"/>
                    </a:lnTo>
                    <a:lnTo>
                      <a:pt x="164" y="69"/>
                    </a:lnTo>
                    <a:lnTo>
                      <a:pt x="167" y="53"/>
                    </a:lnTo>
                    <a:lnTo>
                      <a:pt x="167" y="38"/>
                    </a:lnTo>
                    <a:lnTo>
                      <a:pt x="160" y="19"/>
                    </a:lnTo>
                    <a:lnTo>
                      <a:pt x="148" y="8"/>
                    </a:lnTo>
                    <a:lnTo>
                      <a:pt x="133" y="0"/>
                    </a:lnTo>
                    <a:lnTo>
                      <a:pt x="114" y="0"/>
                    </a:lnTo>
                    <a:lnTo>
                      <a:pt x="107" y="0"/>
                    </a:lnTo>
                    <a:lnTo>
                      <a:pt x="91" y="4"/>
                    </a:lnTo>
                    <a:lnTo>
                      <a:pt x="69" y="12"/>
                    </a:lnTo>
                    <a:lnTo>
                      <a:pt x="42" y="27"/>
                    </a:lnTo>
                    <a:lnTo>
                      <a:pt x="19" y="50"/>
                    </a:lnTo>
                    <a:lnTo>
                      <a:pt x="8" y="72"/>
                    </a:lnTo>
                    <a:lnTo>
                      <a:pt x="0" y="95"/>
                    </a:lnTo>
                    <a:lnTo>
                      <a:pt x="0" y="103"/>
                    </a:lnTo>
                    <a:lnTo>
                      <a:pt x="11" y="110"/>
                    </a:lnTo>
                    <a:lnTo>
                      <a:pt x="27" y="118"/>
                    </a:lnTo>
                    <a:lnTo>
                      <a:pt x="42" y="118"/>
                    </a:lnTo>
                    <a:lnTo>
                      <a:pt x="57" y="118"/>
                    </a:lnTo>
                    <a:lnTo>
                      <a:pt x="76" y="110"/>
                    </a:lnTo>
                    <a:lnTo>
                      <a:pt x="95" y="107"/>
                    </a:lnTo>
                    <a:lnTo>
                      <a:pt x="114" y="99"/>
                    </a:lnTo>
                    <a:lnTo>
                      <a:pt x="133" y="88"/>
                    </a:lnTo>
                    <a:close/>
                  </a:path>
                </a:pathLst>
              </a:custGeom>
              <a:solidFill>
                <a:srgbClr val="000000"/>
              </a:solidFill>
              <a:ln w="9525">
                <a:noFill/>
                <a:round/>
                <a:headEnd/>
                <a:tailEnd/>
              </a:ln>
            </p:spPr>
            <p:txBody>
              <a:bodyPr/>
              <a:lstStyle/>
              <a:p>
                <a:endParaRPr lang="en-US"/>
              </a:p>
            </p:txBody>
          </p:sp>
          <p:sp>
            <p:nvSpPr>
              <p:cNvPr id="2453" name="Freeform 2352"/>
              <p:cNvSpPr>
                <a:spLocks noChangeAspect="1"/>
              </p:cNvSpPr>
              <p:nvPr/>
            </p:nvSpPr>
            <p:spPr bwMode="auto">
              <a:xfrm>
                <a:off x="1079" y="16614"/>
                <a:ext cx="642" cy="778"/>
              </a:xfrm>
              <a:custGeom>
                <a:avLst/>
                <a:gdLst>
                  <a:gd name="T0" fmla="*/ 236 w 642"/>
                  <a:gd name="T1" fmla="*/ 117 h 778"/>
                  <a:gd name="T2" fmla="*/ 190 w 642"/>
                  <a:gd name="T3" fmla="*/ 152 h 778"/>
                  <a:gd name="T4" fmla="*/ 148 w 642"/>
                  <a:gd name="T5" fmla="*/ 190 h 778"/>
                  <a:gd name="T6" fmla="*/ 106 w 642"/>
                  <a:gd name="T7" fmla="*/ 235 h 778"/>
                  <a:gd name="T8" fmla="*/ 72 w 642"/>
                  <a:gd name="T9" fmla="*/ 281 h 778"/>
                  <a:gd name="T10" fmla="*/ 45 w 642"/>
                  <a:gd name="T11" fmla="*/ 330 h 778"/>
                  <a:gd name="T12" fmla="*/ 23 w 642"/>
                  <a:gd name="T13" fmla="*/ 379 h 778"/>
                  <a:gd name="T14" fmla="*/ 7 w 642"/>
                  <a:gd name="T15" fmla="*/ 429 h 778"/>
                  <a:gd name="T16" fmla="*/ 0 w 642"/>
                  <a:gd name="T17" fmla="*/ 482 h 778"/>
                  <a:gd name="T18" fmla="*/ 7 w 642"/>
                  <a:gd name="T19" fmla="*/ 562 h 778"/>
                  <a:gd name="T20" fmla="*/ 38 w 642"/>
                  <a:gd name="T21" fmla="*/ 626 h 778"/>
                  <a:gd name="T22" fmla="*/ 83 w 642"/>
                  <a:gd name="T23" fmla="*/ 683 h 778"/>
                  <a:gd name="T24" fmla="*/ 141 w 642"/>
                  <a:gd name="T25" fmla="*/ 725 h 778"/>
                  <a:gd name="T26" fmla="*/ 209 w 642"/>
                  <a:gd name="T27" fmla="*/ 755 h 778"/>
                  <a:gd name="T28" fmla="*/ 285 w 642"/>
                  <a:gd name="T29" fmla="*/ 774 h 778"/>
                  <a:gd name="T30" fmla="*/ 357 w 642"/>
                  <a:gd name="T31" fmla="*/ 778 h 778"/>
                  <a:gd name="T32" fmla="*/ 429 w 642"/>
                  <a:gd name="T33" fmla="*/ 767 h 778"/>
                  <a:gd name="T34" fmla="*/ 445 w 642"/>
                  <a:gd name="T35" fmla="*/ 767 h 778"/>
                  <a:gd name="T36" fmla="*/ 460 w 642"/>
                  <a:gd name="T37" fmla="*/ 759 h 778"/>
                  <a:gd name="T38" fmla="*/ 471 w 642"/>
                  <a:gd name="T39" fmla="*/ 744 h 778"/>
                  <a:gd name="T40" fmla="*/ 475 w 642"/>
                  <a:gd name="T41" fmla="*/ 729 h 778"/>
                  <a:gd name="T42" fmla="*/ 471 w 642"/>
                  <a:gd name="T43" fmla="*/ 721 h 778"/>
                  <a:gd name="T44" fmla="*/ 460 w 642"/>
                  <a:gd name="T45" fmla="*/ 721 h 778"/>
                  <a:gd name="T46" fmla="*/ 445 w 642"/>
                  <a:gd name="T47" fmla="*/ 717 h 778"/>
                  <a:gd name="T48" fmla="*/ 426 w 642"/>
                  <a:gd name="T49" fmla="*/ 717 h 778"/>
                  <a:gd name="T50" fmla="*/ 403 w 642"/>
                  <a:gd name="T51" fmla="*/ 717 h 778"/>
                  <a:gd name="T52" fmla="*/ 384 w 642"/>
                  <a:gd name="T53" fmla="*/ 717 h 778"/>
                  <a:gd name="T54" fmla="*/ 365 w 642"/>
                  <a:gd name="T55" fmla="*/ 717 h 778"/>
                  <a:gd name="T56" fmla="*/ 353 w 642"/>
                  <a:gd name="T57" fmla="*/ 717 h 778"/>
                  <a:gd name="T58" fmla="*/ 315 w 642"/>
                  <a:gd name="T59" fmla="*/ 714 h 778"/>
                  <a:gd name="T60" fmla="*/ 281 w 642"/>
                  <a:gd name="T61" fmla="*/ 710 h 778"/>
                  <a:gd name="T62" fmla="*/ 243 w 642"/>
                  <a:gd name="T63" fmla="*/ 706 h 778"/>
                  <a:gd name="T64" fmla="*/ 205 w 642"/>
                  <a:gd name="T65" fmla="*/ 695 h 778"/>
                  <a:gd name="T66" fmla="*/ 167 w 642"/>
                  <a:gd name="T67" fmla="*/ 683 h 778"/>
                  <a:gd name="T68" fmla="*/ 129 w 642"/>
                  <a:gd name="T69" fmla="*/ 657 h 778"/>
                  <a:gd name="T70" fmla="*/ 95 w 642"/>
                  <a:gd name="T71" fmla="*/ 623 h 778"/>
                  <a:gd name="T72" fmla="*/ 57 w 642"/>
                  <a:gd name="T73" fmla="*/ 573 h 778"/>
                  <a:gd name="T74" fmla="*/ 49 w 642"/>
                  <a:gd name="T75" fmla="*/ 516 h 778"/>
                  <a:gd name="T76" fmla="*/ 53 w 642"/>
                  <a:gd name="T77" fmla="*/ 463 h 778"/>
                  <a:gd name="T78" fmla="*/ 68 w 642"/>
                  <a:gd name="T79" fmla="*/ 410 h 778"/>
                  <a:gd name="T80" fmla="*/ 91 w 642"/>
                  <a:gd name="T81" fmla="*/ 360 h 778"/>
                  <a:gd name="T82" fmla="*/ 125 w 642"/>
                  <a:gd name="T83" fmla="*/ 315 h 778"/>
                  <a:gd name="T84" fmla="*/ 163 w 642"/>
                  <a:gd name="T85" fmla="*/ 269 h 778"/>
                  <a:gd name="T86" fmla="*/ 205 w 642"/>
                  <a:gd name="T87" fmla="*/ 231 h 778"/>
                  <a:gd name="T88" fmla="*/ 255 w 642"/>
                  <a:gd name="T89" fmla="*/ 193 h 778"/>
                  <a:gd name="T90" fmla="*/ 304 w 642"/>
                  <a:gd name="T91" fmla="*/ 159 h 778"/>
                  <a:gd name="T92" fmla="*/ 357 w 642"/>
                  <a:gd name="T93" fmla="*/ 129 h 778"/>
                  <a:gd name="T94" fmla="*/ 410 w 642"/>
                  <a:gd name="T95" fmla="*/ 102 h 778"/>
                  <a:gd name="T96" fmla="*/ 460 w 642"/>
                  <a:gd name="T97" fmla="*/ 79 h 778"/>
                  <a:gd name="T98" fmla="*/ 513 w 642"/>
                  <a:gd name="T99" fmla="*/ 61 h 778"/>
                  <a:gd name="T100" fmla="*/ 559 w 642"/>
                  <a:gd name="T101" fmla="*/ 42 h 778"/>
                  <a:gd name="T102" fmla="*/ 604 w 642"/>
                  <a:gd name="T103" fmla="*/ 30 h 778"/>
                  <a:gd name="T104" fmla="*/ 642 w 642"/>
                  <a:gd name="T105" fmla="*/ 23 h 778"/>
                  <a:gd name="T106" fmla="*/ 616 w 642"/>
                  <a:gd name="T107" fmla="*/ 7 h 778"/>
                  <a:gd name="T108" fmla="*/ 574 w 642"/>
                  <a:gd name="T109" fmla="*/ 0 h 778"/>
                  <a:gd name="T110" fmla="*/ 525 w 642"/>
                  <a:gd name="T111" fmla="*/ 7 h 778"/>
                  <a:gd name="T112" fmla="*/ 468 w 642"/>
                  <a:gd name="T113" fmla="*/ 19 h 778"/>
                  <a:gd name="T114" fmla="*/ 403 w 642"/>
                  <a:gd name="T115" fmla="*/ 38 h 778"/>
                  <a:gd name="T116" fmla="*/ 342 w 642"/>
                  <a:gd name="T117" fmla="*/ 61 h 778"/>
                  <a:gd name="T118" fmla="*/ 285 w 642"/>
                  <a:gd name="T119" fmla="*/ 91 h 778"/>
                  <a:gd name="T120" fmla="*/ 236 w 642"/>
                  <a:gd name="T121" fmla="*/ 117 h 77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42"/>
                  <a:gd name="T184" fmla="*/ 0 h 778"/>
                  <a:gd name="T185" fmla="*/ 642 w 642"/>
                  <a:gd name="T186" fmla="*/ 778 h 77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42" h="778">
                    <a:moveTo>
                      <a:pt x="236" y="117"/>
                    </a:moveTo>
                    <a:lnTo>
                      <a:pt x="190" y="152"/>
                    </a:lnTo>
                    <a:lnTo>
                      <a:pt x="148" y="190"/>
                    </a:lnTo>
                    <a:lnTo>
                      <a:pt x="106" y="235"/>
                    </a:lnTo>
                    <a:lnTo>
                      <a:pt x="72" y="281"/>
                    </a:lnTo>
                    <a:lnTo>
                      <a:pt x="45" y="330"/>
                    </a:lnTo>
                    <a:lnTo>
                      <a:pt x="23" y="379"/>
                    </a:lnTo>
                    <a:lnTo>
                      <a:pt x="7" y="429"/>
                    </a:lnTo>
                    <a:lnTo>
                      <a:pt x="0" y="482"/>
                    </a:lnTo>
                    <a:lnTo>
                      <a:pt x="7" y="562"/>
                    </a:lnTo>
                    <a:lnTo>
                      <a:pt x="38" y="626"/>
                    </a:lnTo>
                    <a:lnTo>
                      <a:pt x="83" y="683"/>
                    </a:lnTo>
                    <a:lnTo>
                      <a:pt x="141" y="725"/>
                    </a:lnTo>
                    <a:lnTo>
                      <a:pt x="209" y="755"/>
                    </a:lnTo>
                    <a:lnTo>
                      <a:pt x="285" y="774"/>
                    </a:lnTo>
                    <a:lnTo>
                      <a:pt x="357" y="778"/>
                    </a:lnTo>
                    <a:lnTo>
                      <a:pt x="429" y="767"/>
                    </a:lnTo>
                    <a:lnTo>
                      <a:pt x="445" y="767"/>
                    </a:lnTo>
                    <a:lnTo>
                      <a:pt x="460" y="759"/>
                    </a:lnTo>
                    <a:lnTo>
                      <a:pt x="471" y="744"/>
                    </a:lnTo>
                    <a:lnTo>
                      <a:pt x="475" y="729"/>
                    </a:lnTo>
                    <a:lnTo>
                      <a:pt x="471" y="721"/>
                    </a:lnTo>
                    <a:lnTo>
                      <a:pt x="460" y="721"/>
                    </a:lnTo>
                    <a:lnTo>
                      <a:pt x="445" y="717"/>
                    </a:lnTo>
                    <a:lnTo>
                      <a:pt x="426" y="717"/>
                    </a:lnTo>
                    <a:lnTo>
                      <a:pt x="403" y="717"/>
                    </a:lnTo>
                    <a:lnTo>
                      <a:pt x="384" y="717"/>
                    </a:lnTo>
                    <a:lnTo>
                      <a:pt x="365" y="717"/>
                    </a:lnTo>
                    <a:lnTo>
                      <a:pt x="353" y="717"/>
                    </a:lnTo>
                    <a:lnTo>
                      <a:pt x="315" y="714"/>
                    </a:lnTo>
                    <a:lnTo>
                      <a:pt x="281" y="710"/>
                    </a:lnTo>
                    <a:lnTo>
                      <a:pt x="243" y="706"/>
                    </a:lnTo>
                    <a:lnTo>
                      <a:pt x="205" y="695"/>
                    </a:lnTo>
                    <a:lnTo>
                      <a:pt x="167" y="683"/>
                    </a:lnTo>
                    <a:lnTo>
                      <a:pt x="129" y="657"/>
                    </a:lnTo>
                    <a:lnTo>
                      <a:pt x="95" y="623"/>
                    </a:lnTo>
                    <a:lnTo>
                      <a:pt x="57" y="573"/>
                    </a:lnTo>
                    <a:lnTo>
                      <a:pt x="49" y="516"/>
                    </a:lnTo>
                    <a:lnTo>
                      <a:pt x="53" y="463"/>
                    </a:lnTo>
                    <a:lnTo>
                      <a:pt x="68" y="410"/>
                    </a:lnTo>
                    <a:lnTo>
                      <a:pt x="91" y="360"/>
                    </a:lnTo>
                    <a:lnTo>
                      <a:pt x="125" y="315"/>
                    </a:lnTo>
                    <a:lnTo>
                      <a:pt x="163" y="269"/>
                    </a:lnTo>
                    <a:lnTo>
                      <a:pt x="205" y="231"/>
                    </a:lnTo>
                    <a:lnTo>
                      <a:pt x="255" y="193"/>
                    </a:lnTo>
                    <a:lnTo>
                      <a:pt x="304" y="159"/>
                    </a:lnTo>
                    <a:lnTo>
                      <a:pt x="357" y="129"/>
                    </a:lnTo>
                    <a:lnTo>
                      <a:pt x="410" y="102"/>
                    </a:lnTo>
                    <a:lnTo>
                      <a:pt x="460" y="79"/>
                    </a:lnTo>
                    <a:lnTo>
                      <a:pt x="513" y="61"/>
                    </a:lnTo>
                    <a:lnTo>
                      <a:pt x="559" y="42"/>
                    </a:lnTo>
                    <a:lnTo>
                      <a:pt x="604" y="30"/>
                    </a:lnTo>
                    <a:lnTo>
                      <a:pt x="642" y="23"/>
                    </a:lnTo>
                    <a:lnTo>
                      <a:pt x="616" y="7"/>
                    </a:lnTo>
                    <a:lnTo>
                      <a:pt x="574" y="0"/>
                    </a:lnTo>
                    <a:lnTo>
                      <a:pt x="525" y="7"/>
                    </a:lnTo>
                    <a:lnTo>
                      <a:pt x="468" y="19"/>
                    </a:lnTo>
                    <a:lnTo>
                      <a:pt x="403" y="38"/>
                    </a:lnTo>
                    <a:lnTo>
                      <a:pt x="342" y="61"/>
                    </a:lnTo>
                    <a:lnTo>
                      <a:pt x="285" y="91"/>
                    </a:lnTo>
                    <a:lnTo>
                      <a:pt x="236" y="117"/>
                    </a:lnTo>
                    <a:close/>
                  </a:path>
                </a:pathLst>
              </a:custGeom>
              <a:solidFill>
                <a:srgbClr val="000000"/>
              </a:solidFill>
              <a:ln w="9525">
                <a:noFill/>
                <a:round/>
                <a:headEnd/>
                <a:tailEnd/>
              </a:ln>
            </p:spPr>
            <p:txBody>
              <a:bodyPr/>
              <a:lstStyle/>
              <a:p>
                <a:endParaRPr lang="en-US"/>
              </a:p>
            </p:txBody>
          </p:sp>
          <p:sp>
            <p:nvSpPr>
              <p:cNvPr id="2454" name="Freeform 2353"/>
              <p:cNvSpPr>
                <a:spLocks noChangeAspect="1"/>
              </p:cNvSpPr>
              <p:nvPr/>
            </p:nvSpPr>
            <p:spPr bwMode="auto">
              <a:xfrm>
                <a:off x="2181" y="16606"/>
                <a:ext cx="415" cy="604"/>
              </a:xfrm>
              <a:custGeom>
                <a:avLst/>
                <a:gdLst>
                  <a:gd name="T0" fmla="*/ 350 w 415"/>
                  <a:gd name="T1" fmla="*/ 201 h 604"/>
                  <a:gd name="T2" fmla="*/ 362 w 415"/>
                  <a:gd name="T3" fmla="*/ 266 h 604"/>
                  <a:gd name="T4" fmla="*/ 354 w 415"/>
                  <a:gd name="T5" fmla="*/ 319 h 604"/>
                  <a:gd name="T6" fmla="*/ 327 w 415"/>
                  <a:gd name="T7" fmla="*/ 365 h 604"/>
                  <a:gd name="T8" fmla="*/ 289 w 415"/>
                  <a:gd name="T9" fmla="*/ 406 h 604"/>
                  <a:gd name="T10" fmla="*/ 244 w 415"/>
                  <a:gd name="T11" fmla="*/ 444 h 604"/>
                  <a:gd name="T12" fmla="*/ 194 w 415"/>
                  <a:gd name="T13" fmla="*/ 479 h 604"/>
                  <a:gd name="T14" fmla="*/ 141 w 415"/>
                  <a:gd name="T15" fmla="*/ 517 h 604"/>
                  <a:gd name="T16" fmla="*/ 96 w 415"/>
                  <a:gd name="T17" fmla="*/ 551 h 604"/>
                  <a:gd name="T18" fmla="*/ 88 w 415"/>
                  <a:gd name="T19" fmla="*/ 562 h 604"/>
                  <a:gd name="T20" fmla="*/ 84 w 415"/>
                  <a:gd name="T21" fmla="*/ 570 h 604"/>
                  <a:gd name="T22" fmla="*/ 84 w 415"/>
                  <a:gd name="T23" fmla="*/ 581 h 604"/>
                  <a:gd name="T24" fmla="*/ 92 w 415"/>
                  <a:gd name="T25" fmla="*/ 593 h 604"/>
                  <a:gd name="T26" fmla="*/ 99 w 415"/>
                  <a:gd name="T27" fmla="*/ 600 h 604"/>
                  <a:gd name="T28" fmla="*/ 111 w 415"/>
                  <a:gd name="T29" fmla="*/ 604 h 604"/>
                  <a:gd name="T30" fmla="*/ 122 w 415"/>
                  <a:gd name="T31" fmla="*/ 604 h 604"/>
                  <a:gd name="T32" fmla="*/ 134 w 415"/>
                  <a:gd name="T33" fmla="*/ 600 h 604"/>
                  <a:gd name="T34" fmla="*/ 191 w 415"/>
                  <a:gd name="T35" fmla="*/ 566 h 604"/>
                  <a:gd name="T36" fmla="*/ 248 w 415"/>
                  <a:gd name="T37" fmla="*/ 528 h 604"/>
                  <a:gd name="T38" fmla="*/ 301 w 415"/>
                  <a:gd name="T39" fmla="*/ 486 h 604"/>
                  <a:gd name="T40" fmla="*/ 350 w 415"/>
                  <a:gd name="T41" fmla="*/ 437 h 604"/>
                  <a:gd name="T42" fmla="*/ 384 w 415"/>
                  <a:gd name="T43" fmla="*/ 384 h 604"/>
                  <a:gd name="T44" fmla="*/ 407 w 415"/>
                  <a:gd name="T45" fmla="*/ 323 h 604"/>
                  <a:gd name="T46" fmla="*/ 415 w 415"/>
                  <a:gd name="T47" fmla="*/ 258 h 604"/>
                  <a:gd name="T48" fmla="*/ 400 w 415"/>
                  <a:gd name="T49" fmla="*/ 190 h 604"/>
                  <a:gd name="T50" fmla="*/ 365 w 415"/>
                  <a:gd name="T51" fmla="*/ 137 h 604"/>
                  <a:gd name="T52" fmla="*/ 320 w 415"/>
                  <a:gd name="T53" fmla="*/ 91 h 604"/>
                  <a:gd name="T54" fmla="*/ 259 w 415"/>
                  <a:gd name="T55" fmla="*/ 53 h 604"/>
                  <a:gd name="T56" fmla="*/ 198 w 415"/>
                  <a:gd name="T57" fmla="*/ 27 h 604"/>
                  <a:gd name="T58" fmla="*/ 134 w 415"/>
                  <a:gd name="T59" fmla="*/ 8 h 604"/>
                  <a:gd name="T60" fmla="*/ 77 w 415"/>
                  <a:gd name="T61" fmla="*/ 0 h 604"/>
                  <a:gd name="T62" fmla="*/ 31 w 415"/>
                  <a:gd name="T63" fmla="*/ 4 h 604"/>
                  <a:gd name="T64" fmla="*/ 0 w 415"/>
                  <a:gd name="T65" fmla="*/ 19 h 604"/>
                  <a:gd name="T66" fmla="*/ 54 w 415"/>
                  <a:gd name="T67" fmla="*/ 34 h 604"/>
                  <a:gd name="T68" fmla="*/ 107 w 415"/>
                  <a:gd name="T69" fmla="*/ 46 h 604"/>
                  <a:gd name="T70" fmla="*/ 156 w 415"/>
                  <a:gd name="T71" fmla="*/ 57 h 604"/>
                  <a:gd name="T72" fmla="*/ 206 w 415"/>
                  <a:gd name="T73" fmla="*/ 72 h 604"/>
                  <a:gd name="T74" fmla="*/ 251 w 415"/>
                  <a:gd name="T75" fmla="*/ 91 h 604"/>
                  <a:gd name="T76" fmla="*/ 293 w 415"/>
                  <a:gd name="T77" fmla="*/ 118 h 604"/>
                  <a:gd name="T78" fmla="*/ 327 w 415"/>
                  <a:gd name="T79" fmla="*/ 152 h 604"/>
                  <a:gd name="T80" fmla="*/ 350 w 415"/>
                  <a:gd name="T81" fmla="*/ 201 h 60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604"/>
                  <a:gd name="T125" fmla="*/ 415 w 415"/>
                  <a:gd name="T126" fmla="*/ 604 h 60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604">
                    <a:moveTo>
                      <a:pt x="350" y="201"/>
                    </a:moveTo>
                    <a:lnTo>
                      <a:pt x="362" y="266"/>
                    </a:lnTo>
                    <a:lnTo>
                      <a:pt x="354" y="319"/>
                    </a:lnTo>
                    <a:lnTo>
                      <a:pt x="327" y="365"/>
                    </a:lnTo>
                    <a:lnTo>
                      <a:pt x="289" y="406"/>
                    </a:lnTo>
                    <a:lnTo>
                      <a:pt x="244" y="444"/>
                    </a:lnTo>
                    <a:lnTo>
                      <a:pt x="194" y="479"/>
                    </a:lnTo>
                    <a:lnTo>
                      <a:pt x="141" y="517"/>
                    </a:lnTo>
                    <a:lnTo>
                      <a:pt x="96" y="551"/>
                    </a:lnTo>
                    <a:lnTo>
                      <a:pt x="88" y="562"/>
                    </a:lnTo>
                    <a:lnTo>
                      <a:pt x="84" y="570"/>
                    </a:lnTo>
                    <a:lnTo>
                      <a:pt x="84" y="581"/>
                    </a:lnTo>
                    <a:lnTo>
                      <a:pt x="92" y="593"/>
                    </a:lnTo>
                    <a:lnTo>
                      <a:pt x="99" y="600"/>
                    </a:lnTo>
                    <a:lnTo>
                      <a:pt x="111" y="604"/>
                    </a:lnTo>
                    <a:lnTo>
                      <a:pt x="122" y="604"/>
                    </a:lnTo>
                    <a:lnTo>
                      <a:pt x="134" y="600"/>
                    </a:lnTo>
                    <a:lnTo>
                      <a:pt x="191" y="566"/>
                    </a:lnTo>
                    <a:lnTo>
                      <a:pt x="248" y="528"/>
                    </a:lnTo>
                    <a:lnTo>
                      <a:pt x="301" y="486"/>
                    </a:lnTo>
                    <a:lnTo>
                      <a:pt x="350" y="437"/>
                    </a:lnTo>
                    <a:lnTo>
                      <a:pt x="384" y="384"/>
                    </a:lnTo>
                    <a:lnTo>
                      <a:pt x="407" y="323"/>
                    </a:lnTo>
                    <a:lnTo>
                      <a:pt x="415" y="258"/>
                    </a:lnTo>
                    <a:lnTo>
                      <a:pt x="400" y="190"/>
                    </a:lnTo>
                    <a:lnTo>
                      <a:pt x="365" y="137"/>
                    </a:lnTo>
                    <a:lnTo>
                      <a:pt x="320" y="91"/>
                    </a:lnTo>
                    <a:lnTo>
                      <a:pt x="259" y="53"/>
                    </a:lnTo>
                    <a:lnTo>
                      <a:pt x="198" y="27"/>
                    </a:lnTo>
                    <a:lnTo>
                      <a:pt x="134" y="8"/>
                    </a:lnTo>
                    <a:lnTo>
                      <a:pt x="77" y="0"/>
                    </a:lnTo>
                    <a:lnTo>
                      <a:pt x="31" y="4"/>
                    </a:lnTo>
                    <a:lnTo>
                      <a:pt x="0" y="19"/>
                    </a:lnTo>
                    <a:lnTo>
                      <a:pt x="54" y="34"/>
                    </a:lnTo>
                    <a:lnTo>
                      <a:pt x="107" y="46"/>
                    </a:lnTo>
                    <a:lnTo>
                      <a:pt x="156" y="57"/>
                    </a:lnTo>
                    <a:lnTo>
                      <a:pt x="206" y="72"/>
                    </a:lnTo>
                    <a:lnTo>
                      <a:pt x="251" y="91"/>
                    </a:lnTo>
                    <a:lnTo>
                      <a:pt x="293" y="118"/>
                    </a:lnTo>
                    <a:lnTo>
                      <a:pt x="327" y="152"/>
                    </a:lnTo>
                    <a:lnTo>
                      <a:pt x="350" y="201"/>
                    </a:lnTo>
                    <a:close/>
                  </a:path>
                </a:pathLst>
              </a:custGeom>
              <a:solidFill>
                <a:srgbClr val="000000"/>
              </a:solidFill>
              <a:ln w="9525">
                <a:noFill/>
                <a:round/>
                <a:headEnd/>
                <a:tailEnd/>
              </a:ln>
            </p:spPr>
            <p:txBody>
              <a:bodyPr/>
              <a:lstStyle/>
              <a:p>
                <a:endParaRPr lang="en-US"/>
              </a:p>
            </p:txBody>
          </p:sp>
          <p:sp>
            <p:nvSpPr>
              <p:cNvPr id="2455" name="Freeform 2354"/>
              <p:cNvSpPr>
                <a:spLocks noChangeAspect="1"/>
              </p:cNvSpPr>
              <p:nvPr/>
            </p:nvSpPr>
            <p:spPr bwMode="auto">
              <a:xfrm>
                <a:off x="668" y="16469"/>
                <a:ext cx="1046" cy="1254"/>
              </a:xfrm>
              <a:custGeom>
                <a:avLst/>
                <a:gdLst>
                  <a:gd name="T0" fmla="*/ 327 w 1046"/>
                  <a:gd name="T1" fmla="*/ 232 h 1254"/>
                  <a:gd name="T2" fmla="*/ 175 w 1046"/>
                  <a:gd name="T3" fmla="*/ 380 h 1254"/>
                  <a:gd name="T4" fmla="*/ 57 w 1046"/>
                  <a:gd name="T5" fmla="*/ 555 h 1254"/>
                  <a:gd name="T6" fmla="*/ 0 w 1046"/>
                  <a:gd name="T7" fmla="*/ 752 h 1254"/>
                  <a:gd name="T8" fmla="*/ 12 w 1046"/>
                  <a:gd name="T9" fmla="*/ 885 h 1254"/>
                  <a:gd name="T10" fmla="*/ 34 w 1046"/>
                  <a:gd name="T11" fmla="*/ 938 h 1254"/>
                  <a:gd name="T12" fmla="*/ 69 w 1046"/>
                  <a:gd name="T13" fmla="*/ 988 h 1254"/>
                  <a:gd name="T14" fmla="*/ 110 w 1046"/>
                  <a:gd name="T15" fmla="*/ 1030 h 1254"/>
                  <a:gd name="T16" fmla="*/ 183 w 1046"/>
                  <a:gd name="T17" fmla="*/ 1075 h 1254"/>
                  <a:gd name="T18" fmla="*/ 282 w 1046"/>
                  <a:gd name="T19" fmla="*/ 1124 h 1254"/>
                  <a:gd name="T20" fmla="*/ 388 w 1046"/>
                  <a:gd name="T21" fmla="*/ 1162 h 1254"/>
                  <a:gd name="T22" fmla="*/ 494 w 1046"/>
                  <a:gd name="T23" fmla="*/ 1193 h 1254"/>
                  <a:gd name="T24" fmla="*/ 605 w 1046"/>
                  <a:gd name="T25" fmla="*/ 1216 h 1254"/>
                  <a:gd name="T26" fmla="*/ 715 w 1046"/>
                  <a:gd name="T27" fmla="*/ 1231 h 1254"/>
                  <a:gd name="T28" fmla="*/ 829 w 1046"/>
                  <a:gd name="T29" fmla="*/ 1242 h 1254"/>
                  <a:gd name="T30" fmla="*/ 939 w 1046"/>
                  <a:gd name="T31" fmla="*/ 1250 h 1254"/>
                  <a:gd name="T32" fmla="*/ 1012 w 1046"/>
                  <a:gd name="T33" fmla="*/ 1254 h 1254"/>
                  <a:gd name="T34" fmla="*/ 1038 w 1046"/>
                  <a:gd name="T35" fmla="*/ 1231 h 1254"/>
                  <a:gd name="T36" fmla="*/ 1046 w 1046"/>
                  <a:gd name="T37" fmla="*/ 1193 h 1254"/>
                  <a:gd name="T38" fmla="*/ 1023 w 1046"/>
                  <a:gd name="T39" fmla="*/ 1166 h 1254"/>
                  <a:gd name="T40" fmla="*/ 955 w 1046"/>
                  <a:gd name="T41" fmla="*/ 1162 h 1254"/>
                  <a:gd name="T42" fmla="*/ 852 w 1046"/>
                  <a:gd name="T43" fmla="*/ 1159 h 1254"/>
                  <a:gd name="T44" fmla="*/ 749 w 1046"/>
                  <a:gd name="T45" fmla="*/ 1151 h 1254"/>
                  <a:gd name="T46" fmla="*/ 647 w 1046"/>
                  <a:gd name="T47" fmla="*/ 1136 h 1254"/>
                  <a:gd name="T48" fmla="*/ 544 w 1046"/>
                  <a:gd name="T49" fmla="*/ 1117 h 1254"/>
                  <a:gd name="T50" fmla="*/ 441 w 1046"/>
                  <a:gd name="T51" fmla="*/ 1090 h 1254"/>
                  <a:gd name="T52" fmla="*/ 342 w 1046"/>
                  <a:gd name="T53" fmla="*/ 1060 h 1254"/>
                  <a:gd name="T54" fmla="*/ 247 w 1046"/>
                  <a:gd name="T55" fmla="*/ 1014 h 1254"/>
                  <a:gd name="T56" fmla="*/ 164 w 1046"/>
                  <a:gd name="T57" fmla="*/ 965 h 1254"/>
                  <a:gd name="T58" fmla="*/ 114 w 1046"/>
                  <a:gd name="T59" fmla="*/ 889 h 1254"/>
                  <a:gd name="T60" fmla="*/ 99 w 1046"/>
                  <a:gd name="T61" fmla="*/ 790 h 1254"/>
                  <a:gd name="T62" fmla="*/ 122 w 1046"/>
                  <a:gd name="T63" fmla="*/ 654 h 1254"/>
                  <a:gd name="T64" fmla="*/ 164 w 1046"/>
                  <a:gd name="T65" fmla="*/ 547 h 1254"/>
                  <a:gd name="T66" fmla="*/ 221 w 1046"/>
                  <a:gd name="T67" fmla="*/ 452 h 1254"/>
                  <a:gd name="T68" fmla="*/ 289 w 1046"/>
                  <a:gd name="T69" fmla="*/ 369 h 1254"/>
                  <a:gd name="T70" fmla="*/ 369 w 1046"/>
                  <a:gd name="T71" fmla="*/ 293 h 1254"/>
                  <a:gd name="T72" fmla="*/ 468 w 1046"/>
                  <a:gd name="T73" fmla="*/ 213 h 1254"/>
                  <a:gd name="T74" fmla="*/ 586 w 1046"/>
                  <a:gd name="T75" fmla="*/ 137 h 1254"/>
                  <a:gd name="T76" fmla="*/ 711 w 1046"/>
                  <a:gd name="T77" fmla="*/ 73 h 1254"/>
                  <a:gd name="T78" fmla="*/ 821 w 1046"/>
                  <a:gd name="T79" fmla="*/ 23 h 1254"/>
                  <a:gd name="T80" fmla="*/ 825 w 1046"/>
                  <a:gd name="T81" fmla="*/ 0 h 1254"/>
                  <a:gd name="T82" fmla="*/ 715 w 1046"/>
                  <a:gd name="T83" fmla="*/ 19 h 1254"/>
                  <a:gd name="T84" fmla="*/ 586 w 1046"/>
                  <a:gd name="T85" fmla="*/ 65 h 1254"/>
                  <a:gd name="T86" fmla="*/ 460 w 1046"/>
                  <a:gd name="T87" fmla="*/ 130 h 125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6"/>
                  <a:gd name="T133" fmla="*/ 0 h 1254"/>
                  <a:gd name="T134" fmla="*/ 1046 w 1046"/>
                  <a:gd name="T135" fmla="*/ 1254 h 125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6" h="1254">
                    <a:moveTo>
                      <a:pt x="407" y="168"/>
                    </a:moveTo>
                    <a:lnTo>
                      <a:pt x="327" y="232"/>
                    </a:lnTo>
                    <a:lnTo>
                      <a:pt x="247" y="304"/>
                    </a:lnTo>
                    <a:lnTo>
                      <a:pt x="175" y="380"/>
                    </a:lnTo>
                    <a:lnTo>
                      <a:pt x="110" y="464"/>
                    </a:lnTo>
                    <a:lnTo>
                      <a:pt x="57" y="555"/>
                    </a:lnTo>
                    <a:lnTo>
                      <a:pt x="19" y="650"/>
                    </a:lnTo>
                    <a:lnTo>
                      <a:pt x="0" y="752"/>
                    </a:lnTo>
                    <a:lnTo>
                      <a:pt x="4" y="859"/>
                    </a:lnTo>
                    <a:lnTo>
                      <a:pt x="12" y="885"/>
                    </a:lnTo>
                    <a:lnTo>
                      <a:pt x="23" y="916"/>
                    </a:lnTo>
                    <a:lnTo>
                      <a:pt x="34" y="938"/>
                    </a:lnTo>
                    <a:lnTo>
                      <a:pt x="50" y="965"/>
                    </a:lnTo>
                    <a:lnTo>
                      <a:pt x="69" y="988"/>
                    </a:lnTo>
                    <a:lnTo>
                      <a:pt x="88" y="1011"/>
                    </a:lnTo>
                    <a:lnTo>
                      <a:pt x="110" y="1030"/>
                    </a:lnTo>
                    <a:lnTo>
                      <a:pt x="133" y="1045"/>
                    </a:lnTo>
                    <a:lnTo>
                      <a:pt x="183" y="1075"/>
                    </a:lnTo>
                    <a:lnTo>
                      <a:pt x="232" y="1102"/>
                    </a:lnTo>
                    <a:lnTo>
                      <a:pt x="282" y="1124"/>
                    </a:lnTo>
                    <a:lnTo>
                      <a:pt x="335" y="1143"/>
                    </a:lnTo>
                    <a:lnTo>
                      <a:pt x="388" y="1162"/>
                    </a:lnTo>
                    <a:lnTo>
                      <a:pt x="441" y="1178"/>
                    </a:lnTo>
                    <a:lnTo>
                      <a:pt x="494" y="1193"/>
                    </a:lnTo>
                    <a:lnTo>
                      <a:pt x="548" y="1204"/>
                    </a:lnTo>
                    <a:lnTo>
                      <a:pt x="605" y="1216"/>
                    </a:lnTo>
                    <a:lnTo>
                      <a:pt x="662" y="1223"/>
                    </a:lnTo>
                    <a:lnTo>
                      <a:pt x="715" y="1231"/>
                    </a:lnTo>
                    <a:lnTo>
                      <a:pt x="772" y="1238"/>
                    </a:lnTo>
                    <a:lnTo>
                      <a:pt x="829" y="1242"/>
                    </a:lnTo>
                    <a:lnTo>
                      <a:pt x="886" y="1246"/>
                    </a:lnTo>
                    <a:lnTo>
                      <a:pt x="939" y="1250"/>
                    </a:lnTo>
                    <a:lnTo>
                      <a:pt x="996" y="1254"/>
                    </a:lnTo>
                    <a:lnTo>
                      <a:pt x="1012" y="1254"/>
                    </a:lnTo>
                    <a:lnTo>
                      <a:pt x="1027" y="1242"/>
                    </a:lnTo>
                    <a:lnTo>
                      <a:pt x="1038" y="1231"/>
                    </a:lnTo>
                    <a:lnTo>
                      <a:pt x="1046" y="1212"/>
                    </a:lnTo>
                    <a:lnTo>
                      <a:pt x="1046" y="1193"/>
                    </a:lnTo>
                    <a:lnTo>
                      <a:pt x="1038" y="1178"/>
                    </a:lnTo>
                    <a:lnTo>
                      <a:pt x="1023" y="1166"/>
                    </a:lnTo>
                    <a:lnTo>
                      <a:pt x="1008" y="1162"/>
                    </a:lnTo>
                    <a:lnTo>
                      <a:pt x="955" y="1162"/>
                    </a:lnTo>
                    <a:lnTo>
                      <a:pt x="905" y="1162"/>
                    </a:lnTo>
                    <a:lnTo>
                      <a:pt x="852" y="1159"/>
                    </a:lnTo>
                    <a:lnTo>
                      <a:pt x="802" y="1155"/>
                    </a:lnTo>
                    <a:lnTo>
                      <a:pt x="749" y="1151"/>
                    </a:lnTo>
                    <a:lnTo>
                      <a:pt x="696" y="1143"/>
                    </a:lnTo>
                    <a:lnTo>
                      <a:pt x="647" y="1136"/>
                    </a:lnTo>
                    <a:lnTo>
                      <a:pt x="593" y="1128"/>
                    </a:lnTo>
                    <a:lnTo>
                      <a:pt x="544" y="1117"/>
                    </a:lnTo>
                    <a:lnTo>
                      <a:pt x="491" y="1105"/>
                    </a:lnTo>
                    <a:lnTo>
                      <a:pt x="441" y="1090"/>
                    </a:lnTo>
                    <a:lnTo>
                      <a:pt x="392" y="1075"/>
                    </a:lnTo>
                    <a:lnTo>
                      <a:pt x="342" y="1060"/>
                    </a:lnTo>
                    <a:lnTo>
                      <a:pt x="297" y="1037"/>
                    </a:lnTo>
                    <a:lnTo>
                      <a:pt x="247" y="1014"/>
                    </a:lnTo>
                    <a:lnTo>
                      <a:pt x="202" y="992"/>
                    </a:lnTo>
                    <a:lnTo>
                      <a:pt x="164" y="965"/>
                    </a:lnTo>
                    <a:lnTo>
                      <a:pt x="133" y="927"/>
                    </a:lnTo>
                    <a:lnTo>
                      <a:pt x="114" y="889"/>
                    </a:lnTo>
                    <a:lnTo>
                      <a:pt x="99" y="843"/>
                    </a:lnTo>
                    <a:lnTo>
                      <a:pt x="99" y="790"/>
                    </a:lnTo>
                    <a:lnTo>
                      <a:pt x="107" y="722"/>
                    </a:lnTo>
                    <a:lnTo>
                      <a:pt x="122" y="654"/>
                    </a:lnTo>
                    <a:lnTo>
                      <a:pt x="137" y="604"/>
                    </a:lnTo>
                    <a:lnTo>
                      <a:pt x="164" y="547"/>
                    </a:lnTo>
                    <a:lnTo>
                      <a:pt x="194" y="498"/>
                    </a:lnTo>
                    <a:lnTo>
                      <a:pt x="221" y="452"/>
                    </a:lnTo>
                    <a:lnTo>
                      <a:pt x="255" y="411"/>
                    </a:lnTo>
                    <a:lnTo>
                      <a:pt x="289" y="369"/>
                    </a:lnTo>
                    <a:lnTo>
                      <a:pt x="327" y="331"/>
                    </a:lnTo>
                    <a:lnTo>
                      <a:pt x="369" y="293"/>
                    </a:lnTo>
                    <a:lnTo>
                      <a:pt x="418" y="251"/>
                    </a:lnTo>
                    <a:lnTo>
                      <a:pt x="468" y="213"/>
                    </a:lnTo>
                    <a:lnTo>
                      <a:pt x="525" y="175"/>
                    </a:lnTo>
                    <a:lnTo>
                      <a:pt x="586" y="137"/>
                    </a:lnTo>
                    <a:lnTo>
                      <a:pt x="650" y="103"/>
                    </a:lnTo>
                    <a:lnTo>
                      <a:pt x="711" y="73"/>
                    </a:lnTo>
                    <a:lnTo>
                      <a:pt x="768" y="46"/>
                    </a:lnTo>
                    <a:lnTo>
                      <a:pt x="821" y="23"/>
                    </a:lnTo>
                    <a:lnTo>
                      <a:pt x="867" y="4"/>
                    </a:lnTo>
                    <a:lnTo>
                      <a:pt x="825" y="0"/>
                    </a:lnTo>
                    <a:lnTo>
                      <a:pt x="772" y="4"/>
                    </a:lnTo>
                    <a:lnTo>
                      <a:pt x="715" y="19"/>
                    </a:lnTo>
                    <a:lnTo>
                      <a:pt x="650" y="38"/>
                    </a:lnTo>
                    <a:lnTo>
                      <a:pt x="586" y="65"/>
                    </a:lnTo>
                    <a:lnTo>
                      <a:pt x="521" y="95"/>
                    </a:lnTo>
                    <a:lnTo>
                      <a:pt x="460" y="130"/>
                    </a:lnTo>
                    <a:lnTo>
                      <a:pt x="407" y="168"/>
                    </a:lnTo>
                    <a:close/>
                  </a:path>
                </a:pathLst>
              </a:custGeom>
              <a:solidFill>
                <a:srgbClr val="000000"/>
              </a:solidFill>
              <a:ln w="9525">
                <a:noFill/>
                <a:round/>
                <a:headEnd/>
                <a:tailEnd/>
              </a:ln>
            </p:spPr>
            <p:txBody>
              <a:bodyPr/>
              <a:lstStyle/>
              <a:p>
                <a:endParaRPr lang="en-US"/>
              </a:p>
            </p:txBody>
          </p:sp>
          <p:sp>
            <p:nvSpPr>
              <p:cNvPr id="2456" name="Freeform 2355"/>
              <p:cNvSpPr>
                <a:spLocks noChangeAspect="1"/>
              </p:cNvSpPr>
              <p:nvPr/>
            </p:nvSpPr>
            <p:spPr bwMode="auto">
              <a:xfrm>
                <a:off x="2143" y="16428"/>
                <a:ext cx="913" cy="835"/>
              </a:xfrm>
              <a:custGeom>
                <a:avLst/>
                <a:gdLst>
                  <a:gd name="T0" fmla="*/ 761 w 913"/>
                  <a:gd name="T1" fmla="*/ 258 h 835"/>
                  <a:gd name="T2" fmla="*/ 803 w 913"/>
                  <a:gd name="T3" fmla="*/ 303 h 835"/>
                  <a:gd name="T4" fmla="*/ 826 w 913"/>
                  <a:gd name="T5" fmla="*/ 357 h 835"/>
                  <a:gd name="T6" fmla="*/ 841 w 913"/>
                  <a:gd name="T7" fmla="*/ 414 h 835"/>
                  <a:gd name="T8" fmla="*/ 841 w 913"/>
                  <a:gd name="T9" fmla="*/ 474 h 835"/>
                  <a:gd name="T10" fmla="*/ 833 w 913"/>
                  <a:gd name="T11" fmla="*/ 524 h 835"/>
                  <a:gd name="T12" fmla="*/ 818 w 913"/>
                  <a:gd name="T13" fmla="*/ 565 h 835"/>
                  <a:gd name="T14" fmla="*/ 791 w 913"/>
                  <a:gd name="T15" fmla="*/ 607 h 835"/>
                  <a:gd name="T16" fmla="*/ 765 w 913"/>
                  <a:gd name="T17" fmla="*/ 641 h 835"/>
                  <a:gd name="T18" fmla="*/ 730 w 913"/>
                  <a:gd name="T19" fmla="*/ 679 h 835"/>
                  <a:gd name="T20" fmla="*/ 696 w 913"/>
                  <a:gd name="T21" fmla="*/ 710 h 835"/>
                  <a:gd name="T22" fmla="*/ 662 w 913"/>
                  <a:gd name="T23" fmla="*/ 744 h 835"/>
                  <a:gd name="T24" fmla="*/ 628 w 913"/>
                  <a:gd name="T25" fmla="*/ 778 h 835"/>
                  <a:gd name="T26" fmla="*/ 620 w 913"/>
                  <a:gd name="T27" fmla="*/ 790 h 835"/>
                  <a:gd name="T28" fmla="*/ 616 w 913"/>
                  <a:gd name="T29" fmla="*/ 801 h 835"/>
                  <a:gd name="T30" fmla="*/ 620 w 913"/>
                  <a:gd name="T31" fmla="*/ 812 h 835"/>
                  <a:gd name="T32" fmla="*/ 628 w 913"/>
                  <a:gd name="T33" fmla="*/ 824 h 835"/>
                  <a:gd name="T34" fmla="*/ 639 w 913"/>
                  <a:gd name="T35" fmla="*/ 831 h 835"/>
                  <a:gd name="T36" fmla="*/ 651 w 913"/>
                  <a:gd name="T37" fmla="*/ 835 h 835"/>
                  <a:gd name="T38" fmla="*/ 666 w 913"/>
                  <a:gd name="T39" fmla="*/ 831 h 835"/>
                  <a:gd name="T40" fmla="*/ 677 w 913"/>
                  <a:gd name="T41" fmla="*/ 824 h 835"/>
                  <a:gd name="T42" fmla="*/ 753 w 913"/>
                  <a:gd name="T43" fmla="*/ 774 h 835"/>
                  <a:gd name="T44" fmla="*/ 814 w 913"/>
                  <a:gd name="T45" fmla="*/ 710 h 835"/>
                  <a:gd name="T46" fmla="*/ 867 w 913"/>
                  <a:gd name="T47" fmla="*/ 634 h 835"/>
                  <a:gd name="T48" fmla="*/ 902 w 913"/>
                  <a:gd name="T49" fmla="*/ 554 h 835"/>
                  <a:gd name="T50" fmla="*/ 913 w 913"/>
                  <a:gd name="T51" fmla="*/ 467 h 835"/>
                  <a:gd name="T52" fmla="*/ 905 w 913"/>
                  <a:gd name="T53" fmla="*/ 383 h 835"/>
                  <a:gd name="T54" fmla="*/ 875 w 913"/>
                  <a:gd name="T55" fmla="*/ 303 h 835"/>
                  <a:gd name="T56" fmla="*/ 814 w 913"/>
                  <a:gd name="T57" fmla="*/ 231 h 835"/>
                  <a:gd name="T58" fmla="*/ 768 w 913"/>
                  <a:gd name="T59" fmla="*/ 193 h 835"/>
                  <a:gd name="T60" fmla="*/ 715 w 913"/>
                  <a:gd name="T61" fmla="*/ 159 h 835"/>
                  <a:gd name="T62" fmla="*/ 654 w 913"/>
                  <a:gd name="T63" fmla="*/ 129 h 835"/>
                  <a:gd name="T64" fmla="*/ 594 w 913"/>
                  <a:gd name="T65" fmla="*/ 102 h 835"/>
                  <a:gd name="T66" fmla="*/ 529 w 913"/>
                  <a:gd name="T67" fmla="*/ 79 h 835"/>
                  <a:gd name="T68" fmla="*/ 461 w 913"/>
                  <a:gd name="T69" fmla="*/ 60 h 835"/>
                  <a:gd name="T70" fmla="*/ 396 w 913"/>
                  <a:gd name="T71" fmla="*/ 41 h 835"/>
                  <a:gd name="T72" fmla="*/ 327 w 913"/>
                  <a:gd name="T73" fmla="*/ 26 h 835"/>
                  <a:gd name="T74" fmla="*/ 267 w 913"/>
                  <a:gd name="T75" fmla="*/ 15 h 835"/>
                  <a:gd name="T76" fmla="*/ 206 w 913"/>
                  <a:gd name="T77" fmla="*/ 7 h 835"/>
                  <a:gd name="T78" fmla="*/ 153 w 913"/>
                  <a:gd name="T79" fmla="*/ 0 h 835"/>
                  <a:gd name="T80" fmla="*/ 103 w 913"/>
                  <a:gd name="T81" fmla="*/ 0 h 835"/>
                  <a:gd name="T82" fmla="*/ 61 w 913"/>
                  <a:gd name="T83" fmla="*/ 0 h 835"/>
                  <a:gd name="T84" fmla="*/ 31 w 913"/>
                  <a:gd name="T85" fmla="*/ 3 h 835"/>
                  <a:gd name="T86" fmla="*/ 12 w 913"/>
                  <a:gd name="T87" fmla="*/ 11 h 835"/>
                  <a:gd name="T88" fmla="*/ 0 w 913"/>
                  <a:gd name="T89" fmla="*/ 19 h 835"/>
                  <a:gd name="T90" fmla="*/ 38 w 913"/>
                  <a:gd name="T91" fmla="*/ 26 h 835"/>
                  <a:gd name="T92" fmla="*/ 80 w 913"/>
                  <a:gd name="T93" fmla="*/ 30 h 835"/>
                  <a:gd name="T94" fmla="*/ 122 w 913"/>
                  <a:gd name="T95" fmla="*/ 38 h 835"/>
                  <a:gd name="T96" fmla="*/ 168 w 913"/>
                  <a:gd name="T97" fmla="*/ 45 h 835"/>
                  <a:gd name="T98" fmla="*/ 217 w 913"/>
                  <a:gd name="T99" fmla="*/ 53 h 835"/>
                  <a:gd name="T100" fmla="*/ 267 w 913"/>
                  <a:gd name="T101" fmla="*/ 60 h 835"/>
                  <a:gd name="T102" fmla="*/ 316 w 913"/>
                  <a:gd name="T103" fmla="*/ 72 h 835"/>
                  <a:gd name="T104" fmla="*/ 369 w 913"/>
                  <a:gd name="T105" fmla="*/ 83 h 835"/>
                  <a:gd name="T106" fmla="*/ 419 w 913"/>
                  <a:gd name="T107" fmla="*/ 98 h 835"/>
                  <a:gd name="T108" fmla="*/ 472 w 913"/>
                  <a:gd name="T109" fmla="*/ 114 h 835"/>
                  <a:gd name="T110" fmla="*/ 525 w 913"/>
                  <a:gd name="T111" fmla="*/ 133 h 835"/>
                  <a:gd name="T112" fmla="*/ 575 w 913"/>
                  <a:gd name="T113" fmla="*/ 152 h 835"/>
                  <a:gd name="T114" fmla="*/ 624 w 913"/>
                  <a:gd name="T115" fmla="*/ 174 h 835"/>
                  <a:gd name="T116" fmla="*/ 673 w 913"/>
                  <a:gd name="T117" fmla="*/ 197 h 835"/>
                  <a:gd name="T118" fmla="*/ 719 w 913"/>
                  <a:gd name="T119" fmla="*/ 228 h 835"/>
                  <a:gd name="T120" fmla="*/ 761 w 913"/>
                  <a:gd name="T121" fmla="*/ 258 h 83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3"/>
                  <a:gd name="T184" fmla="*/ 0 h 835"/>
                  <a:gd name="T185" fmla="*/ 913 w 913"/>
                  <a:gd name="T186" fmla="*/ 835 h 83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3" h="835">
                    <a:moveTo>
                      <a:pt x="761" y="258"/>
                    </a:moveTo>
                    <a:lnTo>
                      <a:pt x="803" y="303"/>
                    </a:lnTo>
                    <a:lnTo>
                      <a:pt x="826" y="357"/>
                    </a:lnTo>
                    <a:lnTo>
                      <a:pt x="841" y="414"/>
                    </a:lnTo>
                    <a:lnTo>
                      <a:pt x="841" y="474"/>
                    </a:lnTo>
                    <a:lnTo>
                      <a:pt x="833" y="524"/>
                    </a:lnTo>
                    <a:lnTo>
                      <a:pt x="818" y="565"/>
                    </a:lnTo>
                    <a:lnTo>
                      <a:pt x="791" y="607"/>
                    </a:lnTo>
                    <a:lnTo>
                      <a:pt x="765" y="641"/>
                    </a:lnTo>
                    <a:lnTo>
                      <a:pt x="730" y="679"/>
                    </a:lnTo>
                    <a:lnTo>
                      <a:pt x="696" y="710"/>
                    </a:lnTo>
                    <a:lnTo>
                      <a:pt x="662" y="744"/>
                    </a:lnTo>
                    <a:lnTo>
                      <a:pt x="628" y="778"/>
                    </a:lnTo>
                    <a:lnTo>
                      <a:pt x="620" y="790"/>
                    </a:lnTo>
                    <a:lnTo>
                      <a:pt x="616" y="801"/>
                    </a:lnTo>
                    <a:lnTo>
                      <a:pt x="620" y="812"/>
                    </a:lnTo>
                    <a:lnTo>
                      <a:pt x="628" y="824"/>
                    </a:lnTo>
                    <a:lnTo>
                      <a:pt x="639" y="831"/>
                    </a:lnTo>
                    <a:lnTo>
                      <a:pt x="651" y="835"/>
                    </a:lnTo>
                    <a:lnTo>
                      <a:pt x="666" y="831"/>
                    </a:lnTo>
                    <a:lnTo>
                      <a:pt x="677" y="824"/>
                    </a:lnTo>
                    <a:lnTo>
                      <a:pt x="753" y="774"/>
                    </a:lnTo>
                    <a:lnTo>
                      <a:pt x="814" y="710"/>
                    </a:lnTo>
                    <a:lnTo>
                      <a:pt x="867" y="634"/>
                    </a:lnTo>
                    <a:lnTo>
                      <a:pt x="902" y="554"/>
                    </a:lnTo>
                    <a:lnTo>
                      <a:pt x="913" y="467"/>
                    </a:lnTo>
                    <a:lnTo>
                      <a:pt x="905" y="383"/>
                    </a:lnTo>
                    <a:lnTo>
                      <a:pt x="875" y="303"/>
                    </a:lnTo>
                    <a:lnTo>
                      <a:pt x="814" y="231"/>
                    </a:lnTo>
                    <a:lnTo>
                      <a:pt x="768" y="193"/>
                    </a:lnTo>
                    <a:lnTo>
                      <a:pt x="715" y="159"/>
                    </a:lnTo>
                    <a:lnTo>
                      <a:pt x="654" y="129"/>
                    </a:lnTo>
                    <a:lnTo>
                      <a:pt x="594" y="102"/>
                    </a:lnTo>
                    <a:lnTo>
                      <a:pt x="529" y="79"/>
                    </a:lnTo>
                    <a:lnTo>
                      <a:pt x="461" y="60"/>
                    </a:lnTo>
                    <a:lnTo>
                      <a:pt x="396" y="41"/>
                    </a:lnTo>
                    <a:lnTo>
                      <a:pt x="327" y="26"/>
                    </a:lnTo>
                    <a:lnTo>
                      <a:pt x="267" y="15"/>
                    </a:lnTo>
                    <a:lnTo>
                      <a:pt x="206" y="7"/>
                    </a:lnTo>
                    <a:lnTo>
                      <a:pt x="153" y="0"/>
                    </a:lnTo>
                    <a:lnTo>
                      <a:pt x="103" y="0"/>
                    </a:lnTo>
                    <a:lnTo>
                      <a:pt x="61" y="0"/>
                    </a:lnTo>
                    <a:lnTo>
                      <a:pt x="31" y="3"/>
                    </a:lnTo>
                    <a:lnTo>
                      <a:pt x="12" y="11"/>
                    </a:lnTo>
                    <a:lnTo>
                      <a:pt x="0" y="19"/>
                    </a:lnTo>
                    <a:lnTo>
                      <a:pt x="38" y="26"/>
                    </a:lnTo>
                    <a:lnTo>
                      <a:pt x="80" y="30"/>
                    </a:lnTo>
                    <a:lnTo>
                      <a:pt x="122" y="38"/>
                    </a:lnTo>
                    <a:lnTo>
                      <a:pt x="168" y="45"/>
                    </a:lnTo>
                    <a:lnTo>
                      <a:pt x="217" y="53"/>
                    </a:lnTo>
                    <a:lnTo>
                      <a:pt x="267" y="60"/>
                    </a:lnTo>
                    <a:lnTo>
                      <a:pt x="316" y="72"/>
                    </a:lnTo>
                    <a:lnTo>
                      <a:pt x="369" y="83"/>
                    </a:lnTo>
                    <a:lnTo>
                      <a:pt x="419" y="98"/>
                    </a:lnTo>
                    <a:lnTo>
                      <a:pt x="472" y="114"/>
                    </a:lnTo>
                    <a:lnTo>
                      <a:pt x="525" y="133"/>
                    </a:lnTo>
                    <a:lnTo>
                      <a:pt x="575" y="152"/>
                    </a:lnTo>
                    <a:lnTo>
                      <a:pt x="624" y="174"/>
                    </a:lnTo>
                    <a:lnTo>
                      <a:pt x="673" y="197"/>
                    </a:lnTo>
                    <a:lnTo>
                      <a:pt x="719" y="228"/>
                    </a:lnTo>
                    <a:lnTo>
                      <a:pt x="761" y="258"/>
                    </a:lnTo>
                    <a:close/>
                  </a:path>
                </a:pathLst>
              </a:custGeom>
              <a:solidFill>
                <a:srgbClr val="000000"/>
              </a:solidFill>
              <a:ln w="9525">
                <a:noFill/>
                <a:round/>
                <a:headEnd/>
                <a:tailEnd/>
              </a:ln>
            </p:spPr>
            <p:txBody>
              <a:bodyPr/>
              <a:lstStyle/>
              <a:p>
                <a:endParaRPr lang="en-US"/>
              </a:p>
            </p:txBody>
          </p:sp>
          <p:sp>
            <p:nvSpPr>
              <p:cNvPr id="2457" name="Freeform 2356"/>
              <p:cNvSpPr>
                <a:spLocks noChangeAspect="1"/>
              </p:cNvSpPr>
              <p:nvPr/>
            </p:nvSpPr>
            <p:spPr bwMode="auto">
              <a:xfrm>
                <a:off x="307" y="16880"/>
                <a:ext cx="373" cy="782"/>
              </a:xfrm>
              <a:custGeom>
                <a:avLst/>
                <a:gdLst>
                  <a:gd name="T0" fmla="*/ 0 w 373"/>
                  <a:gd name="T1" fmla="*/ 425 h 782"/>
                  <a:gd name="T2" fmla="*/ 0 w 373"/>
                  <a:gd name="T3" fmla="*/ 489 h 782"/>
                  <a:gd name="T4" fmla="*/ 15 w 373"/>
                  <a:gd name="T5" fmla="*/ 550 h 782"/>
                  <a:gd name="T6" fmla="*/ 42 w 373"/>
                  <a:gd name="T7" fmla="*/ 607 h 782"/>
                  <a:gd name="T8" fmla="*/ 80 w 373"/>
                  <a:gd name="T9" fmla="*/ 656 h 782"/>
                  <a:gd name="T10" fmla="*/ 125 w 373"/>
                  <a:gd name="T11" fmla="*/ 698 h 782"/>
                  <a:gd name="T12" fmla="*/ 179 w 373"/>
                  <a:gd name="T13" fmla="*/ 736 h 782"/>
                  <a:gd name="T14" fmla="*/ 240 w 373"/>
                  <a:gd name="T15" fmla="*/ 763 h 782"/>
                  <a:gd name="T16" fmla="*/ 300 w 373"/>
                  <a:gd name="T17" fmla="*/ 778 h 782"/>
                  <a:gd name="T18" fmla="*/ 319 w 373"/>
                  <a:gd name="T19" fmla="*/ 782 h 782"/>
                  <a:gd name="T20" fmla="*/ 338 w 373"/>
                  <a:gd name="T21" fmla="*/ 774 h 782"/>
                  <a:gd name="T22" fmla="*/ 354 w 373"/>
                  <a:gd name="T23" fmla="*/ 763 h 782"/>
                  <a:gd name="T24" fmla="*/ 361 w 373"/>
                  <a:gd name="T25" fmla="*/ 748 h 782"/>
                  <a:gd name="T26" fmla="*/ 361 w 373"/>
                  <a:gd name="T27" fmla="*/ 729 h 782"/>
                  <a:gd name="T28" fmla="*/ 357 w 373"/>
                  <a:gd name="T29" fmla="*/ 710 h 782"/>
                  <a:gd name="T30" fmla="*/ 346 w 373"/>
                  <a:gd name="T31" fmla="*/ 694 h 782"/>
                  <a:gd name="T32" fmla="*/ 327 w 373"/>
                  <a:gd name="T33" fmla="*/ 687 h 782"/>
                  <a:gd name="T34" fmla="*/ 266 w 373"/>
                  <a:gd name="T35" fmla="*/ 664 h 782"/>
                  <a:gd name="T36" fmla="*/ 209 w 373"/>
                  <a:gd name="T37" fmla="*/ 634 h 782"/>
                  <a:gd name="T38" fmla="*/ 164 w 373"/>
                  <a:gd name="T39" fmla="*/ 592 h 782"/>
                  <a:gd name="T40" fmla="*/ 129 w 373"/>
                  <a:gd name="T41" fmla="*/ 546 h 782"/>
                  <a:gd name="T42" fmla="*/ 106 w 373"/>
                  <a:gd name="T43" fmla="*/ 489 h 782"/>
                  <a:gd name="T44" fmla="*/ 95 w 373"/>
                  <a:gd name="T45" fmla="*/ 429 h 782"/>
                  <a:gd name="T46" fmla="*/ 95 w 373"/>
                  <a:gd name="T47" fmla="*/ 364 h 782"/>
                  <a:gd name="T48" fmla="*/ 114 w 373"/>
                  <a:gd name="T49" fmla="*/ 296 h 782"/>
                  <a:gd name="T50" fmla="*/ 141 w 373"/>
                  <a:gd name="T51" fmla="*/ 246 h 782"/>
                  <a:gd name="T52" fmla="*/ 183 w 373"/>
                  <a:gd name="T53" fmla="*/ 197 h 782"/>
                  <a:gd name="T54" fmla="*/ 228 w 373"/>
                  <a:gd name="T55" fmla="*/ 151 h 782"/>
                  <a:gd name="T56" fmla="*/ 278 w 373"/>
                  <a:gd name="T57" fmla="*/ 110 h 782"/>
                  <a:gd name="T58" fmla="*/ 319 w 373"/>
                  <a:gd name="T59" fmla="*/ 76 h 782"/>
                  <a:gd name="T60" fmla="*/ 354 w 373"/>
                  <a:gd name="T61" fmla="*/ 41 h 782"/>
                  <a:gd name="T62" fmla="*/ 373 w 373"/>
                  <a:gd name="T63" fmla="*/ 19 h 782"/>
                  <a:gd name="T64" fmla="*/ 373 w 373"/>
                  <a:gd name="T65" fmla="*/ 0 h 782"/>
                  <a:gd name="T66" fmla="*/ 331 w 373"/>
                  <a:gd name="T67" fmla="*/ 15 h 782"/>
                  <a:gd name="T68" fmla="*/ 278 w 373"/>
                  <a:gd name="T69" fmla="*/ 41 h 782"/>
                  <a:gd name="T70" fmla="*/ 221 w 373"/>
                  <a:gd name="T71" fmla="*/ 87 h 782"/>
                  <a:gd name="T72" fmla="*/ 160 w 373"/>
                  <a:gd name="T73" fmla="*/ 140 h 782"/>
                  <a:gd name="T74" fmla="*/ 103 w 373"/>
                  <a:gd name="T75" fmla="*/ 201 h 782"/>
                  <a:gd name="T76" fmla="*/ 57 w 373"/>
                  <a:gd name="T77" fmla="*/ 273 h 782"/>
                  <a:gd name="T78" fmla="*/ 19 w 373"/>
                  <a:gd name="T79" fmla="*/ 349 h 782"/>
                  <a:gd name="T80" fmla="*/ 0 w 373"/>
                  <a:gd name="T81" fmla="*/ 425 h 78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2"/>
                  <a:gd name="T125" fmla="*/ 373 w 373"/>
                  <a:gd name="T126" fmla="*/ 782 h 78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2">
                    <a:moveTo>
                      <a:pt x="0" y="425"/>
                    </a:moveTo>
                    <a:lnTo>
                      <a:pt x="0" y="489"/>
                    </a:lnTo>
                    <a:lnTo>
                      <a:pt x="15" y="550"/>
                    </a:lnTo>
                    <a:lnTo>
                      <a:pt x="42" y="607"/>
                    </a:lnTo>
                    <a:lnTo>
                      <a:pt x="80" y="656"/>
                    </a:lnTo>
                    <a:lnTo>
                      <a:pt x="125" y="698"/>
                    </a:lnTo>
                    <a:lnTo>
                      <a:pt x="179" y="736"/>
                    </a:lnTo>
                    <a:lnTo>
                      <a:pt x="240" y="763"/>
                    </a:lnTo>
                    <a:lnTo>
                      <a:pt x="300" y="778"/>
                    </a:lnTo>
                    <a:lnTo>
                      <a:pt x="319" y="782"/>
                    </a:lnTo>
                    <a:lnTo>
                      <a:pt x="338" y="774"/>
                    </a:lnTo>
                    <a:lnTo>
                      <a:pt x="354" y="763"/>
                    </a:lnTo>
                    <a:lnTo>
                      <a:pt x="361" y="748"/>
                    </a:lnTo>
                    <a:lnTo>
                      <a:pt x="361" y="729"/>
                    </a:lnTo>
                    <a:lnTo>
                      <a:pt x="357" y="710"/>
                    </a:lnTo>
                    <a:lnTo>
                      <a:pt x="346" y="694"/>
                    </a:lnTo>
                    <a:lnTo>
                      <a:pt x="327" y="687"/>
                    </a:lnTo>
                    <a:lnTo>
                      <a:pt x="266" y="664"/>
                    </a:lnTo>
                    <a:lnTo>
                      <a:pt x="209" y="634"/>
                    </a:lnTo>
                    <a:lnTo>
                      <a:pt x="164" y="592"/>
                    </a:lnTo>
                    <a:lnTo>
                      <a:pt x="129" y="546"/>
                    </a:lnTo>
                    <a:lnTo>
                      <a:pt x="106" y="489"/>
                    </a:lnTo>
                    <a:lnTo>
                      <a:pt x="95" y="429"/>
                    </a:lnTo>
                    <a:lnTo>
                      <a:pt x="95" y="364"/>
                    </a:lnTo>
                    <a:lnTo>
                      <a:pt x="114" y="296"/>
                    </a:lnTo>
                    <a:lnTo>
                      <a:pt x="141" y="246"/>
                    </a:lnTo>
                    <a:lnTo>
                      <a:pt x="183" y="197"/>
                    </a:lnTo>
                    <a:lnTo>
                      <a:pt x="228" y="151"/>
                    </a:lnTo>
                    <a:lnTo>
                      <a:pt x="278" y="110"/>
                    </a:lnTo>
                    <a:lnTo>
                      <a:pt x="319" y="76"/>
                    </a:lnTo>
                    <a:lnTo>
                      <a:pt x="354" y="41"/>
                    </a:lnTo>
                    <a:lnTo>
                      <a:pt x="373" y="19"/>
                    </a:lnTo>
                    <a:lnTo>
                      <a:pt x="373" y="0"/>
                    </a:lnTo>
                    <a:lnTo>
                      <a:pt x="331" y="15"/>
                    </a:lnTo>
                    <a:lnTo>
                      <a:pt x="278" y="41"/>
                    </a:lnTo>
                    <a:lnTo>
                      <a:pt x="221" y="87"/>
                    </a:lnTo>
                    <a:lnTo>
                      <a:pt x="160" y="140"/>
                    </a:lnTo>
                    <a:lnTo>
                      <a:pt x="103" y="201"/>
                    </a:lnTo>
                    <a:lnTo>
                      <a:pt x="57" y="273"/>
                    </a:lnTo>
                    <a:lnTo>
                      <a:pt x="19" y="349"/>
                    </a:lnTo>
                    <a:lnTo>
                      <a:pt x="0" y="425"/>
                    </a:lnTo>
                    <a:close/>
                  </a:path>
                </a:pathLst>
              </a:custGeom>
              <a:solidFill>
                <a:srgbClr val="000000"/>
              </a:solidFill>
              <a:ln w="9525">
                <a:noFill/>
                <a:round/>
                <a:headEnd/>
                <a:tailEnd/>
              </a:ln>
            </p:spPr>
            <p:txBody>
              <a:bodyPr/>
              <a:lstStyle/>
              <a:p>
                <a:endParaRPr lang="en-US"/>
              </a:p>
            </p:txBody>
          </p:sp>
          <p:sp>
            <p:nvSpPr>
              <p:cNvPr id="2458" name="Freeform 2357"/>
              <p:cNvSpPr>
                <a:spLocks noChangeAspect="1"/>
              </p:cNvSpPr>
              <p:nvPr/>
            </p:nvSpPr>
            <p:spPr bwMode="auto">
              <a:xfrm>
                <a:off x="2900" y="16375"/>
                <a:ext cx="795" cy="1025"/>
              </a:xfrm>
              <a:custGeom>
                <a:avLst/>
                <a:gdLst>
                  <a:gd name="T0" fmla="*/ 673 w 795"/>
                  <a:gd name="T1" fmla="*/ 410 h 1025"/>
                  <a:gd name="T2" fmla="*/ 711 w 795"/>
                  <a:gd name="T3" fmla="*/ 474 h 1025"/>
                  <a:gd name="T4" fmla="*/ 730 w 795"/>
                  <a:gd name="T5" fmla="*/ 543 h 1025"/>
                  <a:gd name="T6" fmla="*/ 719 w 795"/>
                  <a:gd name="T7" fmla="*/ 618 h 1025"/>
                  <a:gd name="T8" fmla="*/ 673 w 795"/>
                  <a:gd name="T9" fmla="*/ 691 h 1025"/>
                  <a:gd name="T10" fmla="*/ 608 w 795"/>
                  <a:gd name="T11" fmla="*/ 755 h 1025"/>
                  <a:gd name="T12" fmla="*/ 536 w 795"/>
                  <a:gd name="T13" fmla="*/ 812 h 1025"/>
                  <a:gd name="T14" fmla="*/ 460 w 795"/>
                  <a:gd name="T15" fmla="*/ 873 h 1025"/>
                  <a:gd name="T16" fmla="*/ 414 w 795"/>
                  <a:gd name="T17" fmla="*/ 918 h 1025"/>
                  <a:gd name="T18" fmla="*/ 399 w 795"/>
                  <a:gd name="T19" fmla="*/ 949 h 1025"/>
                  <a:gd name="T20" fmla="*/ 388 w 795"/>
                  <a:gd name="T21" fmla="*/ 979 h 1025"/>
                  <a:gd name="T22" fmla="*/ 395 w 795"/>
                  <a:gd name="T23" fmla="*/ 1010 h 1025"/>
                  <a:gd name="T24" fmla="*/ 422 w 795"/>
                  <a:gd name="T25" fmla="*/ 1025 h 1025"/>
                  <a:gd name="T26" fmla="*/ 449 w 795"/>
                  <a:gd name="T27" fmla="*/ 1021 h 1025"/>
                  <a:gd name="T28" fmla="*/ 498 w 795"/>
                  <a:gd name="T29" fmla="*/ 964 h 1025"/>
                  <a:gd name="T30" fmla="*/ 582 w 795"/>
                  <a:gd name="T31" fmla="*/ 888 h 1025"/>
                  <a:gd name="T32" fmla="*/ 669 w 795"/>
                  <a:gd name="T33" fmla="*/ 812 h 1025"/>
                  <a:gd name="T34" fmla="*/ 745 w 795"/>
                  <a:gd name="T35" fmla="*/ 725 h 1025"/>
                  <a:gd name="T36" fmla="*/ 791 w 795"/>
                  <a:gd name="T37" fmla="*/ 615 h 1025"/>
                  <a:gd name="T38" fmla="*/ 787 w 795"/>
                  <a:gd name="T39" fmla="*/ 501 h 1025"/>
                  <a:gd name="T40" fmla="*/ 738 w 795"/>
                  <a:gd name="T41" fmla="*/ 394 h 1025"/>
                  <a:gd name="T42" fmla="*/ 658 w 795"/>
                  <a:gd name="T43" fmla="*/ 307 h 1025"/>
                  <a:gd name="T44" fmla="*/ 570 w 795"/>
                  <a:gd name="T45" fmla="*/ 250 h 1025"/>
                  <a:gd name="T46" fmla="*/ 487 w 795"/>
                  <a:gd name="T47" fmla="*/ 201 h 1025"/>
                  <a:gd name="T48" fmla="*/ 395 w 795"/>
                  <a:gd name="T49" fmla="*/ 151 h 1025"/>
                  <a:gd name="T50" fmla="*/ 300 w 795"/>
                  <a:gd name="T51" fmla="*/ 102 h 1025"/>
                  <a:gd name="T52" fmla="*/ 213 w 795"/>
                  <a:gd name="T53" fmla="*/ 60 h 1025"/>
                  <a:gd name="T54" fmla="*/ 129 w 795"/>
                  <a:gd name="T55" fmla="*/ 26 h 1025"/>
                  <a:gd name="T56" fmla="*/ 65 w 795"/>
                  <a:gd name="T57" fmla="*/ 3 h 1025"/>
                  <a:gd name="T58" fmla="*/ 15 w 795"/>
                  <a:gd name="T59" fmla="*/ 0 h 1025"/>
                  <a:gd name="T60" fmla="*/ 34 w 795"/>
                  <a:gd name="T61" fmla="*/ 26 h 1025"/>
                  <a:gd name="T62" fmla="*/ 114 w 795"/>
                  <a:gd name="T63" fmla="*/ 64 h 1025"/>
                  <a:gd name="T64" fmla="*/ 194 w 795"/>
                  <a:gd name="T65" fmla="*/ 102 h 1025"/>
                  <a:gd name="T66" fmla="*/ 278 w 795"/>
                  <a:gd name="T67" fmla="*/ 144 h 1025"/>
                  <a:gd name="T68" fmla="*/ 365 w 795"/>
                  <a:gd name="T69" fmla="*/ 189 h 1025"/>
                  <a:gd name="T70" fmla="*/ 449 w 795"/>
                  <a:gd name="T71" fmla="*/ 235 h 1025"/>
                  <a:gd name="T72" fmla="*/ 532 w 795"/>
                  <a:gd name="T73" fmla="*/ 292 h 1025"/>
                  <a:gd name="T74" fmla="*/ 608 w 795"/>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5"/>
                  <a:gd name="T115" fmla="*/ 0 h 1025"/>
                  <a:gd name="T116" fmla="*/ 795 w 795"/>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5" h="1025">
                    <a:moveTo>
                      <a:pt x="646" y="383"/>
                    </a:moveTo>
                    <a:lnTo>
                      <a:pt x="673" y="410"/>
                    </a:lnTo>
                    <a:lnTo>
                      <a:pt x="692" y="440"/>
                    </a:lnTo>
                    <a:lnTo>
                      <a:pt x="711" y="474"/>
                    </a:lnTo>
                    <a:lnTo>
                      <a:pt x="722" y="508"/>
                    </a:lnTo>
                    <a:lnTo>
                      <a:pt x="730" y="543"/>
                    </a:lnTo>
                    <a:lnTo>
                      <a:pt x="726" y="581"/>
                    </a:lnTo>
                    <a:lnTo>
                      <a:pt x="719" y="618"/>
                    </a:lnTo>
                    <a:lnTo>
                      <a:pt x="700" y="653"/>
                    </a:lnTo>
                    <a:lnTo>
                      <a:pt x="673" y="691"/>
                    </a:lnTo>
                    <a:lnTo>
                      <a:pt x="643" y="725"/>
                    </a:lnTo>
                    <a:lnTo>
                      <a:pt x="608" y="755"/>
                    </a:lnTo>
                    <a:lnTo>
                      <a:pt x="574" y="786"/>
                    </a:lnTo>
                    <a:lnTo>
                      <a:pt x="536" y="812"/>
                    </a:lnTo>
                    <a:lnTo>
                      <a:pt x="498" y="843"/>
                    </a:lnTo>
                    <a:lnTo>
                      <a:pt x="460" y="873"/>
                    </a:lnTo>
                    <a:lnTo>
                      <a:pt x="426" y="907"/>
                    </a:lnTo>
                    <a:lnTo>
                      <a:pt x="414" y="918"/>
                    </a:lnTo>
                    <a:lnTo>
                      <a:pt x="407" y="934"/>
                    </a:lnTo>
                    <a:lnTo>
                      <a:pt x="399" y="949"/>
                    </a:lnTo>
                    <a:lnTo>
                      <a:pt x="392" y="964"/>
                    </a:lnTo>
                    <a:lnTo>
                      <a:pt x="388" y="979"/>
                    </a:lnTo>
                    <a:lnTo>
                      <a:pt x="388" y="994"/>
                    </a:lnTo>
                    <a:lnTo>
                      <a:pt x="395" y="1010"/>
                    </a:lnTo>
                    <a:lnTo>
                      <a:pt x="407" y="1021"/>
                    </a:lnTo>
                    <a:lnTo>
                      <a:pt x="422" y="1025"/>
                    </a:lnTo>
                    <a:lnTo>
                      <a:pt x="437" y="1025"/>
                    </a:lnTo>
                    <a:lnTo>
                      <a:pt x="449" y="1021"/>
                    </a:lnTo>
                    <a:lnTo>
                      <a:pt x="460" y="1010"/>
                    </a:lnTo>
                    <a:lnTo>
                      <a:pt x="498" y="964"/>
                    </a:lnTo>
                    <a:lnTo>
                      <a:pt x="540" y="926"/>
                    </a:lnTo>
                    <a:lnTo>
                      <a:pt x="582" y="888"/>
                    </a:lnTo>
                    <a:lnTo>
                      <a:pt x="627" y="850"/>
                    </a:lnTo>
                    <a:lnTo>
                      <a:pt x="669" y="812"/>
                    </a:lnTo>
                    <a:lnTo>
                      <a:pt x="711" y="770"/>
                    </a:lnTo>
                    <a:lnTo>
                      <a:pt x="745" y="725"/>
                    </a:lnTo>
                    <a:lnTo>
                      <a:pt x="772" y="675"/>
                    </a:lnTo>
                    <a:lnTo>
                      <a:pt x="791" y="615"/>
                    </a:lnTo>
                    <a:lnTo>
                      <a:pt x="795" y="558"/>
                    </a:lnTo>
                    <a:lnTo>
                      <a:pt x="787" y="501"/>
                    </a:lnTo>
                    <a:lnTo>
                      <a:pt x="768" y="444"/>
                    </a:lnTo>
                    <a:lnTo>
                      <a:pt x="738" y="394"/>
                    </a:lnTo>
                    <a:lnTo>
                      <a:pt x="703" y="345"/>
                    </a:lnTo>
                    <a:lnTo>
                      <a:pt x="658" y="307"/>
                    </a:lnTo>
                    <a:lnTo>
                      <a:pt x="608" y="273"/>
                    </a:lnTo>
                    <a:lnTo>
                      <a:pt x="570" y="250"/>
                    </a:lnTo>
                    <a:lnTo>
                      <a:pt x="529" y="227"/>
                    </a:lnTo>
                    <a:lnTo>
                      <a:pt x="487" y="201"/>
                    </a:lnTo>
                    <a:lnTo>
                      <a:pt x="441" y="178"/>
                    </a:lnTo>
                    <a:lnTo>
                      <a:pt x="395" y="151"/>
                    </a:lnTo>
                    <a:lnTo>
                      <a:pt x="346" y="129"/>
                    </a:lnTo>
                    <a:lnTo>
                      <a:pt x="300" y="102"/>
                    </a:lnTo>
                    <a:lnTo>
                      <a:pt x="255" y="79"/>
                    </a:lnTo>
                    <a:lnTo>
                      <a:pt x="213" y="60"/>
                    </a:lnTo>
                    <a:lnTo>
                      <a:pt x="171" y="41"/>
                    </a:lnTo>
                    <a:lnTo>
                      <a:pt x="129" y="26"/>
                    </a:lnTo>
                    <a:lnTo>
                      <a:pt x="95" y="15"/>
                    </a:lnTo>
                    <a:lnTo>
                      <a:pt x="65" y="3"/>
                    </a:lnTo>
                    <a:lnTo>
                      <a:pt x="38" y="0"/>
                    </a:lnTo>
                    <a:lnTo>
                      <a:pt x="15" y="0"/>
                    </a:lnTo>
                    <a:lnTo>
                      <a:pt x="0" y="7"/>
                    </a:lnTo>
                    <a:lnTo>
                      <a:pt x="34" y="26"/>
                    </a:lnTo>
                    <a:lnTo>
                      <a:pt x="72" y="45"/>
                    </a:lnTo>
                    <a:lnTo>
                      <a:pt x="114" y="64"/>
                    </a:lnTo>
                    <a:lnTo>
                      <a:pt x="152" y="83"/>
                    </a:lnTo>
                    <a:lnTo>
                      <a:pt x="194" y="102"/>
                    </a:lnTo>
                    <a:lnTo>
                      <a:pt x="236" y="121"/>
                    </a:lnTo>
                    <a:lnTo>
                      <a:pt x="278" y="144"/>
                    </a:lnTo>
                    <a:lnTo>
                      <a:pt x="319" y="167"/>
                    </a:lnTo>
                    <a:lnTo>
                      <a:pt x="365" y="189"/>
                    </a:lnTo>
                    <a:lnTo>
                      <a:pt x="407" y="212"/>
                    </a:lnTo>
                    <a:lnTo>
                      <a:pt x="449" y="235"/>
                    </a:lnTo>
                    <a:lnTo>
                      <a:pt x="491" y="262"/>
                    </a:lnTo>
                    <a:lnTo>
                      <a:pt x="532" y="292"/>
                    </a:lnTo>
                    <a:lnTo>
                      <a:pt x="570" y="318"/>
                    </a:lnTo>
                    <a:lnTo>
                      <a:pt x="608" y="349"/>
                    </a:lnTo>
                    <a:lnTo>
                      <a:pt x="646" y="383"/>
                    </a:lnTo>
                    <a:close/>
                  </a:path>
                </a:pathLst>
              </a:custGeom>
              <a:solidFill>
                <a:srgbClr val="000000"/>
              </a:solidFill>
              <a:ln w="9525">
                <a:noFill/>
                <a:round/>
                <a:headEnd/>
                <a:tailEnd/>
              </a:ln>
            </p:spPr>
            <p:txBody>
              <a:bodyPr/>
              <a:lstStyle/>
              <a:p>
                <a:endParaRPr lang="en-US"/>
              </a:p>
            </p:txBody>
          </p:sp>
        </p:grpSp>
      </p:grpSp>
      <p:grpSp>
        <p:nvGrpSpPr>
          <p:cNvPr id="2374" name="Group 2361"/>
          <p:cNvGrpSpPr>
            <a:grpSpLocks noChangeAspect="1"/>
          </p:cNvGrpSpPr>
          <p:nvPr/>
        </p:nvGrpSpPr>
        <p:grpSpPr bwMode="auto">
          <a:xfrm rot="-1131237">
            <a:off x="3709988" y="4762500"/>
            <a:ext cx="762000" cy="357188"/>
            <a:chOff x="307" y="16318"/>
            <a:chExt cx="3570" cy="1818"/>
          </a:xfrm>
        </p:grpSpPr>
        <p:sp>
          <p:nvSpPr>
            <p:cNvPr id="2425" name="Freeform 2362"/>
            <p:cNvSpPr>
              <a:spLocks noChangeAspect="1"/>
            </p:cNvSpPr>
            <p:nvPr/>
          </p:nvSpPr>
          <p:spPr bwMode="auto">
            <a:xfrm>
              <a:off x="1258" y="16568"/>
              <a:ext cx="646" cy="767"/>
            </a:xfrm>
            <a:custGeom>
              <a:avLst/>
              <a:gdLst>
                <a:gd name="T0" fmla="*/ 228 w 646"/>
                <a:gd name="T1" fmla="*/ 99 h 767"/>
                <a:gd name="T2" fmla="*/ 178 w 646"/>
                <a:gd name="T3" fmla="*/ 129 h 767"/>
                <a:gd name="T4" fmla="*/ 136 w 646"/>
                <a:gd name="T5" fmla="*/ 167 h 767"/>
                <a:gd name="T6" fmla="*/ 98 w 646"/>
                <a:gd name="T7" fmla="*/ 209 h 767"/>
                <a:gd name="T8" fmla="*/ 64 w 646"/>
                <a:gd name="T9" fmla="*/ 255 h 767"/>
                <a:gd name="T10" fmla="*/ 38 w 646"/>
                <a:gd name="T11" fmla="*/ 304 h 767"/>
                <a:gd name="T12" fmla="*/ 19 w 646"/>
                <a:gd name="T13" fmla="*/ 357 h 767"/>
                <a:gd name="T14" fmla="*/ 7 w 646"/>
                <a:gd name="T15" fmla="*/ 414 h 767"/>
                <a:gd name="T16" fmla="*/ 0 w 646"/>
                <a:gd name="T17" fmla="*/ 471 h 767"/>
                <a:gd name="T18" fmla="*/ 7 w 646"/>
                <a:gd name="T19" fmla="*/ 551 h 767"/>
                <a:gd name="T20" fmla="*/ 38 w 646"/>
                <a:gd name="T21" fmla="*/ 615 h 767"/>
                <a:gd name="T22" fmla="*/ 83 w 646"/>
                <a:gd name="T23" fmla="*/ 672 h 767"/>
                <a:gd name="T24" fmla="*/ 144 w 646"/>
                <a:gd name="T25" fmla="*/ 714 h 767"/>
                <a:gd name="T26" fmla="*/ 212 w 646"/>
                <a:gd name="T27" fmla="*/ 748 h 767"/>
                <a:gd name="T28" fmla="*/ 285 w 646"/>
                <a:gd name="T29" fmla="*/ 763 h 767"/>
                <a:gd name="T30" fmla="*/ 361 w 646"/>
                <a:gd name="T31" fmla="*/ 767 h 767"/>
                <a:gd name="T32" fmla="*/ 433 w 646"/>
                <a:gd name="T33" fmla="*/ 756 h 767"/>
                <a:gd name="T34" fmla="*/ 448 w 646"/>
                <a:gd name="T35" fmla="*/ 756 h 767"/>
                <a:gd name="T36" fmla="*/ 463 w 646"/>
                <a:gd name="T37" fmla="*/ 748 h 767"/>
                <a:gd name="T38" fmla="*/ 475 w 646"/>
                <a:gd name="T39" fmla="*/ 737 h 767"/>
                <a:gd name="T40" fmla="*/ 479 w 646"/>
                <a:gd name="T41" fmla="*/ 722 h 767"/>
                <a:gd name="T42" fmla="*/ 471 w 646"/>
                <a:gd name="T43" fmla="*/ 703 h 767"/>
                <a:gd name="T44" fmla="*/ 456 w 646"/>
                <a:gd name="T45" fmla="*/ 687 h 767"/>
                <a:gd name="T46" fmla="*/ 437 w 646"/>
                <a:gd name="T47" fmla="*/ 672 h 767"/>
                <a:gd name="T48" fmla="*/ 418 w 646"/>
                <a:gd name="T49" fmla="*/ 665 h 767"/>
                <a:gd name="T50" fmla="*/ 380 w 646"/>
                <a:gd name="T51" fmla="*/ 653 h 767"/>
                <a:gd name="T52" fmla="*/ 342 w 646"/>
                <a:gd name="T53" fmla="*/ 646 h 767"/>
                <a:gd name="T54" fmla="*/ 304 w 646"/>
                <a:gd name="T55" fmla="*/ 638 h 767"/>
                <a:gd name="T56" fmla="*/ 269 w 646"/>
                <a:gd name="T57" fmla="*/ 631 h 767"/>
                <a:gd name="T58" fmla="*/ 235 w 646"/>
                <a:gd name="T59" fmla="*/ 619 h 767"/>
                <a:gd name="T60" fmla="*/ 201 w 646"/>
                <a:gd name="T61" fmla="*/ 604 h 767"/>
                <a:gd name="T62" fmla="*/ 171 w 646"/>
                <a:gd name="T63" fmla="*/ 585 h 767"/>
                <a:gd name="T64" fmla="*/ 140 w 646"/>
                <a:gd name="T65" fmla="*/ 555 h 767"/>
                <a:gd name="T66" fmla="*/ 129 w 646"/>
                <a:gd name="T67" fmla="*/ 425 h 767"/>
                <a:gd name="T68" fmla="*/ 159 w 646"/>
                <a:gd name="T69" fmla="*/ 319 h 767"/>
                <a:gd name="T70" fmla="*/ 220 w 646"/>
                <a:gd name="T71" fmla="*/ 236 h 767"/>
                <a:gd name="T72" fmla="*/ 304 w 646"/>
                <a:gd name="T73" fmla="*/ 167 h 767"/>
                <a:gd name="T74" fmla="*/ 395 w 646"/>
                <a:gd name="T75" fmla="*/ 114 h 767"/>
                <a:gd name="T76" fmla="*/ 490 w 646"/>
                <a:gd name="T77" fmla="*/ 72 h 767"/>
                <a:gd name="T78" fmla="*/ 577 w 646"/>
                <a:gd name="T79" fmla="*/ 42 h 767"/>
                <a:gd name="T80" fmla="*/ 646 w 646"/>
                <a:gd name="T81" fmla="*/ 15 h 767"/>
                <a:gd name="T82" fmla="*/ 604 w 646"/>
                <a:gd name="T83" fmla="*/ 4 h 767"/>
                <a:gd name="T84" fmla="*/ 558 w 646"/>
                <a:gd name="T85" fmla="*/ 0 h 767"/>
                <a:gd name="T86" fmla="*/ 505 w 646"/>
                <a:gd name="T87" fmla="*/ 8 h 767"/>
                <a:gd name="T88" fmla="*/ 448 w 646"/>
                <a:gd name="T89" fmla="*/ 15 h 767"/>
                <a:gd name="T90" fmla="*/ 391 w 646"/>
                <a:gd name="T91" fmla="*/ 34 h 767"/>
                <a:gd name="T92" fmla="*/ 334 w 646"/>
                <a:gd name="T93" fmla="*/ 53 h 767"/>
                <a:gd name="T94" fmla="*/ 277 w 646"/>
                <a:gd name="T95" fmla="*/ 76 h 767"/>
                <a:gd name="T96" fmla="*/ 228 w 646"/>
                <a:gd name="T97" fmla="*/ 99 h 76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46"/>
                <a:gd name="T148" fmla="*/ 0 h 767"/>
                <a:gd name="T149" fmla="*/ 646 w 646"/>
                <a:gd name="T150" fmla="*/ 767 h 76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46" h="767">
                  <a:moveTo>
                    <a:pt x="228" y="99"/>
                  </a:moveTo>
                  <a:lnTo>
                    <a:pt x="178" y="129"/>
                  </a:lnTo>
                  <a:lnTo>
                    <a:pt x="136" y="167"/>
                  </a:lnTo>
                  <a:lnTo>
                    <a:pt x="98" y="209"/>
                  </a:lnTo>
                  <a:lnTo>
                    <a:pt x="64" y="255"/>
                  </a:lnTo>
                  <a:lnTo>
                    <a:pt x="38" y="304"/>
                  </a:lnTo>
                  <a:lnTo>
                    <a:pt x="19" y="357"/>
                  </a:lnTo>
                  <a:lnTo>
                    <a:pt x="7" y="414"/>
                  </a:lnTo>
                  <a:lnTo>
                    <a:pt x="0" y="471"/>
                  </a:lnTo>
                  <a:lnTo>
                    <a:pt x="7" y="551"/>
                  </a:lnTo>
                  <a:lnTo>
                    <a:pt x="38" y="615"/>
                  </a:lnTo>
                  <a:lnTo>
                    <a:pt x="83" y="672"/>
                  </a:lnTo>
                  <a:lnTo>
                    <a:pt x="144" y="714"/>
                  </a:lnTo>
                  <a:lnTo>
                    <a:pt x="212" y="748"/>
                  </a:lnTo>
                  <a:lnTo>
                    <a:pt x="285" y="763"/>
                  </a:lnTo>
                  <a:lnTo>
                    <a:pt x="361" y="767"/>
                  </a:lnTo>
                  <a:lnTo>
                    <a:pt x="433" y="756"/>
                  </a:lnTo>
                  <a:lnTo>
                    <a:pt x="448" y="756"/>
                  </a:lnTo>
                  <a:lnTo>
                    <a:pt x="463" y="748"/>
                  </a:lnTo>
                  <a:lnTo>
                    <a:pt x="475" y="737"/>
                  </a:lnTo>
                  <a:lnTo>
                    <a:pt x="479" y="722"/>
                  </a:lnTo>
                  <a:lnTo>
                    <a:pt x="471" y="703"/>
                  </a:lnTo>
                  <a:lnTo>
                    <a:pt x="456" y="687"/>
                  </a:lnTo>
                  <a:lnTo>
                    <a:pt x="437" y="672"/>
                  </a:lnTo>
                  <a:lnTo>
                    <a:pt x="418" y="665"/>
                  </a:lnTo>
                  <a:lnTo>
                    <a:pt x="380" y="653"/>
                  </a:lnTo>
                  <a:lnTo>
                    <a:pt x="342" y="646"/>
                  </a:lnTo>
                  <a:lnTo>
                    <a:pt x="304" y="638"/>
                  </a:lnTo>
                  <a:lnTo>
                    <a:pt x="269" y="631"/>
                  </a:lnTo>
                  <a:lnTo>
                    <a:pt x="235" y="619"/>
                  </a:lnTo>
                  <a:lnTo>
                    <a:pt x="201" y="604"/>
                  </a:lnTo>
                  <a:lnTo>
                    <a:pt x="171" y="585"/>
                  </a:lnTo>
                  <a:lnTo>
                    <a:pt x="140" y="555"/>
                  </a:lnTo>
                  <a:lnTo>
                    <a:pt x="129" y="425"/>
                  </a:lnTo>
                  <a:lnTo>
                    <a:pt x="159" y="319"/>
                  </a:lnTo>
                  <a:lnTo>
                    <a:pt x="220" y="236"/>
                  </a:lnTo>
                  <a:lnTo>
                    <a:pt x="304" y="167"/>
                  </a:lnTo>
                  <a:lnTo>
                    <a:pt x="395" y="114"/>
                  </a:lnTo>
                  <a:lnTo>
                    <a:pt x="490" y="72"/>
                  </a:lnTo>
                  <a:lnTo>
                    <a:pt x="577" y="42"/>
                  </a:lnTo>
                  <a:lnTo>
                    <a:pt x="646" y="15"/>
                  </a:lnTo>
                  <a:lnTo>
                    <a:pt x="604" y="4"/>
                  </a:lnTo>
                  <a:lnTo>
                    <a:pt x="558" y="0"/>
                  </a:lnTo>
                  <a:lnTo>
                    <a:pt x="505" y="8"/>
                  </a:lnTo>
                  <a:lnTo>
                    <a:pt x="448" y="15"/>
                  </a:lnTo>
                  <a:lnTo>
                    <a:pt x="391" y="34"/>
                  </a:lnTo>
                  <a:lnTo>
                    <a:pt x="334" y="53"/>
                  </a:lnTo>
                  <a:lnTo>
                    <a:pt x="277" y="76"/>
                  </a:lnTo>
                  <a:lnTo>
                    <a:pt x="228" y="99"/>
                  </a:lnTo>
                  <a:close/>
                </a:path>
              </a:pathLst>
            </a:custGeom>
            <a:solidFill>
              <a:srgbClr val="C9E8FF"/>
            </a:solidFill>
            <a:ln w="9525">
              <a:noFill/>
              <a:round/>
              <a:headEnd/>
              <a:tailEnd/>
            </a:ln>
          </p:spPr>
          <p:txBody>
            <a:bodyPr/>
            <a:lstStyle/>
            <a:p>
              <a:endParaRPr lang="en-US"/>
            </a:p>
          </p:txBody>
        </p:sp>
        <p:sp>
          <p:nvSpPr>
            <p:cNvPr id="2426" name="Freeform 2363"/>
            <p:cNvSpPr>
              <a:spLocks noChangeAspect="1"/>
            </p:cNvSpPr>
            <p:nvPr/>
          </p:nvSpPr>
          <p:spPr bwMode="auto">
            <a:xfrm>
              <a:off x="2360" y="16557"/>
              <a:ext cx="415" cy="596"/>
            </a:xfrm>
            <a:custGeom>
              <a:avLst/>
              <a:gdLst>
                <a:gd name="T0" fmla="*/ 350 w 415"/>
                <a:gd name="T1" fmla="*/ 193 h 596"/>
                <a:gd name="T2" fmla="*/ 365 w 415"/>
                <a:gd name="T3" fmla="*/ 254 h 596"/>
                <a:gd name="T4" fmla="*/ 361 w 415"/>
                <a:gd name="T5" fmla="*/ 311 h 596"/>
                <a:gd name="T6" fmla="*/ 335 w 415"/>
                <a:gd name="T7" fmla="*/ 357 h 596"/>
                <a:gd name="T8" fmla="*/ 297 w 415"/>
                <a:gd name="T9" fmla="*/ 399 h 596"/>
                <a:gd name="T10" fmla="*/ 251 w 415"/>
                <a:gd name="T11" fmla="*/ 436 h 596"/>
                <a:gd name="T12" fmla="*/ 198 w 415"/>
                <a:gd name="T13" fmla="*/ 474 h 596"/>
                <a:gd name="T14" fmla="*/ 145 w 415"/>
                <a:gd name="T15" fmla="*/ 509 h 596"/>
                <a:gd name="T16" fmla="*/ 99 w 415"/>
                <a:gd name="T17" fmla="*/ 543 h 596"/>
                <a:gd name="T18" fmla="*/ 91 w 415"/>
                <a:gd name="T19" fmla="*/ 554 h 596"/>
                <a:gd name="T20" fmla="*/ 88 w 415"/>
                <a:gd name="T21" fmla="*/ 562 h 596"/>
                <a:gd name="T22" fmla="*/ 88 w 415"/>
                <a:gd name="T23" fmla="*/ 573 h 596"/>
                <a:gd name="T24" fmla="*/ 91 w 415"/>
                <a:gd name="T25" fmla="*/ 585 h 596"/>
                <a:gd name="T26" fmla="*/ 103 w 415"/>
                <a:gd name="T27" fmla="*/ 592 h 596"/>
                <a:gd name="T28" fmla="*/ 114 w 415"/>
                <a:gd name="T29" fmla="*/ 596 h 596"/>
                <a:gd name="T30" fmla="*/ 122 w 415"/>
                <a:gd name="T31" fmla="*/ 596 h 596"/>
                <a:gd name="T32" fmla="*/ 133 w 415"/>
                <a:gd name="T33" fmla="*/ 592 h 596"/>
                <a:gd name="T34" fmla="*/ 194 w 415"/>
                <a:gd name="T35" fmla="*/ 558 h 596"/>
                <a:gd name="T36" fmla="*/ 251 w 415"/>
                <a:gd name="T37" fmla="*/ 520 h 596"/>
                <a:gd name="T38" fmla="*/ 304 w 415"/>
                <a:gd name="T39" fmla="*/ 478 h 596"/>
                <a:gd name="T40" fmla="*/ 354 w 415"/>
                <a:gd name="T41" fmla="*/ 429 h 596"/>
                <a:gd name="T42" fmla="*/ 388 w 415"/>
                <a:gd name="T43" fmla="*/ 376 h 596"/>
                <a:gd name="T44" fmla="*/ 411 w 415"/>
                <a:gd name="T45" fmla="*/ 315 h 596"/>
                <a:gd name="T46" fmla="*/ 415 w 415"/>
                <a:gd name="T47" fmla="*/ 250 h 596"/>
                <a:gd name="T48" fmla="*/ 399 w 415"/>
                <a:gd name="T49" fmla="*/ 182 h 596"/>
                <a:gd name="T50" fmla="*/ 365 w 415"/>
                <a:gd name="T51" fmla="*/ 129 h 596"/>
                <a:gd name="T52" fmla="*/ 316 w 415"/>
                <a:gd name="T53" fmla="*/ 83 h 596"/>
                <a:gd name="T54" fmla="*/ 255 w 415"/>
                <a:gd name="T55" fmla="*/ 49 h 596"/>
                <a:gd name="T56" fmla="*/ 186 w 415"/>
                <a:gd name="T57" fmla="*/ 23 h 596"/>
                <a:gd name="T58" fmla="*/ 118 w 415"/>
                <a:gd name="T59" fmla="*/ 7 h 596"/>
                <a:gd name="T60" fmla="*/ 61 w 415"/>
                <a:gd name="T61" fmla="*/ 0 h 596"/>
                <a:gd name="T62" fmla="*/ 19 w 415"/>
                <a:gd name="T63" fmla="*/ 0 h 596"/>
                <a:gd name="T64" fmla="*/ 0 w 415"/>
                <a:gd name="T65" fmla="*/ 11 h 596"/>
                <a:gd name="T66" fmla="*/ 46 w 415"/>
                <a:gd name="T67" fmla="*/ 30 h 596"/>
                <a:gd name="T68" fmla="*/ 95 w 415"/>
                <a:gd name="T69" fmla="*/ 45 h 596"/>
                <a:gd name="T70" fmla="*/ 148 w 415"/>
                <a:gd name="T71" fmla="*/ 61 h 596"/>
                <a:gd name="T72" fmla="*/ 198 w 415"/>
                <a:gd name="T73" fmla="*/ 76 h 596"/>
                <a:gd name="T74" fmla="*/ 247 w 415"/>
                <a:gd name="T75" fmla="*/ 95 h 596"/>
                <a:gd name="T76" fmla="*/ 289 w 415"/>
                <a:gd name="T77" fmla="*/ 121 h 596"/>
                <a:gd name="T78" fmla="*/ 323 w 415"/>
                <a:gd name="T79" fmla="*/ 152 h 596"/>
                <a:gd name="T80" fmla="*/ 350 w 415"/>
                <a:gd name="T81" fmla="*/ 193 h 5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596"/>
                <a:gd name="T125" fmla="*/ 415 w 415"/>
                <a:gd name="T126" fmla="*/ 596 h 5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596">
                  <a:moveTo>
                    <a:pt x="350" y="193"/>
                  </a:moveTo>
                  <a:lnTo>
                    <a:pt x="365" y="254"/>
                  </a:lnTo>
                  <a:lnTo>
                    <a:pt x="361" y="311"/>
                  </a:lnTo>
                  <a:lnTo>
                    <a:pt x="335" y="357"/>
                  </a:lnTo>
                  <a:lnTo>
                    <a:pt x="297" y="399"/>
                  </a:lnTo>
                  <a:lnTo>
                    <a:pt x="251" y="436"/>
                  </a:lnTo>
                  <a:lnTo>
                    <a:pt x="198" y="474"/>
                  </a:lnTo>
                  <a:lnTo>
                    <a:pt x="145" y="509"/>
                  </a:lnTo>
                  <a:lnTo>
                    <a:pt x="99" y="543"/>
                  </a:lnTo>
                  <a:lnTo>
                    <a:pt x="91" y="554"/>
                  </a:lnTo>
                  <a:lnTo>
                    <a:pt x="88" y="562"/>
                  </a:lnTo>
                  <a:lnTo>
                    <a:pt x="88" y="573"/>
                  </a:lnTo>
                  <a:lnTo>
                    <a:pt x="91" y="585"/>
                  </a:lnTo>
                  <a:lnTo>
                    <a:pt x="103" y="592"/>
                  </a:lnTo>
                  <a:lnTo>
                    <a:pt x="114" y="596"/>
                  </a:lnTo>
                  <a:lnTo>
                    <a:pt x="122" y="596"/>
                  </a:lnTo>
                  <a:lnTo>
                    <a:pt x="133" y="592"/>
                  </a:lnTo>
                  <a:lnTo>
                    <a:pt x="194" y="558"/>
                  </a:lnTo>
                  <a:lnTo>
                    <a:pt x="251" y="520"/>
                  </a:lnTo>
                  <a:lnTo>
                    <a:pt x="304" y="478"/>
                  </a:lnTo>
                  <a:lnTo>
                    <a:pt x="354" y="429"/>
                  </a:lnTo>
                  <a:lnTo>
                    <a:pt x="388" y="376"/>
                  </a:lnTo>
                  <a:lnTo>
                    <a:pt x="411" y="315"/>
                  </a:lnTo>
                  <a:lnTo>
                    <a:pt x="415" y="250"/>
                  </a:lnTo>
                  <a:lnTo>
                    <a:pt x="399" y="182"/>
                  </a:lnTo>
                  <a:lnTo>
                    <a:pt x="365" y="129"/>
                  </a:lnTo>
                  <a:lnTo>
                    <a:pt x="316" y="83"/>
                  </a:lnTo>
                  <a:lnTo>
                    <a:pt x="255" y="49"/>
                  </a:lnTo>
                  <a:lnTo>
                    <a:pt x="186" y="23"/>
                  </a:lnTo>
                  <a:lnTo>
                    <a:pt x="118" y="7"/>
                  </a:lnTo>
                  <a:lnTo>
                    <a:pt x="61" y="0"/>
                  </a:lnTo>
                  <a:lnTo>
                    <a:pt x="19" y="0"/>
                  </a:lnTo>
                  <a:lnTo>
                    <a:pt x="0" y="11"/>
                  </a:lnTo>
                  <a:lnTo>
                    <a:pt x="46" y="30"/>
                  </a:lnTo>
                  <a:lnTo>
                    <a:pt x="95" y="45"/>
                  </a:lnTo>
                  <a:lnTo>
                    <a:pt x="148" y="61"/>
                  </a:lnTo>
                  <a:lnTo>
                    <a:pt x="198" y="76"/>
                  </a:lnTo>
                  <a:lnTo>
                    <a:pt x="247" y="95"/>
                  </a:lnTo>
                  <a:lnTo>
                    <a:pt x="289" y="121"/>
                  </a:lnTo>
                  <a:lnTo>
                    <a:pt x="323" y="152"/>
                  </a:lnTo>
                  <a:lnTo>
                    <a:pt x="350" y="193"/>
                  </a:lnTo>
                  <a:close/>
                </a:path>
              </a:pathLst>
            </a:custGeom>
            <a:solidFill>
              <a:srgbClr val="C9E8FF"/>
            </a:solidFill>
            <a:ln w="9525">
              <a:noFill/>
              <a:round/>
              <a:headEnd/>
              <a:tailEnd/>
            </a:ln>
          </p:spPr>
          <p:txBody>
            <a:bodyPr/>
            <a:lstStyle/>
            <a:p>
              <a:endParaRPr lang="en-US"/>
            </a:p>
          </p:txBody>
        </p:sp>
        <p:sp>
          <p:nvSpPr>
            <p:cNvPr id="2427" name="Freeform 2364"/>
            <p:cNvSpPr>
              <a:spLocks noChangeAspect="1"/>
            </p:cNvSpPr>
            <p:nvPr/>
          </p:nvSpPr>
          <p:spPr bwMode="auto">
            <a:xfrm>
              <a:off x="851" y="16416"/>
              <a:ext cx="1045" cy="1250"/>
            </a:xfrm>
            <a:custGeom>
              <a:avLst/>
              <a:gdLst>
                <a:gd name="T0" fmla="*/ 327 w 1045"/>
                <a:gd name="T1" fmla="*/ 232 h 1250"/>
                <a:gd name="T2" fmla="*/ 175 w 1045"/>
                <a:gd name="T3" fmla="*/ 380 h 1250"/>
                <a:gd name="T4" fmla="*/ 57 w 1045"/>
                <a:gd name="T5" fmla="*/ 551 h 1250"/>
                <a:gd name="T6" fmla="*/ 0 w 1045"/>
                <a:gd name="T7" fmla="*/ 748 h 1250"/>
                <a:gd name="T8" fmla="*/ 11 w 1045"/>
                <a:gd name="T9" fmla="*/ 881 h 1250"/>
                <a:gd name="T10" fmla="*/ 30 w 1045"/>
                <a:gd name="T11" fmla="*/ 934 h 1250"/>
                <a:gd name="T12" fmla="*/ 64 w 1045"/>
                <a:gd name="T13" fmla="*/ 984 h 1250"/>
                <a:gd name="T14" fmla="*/ 106 w 1045"/>
                <a:gd name="T15" fmla="*/ 1026 h 1250"/>
                <a:gd name="T16" fmla="*/ 182 w 1045"/>
                <a:gd name="T17" fmla="*/ 1071 h 1250"/>
                <a:gd name="T18" fmla="*/ 281 w 1045"/>
                <a:gd name="T19" fmla="*/ 1120 h 1250"/>
                <a:gd name="T20" fmla="*/ 388 w 1045"/>
                <a:gd name="T21" fmla="*/ 1158 h 1250"/>
                <a:gd name="T22" fmla="*/ 494 w 1045"/>
                <a:gd name="T23" fmla="*/ 1189 h 1250"/>
                <a:gd name="T24" fmla="*/ 604 w 1045"/>
                <a:gd name="T25" fmla="*/ 1212 h 1250"/>
                <a:gd name="T26" fmla="*/ 715 w 1045"/>
                <a:gd name="T27" fmla="*/ 1227 h 1250"/>
                <a:gd name="T28" fmla="*/ 825 w 1045"/>
                <a:gd name="T29" fmla="*/ 1238 h 1250"/>
                <a:gd name="T30" fmla="*/ 939 w 1045"/>
                <a:gd name="T31" fmla="*/ 1246 h 1250"/>
                <a:gd name="T32" fmla="*/ 1011 w 1045"/>
                <a:gd name="T33" fmla="*/ 1250 h 1250"/>
                <a:gd name="T34" fmla="*/ 1038 w 1045"/>
                <a:gd name="T35" fmla="*/ 1227 h 1250"/>
                <a:gd name="T36" fmla="*/ 1045 w 1045"/>
                <a:gd name="T37" fmla="*/ 1193 h 1250"/>
                <a:gd name="T38" fmla="*/ 1022 w 1045"/>
                <a:gd name="T39" fmla="*/ 1166 h 1250"/>
                <a:gd name="T40" fmla="*/ 954 w 1045"/>
                <a:gd name="T41" fmla="*/ 1147 h 1250"/>
                <a:gd name="T42" fmla="*/ 855 w 1045"/>
                <a:gd name="T43" fmla="*/ 1128 h 1250"/>
                <a:gd name="T44" fmla="*/ 753 w 1045"/>
                <a:gd name="T45" fmla="*/ 1113 h 1250"/>
                <a:gd name="T46" fmla="*/ 650 w 1045"/>
                <a:gd name="T47" fmla="*/ 1098 h 1250"/>
                <a:gd name="T48" fmla="*/ 551 w 1045"/>
                <a:gd name="T49" fmla="*/ 1079 h 1250"/>
                <a:gd name="T50" fmla="*/ 452 w 1045"/>
                <a:gd name="T51" fmla="*/ 1052 h 1250"/>
                <a:gd name="T52" fmla="*/ 357 w 1045"/>
                <a:gd name="T53" fmla="*/ 1022 h 1250"/>
                <a:gd name="T54" fmla="*/ 262 w 1045"/>
                <a:gd name="T55" fmla="*/ 984 h 1250"/>
                <a:gd name="T56" fmla="*/ 178 w 1045"/>
                <a:gd name="T57" fmla="*/ 931 h 1250"/>
                <a:gd name="T58" fmla="*/ 125 w 1045"/>
                <a:gd name="T59" fmla="*/ 858 h 1250"/>
                <a:gd name="T60" fmla="*/ 110 w 1045"/>
                <a:gd name="T61" fmla="*/ 767 h 1250"/>
                <a:gd name="T62" fmla="*/ 125 w 1045"/>
                <a:gd name="T63" fmla="*/ 661 h 1250"/>
                <a:gd name="T64" fmla="*/ 167 w 1045"/>
                <a:gd name="T65" fmla="*/ 562 h 1250"/>
                <a:gd name="T66" fmla="*/ 232 w 1045"/>
                <a:gd name="T67" fmla="*/ 456 h 1250"/>
                <a:gd name="T68" fmla="*/ 308 w 1045"/>
                <a:gd name="T69" fmla="*/ 365 h 1250"/>
                <a:gd name="T70" fmla="*/ 399 w 1045"/>
                <a:gd name="T71" fmla="*/ 274 h 1250"/>
                <a:gd name="T72" fmla="*/ 498 w 1045"/>
                <a:gd name="T73" fmla="*/ 190 h 1250"/>
                <a:gd name="T74" fmla="*/ 635 w 1045"/>
                <a:gd name="T75" fmla="*/ 126 h 1250"/>
                <a:gd name="T76" fmla="*/ 772 w 1045"/>
                <a:gd name="T77" fmla="*/ 69 h 1250"/>
                <a:gd name="T78" fmla="*/ 859 w 1045"/>
                <a:gd name="T79" fmla="*/ 23 h 1250"/>
                <a:gd name="T80" fmla="*/ 832 w 1045"/>
                <a:gd name="T81" fmla="*/ 0 h 1250"/>
                <a:gd name="T82" fmla="*/ 718 w 1045"/>
                <a:gd name="T83" fmla="*/ 15 h 1250"/>
                <a:gd name="T84" fmla="*/ 585 w 1045"/>
                <a:gd name="T85" fmla="*/ 61 h 1250"/>
                <a:gd name="T86" fmla="*/ 460 w 1045"/>
                <a:gd name="T87" fmla="*/ 126 h 125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5"/>
                <a:gd name="T133" fmla="*/ 0 h 1250"/>
                <a:gd name="T134" fmla="*/ 1045 w 1045"/>
                <a:gd name="T135" fmla="*/ 1250 h 125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5" h="1250">
                  <a:moveTo>
                    <a:pt x="407" y="164"/>
                  </a:moveTo>
                  <a:lnTo>
                    <a:pt x="327" y="232"/>
                  </a:lnTo>
                  <a:lnTo>
                    <a:pt x="247" y="300"/>
                  </a:lnTo>
                  <a:lnTo>
                    <a:pt x="175" y="380"/>
                  </a:lnTo>
                  <a:lnTo>
                    <a:pt x="110" y="464"/>
                  </a:lnTo>
                  <a:lnTo>
                    <a:pt x="57" y="551"/>
                  </a:lnTo>
                  <a:lnTo>
                    <a:pt x="19" y="646"/>
                  </a:lnTo>
                  <a:lnTo>
                    <a:pt x="0" y="748"/>
                  </a:lnTo>
                  <a:lnTo>
                    <a:pt x="4" y="855"/>
                  </a:lnTo>
                  <a:lnTo>
                    <a:pt x="11" y="881"/>
                  </a:lnTo>
                  <a:lnTo>
                    <a:pt x="19" y="912"/>
                  </a:lnTo>
                  <a:lnTo>
                    <a:pt x="30" y="934"/>
                  </a:lnTo>
                  <a:lnTo>
                    <a:pt x="45" y="961"/>
                  </a:lnTo>
                  <a:lnTo>
                    <a:pt x="64" y="984"/>
                  </a:lnTo>
                  <a:lnTo>
                    <a:pt x="87" y="1007"/>
                  </a:lnTo>
                  <a:lnTo>
                    <a:pt x="106" y="1026"/>
                  </a:lnTo>
                  <a:lnTo>
                    <a:pt x="133" y="1041"/>
                  </a:lnTo>
                  <a:lnTo>
                    <a:pt x="182" y="1071"/>
                  </a:lnTo>
                  <a:lnTo>
                    <a:pt x="232" y="1098"/>
                  </a:lnTo>
                  <a:lnTo>
                    <a:pt x="281" y="1120"/>
                  </a:lnTo>
                  <a:lnTo>
                    <a:pt x="334" y="1139"/>
                  </a:lnTo>
                  <a:lnTo>
                    <a:pt x="388" y="1158"/>
                  </a:lnTo>
                  <a:lnTo>
                    <a:pt x="441" y="1174"/>
                  </a:lnTo>
                  <a:lnTo>
                    <a:pt x="494" y="1189"/>
                  </a:lnTo>
                  <a:lnTo>
                    <a:pt x="547" y="1200"/>
                  </a:lnTo>
                  <a:lnTo>
                    <a:pt x="604" y="1212"/>
                  </a:lnTo>
                  <a:lnTo>
                    <a:pt x="657" y="1219"/>
                  </a:lnTo>
                  <a:lnTo>
                    <a:pt x="715" y="1227"/>
                  </a:lnTo>
                  <a:lnTo>
                    <a:pt x="772" y="1234"/>
                  </a:lnTo>
                  <a:lnTo>
                    <a:pt x="825" y="1238"/>
                  </a:lnTo>
                  <a:lnTo>
                    <a:pt x="882" y="1242"/>
                  </a:lnTo>
                  <a:lnTo>
                    <a:pt x="939" y="1246"/>
                  </a:lnTo>
                  <a:lnTo>
                    <a:pt x="992" y="1250"/>
                  </a:lnTo>
                  <a:lnTo>
                    <a:pt x="1011" y="1250"/>
                  </a:lnTo>
                  <a:lnTo>
                    <a:pt x="1026" y="1242"/>
                  </a:lnTo>
                  <a:lnTo>
                    <a:pt x="1038" y="1227"/>
                  </a:lnTo>
                  <a:lnTo>
                    <a:pt x="1045" y="1212"/>
                  </a:lnTo>
                  <a:lnTo>
                    <a:pt x="1045" y="1193"/>
                  </a:lnTo>
                  <a:lnTo>
                    <a:pt x="1038" y="1177"/>
                  </a:lnTo>
                  <a:lnTo>
                    <a:pt x="1022" y="1166"/>
                  </a:lnTo>
                  <a:lnTo>
                    <a:pt x="1003" y="1158"/>
                  </a:lnTo>
                  <a:lnTo>
                    <a:pt x="954" y="1147"/>
                  </a:lnTo>
                  <a:lnTo>
                    <a:pt x="905" y="1139"/>
                  </a:lnTo>
                  <a:lnTo>
                    <a:pt x="855" y="1128"/>
                  </a:lnTo>
                  <a:lnTo>
                    <a:pt x="802" y="1120"/>
                  </a:lnTo>
                  <a:lnTo>
                    <a:pt x="753" y="1113"/>
                  </a:lnTo>
                  <a:lnTo>
                    <a:pt x="703" y="1105"/>
                  </a:lnTo>
                  <a:lnTo>
                    <a:pt x="650" y="1098"/>
                  </a:lnTo>
                  <a:lnTo>
                    <a:pt x="600" y="1086"/>
                  </a:lnTo>
                  <a:lnTo>
                    <a:pt x="551" y="1079"/>
                  </a:lnTo>
                  <a:lnTo>
                    <a:pt x="502" y="1067"/>
                  </a:lnTo>
                  <a:lnTo>
                    <a:pt x="452" y="1052"/>
                  </a:lnTo>
                  <a:lnTo>
                    <a:pt x="403" y="1041"/>
                  </a:lnTo>
                  <a:lnTo>
                    <a:pt x="357" y="1022"/>
                  </a:lnTo>
                  <a:lnTo>
                    <a:pt x="308" y="1003"/>
                  </a:lnTo>
                  <a:lnTo>
                    <a:pt x="262" y="984"/>
                  </a:lnTo>
                  <a:lnTo>
                    <a:pt x="216" y="957"/>
                  </a:lnTo>
                  <a:lnTo>
                    <a:pt x="178" y="931"/>
                  </a:lnTo>
                  <a:lnTo>
                    <a:pt x="148" y="896"/>
                  </a:lnTo>
                  <a:lnTo>
                    <a:pt x="125" y="858"/>
                  </a:lnTo>
                  <a:lnTo>
                    <a:pt x="114" y="813"/>
                  </a:lnTo>
                  <a:lnTo>
                    <a:pt x="110" y="767"/>
                  </a:lnTo>
                  <a:lnTo>
                    <a:pt x="114" y="714"/>
                  </a:lnTo>
                  <a:lnTo>
                    <a:pt x="125" y="661"/>
                  </a:lnTo>
                  <a:lnTo>
                    <a:pt x="140" y="619"/>
                  </a:lnTo>
                  <a:lnTo>
                    <a:pt x="167" y="562"/>
                  </a:lnTo>
                  <a:lnTo>
                    <a:pt x="197" y="505"/>
                  </a:lnTo>
                  <a:lnTo>
                    <a:pt x="232" y="456"/>
                  </a:lnTo>
                  <a:lnTo>
                    <a:pt x="270" y="410"/>
                  </a:lnTo>
                  <a:lnTo>
                    <a:pt x="308" y="365"/>
                  </a:lnTo>
                  <a:lnTo>
                    <a:pt x="350" y="319"/>
                  </a:lnTo>
                  <a:lnTo>
                    <a:pt x="399" y="274"/>
                  </a:lnTo>
                  <a:lnTo>
                    <a:pt x="448" y="228"/>
                  </a:lnTo>
                  <a:lnTo>
                    <a:pt x="498" y="190"/>
                  </a:lnTo>
                  <a:lnTo>
                    <a:pt x="562" y="156"/>
                  </a:lnTo>
                  <a:lnTo>
                    <a:pt x="635" y="126"/>
                  </a:lnTo>
                  <a:lnTo>
                    <a:pt x="707" y="95"/>
                  </a:lnTo>
                  <a:lnTo>
                    <a:pt x="772" y="69"/>
                  </a:lnTo>
                  <a:lnTo>
                    <a:pt x="825" y="46"/>
                  </a:lnTo>
                  <a:lnTo>
                    <a:pt x="859" y="23"/>
                  </a:lnTo>
                  <a:lnTo>
                    <a:pt x="870" y="8"/>
                  </a:lnTo>
                  <a:lnTo>
                    <a:pt x="832" y="0"/>
                  </a:lnTo>
                  <a:lnTo>
                    <a:pt x="779" y="4"/>
                  </a:lnTo>
                  <a:lnTo>
                    <a:pt x="718" y="15"/>
                  </a:lnTo>
                  <a:lnTo>
                    <a:pt x="654" y="34"/>
                  </a:lnTo>
                  <a:lnTo>
                    <a:pt x="585" y="61"/>
                  </a:lnTo>
                  <a:lnTo>
                    <a:pt x="521" y="91"/>
                  </a:lnTo>
                  <a:lnTo>
                    <a:pt x="460" y="126"/>
                  </a:lnTo>
                  <a:lnTo>
                    <a:pt x="407" y="164"/>
                  </a:lnTo>
                  <a:close/>
                </a:path>
              </a:pathLst>
            </a:custGeom>
            <a:solidFill>
              <a:srgbClr val="C9E8FF"/>
            </a:solidFill>
            <a:ln w="9525">
              <a:noFill/>
              <a:round/>
              <a:headEnd/>
              <a:tailEnd/>
            </a:ln>
          </p:spPr>
          <p:txBody>
            <a:bodyPr/>
            <a:lstStyle/>
            <a:p>
              <a:endParaRPr lang="en-US"/>
            </a:p>
          </p:txBody>
        </p:sp>
        <p:sp>
          <p:nvSpPr>
            <p:cNvPr id="2428" name="Freeform 2365"/>
            <p:cNvSpPr>
              <a:spLocks noChangeAspect="1"/>
            </p:cNvSpPr>
            <p:nvPr/>
          </p:nvSpPr>
          <p:spPr bwMode="auto">
            <a:xfrm>
              <a:off x="2322" y="16375"/>
              <a:ext cx="916" cy="831"/>
            </a:xfrm>
            <a:custGeom>
              <a:avLst/>
              <a:gdLst>
                <a:gd name="T0" fmla="*/ 761 w 916"/>
                <a:gd name="T1" fmla="*/ 254 h 831"/>
                <a:gd name="T2" fmla="*/ 802 w 916"/>
                <a:gd name="T3" fmla="*/ 300 h 831"/>
                <a:gd name="T4" fmla="*/ 829 w 916"/>
                <a:gd name="T5" fmla="*/ 353 h 831"/>
                <a:gd name="T6" fmla="*/ 840 w 916"/>
                <a:gd name="T7" fmla="*/ 410 h 831"/>
                <a:gd name="T8" fmla="*/ 840 w 916"/>
                <a:gd name="T9" fmla="*/ 470 h 831"/>
                <a:gd name="T10" fmla="*/ 833 w 916"/>
                <a:gd name="T11" fmla="*/ 520 h 831"/>
                <a:gd name="T12" fmla="*/ 818 w 916"/>
                <a:gd name="T13" fmla="*/ 562 h 831"/>
                <a:gd name="T14" fmla="*/ 791 w 916"/>
                <a:gd name="T15" fmla="*/ 603 h 831"/>
                <a:gd name="T16" fmla="*/ 764 w 916"/>
                <a:gd name="T17" fmla="*/ 637 h 831"/>
                <a:gd name="T18" fmla="*/ 730 w 916"/>
                <a:gd name="T19" fmla="*/ 675 h 831"/>
                <a:gd name="T20" fmla="*/ 696 w 916"/>
                <a:gd name="T21" fmla="*/ 706 h 831"/>
                <a:gd name="T22" fmla="*/ 662 w 916"/>
                <a:gd name="T23" fmla="*/ 740 h 831"/>
                <a:gd name="T24" fmla="*/ 627 w 916"/>
                <a:gd name="T25" fmla="*/ 774 h 831"/>
                <a:gd name="T26" fmla="*/ 620 w 916"/>
                <a:gd name="T27" fmla="*/ 786 h 831"/>
                <a:gd name="T28" fmla="*/ 620 w 916"/>
                <a:gd name="T29" fmla="*/ 797 h 831"/>
                <a:gd name="T30" fmla="*/ 620 w 916"/>
                <a:gd name="T31" fmla="*/ 808 h 831"/>
                <a:gd name="T32" fmla="*/ 627 w 916"/>
                <a:gd name="T33" fmla="*/ 820 h 831"/>
                <a:gd name="T34" fmla="*/ 639 w 916"/>
                <a:gd name="T35" fmla="*/ 827 h 831"/>
                <a:gd name="T36" fmla="*/ 654 w 916"/>
                <a:gd name="T37" fmla="*/ 831 h 831"/>
                <a:gd name="T38" fmla="*/ 666 w 916"/>
                <a:gd name="T39" fmla="*/ 827 h 831"/>
                <a:gd name="T40" fmla="*/ 677 w 916"/>
                <a:gd name="T41" fmla="*/ 820 h 831"/>
                <a:gd name="T42" fmla="*/ 753 w 916"/>
                <a:gd name="T43" fmla="*/ 770 h 831"/>
                <a:gd name="T44" fmla="*/ 818 w 916"/>
                <a:gd name="T45" fmla="*/ 706 h 831"/>
                <a:gd name="T46" fmla="*/ 867 w 916"/>
                <a:gd name="T47" fmla="*/ 634 h 831"/>
                <a:gd name="T48" fmla="*/ 901 w 916"/>
                <a:gd name="T49" fmla="*/ 550 h 831"/>
                <a:gd name="T50" fmla="*/ 916 w 916"/>
                <a:gd name="T51" fmla="*/ 467 h 831"/>
                <a:gd name="T52" fmla="*/ 909 w 916"/>
                <a:gd name="T53" fmla="*/ 379 h 831"/>
                <a:gd name="T54" fmla="*/ 878 w 916"/>
                <a:gd name="T55" fmla="*/ 300 h 831"/>
                <a:gd name="T56" fmla="*/ 818 w 916"/>
                <a:gd name="T57" fmla="*/ 227 h 831"/>
                <a:gd name="T58" fmla="*/ 772 w 916"/>
                <a:gd name="T59" fmla="*/ 189 h 831"/>
                <a:gd name="T60" fmla="*/ 719 w 916"/>
                <a:gd name="T61" fmla="*/ 159 h 831"/>
                <a:gd name="T62" fmla="*/ 662 w 916"/>
                <a:gd name="T63" fmla="*/ 129 h 831"/>
                <a:gd name="T64" fmla="*/ 597 w 916"/>
                <a:gd name="T65" fmla="*/ 102 h 831"/>
                <a:gd name="T66" fmla="*/ 532 w 916"/>
                <a:gd name="T67" fmla="*/ 75 h 831"/>
                <a:gd name="T68" fmla="*/ 468 w 916"/>
                <a:gd name="T69" fmla="*/ 56 h 831"/>
                <a:gd name="T70" fmla="*/ 399 w 916"/>
                <a:gd name="T71" fmla="*/ 41 h 831"/>
                <a:gd name="T72" fmla="*/ 335 w 916"/>
                <a:gd name="T73" fmla="*/ 26 h 831"/>
                <a:gd name="T74" fmla="*/ 270 w 916"/>
                <a:gd name="T75" fmla="*/ 15 h 831"/>
                <a:gd name="T76" fmla="*/ 213 w 916"/>
                <a:gd name="T77" fmla="*/ 7 h 831"/>
                <a:gd name="T78" fmla="*/ 156 w 916"/>
                <a:gd name="T79" fmla="*/ 0 h 831"/>
                <a:gd name="T80" fmla="*/ 110 w 916"/>
                <a:gd name="T81" fmla="*/ 0 h 831"/>
                <a:gd name="T82" fmla="*/ 69 w 916"/>
                <a:gd name="T83" fmla="*/ 0 h 831"/>
                <a:gd name="T84" fmla="*/ 34 w 916"/>
                <a:gd name="T85" fmla="*/ 0 h 831"/>
                <a:gd name="T86" fmla="*/ 12 w 916"/>
                <a:gd name="T87" fmla="*/ 7 h 831"/>
                <a:gd name="T88" fmla="*/ 0 w 916"/>
                <a:gd name="T89" fmla="*/ 15 h 831"/>
                <a:gd name="T90" fmla="*/ 38 w 916"/>
                <a:gd name="T91" fmla="*/ 22 h 831"/>
                <a:gd name="T92" fmla="*/ 76 w 916"/>
                <a:gd name="T93" fmla="*/ 26 h 831"/>
                <a:gd name="T94" fmla="*/ 122 w 916"/>
                <a:gd name="T95" fmla="*/ 34 h 831"/>
                <a:gd name="T96" fmla="*/ 167 w 916"/>
                <a:gd name="T97" fmla="*/ 41 h 831"/>
                <a:gd name="T98" fmla="*/ 213 w 916"/>
                <a:gd name="T99" fmla="*/ 53 h 831"/>
                <a:gd name="T100" fmla="*/ 266 w 916"/>
                <a:gd name="T101" fmla="*/ 60 h 831"/>
                <a:gd name="T102" fmla="*/ 316 w 916"/>
                <a:gd name="T103" fmla="*/ 72 h 831"/>
                <a:gd name="T104" fmla="*/ 369 w 916"/>
                <a:gd name="T105" fmla="*/ 83 h 831"/>
                <a:gd name="T106" fmla="*/ 418 w 916"/>
                <a:gd name="T107" fmla="*/ 98 h 831"/>
                <a:gd name="T108" fmla="*/ 472 w 916"/>
                <a:gd name="T109" fmla="*/ 113 h 831"/>
                <a:gd name="T110" fmla="*/ 525 w 916"/>
                <a:gd name="T111" fmla="*/ 129 h 831"/>
                <a:gd name="T112" fmla="*/ 574 w 916"/>
                <a:gd name="T113" fmla="*/ 148 h 831"/>
                <a:gd name="T114" fmla="*/ 624 w 916"/>
                <a:gd name="T115" fmla="*/ 170 h 831"/>
                <a:gd name="T116" fmla="*/ 673 w 916"/>
                <a:gd name="T117" fmla="*/ 197 h 831"/>
                <a:gd name="T118" fmla="*/ 719 w 916"/>
                <a:gd name="T119" fmla="*/ 224 h 831"/>
                <a:gd name="T120" fmla="*/ 761 w 916"/>
                <a:gd name="T121" fmla="*/ 254 h 83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6"/>
                <a:gd name="T184" fmla="*/ 0 h 831"/>
                <a:gd name="T185" fmla="*/ 916 w 916"/>
                <a:gd name="T186" fmla="*/ 831 h 83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6" h="831">
                  <a:moveTo>
                    <a:pt x="761" y="254"/>
                  </a:moveTo>
                  <a:lnTo>
                    <a:pt x="802" y="300"/>
                  </a:lnTo>
                  <a:lnTo>
                    <a:pt x="829" y="353"/>
                  </a:lnTo>
                  <a:lnTo>
                    <a:pt x="840" y="410"/>
                  </a:lnTo>
                  <a:lnTo>
                    <a:pt x="840" y="470"/>
                  </a:lnTo>
                  <a:lnTo>
                    <a:pt x="833" y="520"/>
                  </a:lnTo>
                  <a:lnTo>
                    <a:pt x="818" y="562"/>
                  </a:lnTo>
                  <a:lnTo>
                    <a:pt x="791" y="603"/>
                  </a:lnTo>
                  <a:lnTo>
                    <a:pt x="764" y="637"/>
                  </a:lnTo>
                  <a:lnTo>
                    <a:pt x="730" y="675"/>
                  </a:lnTo>
                  <a:lnTo>
                    <a:pt x="696" y="706"/>
                  </a:lnTo>
                  <a:lnTo>
                    <a:pt x="662" y="740"/>
                  </a:lnTo>
                  <a:lnTo>
                    <a:pt x="627" y="774"/>
                  </a:lnTo>
                  <a:lnTo>
                    <a:pt x="620" y="786"/>
                  </a:lnTo>
                  <a:lnTo>
                    <a:pt x="620" y="797"/>
                  </a:lnTo>
                  <a:lnTo>
                    <a:pt x="620" y="808"/>
                  </a:lnTo>
                  <a:lnTo>
                    <a:pt x="627" y="820"/>
                  </a:lnTo>
                  <a:lnTo>
                    <a:pt x="639" y="827"/>
                  </a:lnTo>
                  <a:lnTo>
                    <a:pt x="654" y="831"/>
                  </a:lnTo>
                  <a:lnTo>
                    <a:pt x="666" y="827"/>
                  </a:lnTo>
                  <a:lnTo>
                    <a:pt x="677" y="820"/>
                  </a:lnTo>
                  <a:lnTo>
                    <a:pt x="753" y="770"/>
                  </a:lnTo>
                  <a:lnTo>
                    <a:pt x="818" y="706"/>
                  </a:lnTo>
                  <a:lnTo>
                    <a:pt x="867" y="634"/>
                  </a:lnTo>
                  <a:lnTo>
                    <a:pt x="901" y="550"/>
                  </a:lnTo>
                  <a:lnTo>
                    <a:pt x="916" y="467"/>
                  </a:lnTo>
                  <a:lnTo>
                    <a:pt x="909" y="379"/>
                  </a:lnTo>
                  <a:lnTo>
                    <a:pt x="878" y="300"/>
                  </a:lnTo>
                  <a:lnTo>
                    <a:pt x="818" y="227"/>
                  </a:lnTo>
                  <a:lnTo>
                    <a:pt x="772" y="189"/>
                  </a:lnTo>
                  <a:lnTo>
                    <a:pt x="719" y="159"/>
                  </a:lnTo>
                  <a:lnTo>
                    <a:pt x="662" y="129"/>
                  </a:lnTo>
                  <a:lnTo>
                    <a:pt x="597" y="102"/>
                  </a:lnTo>
                  <a:lnTo>
                    <a:pt x="532" y="75"/>
                  </a:lnTo>
                  <a:lnTo>
                    <a:pt x="468" y="56"/>
                  </a:lnTo>
                  <a:lnTo>
                    <a:pt x="399" y="41"/>
                  </a:lnTo>
                  <a:lnTo>
                    <a:pt x="335" y="26"/>
                  </a:lnTo>
                  <a:lnTo>
                    <a:pt x="270" y="15"/>
                  </a:lnTo>
                  <a:lnTo>
                    <a:pt x="213" y="7"/>
                  </a:lnTo>
                  <a:lnTo>
                    <a:pt x="156" y="0"/>
                  </a:lnTo>
                  <a:lnTo>
                    <a:pt x="110" y="0"/>
                  </a:lnTo>
                  <a:lnTo>
                    <a:pt x="69" y="0"/>
                  </a:lnTo>
                  <a:lnTo>
                    <a:pt x="34" y="0"/>
                  </a:lnTo>
                  <a:lnTo>
                    <a:pt x="12" y="7"/>
                  </a:lnTo>
                  <a:lnTo>
                    <a:pt x="0" y="15"/>
                  </a:lnTo>
                  <a:lnTo>
                    <a:pt x="38" y="22"/>
                  </a:lnTo>
                  <a:lnTo>
                    <a:pt x="76" y="26"/>
                  </a:lnTo>
                  <a:lnTo>
                    <a:pt x="122" y="34"/>
                  </a:lnTo>
                  <a:lnTo>
                    <a:pt x="167" y="41"/>
                  </a:lnTo>
                  <a:lnTo>
                    <a:pt x="213" y="53"/>
                  </a:lnTo>
                  <a:lnTo>
                    <a:pt x="266" y="60"/>
                  </a:lnTo>
                  <a:lnTo>
                    <a:pt x="316" y="72"/>
                  </a:lnTo>
                  <a:lnTo>
                    <a:pt x="369" y="83"/>
                  </a:lnTo>
                  <a:lnTo>
                    <a:pt x="418" y="98"/>
                  </a:lnTo>
                  <a:lnTo>
                    <a:pt x="472" y="113"/>
                  </a:lnTo>
                  <a:lnTo>
                    <a:pt x="525" y="129"/>
                  </a:lnTo>
                  <a:lnTo>
                    <a:pt x="574" y="148"/>
                  </a:lnTo>
                  <a:lnTo>
                    <a:pt x="624" y="170"/>
                  </a:lnTo>
                  <a:lnTo>
                    <a:pt x="673" y="197"/>
                  </a:lnTo>
                  <a:lnTo>
                    <a:pt x="719" y="224"/>
                  </a:lnTo>
                  <a:lnTo>
                    <a:pt x="761" y="254"/>
                  </a:lnTo>
                  <a:close/>
                </a:path>
              </a:pathLst>
            </a:custGeom>
            <a:solidFill>
              <a:srgbClr val="C9E8FF"/>
            </a:solidFill>
            <a:ln w="9525">
              <a:noFill/>
              <a:round/>
              <a:headEnd/>
              <a:tailEnd/>
            </a:ln>
          </p:spPr>
          <p:txBody>
            <a:bodyPr/>
            <a:lstStyle/>
            <a:p>
              <a:endParaRPr lang="en-US"/>
            </a:p>
          </p:txBody>
        </p:sp>
        <p:sp>
          <p:nvSpPr>
            <p:cNvPr id="2429" name="Freeform 2366"/>
            <p:cNvSpPr>
              <a:spLocks noChangeAspect="1"/>
            </p:cNvSpPr>
            <p:nvPr/>
          </p:nvSpPr>
          <p:spPr bwMode="auto">
            <a:xfrm>
              <a:off x="455" y="16758"/>
              <a:ext cx="373" cy="786"/>
            </a:xfrm>
            <a:custGeom>
              <a:avLst/>
              <a:gdLst>
                <a:gd name="T0" fmla="*/ 0 w 373"/>
                <a:gd name="T1" fmla="*/ 429 h 786"/>
                <a:gd name="T2" fmla="*/ 0 w 373"/>
                <a:gd name="T3" fmla="*/ 494 h 786"/>
                <a:gd name="T4" fmla="*/ 16 w 373"/>
                <a:gd name="T5" fmla="*/ 554 h 786"/>
                <a:gd name="T6" fmla="*/ 42 w 373"/>
                <a:gd name="T7" fmla="*/ 611 h 786"/>
                <a:gd name="T8" fmla="*/ 80 w 373"/>
                <a:gd name="T9" fmla="*/ 661 h 786"/>
                <a:gd name="T10" fmla="*/ 126 w 373"/>
                <a:gd name="T11" fmla="*/ 703 h 786"/>
                <a:gd name="T12" fmla="*/ 179 w 373"/>
                <a:gd name="T13" fmla="*/ 741 h 786"/>
                <a:gd name="T14" fmla="*/ 240 w 373"/>
                <a:gd name="T15" fmla="*/ 767 h 786"/>
                <a:gd name="T16" fmla="*/ 301 w 373"/>
                <a:gd name="T17" fmla="*/ 782 h 786"/>
                <a:gd name="T18" fmla="*/ 320 w 373"/>
                <a:gd name="T19" fmla="*/ 786 h 786"/>
                <a:gd name="T20" fmla="*/ 339 w 373"/>
                <a:gd name="T21" fmla="*/ 778 h 786"/>
                <a:gd name="T22" fmla="*/ 354 w 373"/>
                <a:gd name="T23" fmla="*/ 767 h 786"/>
                <a:gd name="T24" fmla="*/ 361 w 373"/>
                <a:gd name="T25" fmla="*/ 752 h 786"/>
                <a:gd name="T26" fmla="*/ 361 w 373"/>
                <a:gd name="T27" fmla="*/ 733 h 786"/>
                <a:gd name="T28" fmla="*/ 358 w 373"/>
                <a:gd name="T29" fmla="*/ 714 h 786"/>
                <a:gd name="T30" fmla="*/ 346 w 373"/>
                <a:gd name="T31" fmla="*/ 699 h 786"/>
                <a:gd name="T32" fmla="*/ 327 w 373"/>
                <a:gd name="T33" fmla="*/ 691 h 786"/>
                <a:gd name="T34" fmla="*/ 266 w 373"/>
                <a:gd name="T35" fmla="*/ 668 h 786"/>
                <a:gd name="T36" fmla="*/ 209 w 373"/>
                <a:gd name="T37" fmla="*/ 638 h 786"/>
                <a:gd name="T38" fmla="*/ 164 w 373"/>
                <a:gd name="T39" fmla="*/ 596 h 786"/>
                <a:gd name="T40" fmla="*/ 130 w 373"/>
                <a:gd name="T41" fmla="*/ 551 h 786"/>
                <a:gd name="T42" fmla="*/ 107 w 373"/>
                <a:gd name="T43" fmla="*/ 494 h 786"/>
                <a:gd name="T44" fmla="*/ 95 w 373"/>
                <a:gd name="T45" fmla="*/ 433 h 786"/>
                <a:gd name="T46" fmla="*/ 95 w 373"/>
                <a:gd name="T47" fmla="*/ 368 h 786"/>
                <a:gd name="T48" fmla="*/ 114 w 373"/>
                <a:gd name="T49" fmla="*/ 300 h 786"/>
                <a:gd name="T50" fmla="*/ 137 w 373"/>
                <a:gd name="T51" fmla="*/ 251 h 786"/>
                <a:gd name="T52" fmla="*/ 168 w 373"/>
                <a:gd name="T53" fmla="*/ 205 h 786"/>
                <a:gd name="T54" fmla="*/ 202 w 373"/>
                <a:gd name="T55" fmla="*/ 163 h 786"/>
                <a:gd name="T56" fmla="*/ 240 w 373"/>
                <a:gd name="T57" fmla="*/ 125 h 786"/>
                <a:gd name="T58" fmla="*/ 274 w 373"/>
                <a:gd name="T59" fmla="*/ 91 h 786"/>
                <a:gd name="T60" fmla="*/ 312 w 373"/>
                <a:gd name="T61" fmla="*/ 61 h 786"/>
                <a:gd name="T62" fmla="*/ 346 w 373"/>
                <a:gd name="T63" fmla="*/ 30 h 786"/>
                <a:gd name="T64" fmla="*/ 373 w 373"/>
                <a:gd name="T65" fmla="*/ 4 h 786"/>
                <a:gd name="T66" fmla="*/ 346 w 373"/>
                <a:gd name="T67" fmla="*/ 0 h 786"/>
                <a:gd name="T68" fmla="*/ 304 w 373"/>
                <a:gd name="T69" fmla="*/ 19 h 786"/>
                <a:gd name="T70" fmla="*/ 247 w 373"/>
                <a:gd name="T71" fmla="*/ 61 h 786"/>
                <a:gd name="T72" fmla="*/ 183 w 373"/>
                <a:gd name="T73" fmla="*/ 118 h 786"/>
                <a:gd name="T74" fmla="*/ 122 w 373"/>
                <a:gd name="T75" fmla="*/ 190 h 786"/>
                <a:gd name="T76" fmla="*/ 65 w 373"/>
                <a:gd name="T77" fmla="*/ 266 h 786"/>
                <a:gd name="T78" fmla="*/ 23 w 373"/>
                <a:gd name="T79" fmla="*/ 349 h 786"/>
                <a:gd name="T80" fmla="*/ 0 w 373"/>
                <a:gd name="T81" fmla="*/ 429 h 78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6"/>
                <a:gd name="T125" fmla="*/ 373 w 373"/>
                <a:gd name="T126" fmla="*/ 786 h 78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6">
                  <a:moveTo>
                    <a:pt x="0" y="429"/>
                  </a:moveTo>
                  <a:lnTo>
                    <a:pt x="0" y="494"/>
                  </a:lnTo>
                  <a:lnTo>
                    <a:pt x="16" y="554"/>
                  </a:lnTo>
                  <a:lnTo>
                    <a:pt x="42" y="611"/>
                  </a:lnTo>
                  <a:lnTo>
                    <a:pt x="80" y="661"/>
                  </a:lnTo>
                  <a:lnTo>
                    <a:pt x="126" y="703"/>
                  </a:lnTo>
                  <a:lnTo>
                    <a:pt x="179" y="741"/>
                  </a:lnTo>
                  <a:lnTo>
                    <a:pt x="240" y="767"/>
                  </a:lnTo>
                  <a:lnTo>
                    <a:pt x="301" y="782"/>
                  </a:lnTo>
                  <a:lnTo>
                    <a:pt x="320" y="786"/>
                  </a:lnTo>
                  <a:lnTo>
                    <a:pt x="339" y="778"/>
                  </a:lnTo>
                  <a:lnTo>
                    <a:pt x="354" y="767"/>
                  </a:lnTo>
                  <a:lnTo>
                    <a:pt x="361" y="752"/>
                  </a:lnTo>
                  <a:lnTo>
                    <a:pt x="361" y="733"/>
                  </a:lnTo>
                  <a:lnTo>
                    <a:pt x="358" y="714"/>
                  </a:lnTo>
                  <a:lnTo>
                    <a:pt x="346" y="699"/>
                  </a:lnTo>
                  <a:lnTo>
                    <a:pt x="327" y="691"/>
                  </a:lnTo>
                  <a:lnTo>
                    <a:pt x="266" y="668"/>
                  </a:lnTo>
                  <a:lnTo>
                    <a:pt x="209" y="638"/>
                  </a:lnTo>
                  <a:lnTo>
                    <a:pt x="164" y="596"/>
                  </a:lnTo>
                  <a:lnTo>
                    <a:pt x="130" y="551"/>
                  </a:lnTo>
                  <a:lnTo>
                    <a:pt x="107" y="494"/>
                  </a:lnTo>
                  <a:lnTo>
                    <a:pt x="95" y="433"/>
                  </a:lnTo>
                  <a:lnTo>
                    <a:pt x="95" y="368"/>
                  </a:lnTo>
                  <a:lnTo>
                    <a:pt x="114" y="300"/>
                  </a:lnTo>
                  <a:lnTo>
                    <a:pt x="137" y="251"/>
                  </a:lnTo>
                  <a:lnTo>
                    <a:pt x="168" y="205"/>
                  </a:lnTo>
                  <a:lnTo>
                    <a:pt x="202" y="163"/>
                  </a:lnTo>
                  <a:lnTo>
                    <a:pt x="240" y="125"/>
                  </a:lnTo>
                  <a:lnTo>
                    <a:pt x="274" y="91"/>
                  </a:lnTo>
                  <a:lnTo>
                    <a:pt x="312" y="61"/>
                  </a:lnTo>
                  <a:lnTo>
                    <a:pt x="346" y="30"/>
                  </a:lnTo>
                  <a:lnTo>
                    <a:pt x="373" y="4"/>
                  </a:lnTo>
                  <a:lnTo>
                    <a:pt x="346" y="0"/>
                  </a:lnTo>
                  <a:lnTo>
                    <a:pt x="304" y="19"/>
                  </a:lnTo>
                  <a:lnTo>
                    <a:pt x="247" y="61"/>
                  </a:lnTo>
                  <a:lnTo>
                    <a:pt x="183" y="118"/>
                  </a:lnTo>
                  <a:lnTo>
                    <a:pt x="122" y="190"/>
                  </a:lnTo>
                  <a:lnTo>
                    <a:pt x="65" y="266"/>
                  </a:lnTo>
                  <a:lnTo>
                    <a:pt x="23" y="349"/>
                  </a:lnTo>
                  <a:lnTo>
                    <a:pt x="0" y="429"/>
                  </a:lnTo>
                  <a:close/>
                </a:path>
              </a:pathLst>
            </a:custGeom>
            <a:solidFill>
              <a:srgbClr val="C9E8FF"/>
            </a:solidFill>
            <a:ln w="9525">
              <a:noFill/>
              <a:round/>
              <a:headEnd/>
              <a:tailEnd/>
            </a:ln>
          </p:spPr>
          <p:txBody>
            <a:bodyPr/>
            <a:lstStyle/>
            <a:p>
              <a:endParaRPr lang="en-US"/>
            </a:p>
          </p:txBody>
        </p:sp>
        <p:sp>
          <p:nvSpPr>
            <p:cNvPr id="2430" name="Freeform 2367"/>
            <p:cNvSpPr>
              <a:spLocks noChangeAspect="1"/>
            </p:cNvSpPr>
            <p:nvPr/>
          </p:nvSpPr>
          <p:spPr bwMode="auto">
            <a:xfrm>
              <a:off x="3079" y="16318"/>
              <a:ext cx="798" cy="1025"/>
            </a:xfrm>
            <a:custGeom>
              <a:avLst/>
              <a:gdLst>
                <a:gd name="T0" fmla="*/ 673 w 798"/>
                <a:gd name="T1" fmla="*/ 410 h 1025"/>
                <a:gd name="T2" fmla="*/ 711 w 798"/>
                <a:gd name="T3" fmla="*/ 474 h 1025"/>
                <a:gd name="T4" fmla="*/ 730 w 798"/>
                <a:gd name="T5" fmla="*/ 543 h 1025"/>
                <a:gd name="T6" fmla="*/ 718 w 798"/>
                <a:gd name="T7" fmla="*/ 619 h 1025"/>
                <a:gd name="T8" fmla="*/ 677 w 798"/>
                <a:gd name="T9" fmla="*/ 691 h 1025"/>
                <a:gd name="T10" fmla="*/ 612 w 798"/>
                <a:gd name="T11" fmla="*/ 755 h 1025"/>
                <a:gd name="T12" fmla="*/ 540 w 798"/>
                <a:gd name="T13" fmla="*/ 812 h 1025"/>
                <a:gd name="T14" fmla="*/ 464 w 798"/>
                <a:gd name="T15" fmla="*/ 873 h 1025"/>
                <a:gd name="T16" fmla="*/ 418 w 798"/>
                <a:gd name="T17" fmla="*/ 919 h 1025"/>
                <a:gd name="T18" fmla="*/ 403 w 798"/>
                <a:gd name="T19" fmla="*/ 949 h 1025"/>
                <a:gd name="T20" fmla="*/ 391 w 798"/>
                <a:gd name="T21" fmla="*/ 979 h 1025"/>
                <a:gd name="T22" fmla="*/ 395 w 798"/>
                <a:gd name="T23" fmla="*/ 1010 h 1025"/>
                <a:gd name="T24" fmla="*/ 422 w 798"/>
                <a:gd name="T25" fmla="*/ 1025 h 1025"/>
                <a:gd name="T26" fmla="*/ 452 w 798"/>
                <a:gd name="T27" fmla="*/ 1021 h 1025"/>
                <a:gd name="T28" fmla="*/ 502 w 798"/>
                <a:gd name="T29" fmla="*/ 968 h 1025"/>
                <a:gd name="T30" fmla="*/ 585 w 798"/>
                <a:gd name="T31" fmla="*/ 888 h 1025"/>
                <a:gd name="T32" fmla="*/ 673 w 798"/>
                <a:gd name="T33" fmla="*/ 812 h 1025"/>
                <a:gd name="T34" fmla="*/ 749 w 798"/>
                <a:gd name="T35" fmla="*/ 725 h 1025"/>
                <a:gd name="T36" fmla="*/ 794 w 798"/>
                <a:gd name="T37" fmla="*/ 619 h 1025"/>
                <a:gd name="T38" fmla="*/ 787 w 798"/>
                <a:gd name="T39" fmla="*/ 505 h 1025"/>
                <a:gd name="T40" fmla="*/ 737 w 798"/>
                <a:gd name="T41" fmla="*/ 398 h 1025"/>
                <a:gd name="T42" fmla="*/ 654 w 798"/>
                <a:gd name="T43" fmla="*/ 311 h 1025"/>
                <a:gd name="T44" fmla="*/ 574 w 798"/>
                <a:gd name="T45" fmla="*/ 246 h 1025"/>
                <a:gd name="T46" fmla="*/ 494 w 798"/>
                <a:gd name="T47" fmla="*/ 197 h 1025"/>
                <a:gd name="T48" fmla="*/ 410 w 798"/>
                <a:gd name="T49" fmla="*/ 144 h 1025"/>
                <a:gd name="T50" fmla="*/ 319 w 798"/>
                <a:gd name="T51" fmla="*/ 94 h 1025"/>
                <a:gd name="T52" fmla="*/ 235 w 798"/>
                <a:gd name="T53" fmla="*/ 53 h 1025"/>
                <a:gd name="T54" fmla="*/ 152 w 798"/>
                <a:gd name="T55" fmla="*/ 22 h 1025"/>
                <a:gd name="T56" fmla="*/ 80 w 798"/>
                <a:gd name="T57" fmla="*/ 3 h 1025"/>
                <a:gd name="T58" fmla="*/ 23 w 798"/>
                <a:gd name="T59" fmla="*/ 3 h 1025"/>
                <a:gd name="T60" fmla="*/ 26 w 798"/>
                <a:gd name="T61" fmla="*/ 19 h 1025"/>
                <a:gd name="T62" fmla="*/ 91 w 798"/>
                <a:gd name="T63" fmla="*/ 45 h 1025"/>
                <a:gd name="T64" fmla="*/ 167 w 798"/>
                <a:gd name="T65" fmla="*/ 79 h 1025"/>
                <a:gd name="T66" fmla="*/ 255 w 798"/>
                <a:gd name="T67" fmla="*/ 121 h 1025"/>
                <a:gd name="T68" fmla="*/ 346 w 798"/>
                <a:gd name="T69" fmla="*/ 170 h 1025"/>
                <a:gd name="T70" fmla="*/ 437 w 798"/>
                <a:gd name="T71" fmla="*/ 227 h 1025"/>
                <a:gd name="T72" fmla="*/ 528 w 798"/>
                <a:gd name="T73" fmla="*/ 288 h 1025"/>
                <a:gd name="T74" fmla="*/ 608 w 798"/>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8"/>
                <a:gd name="T115" fmla="*/ 0 h 1025"/>
                <a:gd name="T116" fmla="*/ 798 w 798"/>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8" h="1025">
                  <a:moveTo>
                    <a:pt x="646" y="383"/>
                  </a:moveTo>
                  <a:lnTo>
                    <a:pt x="673" y="410"/>
                  </a:lnTo>
                  <a:lnTo>
                    <a:pt x="696" y="440"/>
                  </a:lnTo>
                  <a:lnTo>
                    <a:pt x="711" y="474"/>
                  </a:lnTo>
                  <a:lnTo>
                    <a:pt x="726" y="508"/>
                  </a:lnTo>
                  <a:lnTo>
                    <a:pt x="730" y="543"/>
                  </a:lnTo>
                  <a:lnTo>
                    <a:pt x="730" y="581"/>
                  </a:lnTo>
                  <a:lnTo>
                    <a:pt x="718" y="619"/>
                  </a:lnTo>
                  <a:lnTo>
                    <a:pt x="703" y="653"/>
                  </a:lnTo>
                  <a:lnTo>
                    <a:pt x="677" y="691"/>
                  </a:lnTo>
                  <a:lnTo>
                    <a:pt x="646" y="725"/>
                  </a:lnTo>
                  <a:lnTo>
                    <a:pt x="612" y="755"/>
                  </a:lnTo>
                  <a:lnTo>
                    <a:pt x="574" y="786"/>
                  </a:lnTo>
                  <a:lnTo>
                    <a:pt x="540" y="812"/>
                  </a:lnTo>
                  <a:lnTo>
                    <a:pt x="502" y="843"/>
                  </a:lnTo>
                  <a:lnTo>
                    <a:pt x="464" y="873"/>
                  </a:lnTo>
                  <a:lnTo>
                    <a:pt x="429" y="907"/>
                  </a:lnTo>
                  <a:lnTo>
                    <a:pt x="418" y="919"/>
                  </a:lnTo>
                  <a:lnTo>
                    <a:pt x="410" y="934"/>
                  </a:lnTo>
                  <a:lnTo>
                    <a:pt x="403" y="949"/>
                  </a:lnTo>
                  <a:lnTo>
                    <a:pt x="395" y="964"/>
                  </a:lnTo>
                  <a:lnTo>
                    <a:pt x="391" y="979"/>
                  </a:lnTo>
                  <a:lnTo>
                    <a:pt x="391" y="994"/>
                  </a:lnTo>
                  <a:lnTo>
                    <a:pt x="395" y="1010"/>
                  </a:lnTo>
                  <a:lnTo>
                    <a:pt x="407" y="1021"/>
                  </a:lnTo>
                  <a:lnTo>
                    <a:pt x="422" y="1025"/>
                  </a:lnTo>
                  <a:lnTo>
                    <a:pt x="437" y="1025"/>
                  </a:lnTo>
                  <a:lnTo>
                    <a:pt x="452" y="1021"/>
                  </a:lnTo>
                  <a:lnTo>
                    <a:pt x="464" y="1010"/>
                  </a:lnTo>
                  <a:lnTo>
                    <a:pt x="502" y="968"/>
                  </a:lnTo>
                  <a:lnTo>
                    <a:pt x="543" y="926"/>
                  </a:lnTo>
                  <a:lnTo>
                    <a:pt x="585" y="888"/>
                  </a:lnTo>
                  <a:lnTo>
                    <a:pt x="631" y="850"/>
                  </a:lnTo>
                  <a:lnTo>
                    <a:pt x="673" y="812"/>
                  </a:lnTo>
                  <a:lnTo>
                    <a:pt x="711" y="770"/>
                  </a:lnTo>
                  <a:lnTo>
                    <a:pt x="749" y="725"/>
                  </a:lnTo>
                  <a:lnTo>
                    <a:pt x="775" y="675"/>
                  </a:lnTo>
                  <a:lnTo>
                    <a:pt x="794" y="619"/>
                  </a:lnTo>
                  <a:lnTo>
                    <a:pt x="798" y="562"/>
                  </a:lnTo>
                  <a:lnTo>
                    <a:pt x="787" y="505"/>
                  </a:lnTo>
                  <a:lnTo>
                    <a:pt x="768" y="451"/>
                  </a:lnTo>
                  <a:lnTo>
                    <a:pt x="737" y="398"/>
                  </a:lnTo>
                  <a:lnTo>
                    <a:pt x="699" y="353"/>
                  </a:lnTo>
                  <a:lnTo>
                    <a:pt x="654" y="311"/>
                  </a:lnTo>
                  <a:lnTo>
                    <a:pt x="608" y="273"/>
                  </a:lnTo>
                  <a:lnTo>
                    <a:pt x="574" y="246"/>
                  </a:lnTo>
                  <a:lnTo>
                    <a:pt x="536" y="224"/>
                  </a:lnTo>
                  <a:lnTo>
                    <a:pt x="494" y="197"/>
                  </a:lnTo>
                  <a:lnTo>
                    <a:pt x="452" y="170"/>
                  </a:lnTo>
                  <a:lnTo>
                    <a:pt x="410" y="144"/>
                  </a:lnTo>
                  <a:lnTo>
                    <a:pt x="365" y="117"/>
                  </a:lnTo>
                  <a:lnTo>
                    <a:pt x="319" y="94"/>
                  </a:lnTo>
                  <a:lnTo>
                    <a:pt x="277" y="72"/>
                  </a:lnTo>
                  <a:lnTo>
                    <a:pt x="235" y="53"/>
                  </a:lnTo>
                  <a:lnTo>
                    <a:pt x="194" y="34"/>
                  </a:lnTo>
                  <a:lnTo>
                    <a:pt x="152" y="22"/>
                  </a:lnTo>
                  <a:lnTo>
                    <a:pt x="114" y="11"/>
                  </a:lnTo>
                  <a:lnTo>
                    <a:pt x="80" y="3"/>
                  </a:lnTo>
                  <a:lnTo>
                    <a:pt x="49" y="0"/>
                  </a:lnTo>
                  <a:lnTo>
                    <a:pt x="23" y="3"/>
                  </a:lnTo>
                  <a:lnTo>
                    <a:pt x="0" y="11"/>
                  </a:lnTo>
                  <a:lnTo>
                    <a:pt x="26" y="19"/>
                  </a:lnTo>
                  <a:lnTo>
                    <a:pt x="57" y="30"/>
                  </a:lnTo>
                  <a:lnTo>
                    <a:pt x="91" y="45"/>
                  </a:lnTo>
                  <a:lnTo>
                    <a:pt x="125" y="60"/>
                  </a:lnTo>
                  <a:lnTo>
                    <a:pt x="167" y="79"/>
                  </a:lnTo>
                  <a:lnTo>
                    <a:pt x="209" y="98"/>
                  </a:lnTo>
                  <a:lnTo>
                    <a:pt x="255" y="121"/>
                  </a:lnTo>
                  <a:lnTo>
                    <a:pt x="300" y="144"/>
                  </a:lnTo>
                  <a:lnTo>
                    <a:pt x="346" y="170"/>
                  </a:lnTo>
                  <a:lnTo>
                    <a:pt x="391" y="197"/>
                  </a:lnTo>
                  <a:lnTo>
                    <a:pt x="437" y="227"/>
                  </a:lnTo>
                  <a:lnTo>
                    <a:pt x="483" y="258"/>
                  </a:lnTo>
                  <a:lnTo>
                    <a:pt x="528" y="288"/>
                  </a:lnTo>
                  <a:lnTo>
                    <a:pt x="570" y="319"/>
                  </a:lnTo>
                  <a:lnTo>
                    <a:pt x="608" y="349"/>
                  </a:lnTo>
                  <a:lnTo>
                    <a:pt x="646" y="383"/>
                  </a:lnTo>
                  <a:close/>
                </a:path>
              </a:pathLst>
            </a:custGeom>
            <a:solidFill>
              <a:srgbClr val="C9E8FF"/>
            </a:solidFill>
            <a:ln w="9525">
              <a:noFill/>
              <a:round/>
              <a:headEnd/>
              <a:tailEnd/>
            </a:ln>
          </p:spPr>
          <p:txBody>
            <a:bodyPr/>
            <a:lstStyle/>
            <a:p>
              <a:endParaRPr lang="en-US"/>
            </a:p>
          </p:txBody>
        </p:sp>
        <p:sp>
          <p:nvSpPr>
            <p:cNvPr id="2431" name="Freeform 2368"/>
            <p:cNvSpPr>
              <a:spLocks noChangeAspect="1"/>
            </p:cNvSpPr>
            <p:nvPr/>
          </p:nvSpPr>
          <p:spPr bwMode="auto">
            <a:xfrm>
              <a:off x="2197" y="17517"/>
              <a:ext cx="270" cy="619"/>
            </a:xfrm>
            <a:custGeom>
              <a:avLst/>
              <a:gdLst>
                <a:gd name="T0" fmla="*/ 102 w 270"/>
                <a:gd name="T1" fmla="*/ 46 h 619"/>
                <a:gd name="T2" fmla="*/ 95 w 270"/>
                <a:gd name="T3" fmla="*/ 27 h 619"/>
                <a:gd name="T4" fmla="*/ 83 w 270"/>
                <a:gd name="T5" fmla="*/ 12 h 619"/>
                <a:gd name="T6" fmla="*/ 64 w 270"/>
                <a:gd name="T7" fmla="*/ 4 h 619"/>
                <a:gd name="T8" fmla="*/ 45 w 270"/>
                <a:gd name="T9" fmla="*/ 0 h 619"/>
                <a:gd name="T10" fmla="*/ 26 w 270"/>
                <a:gd name="T11" fmla="*/ 8 h 619"/>
                <a:gd name="T12" fmla="*/ 11 w 270"/>
                <a:gd name="T13" fmla="*/ 19 h 619"/>
                <a:gd name="T14" fmla="*/ 0 w 270"/>
                <a:gd name="T15" fmla="*/ 38 h 619"/>
                <a:gd name="T16" fmla="*/ 0 w 270"/>
                <a:gd name="T17" fmla="*/ 57 h 619"/>
                <a:gd name="T18" fmla="*/ 19 w 270"/>
                <a:gd name="T19" fmla="*/ 141 h 619"/>
                <a:gd name="T20" fmla="*/ 49 w 270"/>
                <a:gd name="T21" fmla="*/ 236 h 619"/>
                <a:gd name="T22" fmla="*/ 87 w 270"/>
                <a:gd name="T23" fmla="*/ 331 h 619"/>
                <a:gd name="T24" fmla="*/ 133 w 270"/>
                <a:gd name="T25" fmla="*/ 422 h 619"/>
                <a:gd name="T26" fmla="*/ 178 w 270"/>
                <a:gd name="T27" fmla="*/ 502 h 619"/>
                <a:gd name="T28" fmla="*/ 220 w 270"/>
                <a:gd name="T29" fmla="*/ 566 h 619"/>
                <a:gd name="T30" fmla="*/ 251 w 270"/>
                <a:gd name="T31" fmla="*/ 608 h 619"/>
                <a:gd name="T32" fmla="*/ 270 w 270"/>
                <a:gd name="T33" fmla="*/ 619 h 619"/>
                <a:gd name="T34" fmla="*/ 262 w 270"/>
                <a:gd name="T35" fmla="*/ 578 h 619"/>
                <a:gd name="T36" fmla="*/ 243 w 270"/>
                <a:gd name="T37" fmla="*/ 525 h 619"/>
                <a:gd name="T38" fmla="*/ 220 w 270"/>
                <a:gd name="T39" fmla="*/ 456 h 619"/>
                <a:gd name="T40" fmla="*/ 194 w 270"/>
                <a:gd name="T41" fmla="*/ 376 h 619"/>
                <a:gd name="T42" fmla="*/ 167 w 270"/>
                <a:gd name="T43" fmla="*/ 293 h 619"/>
                <a:gd name="T44" fmla="*/ 140 w 270"/>
                <a:gd name="T45" fmla="*/ 209 h 619"/>
                <a:gd name="T46" fmla="*/ 118 w 270"/>
                <a:gd name="T47" fmla="*/ 126 h 619"/>
                <a:gd name="T48" fmla="*/ 102 w 270"/>
                <a:gd name="T49" fmla="*/ 46 h 6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70"/>
                <a:gd name="T76" fmla="*/ 0 h 619"/>
                <a:gd name="T77" fmla="*/ 270 w 270"/>
                <a:gd name="T78" fmla="*/ 619 h 6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70" h="619">
                  <a:moveTo>
                    <a:pt x="102" y="46"/>
                  </a:moveTo>
                  <a:lnTo>
                    <a:pt x="95" y="27"/>
                  </a:lnTo>
                  <a:lnTo>
                    <a:pt x="83" y="12"/>
                  </a:lnTo>
                  <a:lnTo>
                    <a:pt x="64" y="4"/>
                  </a:lnTo>
                  <a:lnTo>
                    <a:pt x="45" y="0"/>
                  </a:lnTo>
                  <a:lnTo>
                    <a:pt x="26" y="8"/>
                  </a:lnTo>
                  <a:lnTo>
                    <a:pt x="11" y="19"/>
                  </a:lnTo>
                  <a:lnTo>
                    <a:pt x="0" y="38"/>
                  </a:lnTo>
                  <a:lnTo>
                    <a:pt x="0" y="57"/>
                  </a:lnTo>
                  <a:lnTo>
                    <a:pt x="19" y="141"/>
                  </a:lnTo>
                  <a:lnTo>
                    <a:pt x="49" y="236"/>
                  </a:lnTo>
                  <a:lnTo>
                    <a:pt x="87" y="331"/>
                  </a:lnTo>
                  <a:lnTo>
                    <a:pt x="133" y="422"/>
                  </a:lnTo>
                  <a:lnTo>
                    <a:pt x="178" y="502"/>
                  </a:lnTo>
                  <a:lnTo>
                    <a:pt x="220" y="566"/>
                  </a:lnTo>
                  <a:lnTo>
                    <a:pt x="251" y="608"/>
                  </a:lnTo>
                  <a:lnTo>
                    <a:pt x="270" y="619"/>
                  </a:lnTo>
                  <a:lnTo>
                    <a:pt x="262" y="578"/>
                  </a:lnTo>
                  <a:lnTo>
                    <a:pt x="243" y="525"/>
                  </a:lnTo>
                  <a:lnTo>
                    <a:pt x="220" y="456"/>
                  </a:lnTo>
                  <a:lnTo>
                    <a:pt x="194" y="376"/>
                  </a:lnTo>
                  <a:lnTo>
                    <a:pt x="167" y="293"/>
                  </a:lnTo>
                  <a:lnTo>
                    <a:pt x="140" y="209"/>
                  </a:lnTo>
                  <a:lnTo>
                    <a:pt x="118" y="126"/>
                  </a:lnTo>
                  <a:lnTo>
                    <a:pt x="102" y="46"/>
                  </a:lnTo>
                  <a:close/>
                </a:path>
              </a:pathLst>
            </a:custGeom>
            <a:solidFill>
              <a:srgbClr val="000000"/>
            </a:solidFill>
            <a:ln w="9525">
              <a:noFill/>
              <a:round/>
              <a:headEnd/>
              <a:tailEnd/>
            </a:ln>
          </p:spPr>
          <p:txBody>
            <a:bodyPr/>
            <a:lstStyle/>
            <a:p>
              <a:endParaRPr lang="en-US"/>
            </a:p>
          </p:txBody>
        </p:sp>
        <p:sp>
          <p:nvSpPr>
            <p:cNvPr id="2432" name="Freeform 2369"/>
            <p:cNvSpPr>
              <a:spLocks noChangeAspect="1"/>
            </p:cNvSpPr>
            <p:nvPr/>
          </p:nvSpPr>
          <p:spPr bwMode="auto">
            <a:xfrm>
              <a:off x="2079" y="17187"/>
              <a:ext cx="140" cy="312"/>
            </a:xfrm>
            <a:custGeom>
              <a:avLst/>
              <a:gdLst>
                <a:gd name="T0" fmla="*/ 72 w 140"/>
                <a:gd name="T1" fmla="*/ 34 h 312"/>
                <a:gd name="T2" fmla="*/ 68 w 140"/>
                <a:gd name="T3" fmla="*/ 19 h 312"/>
                <a:gd name="T4" fmla="*/ 57 w 140"/>
                <a:gd name="T5" fmla="*/ 8 h 312"/>
                <a:gd name="T6" fmla="*/ 45 w 140"/>
                <a:gd name="T7" fmla="*/ 0 h 312"/>
                <a:gd name="T8" fmla="*/ 30 w 140"/>
                <a:gd name="T9" fmla="*/ 0 h 312"/>
                <a:gd name="T10" fmla="*/ 19 w 140"/>
                <a:gd name="T11" fmla="*/ 4 h 312"/>
                <a:gd name="T12" fmla="*/ 7 w 140"/>
                <a:gd name="T13" fmla="*/ 12 h 312"/>
                <a:gd name="T14" fmla="*/ 0 w 140"/>
                <a:gd name="T15" fmla="*/ 23 h 312"/>
                <a:gd name="T16" fmla="*/ 0 w 140"/>
                <a:gd name="T17" fmla="*/ 38 h 312"/>
                <a:gd name="T18" fmla="*/ 0 w 140"/>
                <a:gd name="T19" fmla="*/ 80 h 312"/>
                <a:gd name="T20" fmla="*/ 11 w 140"/>
                <a:gd name="T21" fmla="*/ 125 h 312"/>
                <a:gd name="T22" fmla="*/ 26 w 140"/>
                <a:gd name="T23" fmla="*/ 171 h 312"/>
                <a:gd name="T24" fmla="*/ 45 w 140"/>
                <a:gd name="T25" fmla="*/ 217 h 312"/>
                <a:gd name="T26" fmla="*/ 68 w 140"/>
                <a:gd name="T27" fmla="*/ 258 h 312"/>
                <a:gd name="T28" fmla="*/ 91 w 140"/>
                <a:gd name="T29" fmla="*/ 289 h 312"/>
                <a:gd name="T30" fmla="*/ 118 w 140"/>
                <a:gd name="T31" fmla="*/ 308 h 312"/>
                <a:gd name="T32" fmla="*/ 137 w 140"/>
                <a:gd name="T33" fmla="*/ 312 h 312"/>
                <a:gd name="T34" fmla="*/ 140 w 140"/>
                <a:gd name="T35" fmla="*/ 251 h 312"/>
                <a:gd name="T36" fmla="*/ 121 w 140"/>
                <a:gd name="T37" fmla="*/ 179 h 312"/>
                <a:gd name="T38" fmla="*/ 99 w 140"/>
                <a:gd name="T39" fmla="*/ 106 h 312"/>
                <a:gd name="T40" fmla="*/ 72 w 140"/>
                <a:gd name="T41" fmla="*/ 34 h 31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0"/>
                <a:gd name="T64" fmla="*/ 0 h 312"/>
                <a:gd name="T65" fmla="*/ 140 w 140"/>
                <a:gd name="T66" fmla="*/ 312 h 31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0" h="312">
                  <a:moveTo>
                    <a:pt x="72" y="34"/>
                  </a:moveTo>
                  <a:lnTo>
                    <a:pt x="68" y="19"/>
                  </a:lnTo>
                  <a:lnTo>
                    <a:pt x="57" y="8"/>
                  </a:lnTo>
                  <a:lnTo>
                    <a:pt x="45" y="0"/>
                  </a:lnTo>
                  <a:lnTo>
                    <a:pt x="30" y="0"/>
                  </a:lnTo>
                  <a:lnTo>
                    <a:pt x="19" y="4"/>
                  </a:lnTo>
                  <a:lnTo>
                    <a:pt x="7" y="12"/>
                  </a:lnTo>
                  <a:lnTo>
                    <a:pt x="0" y="23"/>
                  </a:lnTo>
                  <a:lnTo>
                    <a:pt x="0" y="38"/>
                  </a:lnTo>
                  <a:lnTo>
                    <a:pt x="0" y="80"/>
                  </a:lnTo>
                  <a:lnTo>
                    <a:pt x="11" y="125"/>
                  </a:lnTo>
                  <a:lnTo>
                    <a:pt x="26" y="171"/>
                  </a:lnTo>
                  <a:lnTo>
                    <a:pt x="45" y="217"/>
                  </a:lnTo>
                  <a:lnTo>
                    <a:pt x="68" y="258"/>
                  </a:lnTo>
                  <a:lnTo>
                    <a:pt x="91" y="289"/>
                  </a:lnTo>
                  <a:lnTo>
                    <a:pt x="118" y="308"/>
                  </a:lnTo>
                  <a:lnTo>
                    <a:pt x="137" y="312"/>
                  </a:lnTo>
                  <a:lnTo>
                    <a:pt x="140" y="251"/>
                  </a:lnTo>
                  <a:lnTo>
                    <a:pt x="121" y="179"/>
                  </a:lnTo>
                  <a:lnTo>
                    <a:pt x="99" y="106"/>
                  </a:lnTo>
                  <a:lnTo>
                    <a:pt x="72" y="34"/>
                  </a:lnTo>
                  <a:close/>
                </a:path>
              </a:pathLst>
            </a:custGeom>
            <a:solidFill>
              <a:srgbClr val="000000"/>
            </a:solidFill>
            <a:ln w="9525">
              <a:noFill/>
              <a:round/>
              <a:headEnd/>
              <a:tailEnd/>
            </a:ln>
          </p:spPr>
          <p:txBody>
            <a:bodyPr/>
            <a:lstStyle/>
            <a:p>
              <a:endParaRPr lang="en-US"/>
            </a:p>
          </p:txBody>
        </p:sp>
        <p:sp>
          <p:nvSpPr>
            <p:cNvPr id="2433" name="Freeform 2370"/>
            <p:cNvSpPr>
              <a:spLocks noChangeAspect="1"/>
            </p:cNvSpPr>
            <p:nvPr/>
          </p:nvSpPr>
          <p:spPr bwMode="auto">
            <a:xfrm>
              <a:off x="1965" y="16959"/>
              <a:ext cx="121" cy="179"/>
            </a:xfrm>
            <a:custGeom>
              <a:avLst/>
              <a:gdLst>
                <a:gd name="T0" fmla="*/ 64 w 121"/>
                <a:gd name="T1" fmla="*/ 23 h 179"/>
                <a:gd name="T2" fmla="*/ 64 w 121"/>
                <a:gd name="T3" fmla="*/ 27 h 179"/>
                <a:gd name="T4" fmla="*/ 64 w 121"/>
                <a:gd name="T5" fmla="*/ 27 h 179"/>
                <a:gd name="T6" fmla="*/ 64 w 121"/>
                <a:gd name="T7" fmla="*/ 27 h 179"/>
                <a:gd name="T8" fmla="*/ 64 w 121"/>
                <a:gd name="T9" fmla="*/ 27 h 179"/>
                <a:gd name="T10" fmla="*/ 61 w 121"/>
                <a:gd name="T11" fmla="*/ 15 h 179"/>
                <a:gd name="T12" fmla="*/ 49 w 121"/>
                <a:gd name="T13" fmla="*/ 4 h 179"/>
                <a:gd name="T14" fmla="*/ 38 w 121"/>
                <a:gd name="T15" fmla="*/ 0 h 179"/>
                <a:gd name="T16" fmla="*/ 23 w 121"/>
                <a:gd name="T17" fmla="*/ 0 h 179"/>
                <a:gd name="T18" fmla="*/ 11 w 121"/>
                <a:gd name="T19" fmla="*/ 4 h 179"/>
                <a:gd name="T20" fmla="*/ 4 w 121"/>
                <a:gd name="T21" fmla="*/ 15 h 179"/>
                <a:gd name="T22" fmla="*/ 0 w 121"/>
                <a:gd name="T23" fmla="*/ 27 h 179"/>
                <a:gd name="T24" fmla="*/ 0 w 121"/>
                <a:gd name="T25" fmla="*/ 38 h 179"/>
                <a:gd name="T26" fmla="*/ 4 w 121"/>
                <a:gd name="T27" fmla="*/ 57 h 179"/>
                <a:gd name="T28" fmla="*/ 11 w 121"/>
                <a:gd name="T29" fmla="*/ 80 h 179"/>
                <a:gd name="T30" fmla="*/ 26 w 121"/>
                <a:gd name="T31" fmla="*/ 107 h 179"/>
                <a:gd name="T32" fmla="*/ 45 w 121"/>
                <a:gd name="T33" fmla="*/ 129 h 179"/>
                <a:gd name="T34" fmla="*/ 64 w 121"/>
                <a:gd name="T35" fmla="*/ 152 h 179"/>
                <a:gd name="T36" fmla="*/ 87 w 121"/>
                <a:gd name="T37" fmla="*/ 167 h 179"/>
                <a:gd name="T38" fmla="*/ 106 w 121"/>
                <a:gd name="T39" fmla="*/ 179 h 179"/>
                <a:gd name="T40" fmla="*/ 121 w 121"/>
                <a:gd name="T41" fmla="*/ 179 h 179"/>
                <a:gd name="T42" fmla="*/ 118 w 121"/>
                <a:gd name="T43" fmla="*/ 141 h 179"/>
                <a:gd name="T44" fmla="*/ 102 w 121"/>
                <a:gd name="T45" fmla="*/ 95 h 179"/>
                <a:gd name="T46" fmla="*/ 80 w 121"/>
                <a:gd name="T47" fmla="*/ 53 h 179"/>
                <a:gd name="T48" fmla="*/ 64 w 121"/>
                <a:gd name="T49" fmla="*/ 23 h 17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1"/>
                <a:gd name="T76" fmla="*/ 0 h 179"/>
                <a:gd name="T77" fmla="*/ 121 w 121"/>
                <a:gd name="T78" fmla="*/ 179 h 17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1" h="179">
                  <a:moveTo>
                    <a:pt x="64" y="23"/>
                  </a:moveTo>
                  <a:lnTo>
                    <a:pt x="64" y="27"/>
                  </a:lnTo>
                  <a:lnTo>
                    <a:pt x="61" y="15"/>
                  </a:lnTo>
                  <a:lnTo>
                    <a:pt x="49" y="4"/>
                  </a:lnTo>
                  <a:lnTo>
                    <a:pt x="38" y="0"/>
                  </a:lnTo>
                  <a:lnTo>
                    <a:pt x="23" y="0"/>
                  </a:lnTo>
                  <a:lnTo>
                    <a:pt x="11" y="4"/>
                  </a:lnTo>
                  <a:lnTo>
                    <a:pt x="4" y="15"/>
                  </a:lnTo>
                  <a:lnTo>
                    <a:pt x="0" y="27"/>
                  </a:lnTo>
                  <a:lnTo>
                    <a:pt x="0" y="38"/>
                  </a:lnTo>
                  <a:lnTo>
                    <a:pt x="4" y="57"/>
                  </a:lnTo>
                  <a:lnTo>
                    <a:pt x="11" y="80"/>
                  </a:lnTo>
                  <a:lnTo>
                    <a:pt x="26" y="107"/>
                  </a:lnTo>
                  <a:lnTo>
                    <a:pt x="45" y="129"/>
                  </a:lnTo>
                  <a:lnTo>
                    <a:pt x="64" y="152"/>
                  </a:lnTo>
                  <a:lnTo>
                    <a:pt x="87" y="167"/>
                  </a:lnTo>
                  <a:lnTo>
                    <a:pt x="106" y="179"/>
                  </a:lnTo>
                  <a:lnTo>
                    <a:pt x="121" y="179"/>
                  </a:lnTo>
                  <a:lnTo>
                    <a:pt x="118" y="141"/>
                  </a:lnTo>
                  <a:lnTo>
                    <a:pt x="102" y="95"/>
                  </a:lnTo>
                  <a:lnTo>
                    <a:pt x="80" y="53"/>
                  </a:lnTo>
                  <a:lnTo>
                    <a:pt x="64" y="23"/>
                  </a:lnTo>
                  <a:close/>
                </a:path>
              </a:pathLst>
            </a:custGeom>
            <a:solidFill>
              <a:srgbClr val="000000"/>
            </a:solidFill>
            <a:ln w="9525">
              <a:noFill/>
              <a:round/>
              <a:headEnd/>
              <a:tailEnd/>
            </a:ln>
          </p:spPr>
          <p:txBody>
            <a:bodyPr/>
            <a:lstStyle/>
            <a:p>
              <a:endParaRPr lang="en-US"/>
            </a:p>
          </p:txBody>
        </p:sp>
        <p:sp>
          <p:nvSpPr>
            <p:cNvPr id="2434" name="Freeform 2371"/>
            <p:cNvSpPr>
              <a:spLocks noChangeAspect="1"/>
            </p:cNvSpPr>
            <p:nvPr/>
          </p:nvSpPr>
          <p:spPr bwMode="auto">
            <a:xfrm>
              <a:off x="1862" y="16811"/>
              <a:ext cx="167" cy="118"/>
            </a:xfrm>
            <a:custGeom>
              <a:avLst/>
              <a:gdLst>
                <a:gd name="T0" fmla="*/ 133 w 167"/>
                <a:gd name="T1" fmla="*/ 88 h 118"/>
                <a:gd name="T2" fmla="*/ 148 w 167"/>
                <a:gd name="T3" fmla="*/ 80 h 118"/>
                <a:gd name="T4" fmla="*/ 164 w 167"/>
                <a:gd name="T5" fmla="*/ 69 h 118"/>
                <a:gd name="T6" fmla="*/ 167 w 167"/>
                <a:gd name="T7" fmla="*/ 53 h 118"/>
                <a:gd name="T8" fmla="*/ 167 w 167"/>
                <a:gd name="T9" fmla="*/ 38 h 118"/>
                <a:gd name="T10" fmla="*/ 160 w 167"/>
                <a:gd name="T11" fmla="*/ 19 h 118"/>
                <a:gd name="T12" fmla="*/ 148 w 167"/>
                <a:gd name="T13" fmla="*/ 8 h 118"/>
                <a:gd name="T14" fmla="*/ 133 w 167"/>
                <a:gd name="T15" fmla="*/ 0 h 118"/>
                <a:gd name="T16" fmla="*/ 114 w 167"/>
                <a:gd name="T17" fmla="*/ 0 h 118"/>
                <a:gd name="T18" fmla="*/ 107 w 167"/>
                <a:gd name="T19" fmla="*/ 0 h 118"/>
                <a:gd name="T20" fmla="*/ 91 w 167"/>
                <a:gd name="T21" fmla="*/ 4 h 118"/>
                <a:gd name="T22" fmla="*/ 69 w 167"/>
                <a:gd name="T23" fmla="*/ 12 h 118"/>
                <a:gd name="T24" fmla="*/ 42 w 167"/>
                <a:gd name="T25" fmla="*/ 27 h 118"/>
                <a:gd name="T26" fmla="*/ 19 w 167"/>
                <a:gd name="T27" fmla="*/ 50 h 118"/>
                <a:gd name="T28" fmla="*/ 8 w 167"/>
                <a:gd name="T29" fmla="*/ 72 h 118"/>
                <a:gd name="T30" fmla="*/ 0 w 167"/>
                <a:gd name="T31" fmla="*/ 95 h 118"/>
                <a:gd name="T32" fmla="*/ 0 w 167"/>
                <a:gd name="T33" fmla="*/ 103 h 118"/>
                <a:gd name="T34" fmla="*/ 11 w 167"/>
                <a:gd name="T35" fmla="*/ 110 h 118"/>
                <a:gd name="T36" fmla="*/ 27 w 167"/>
                <a:gd name="T37" fmla="*/ 118 h 118"/>
                <a:gd name="T38" fmla="*/ 42 w 167"/>
                <a:gd name="T39" fmla="*/ 118 h 118"/>
                <a:gd name="T40" fmla="*/ 57 w 167"/>
                <a:gd name="T41" fmla="*/ 118 h 118"/>
                <a:gd name="T42" fmla="*/ 76 w 167"/>
                <a:gd name="T43" fmla="*/ 110 h 118"/>
                <a:gd name="T44" fmla="*/ 95 w 167"/>
                <a:gd name="T45" fmla="*/ 107 h 118"/>
                <a:gd name="T46" fmla="*/ 114 w 167"/>
                <a:gd name="T47" fmla="*/ 99 h 118"/>
                <a:gd name="T48" fmla="*/ 133 w 167"/>
                <a:gd name="T49" fmla="*/ 88 h 11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7"/>
                <a:gd name="T76" fmla="*/ 0 h 118"/>
                <a:gd name="T77" fmla="*/ 167 w 167"/>
                <a:gd name="T78" fmla="*/ 118 h 11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7" h="118">
                  <a:moveTo>
                    <a:pt x="133" y="88"/>
                  </a:moveTo>
                  <a:lnTo>
                    <a:pt x="148" y="80"/>
                  </a:lnTo>
                  <a:lnTo>
                    <a:pt x="164" y="69"/>
                  </a:lnTo>
                  <a:lnTo>
                    <a:pt x="167" y="53"/>
                  </a:lnTo>
                  <a:lnTo>
                    <a:pt x="167" y="38"/>
                  </a:lnTo>
                  <a:lnTo>
                    <a:pt x="160" y="19"/>
                  </a:lnTo>
                  <a:lnTo>
                    <a:pt x="148" y="8"/>
                  </a:lnTo>
                  <a:lnTo>
                    <a:pt x="133" y="0"/>
                  </a:lnTo>
                  <a:lnTo>
                    <a:pt x="114" y="0"/>
                  </a:lnTo>
                  <a:lnTo>
                    <a:pt x="107" y="0"/>
                  </a:lnTo>
                  <a:lnTo>
                    <a:pt x="91" y="4"/>
                  </a:lnTo>
                  <a:lnTo>
                    <a:pt x="69" y="12"/>
                  </a:lnTo>
                  <a:lnTo>
                    <a:pt x="42" y="27"/>
                  </a:lnTo>
                  <a:lnTo>
                    <a:pt x="19" y="50"/>
                  </a:lnTo>
                  <a:lnTo>
                    <a:pt x="8" y="72"/>
                  </a:lnTo>
                  <a:lnTo>
                    <a:pt x="0" y="95"/>
                  </a:lnTo>
                  <a:lnTo>
                    <a:pt x="0" y="103"/>
                  </a:lnTo>
                  <a:lnTo>
                    <a:pt x="11" y="110"/>
                  </a:lnTo>
                  <a:lnTo>
                    <a:pt x="27" y="118"/>
                  </a:lnTo>
                  <a:lnTo>
                    <a:pt x="42" y="118"/>
                  </a:lnTo>
                  <a:lnTo>
                    <a:pt x="57" y="118"/>
                  </a:lnTo>
                  <a:lnTo>
                    <a:pt x="76" y="110"/>
                  </a:lnTo>
                  <a:lnTo>
                    <a:pt x="95" y="107"/>
                  </a:lnTo>
                  <a:lnTo>
                    <a:pt x="114" y="99"/>
                  </a:lnTo>
                  <a:lnTo>
                    <a:pt x="133" y="88"/>
                  </a:lnTo>
                  <a:close/>
                </a:path>
              </a:pathLst>
            </a:custGeom>
            <a:solidFill>
              <a:srgbClr val="000000"/>
            </a:solidFill>
            <a:ln w="9525">
              <a:noFill/>
              <a:round/>
              <a:headEnd/>
              <a:tailEnd/>
            </a:ln>
          </p:spPr>
          <p:txBody>
            <a:bodyPr/>
            <a:lstStyle/>
            <a:p>
              <a:endParaRPr lang="en-US"/>
            </a:p>
          </p:txBody>
        </p:sp>
        <p:sp>
          <p:nvSpPr>
            <p:cNvPr id="2435" name="Freeform 2372"/>
            <p:cNvSpPr>
              <a:spLocks noChangeAspect="1"/>
            </p:cNvSpPr>
            <p:nvPr/>
          </p:nvSpPr>
          <p:spPr bwMode="auto">
            <a:xfrm>
              <a:off x="1079" y="16614"/>
              <a:ext cx="642" cy="778"/>
            </a:xfrm>
            <a:custGeom>
              <a:avLst/>
              <a:gdLst>
                <a:gd name="T0" fmla="*/ 236 w 642"/>
                <a:gd name="T1" fmla="*/ 117 h 778"/>
                <a:gd name="T2" fmla="*/ 190 w 642"/>
                <a:gd name="T3" fmla="*/ 152 h 778"/>
                <a:gd name="T4" fmla="*/ 148 w 642"/>
                <a:gd name="T5" fmla="*/ 190 h 778"/>
                <a:gd name="T6" fmla="*/ 106 w 642"/>
                <a:gd name="T7" fmla="*/ 235 h 778"/>
                <a:gd name="T8" fmla="*/ 72 w 642"/>
                <a:gd name="T9" fmla="*/ 281 h 778"/>
                <a:gd name="T10" fmla="*/ 45 w 642"/>
                <a:gd name="T11" fmla="*/ 330 h 778"/>
                <a:gd name="T12" fmla="*/ 23 w 642"/>
                <a:gd name="T13" fmla="*/ 379 h 778"/>
                <a:gd name="T14" fmla="*/ 7 w 642"/>
                <a:gd name="T15" fmla="*/ 429 h 778"/>
                <a:gd name="T16" fmla="*/ 0 w 642"/>
                <a:gd name="T17" fmla="*/ 482 h 778"/>
                <a:gd name="T18" fmla="*/ 7 w 642"/>
                <a:gd name="T19" fmla="*/ 562 h 778"/>
                <a:gd name="T20" fmla="*/ 38 w 642"/>
                <a:gd name="T21" fmla="*/ 626 h 778"/>
                <a:gd name="T22" fmla="*/ 83 w 642"/>
                <a:gd name="T23" fmla="*/ 683 h 778"/>
                <a:gd name="T24" fmla="*/ 141 w 642"/>
                <a:gd name="T25" fmla="*/ 725 h 778"/>
                <a:gd name="T26" fmla="*/ 209 w 642"/>
                <a:gd name="T27" fmla="*/ 755 h 778"/>
                <a:gd name="T28" fmla="*/ 285 w 642"/>
                <a:gd name="T29" fmla="*/ 774 h 778"/>
                <a:gd name="T30" fmla="*/ 357 w 642"/>
                <a:gd name="T31" fmla="*/ 778 h 778"/>
                <a:gd name="T32" fmla="*/ 429 w 642"/>
                <a:gd name="T33" fmla="*/ 767 h 778"/>
                <a:gd name="T34" fmla="*/ 445 w 642"/>
                <a:gd name="T35" fmla="*/ 767 h 778"/>
                <a:gd name="T36" fmla="*/ 460 w 642"/>
                <a:gd name="T37" fmla="*/ 759 h 778"/>
                <a:gd name="T38" fmla="*/ 471 w 642"/>
                <a:gd name="T39" fmla="*/ 744 h 778"/>
                <a:gd name="T40" fmla="*/ 475 w 642"/>
                <a:gd name="T41" fmla="*/ 729 h 778"/>
                <a:gd name="T42" fmla="*/ 471 w 642"/>
                <a:gd name="T43" fmla="*/ 721 h 778"/>
                <a:gd name="T44" fmla="*/ 460 w 642"/>
                <a:gd name="T45" fmla="*/ 721 h 778"/>
                <a:gd name="T46" fmla="*/ 445 w 642"/>
                <a:gd name="T47" fmla="*/ 717 h 778"/>
                <a:gd name="T48" fmla="*/ 426 w 642"/>
                <a:gd name="T49" fmla="*/ 717 h 778"/>
                <a:gd name="T50" fmla="*/ 403 w 642"/>
                <a:gd name="T51" fmla="*/ 717 h 778"/>
                <a:gd name="T52" fmla="*/ 384 w 642"/>
                <a:gd name="T53" fmla="*/ 717 h 778"/>
                <a:gd name="T54" fmla="*/ 365 w 642"/>
                <a:gd name="T55" fmla="*/ 717 h 778"/>
                <a:gd name="T56" fmla="*/ 353 w 642"/>
                <a:gd name="T57" fmla="*/ 717 h 778"/>
                <a:gd name="T58" fmla="*/ 315 w 642"/>
                <a:gd name="T59" fmla="*/ 714 h 778"/>
                <a:gd name="T60" fmla="*/ 281 w 642"/>
                <a:gd name="T61" fmla="*/ 710 h 778"/>
                <a:gd name="T62" fmla="*/ 243 w 642"/>
                <a:gd name="T63" fmla="*/ 706 h 778"/>
                <a:gd name="T64" fmla="*/ 205 w 642"/>
                <a:gd name="T65" fmla="*/ 695 h 778"/>
                <a:gd name="T66" fmla="*/ 167 w 642"/>
                <a:gd name="T67" fmla="*/ 683 h 778"/>
                <a:gd name="T68" fmla="*/ 129 w 642"/>
                <a:gd name="T69" fmla="*/ 657 h 778"/>
                <a:gd name="T70" fmla="*/ 95 w 642"/>
                <a:gd name="T71" fmla="*/ 623 h 778"/>
                <a:gd name="T72" fmla="*/ 57 w 642"/>
                <a:gd name="T73" fmla="*/ 573 h 778"/>
                <a:gd name="T74" fmla="*/ 49 w 642"/>
                <a:gd name="T75" fmla="*/ 516 h 778"/>
                <a:gd name="T76" fmla="*/ 53 w 642"/>
                <a:gd name="T77" fmla="*/ 463 h 778"/>
                <a:gd name="T78" fmla="*/ 68 w 642"/>
                <a:gd name="T79" fmla="*/ 410 h 778"/>
                <a:gd name="T80" fmla="*/ 91 w 642"/>
                <a:gd name="T81" fmla="*/ 360 h 778"/>
                <a:gd name="T82" fmla="*/ 125 w 642"/>
                <a:gd name="T83" fmla="*/ 315 h 778"/>
                <a:gd name="T84" fmla="*/ 163 w 642"/>
                <a:gd name="T85" fmla="*/ 269 h 778"/>
                <a:gd name="T86" fmla="*/ 205 w 642"/>
                <a:gd name="T87" fmla="*/ 231 h 778"/>
                <a:gd name="T88" fmla="*/ 255 w 642"/>
                <a:gd name="T89" fmla="*/ 193 h 778"/>
                <a:gd name="T90" fmla="*/ 304 w 642"/>
                <a:gd name="T91" fmla="*/ 159 h 778"/>
                <a:gd name="T92" fmla="*/ 357 w 642"/>
                <a:gd name="T93" fmla="*/ 129 h 778"/>
                <a:gd name="T94" fmla="*/ 410 w 642"/>
                <a:gd name="T95" fmla="*/ 102 h 778"/>
                <a:gd name="T96" fmla="*/ 460 w 642"/>
                <a:gd name="T97" fmla="*/ 79 h 778"/>
                <a:gd name="T98" fmla="*/ 513 w 642"/>
                <a:gd name="T99" fmla="*/ 61 h 778"/>
                <a:gd name="T100" fmla="*/ 559 w 642"/>
                <a:gd name="T101" fmla="*/ 42 h 778"/>
                <a:gd name="T102" fmla="*/ 604 w 642"/>
                <a:gd name="T103" fmla="*/ 30 h 778"/>
                <a:gd name="T104" fmla="*/ 642 w 642"/>
                <a:gd name="T105" fmla="*/ 23 h 778"/>
                <a:gd name="T106" fmla="*/ 616 w 642"/>
                <a:gd name="T107" fmla="*/ 7 h 778"/>
                <a:gd name="T108" fmla="*/ 574 w 642"/>
                <a:gd name="T109" fmla="*/ 0 h 778"/>
                <a:gd name="T110" fmla="*/ 525 w 642"/>
                <a:gd name="T111" fmla="*/ 7 h 778"/>
                <a:gd name="T112" fmla="*/ 468 w 642"/>
                <a:gd name="T113" fmla="*/ 19 h 778"/>
                <a:gd name="T114" fmla="*/ 403 w 642"/>
                <a:gd name="T115" fmla="*/ 38 h 778"/>
                <a:gd name="T116" fmla="*/ 342 w 642"/>
                <a:gd name="T117" fmla="*/ 61 h 778"/>
                <a:gd name="T118" fmla="*/ 285 w 642"/>
                <a:gd name="T119" fmla="*/ 91 h 778"/>
                <a:gd name="T120" fmla="*/ 236 w 642"/>
                <a:gd name="T121" fmla="*/ 117 h 77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42"/>
                <a:gd name="T184" fmla="*/ 0 h 778"/>
                <a:gd name="T185" fmla="*/ 642 w 642"/>
                <a:gd name="T186" fmla="*/ 778 h 77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42" h="778">
                  <a:moveTo>
                    <a:pt x="236" y="117"/>
                  </a:moveTo>
                  <a:lnTo>
                    <a:pt x="190" y="152"/>
                  </a:lnTo>
                  <a:lnTo>
                    <a:pt x="148" y="190"/>
                  </a:lnTo>
                  <a:lnTo>
                    <a:pt x="106" y="235"/>
                  </a:lnTo>
                  <a:lnTo>
                    <a:pt x="72" y="281"/>
                  </a:lnTo>
                  <a:lnTo>
                    <a:pt x="45" y="330"/>
                  </a:lnTo>
                  <a:lnTo>
                    <a:pt x="23" y="379"/>
                  </a:lnTo>
                  <a:lnTo>
                    <a:pt x="7" y="429"/>
                  </a:lnTo>
                  <a:lnTo>
                    <a:pt x="0" y="482"/>
                  </a:lnTo>
                  <a:lnTo>
                    <a:pt x="7" y="562"/>
                  </a:lnTo>
                  <a:lnTo>
                    <a:pt x="38" y="626"/>
                  </a:lnTo>
                  <a:lnTo>
                    <a:pt x="83" y="683"/>
                  </a:lnTo>
                  <a:lnTo>
                    <a:pt x="141" y="725"/>
                  </a:lnTo>
                  <a:lnTo>
                    <a:pt x="209" y="755"/>
                  </a:lnTo>
                  <a:lnTo>
                    <a:pt x="285" y="774"/>
                  </a:lnTo>
                  <a:lnTo>
                    <a:pt x="357" y="778"/>
                  </a:lnTo>
                  <a:lnTo>
                    <a:pt x="429" y="767"/>
                  </a:lnTo>
                  <a:lnTo>
                    <a:pt x="445" y="767"/>
                  </a:lnTo>
                  <a:lnTo>
                    <a:pt x="460" y="759"/>
                  </a:lnTo>
                  <a:lnTo>
                    <a:pt x="471" y="744"/>
                  </a:lnTo>
                  <a:lnTo>
                    <a:pt x="475" y="729"/>
                  </a:lnTo>
                  <a:lnTo>
                    <a:pt x="471" y="721"/>
                  </a:lnTo>
                  <a:lnTo>
                    <a:pt x="460" y="721"/>
                  </a:lnTo>
                  <a:lnTo>
                    <a:pt x="445" y="717"/>
                  </a:lnTo>
                  <a:lnTo>
                    <a:pt x="426" y="717"/>
                  </a:lnTo>
                  <a:lnTo>
                    <a:pt x="403" y="717"/>
                  </a:lnTo>
                  <a:lnTo>
                    <a:pt x="384" y="717"/>
                  </a:lnTo>
                  <a:lnTo>
                    <a:pt x="365" y="717"/>
                  </a:lnTo>
                  <a:lnTo>
                    <a:pt x="353" y="717"/>
                  </a:lnTo>
                  <a:lnTo>
                    <a:pt x="315" y="714"/>
                  </a:lnTo>
                  <a:lnTo>
                    <a:pt x="281" y="710"/>
                  </a:lnTo>
                  <a:lnTo>
                    <a:pt x="243" y="706"/>
                  </a:lnTo>
                  <a:lnTo>
                    <a:pt x="205" y="695"/>
                  </a:lnTo>
                  <a:lnTo>
                    <a:pt x="167" y="683"/>
                  </a:lnTo>
                  <a:lnTo>
                    <a:pt x="129" y="657"/>
                  </a:lnTo>
                  <a:lnTo>
                    <a:pt x="95" y="623"/>
                  </a:lnTo>
                  <a:lnTo>
                    <a:pt x="57" y="573"/>
                  </a:lnTo>
                  <a:lnTo>
                    <a:pt x="49" y="516"/>
                  </a:lnTo>
                  <a:lnTo>
                    <a:pt x="53" y="463"/>
                  </a:lnTo>
                  <a:lnTo>
                    <a:pt x="68" y="410"/>
                  </a:lnTo>
                  <a:lnTo>
                    <a:pt x="91" y="360"/>
                  </a:lnTo>
                  <a:lnTo>
                    <a:pt x="125" y="315"/>
                  </a:lnTo>
                  <a:lnTo>
                    <a:pt x="163" y="269"/>
                  </a:lnTo>
                  <a:lnTo>
                    <a:pt x="205" y="231"/>
                  </a:lnTo>
                  <a:lnTo>
                    <a:pt x="255" y="193"/>
                  </a:lnTo>
                  <a:lnTo>
                    <a:pt x="304" y="159"/>
                  </a:lnTo>
                  <a:lnTo>
                    <a:pt x="357" y="129"/>
                  </a:lnTo>
                  <a:lnTo>
                    <a:pt x="410" y="102"/>
                  </a:lnTo>
                  <a:lnTo>
                    <a:pt x="460" y="79"/>
                  </a:lnTo>
                  <a:lnTo>
                    <a:pt x="513" y="61"/>
                  </a:lnTo>
                  <a:lnTo>
                    <a:pt x="559" y="42"/>
                  </a:lnTo>
                  <a:lnTo>
                    <a:pt x="604" y="30"/>
                  </a:lnTo>
                  <a:lnTo>
                    <a:pt x="642" y="23"/>
                  </a:lnTo>
                  <a:lnTo>
                    <a:pt x="616" y="7"/>
                  </a:lnTo>
                  <a:lnTo>
                    <a:pt x="574" y="0"/>
                  </a:lnTo>
                  <a:lnTo>
                    <a:pt x="525" y="7"/>
                  </a:lnTo>
                  <a:lnTo>
                    <a:pt x="468" y="19"/>
                  </a:lnTo>
                  <a:lnTo>
                    <a:pt x="403" y="38"/>
                  </a:lnTo>
                  <a:lnTo>
                    <a:pt x="342" y="61"/>
                  </a:lnTo>
                  <a:lnTo>
                    <a:pt x="285" y="91"/>
                  </a:lnTo>
                  <a:lnTo>
                    <a:pt x="236" y="117"/>
                  </a:lnTo>
                  <a:close/>
                </a:path>
              </a:pathLst>
            </a:custGeom>
            <a:solidFill>
              <a:srgbClr val="000000"/>
            </a:solidFill>
            <a:ln w="9525">
              <a:noFill/>
              <a:round/>
              <a:headEnd/>
              <a:tailEnd/>
            </a:ln>
          </p:spPr>
          <p:txBody>
            <a:bodyPr/>
            <a:lstStyle/>
            <a:p>
              <a:endParaRPr lang="en-US"/>
            </a:p>
          </p:txBody>
        </p:sp>
        <p:sp>
          <p:nvSpPr>
            <p:cNvPr id="2436" name="Freeform 2373"/>
            <p:cNvSpPr>
              <a:spLocks noChangeAspect="1"/>
            </p:cNvSpPr>
            <p:nvPr/>
          </p:nvSpPr>
          <p:spPr bwMode="auto">
            <a:xfrm>
              <a:off x="2181" y="16606"/>
              <a:ext cx="415" cy="604"/>
            </a:xfrm>
            <a:custGeom>
              <a:avLst/>
              <a:gdLst>
                <a:gd name="T0" fmla="*/ 350 w 415"/>
                <a:gd name="T1" fmla="*/ 201 h 604"/>
                <a:gd name="T2" fmla="*/ 362 w 415"/>
                <a:gd name="T3" fmla="*/ 266 h 604"/>
                <a:gd name="T4" fmla="*/ 354 w 415"/>
                <a:gd name="T5" fmla="*/ 319 h 604"/>
                <a:gd name="T6" fmla="*/ 327 w 415"/>
                <a:gd name="T7" fmla="*/ 365 h 604"/>
                <a:gd name="T8" fmla="*/ 289 w 415"/>
                <a:gd name="T9" fmla="*/ 406 h 604"/>
                <a:gd name="T10" fmla="*/ 244 w 415"/>
                <a:gd name="T11" fmla="*/ 444 h 604"/>
                <a:gd name="T12" fmla="*/ 194 w 415"/>
                <a:gd name="T13" fmla="*/ 479 h 604"/>
                <a:gd name="T14" fmla="*/ 141 w 415"/>
                <a:gd name="T15" fmla="*/ 517 h 604"/>
                <a:gd name="T16" fmla="*/ 96 w 415"/>
                <a:gd name="T17" fmla="*/ 551 h 604"/>
                <a:gd name="T18" fmla="*/ 88 w 415"/>
                <a:gd name="T19" fmla="*/ 562 h 604"/>
                <a:gd name="T20" fmla="*/ 84 w 415"/>
                <a:gd name="T21" fmla="*/ 570 h 604"/>
                <a:gd name="T22" fmla="*/ 84 w 415"/>
                <a:gd name="T23" fmla="*/ 581 h 604"/>
                <a:gd name="T24" fmla="*/ 92 w 415"/>
                <a:gd name="T25" fmla="*/ 593 h 604"/>
                <a:gd name="T26" fmla="*/ 99 w 415"/>
                <a:gd name="T27" fmla="*/ 600 h 604"/>
                <a:gd name="T28" fmla="*/ 111 w 415"/>
                <a:gd name="T29" fmla="*/ 604 h 604"/>
                <a:gd name="T30" fmla="*/ 122 w 415"/>
                <a:gd name="T31" fmla="*/ 604 h 604"/>
                <a:gd name="T32" fmla="*/ 134 w 415"/>
                <a:gd name="T33" fmla="*/ 600 h 604"/>
                <a:gd name="T34" fmla="*/ 191 w 415"/>
                <a:gd name="T35" fmla="*/ 566 h 604"/>
                <a:gd name="T36" fmla="*/ 248 w 415"/>
                <a:gd name="T37" fmla="*/ 528 h 604"/>
                <a:gd name="T38" fmla="*/ 301 w 415"/>
                <a:gd name="T39" fmla="*/ 486 h 604"/>
                <a:gd name="T40" fmla="*/ 350 w 415"/>
                <a:gd name="T41" fmla="*/ 437 h 604"/>
                <a:gd name="T42" fmla="*/ 384 w 415"/>
                <a:gd name="T43" fmla="*/ 384 h 604"/>
                <a:gd name="T44" fmla="*/ 407 w 415"/>
                <a:gd name="T45" fmla="*/ 323 h 604"/>
                <a:gd name="T46" fmla="*/ 415 w 415"/>
                <a:gd name="T47" fmla="*/ 258 h 604"/>
                <a:gd name="T48" fmla="*/ 400 w 415"/>
                <a:gd name="T49" fmla="*/ 190 h 604"/>
                <a:gd name="T50" fmla="*/ 365 w 415"/>
                <a:gd name="T51" fmla="*/ 137 h 604"/>
                <a:gd name="T52" fmla="*/ 320 w 415"/>
                <a:gd name="T53" fmla="*/ 91 h 604"/>
                <a:gd name="T54" fmla="*/ 259 w 415"/>
                <a:gd name="T55" fmla="*/ 53 h 604"/>
                <a:gd name="T56" fmla="*/ 198 w 415"/>
                <a:gd name="T57" fmla="*/ 27 h 604"/>
                <a:gd name="T58" fmla="*/ 134 w 415"/>
                <a:gd name="T59" fmla="*/ 8 h 604"/>
                <a:gd name="T60" fmla="*/ 77 w 415"/>
                <a:gd name="T61" fmla="*/ 0 h 604"/>
                <a:gd name="T62" fmla="*/ 31 w 415"/>
                <a:gd name="T63" fmla="*/ 4 h 604"/>
                <a:gd name="T64" fmla="*/ 0 w 415"/>
                <a:gd name="T65" fmla="*/ 19 h 604"/>
                <a:gd name="T66" fmla="*/ 54 w 415"/>
                <a:gd name="T67" fmla="*/ 34 h 604"/>
                <a:gd name="T68" fmla="*/ 107 w 415"/>
                <a:gd name="T69" fmla="*/ 46 h 604"/>
                <a:gd name="T70" fmla="*/ 156 w 415"/>
                <a:gd name="T71" fmla="*/ 57 h 604"/>
                <a:gd name="T72" fmla="*/ 206 w 415"/>
                <a:gd name="T73" fmla="*/ 72 h 604"/>
                <a:gd name="T74" fmla="*/ 251 w 415"/>
                <a:gd name="T75" fmla="*/ 91 h 604"/>
                <a:gd name="T76" fmla="*/ 293 w 415"/>
                <a:gd name="T77" fmla="*/ 118 h 604"/>
                <a:gd name="T78" fmla="*/ 327 w 415"/>
                <a:gd name="T79" fmla="*/ 152 h 604"/>
                <a:gd name="T80" fmla="*/ 350 w 415"/>
                <a:gd name="T81" fmla="*/ 201 h 60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604"/>
                <a:gd name="T125" fmla="*/ 415 w 415"/>
                <a:gd name="T126" fmla="*/ 604 h 60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604">
                  <a:moveTo>
                    <a:pt x="350" y="201"/>
                  </a:moveTo>
                  <a:lnTo>
                    <a:pt x="362" y="266"/>
                  </a:lnTo>
                  <a:lnTo>
                    <a:pt x="354" y="319"/>
                  </a:lnTo>
                  <a:lnTo>
                    <a:pt x="327" y="365"/>
                  </a:lnTo>
                  <a:lnTo>
                    <a:pt x="289" y="406"/>
                  </a:lnTo>
                  <a:lnTo>
                    <a:pt x="244" y="444"/>
                  </a:lnTo>
                  <a:lnTo>
                    <a:pt x="194" y="479"/>
                  </a:lnTo>
                  <a:lnTo>
                    <a:pt x="141" y="517"/>
                  </a:lnTo>
                  <a:lnTo>
                    <a:pt x="96" y="551"/>
                  </a:lnTo>
                  <a:lnTo>
                    <a:pt x="88" y="562"/>
                  </a:lnTo>
                  <a:lnTo>
                    <a:pt x="84" y="570"/>
                  </a:lnTo>
                  <a:lnTo>
                    <a:pt x="84" y="581"/>
                  </a:lnTo>
                  <a:lnTo>
                    <a:pt x="92" y="593"/>
                  </a:lnTo>
                  <a:lnTo>
                    <a:pt x="99" y="600"/>
                  </a:lnTo>
                  <a:lnTo>
                    <a:pt x="111" y="604"/>
                  </a:lnTo>
                  <a:lnTo>
                    <a:pt x="122" y="604"/>
                  </a:lnTo>
                  <a:lnTo>
                    <a:pt x="134" y="600"/>
                  </a:lnTo>
                  <a:lnTo>
                    <a:pt x="191" y="566"/>
                  </a:lnTo>
                  <a:lnTo>
                    <a:pt x="248" y="528"/>
                  </a:lnTo>
                  <a:lnTo>
                    <a:pt x="301" y="486"/>
                  </a:lnTo>
                  <a:lnTo>
                    <a:pt x="350" y="437"/>
                  </a:lnTo>
                  <a:lnTo>
                    <a:pt x="384" y="384"/>
                  </a:lnTo>
                  <a:lnTo>
                    <a:pt x="407" y="323"/>
                  </a:lnTo>
                  <a:lnTo>
                    <a:pt x="415" y="258"/>
                  </a:lnTo>
                  <a:lnTo>
                    <a:pt x="400" y="190"/>
                  </a:lnTo>
                  <a:lnTo>
                    <a:pt x="365" y="137"/>
                  </a:lnTo>
                  <a:lnTo>
                    <a:pt x="320" y="91"/>
                  </a:lnTo>
                  <a:lnTo>
                    <a:pt x="259" y="53"/>
                  </a:lnTo>
                  <a:lnTo>
                    <a:pt x="198" y="27"/>
                  </a:lnTo>
                  <a:lnTo>
                    <a:pt x="134" y="8"/>
                  </a:lnTo>
                  <a:lnTo>
                    <a:pt x="77" y="0"/>
                  </a:lnTo>
                  <a:lnTo>
                    <a:pt x="31" y="4"/>
                  </a:lnTo>
                  <a:lnTo>
                    <a:pt x="0" y="19"/>
                  </a:lnTo>
                  <a:lnTo>
                    <a:pt x="54" y="34"/>
                  </a:lnTo>
                  <a:lnTo>
                    <a:pt x="107" y="46"/>
                  </a:lnTo>
                  <a:lnTo>
                    <a:pt x="156" y="57"/>
                  </a:lnTo>
                  <a:lnTo>
                    <a:pt x="206" y="72"/>
                  </a:lnTo>
                  <a:lnTo>
                    <a:pt x="251" y="91"/>
                  </a:lnTo>
                  <a:lnTo>
                    <a:pt x="293" y="118"/>
                  </a:lnTo>
                  <a:lnTo>
                    <a:pt x="327" y="152"/>
                  </a:lnTo>
                  <a:lnTo>
                    <a:pt x="350" y="201"/>
                  </a:lnTo>
                  <a:close/>
                </a:path>
              </a:pathLst>
            </a:custGeom>
            <a:solidFill>
              <a:srgbClr val="000000"/>
            </a:solidFill>
            <a:ln w="9525">
              <a:noFill/>
              <a:round/>
              <a:headEnd/>
              <a:tailEnd/>
            </a:ln>
          </p:spPr>
          <p:txBody>
            <a:bodyPr/>
            <a:lstStyle/>
            <a:p>
              <a:endParaRPr lang="en-US"/>
            </a:p>
          </p:txBody>
        </p:sp>
        <p:sp>
          <p:nvSpPr>
            <p:cNvPr id="2437" name="Freeform 2374"/>
            <p:cNvSpPr>
              <a:spLocks noChangeAspect="1"/>
            </p:cNvSpPr>
            <p:nvPr/>
          </p:nvSpPr>
          <p:spPr bwMode="auto">
            <a:xfrm>
              <a:off x="668" y="16469"/>
              <a:ext cx="1046" cy="1254"/>
            </a:xfrm>
            <a:custGeom>
              <a:avLst/>
              <a:gdLst>
                <a:gd name="T0" fmla="*/ 327 w 1046"/>
                <a:gd name="T1" fmla="*/ 232 h 1254"/>
                <a:gd name="T2" fmla="*/ 175 w 1046"/>
                <a:gd name="T3" fmla="*/ 380 h 1254"/>
                <a:gd name="T4" fmla="*/ 57 w 1046"/>
                <a:gd name="T5" fmla="*/ 555 h 1254"/>
                <a:gd name="T6" fmla="*/ 0 w 1046"/>
                <a:gd name="T7" fmla="*/ 752 h 1254"/>
                <a:gd name="T8" fmla="*/ 12 w 1046"/>
                <a:gd name="T9" fmla="*/ 885 h 1254"/>
                <a:gd name="T10" fmla="*/ 34 w 1046"/>
                <a:gd name="T11" fmla="*/ 938 h 1254"/>
                <a:gd name="T12" fmla="*/ 69 w 1046"/>
                <a:gd name="T13" fmla="*/ 988 h 1254"/>
                <a:gd name="T14" fmla="*/ 110 w 1046"/>
                <a:gd name="T15" fmla="*/ 1030 h 1254"/>
                <a:gd name="T16" fmla="*/ 183 w 1046"/>
                <a:gd name="T17" fmla="*/ 1075 h 1254"/>
                <a:gd name="T18" fmla="*/ 282 w 1046"/>
                <a:gd name="T19" fmla="*/ 1124 h 1254"/>
                <a:gd name="T20" fmla="*/ 388 w 1046"/>
                <a:gd name="T21" fmla="*/ 1162 h 1254"/>
                <a:gd name="T22" fmla="*/ 494 w 1046"/>
                <a:gd name="T23" fmla="*/ 1193 h 1254"/>
                <a:gd name="T24" fmla="*/ 605 w 1046"/>
                <a:gd name="T25" fmla="*/ 1216 h 1254"/>
                <a:gd name="T26" fmla="*/ 715 w 1046"/>
                <a:gd name="T27" fmla="*/ 1231 h 1254"/>
                <a:gd name="T28" fmla="*/ 829 w 1046"/>
                <a:gd name="T29" fmla="*/ 1242 h 1254"/>
                <a:gd name="T30" fmla="*/ 939 w 1046"/>
                <a:gd name="T31" fmla="*/ 1250 h 1254"/>
                <a:gd name="T32" fmla="*/ 1012 w 1046"/>
                <a:gd name="T33" fmla="*/ 1254 h 1254"/>
                <a:gd name="T34" fmla="*/ 1038 w 1046"/>
                <a:gd name="T35" fmla="*/ 1231 h 1254"/>
                <a:gd name="T36" fmla="*/ 1046 w 1046"/>
                <a:gd name="T37" fmla="*/ 1193 h 1254"/>
                <a:gd name="T38" fmla="*/ 1023 w 1046"/>
                <a:gd name="T39" fmla="*/ 1166 h 1254"/>
                <a:gd name="T40" fmla="*/ 955 w 1046"/>
                <a:gd name="T41" fmla="*/ 1162 h 1254"/>
                <a:gd name="T42" fmla="*/ 852 w 1046"/>
                <a:gd name="T43" fmla="*/ 1159 h 1254"/>
                <a:gd name="T44" fmla="*/ 749 w 1046"/>
                <a:gd name="T45" fmla="*/ 1151 h 1254"/>
                <a:gd name="T46" fmla="*/ 647 w 1046"/>
                <a:gd name="T47" fmla="*/ 1136 h 1254"/>
                <a:gd name="T48" fmla="*/ 544 w 1046"/>
                <a:gd name="T49" fmla="*/ 1117 h 1254"/>
                <a:gd name="T50" fmla="*/ 441 w 1046"/>
                <a:gd name="T51" fmla="*/ 1090 h 1254"/>
                <a:gd name="T52" fmla="*/ 342 w 1046"/>
                <a:gd name="T53" fmla="*/ 1060 h 1254"/>
                <a:gd name="T54" fmla="*/ 247 w 1046"/>
                <a:gd name="T55" fmla="*/ 1014 h 1254"/>
                <a:gd name="T56" fmla="*/ 164 w 1046"/>
                <a:gd name="T57" fmla="*/ 965 h 1254"/>
                <a:gd name="T58" fmla="*/ 114 w 1046"/>
                <a:gd name="T59" fmla="*/ 889 h 1254"/>
                <a:gd name="T60" fmla="*/ 99 w 1046"/>
                <a:gd name="T61" fmla="*/ 790 h 1254"/>
                <a:gd name="T62" fmla="*/ 122 w 1046"/>
                <a:gd name="T63" fmla="*/ 654 h 1254"/>
                <a:gd name="T64" fmla="*/ 164 w 1046"/>
                <a:gd name="T65" fmla="*/ 547 h 1254"/>
                <a:gd name="T66" fmla="*/ 221 w 1046"/>
                <a:gd name="T67" fmla="*/ 452 h 1254"/>
                <a:gd name="T68" fmla="*/ 289 w 1046"/>
                <a:gd name="T69" fmla="*/ 369 h 1254"/>
                <a:gd name="T70" fmla="*/ 369 w 1046"/>
                <a:gd name="T71" fmla="*/ 293 h 1254"/>
                <a:gd name="T72" fmla="*/ 468 w 1046"/>
                <a:gd name="T73" fmla="*/ 213 h 1254"/>
                <a:gd name="T74" fmla="*/ 586 w 1046"/>
                <a:gd name="T75" fmla="*/ 137 h 1254"/>
                <a:gd name="T76" fmla="*/ 711 w 1046"/>
                <a:gd name="T77" fmla="*/ 73 h 1254"/>
                <a:gd name="T78" fmla="*/ 821 w 1046"/>
                <a:gd name="T79" fmla="*/ 23 h 1254"/>
                <a:gd name="T80" fmla="*/ 825 w 1046"/>
                <a:gd name="T81" fmla="*/ 0 h 1254"/>
                <a:gd name="T82" fmla="*/ 715 w 1046"/>
                <a:gd name="T83" fmla="*/ 19 h 1254"/>
                <a:gd name="T84" fmla="*/ 586 w 1046"/>
                <a:gd name="T85" fmla="*/ 65 h 1254"/>
                <a:gd name="T86" fmla="*/ 460 w 1046"/>
                <a:gd name="T87" fmla="*/ 130 h 125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6"/>
                <a:gd name="T133" fmla="*/ 0 h 1254"/>
                <a:gd name="T134" fmla="*/ 1046 w 1046"/>
                <a:gd name="T135" fmla="*/ 1254 h 125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6" h="1254">
                  <a:moveTo>
                    <a:pt x="407" y="168"/>
                  </a:moveTo>
                  <a:lnTo>
                    <a:pt x="327" y="232"/>
                  </a:lnTo>
                  <a:lnTo>
                    <a:pt x="247" y="304"/>
                  </a:lnTo>
                  <a:lnTo>
                    <a:pt x="175" y="380"/>
                  </a:lnTo>
                  <a:lnTo>
                    <a:pt x="110" y="464"/>
                  </a:lnTo>
                  <a:lnTo>
                    <a:pt x="57" y="555"/>
                  </a:lnTo>
                  <a:lnTo>
                    <a:pt x="19" y="650"/>
                  </a:lnTo>
                  <a:lnTo>
                    <a:pt x="0" y="752"/>
                  </a:lnTo>
                  <a:lnTo>
                    <a:pt x="4" y="859"/>
                  </a:lnTo>
                  <a:lnTo>
                    <a:pt x="12" y="885"/>
                  </a:lnTo>
                  <a:lnTo>
                    <a:pt x="23" y="916"/>
                  </a:lnTo>
                  <a:lnTo>
                    <a:pt x="34" y="938"/>
                  </a:lnTo>
                  <a:lnTo>
                    <a:pt x="50" y="965"/>
                  </a:lnTo>
                  <a:lnTo>
                    <a:pt x="69" y="988"/>
                  </a:lnTo>
                  <a:lnTo>
                    <a:pt x="88" y="1011"/>
                  </a:lnTo>
                  <a:lnTo>
                    <a:pt x="110" y="1030"/>
                  </a:lnTo>
                  <a:lnTo>
                    <a:pt x="133" y="1045"/>
                  </a:lnTo>
                  <a:lnTo>
                    <a:pt x="183" y="1075"/>
                  </a:lnTo>
                  <a:lnTo>
                    <a:pt x="232" y="1102"/>
                  </a:lnTo>
                  <a:lnTo>
                    <a:pt x="282" y="1124"/>
                  </a:lnTo>
                  <a:lnTo>
                    <a:pt x="335" y="1143"/>
                  </a:lnTo>
                  <a:lnTo>
                    <a:pt x="388" y="1162"/>
                  </a:lnTo>
                  <a:lnTo>
                    <a:pt x="441" y="1178"/>
                  </a:lnTo>
                  <a:lnTo>
                    <a:pt x="494" y="1193"/>
                  </a:lnTo>
                  <a:lnTo>
                    <a:pt x="548" y="1204"/>
                  </a:lnTo>
                  <a:lnTo>
                    <a:pt x="605" y="1216"/>
                  </a:lnTo>
                  <a:lnTo>
                    <a:pt x="662" y="1223"/>
                  </a:lnTo>
                  <a:lnTo>
                    <a:pt x="715" y="1231"/>
                  </a:lnTo>
                  <a:lnTo>
                    <a:pt x="772" y="1238"/>
                  </a:lnTo>
                  <a:lnTo>
                    <a:pt x="829" y="1242"/>
                  </a:lnTo>
                  <a:lnTo>
                    <a:pt x="886" y="1246"/>
                  </a:lnTo>
                  <a:lnTo>
                    <a:pt x="939" y="1250"/>
                  </a:lnTo>
                  <a:lnTo>
                    <a:pt x="996" y="1254"/>
                  </a:lnTo>
                  <a:lnTo>
                    <a:pt x="1012" y="1254"/>
                  </a:lnTo>
                  <a:lnTo>
                    <a:pt x="1027" y="1242"/>
                  </a:lnTo>
                  <a:lnTo>
                    <a:pt x="1038" y="1231"/>
                  </a:lnTo>
                  <a:lnTo>
                    <a:pt x="1046" y="1212"/>
                  </a:lnTo>
                  <a:lnTo>
                    <a:pt x="1046" y="1193"/>
                  </a:lnTo>
                  <a:lnTo>
                    <a:pt x="1038" y="1178"/>
                  </a:lnTo>
                  <a:lnTo>
                    <a:pt x="1023" y="1166"/>
                  </a:lnTo>
                  <a:lnTo>
                    <a:pt x="1008" y="1162"/>
                  </a:lnTo>
                  <a:lnTo>
                    <a:pt x="955" y="1162"/>
                  </a:lnTo>
                  <a:lnTo>
                    <a:pt x="905" y="1162"/>
                  </a:lnTo>
                  <a:lnTo>
                    <a:pt x="852" y="1159"/>
                  </a:lnTo>
                  <a:lnTo>
                    <a:pt x="802" y="1155"/>
                  </a:lnTo>
                  <a:lnTo>
                    <a:pt x="749" y="1151"/>
                  </a:lnTo>
                  <a:lnTo>
                    <a:pt x="696" y="1143"/>
                  </a:lnTo>
                  <a:lnTo>
                    <a:pt x="647" y="1136"/>
                  </a:lnTo>
                  <a:lnTo>
                    <a:pt x="593" y="1128"/>
                  </a:lnTo>
                  <a:lnTo>
                    <a:pt x="544" y="1117"/>
                  </a:lnTo>
                  <a:lnTo>
                    <a:pt x="491" y="1105"/>
                  </a:lnTo>
                  <a:lnTo>
                    <a:pt x="441" y="1090"/>
                  </a:lnTo>
                  <a:lnTo>
                    <a:pt x="392" y="1075"/>
                  </a:lnTo>
                  <a:lnTo>
                    <a:pt x="342" y="1060"/>
                  </a:lnTo>
                  <a:lnTo>
                    <a:pt x="297" y="1037"/>
                  </a:lnTo>
                  <a:lnTo>
                    <a:pt x="247" y="1014"/>
                  </a:lnTo>
                  <a:lnTo>
                    <a:pt x="202" y="992"/>
                  </a:lnTo>
                  <a:lnTo>
                    <a:pt x="164" y="965"/>
                  </a:lnTo>
                  <a:lnTo>
                    <a:pt x="133" y="927"/>
                  </a:lnTo>
                  <a:lnTo>
                    <a:pt x="114" y="889"/>
                  </a:lnTo>
                  <a:lnTo>
                    <a:pt x="99" y="843"/>
                  </a:lnTo>
                  <a:lnTo>
                    <a:pt x="99" y="790"/>
                  </a:lnTo>
                  <a:lnTo>
                    <a:pt x="107" y="722"/>
                  </a:lnTo>
                  <a:lnTo>
                    <a:pt x="122" y="654"/>
                  </a:lnTo>
                  <a:lnTo>
                    <a:pt x="137" y="604"/>
                  </a:lnTo>
                  <a:lnTo>
                    <a:pt x="164" y="547"/>
                  </a:lnTo>
                  <a:lnTo>
                    <a:pt x="194" y="498"/>
                  </a:lnTo>
                  <a:lnTo>
                    <a:pt x="221" y="452"/>
                  </a:lnTo>
                  <a:lnTo>
                    <a:pt x="255" y="411"/>
                  </a:lnTo>
                  <a:lnTo>
                    <a:pt x="289" y="369"/>
                  </a:lnTo>
                  <a:lnTo>
                    <a:pt x="327" y="331"/>
                  </a:lnTo>
                  <a:lnTo>
                    <a:pt x="369" y="293"/>
                  </a:lnTo>
                  <a:lnTo>
                    <a:pt x="418" y="251"/>
                  </a:lnTo>
                  <a:lnTo>
                    <a:pt x="468" y="213"/>
                  </a:lnTo>
                  <a:lnTo>
                    <a:pt x="525" y="175"/>
                  </a:lnTo>
                  <a:lnTo>
                    <a:pt x="586" y="137"/>
                  </a:lnTo>
                  <a:lnTo>
                    <a:pt x="650" y="103"/>
                  </a:lnTo>
                  <a:lnTo>
                    <a:pt x="711" y="73"/>
                  </a:lnTo>
                  <a:lnTo>
                    <a:pt x="768" y="46"/>
                  </a:lnTo>
                  <a:lnTo>
                    <a:pt x="821" y="23"/>
                  </a:lnTo>
                  <a:lnTo>
                    <a:pt x="867" y="4"/>
                  </a:lnTo>
                  <a:lnTo>
                    <a:pt x="825" y="0"/>
                  </a:lnTo>
                  <a:lnTo>
                    <a:pt x="772" y="4"/>
                  </a:lnTo>
                  <a:lnTo>
                    <a:pt x="715" y="19"/>
                  </a:lnTo>
                  <a:lnTo>
                    <a:pt x="650" y="38"/>
                  </a:lnTo>
                  <a:lnTo>
                    <a:pt x="586" y="65"/>
                  </a:lnTo>
                  <a:lnTo>
                    <a:pt x="521" y="95"/>
                  </a:lnTo>
                  <a:lnTo>
                    <a:pt x="460" y="130"/>
                  </a:lnTo>
                  <a:lnTo>
                    <a:pt x="407" y="168"/>
                  </a:lnTo>
                  <a:close/>
                </a:path>
              </a:pathLst>
            </a:custGeom>
            <a:solidFill>
              <a:srgbClr val="000000"/>
            </a:solidFill>
            <a:ln w="9525">
              <a:noFill/>
              <a:round/>
              <a:headEnd/>
              <a:tailEnd/>
            </a:ln>
          </p:spPr>
          <p:txBody>
            <a:bodyPr/>
            <a:lstStyle/>
            <a:p>
              <a:endParaRPr lang="en-US"/>
            </a:p>
          </p:txBody>
        </p:sp>
        <p:sp>
          <p:nvSpPr>
            <p:cNvPr id="2438" name="Freeform 2375"/>
            <p:cNvSpPr>
              <a:spLocks noChangeAspect="1"/>
            </p:cNvSpPr>
            <p:nvPr/>
          </p:nvSpPr>
          <p:spPr bwMode="auto">
            <a:xfrm>
              <a:off x="2143" y="16428"/>
              <a:ext cx="913" cy="835"/>
            </a:xfrm>
            <a:custGeom>
              <a:avLst/>
              <a:gdLst>
                <a:gd name="T0" fmla="*/ 761 w 913"/>
                <a:gd name="T1" fmla="*/ 258 h 835"/>
                <a:gd name="T2" fmla="*/ 803 w 913"/>
                <a:gd name="T3" fmla="*/ 303 h 835"/>
                <a:gd name="T4" fmla="*/ 826 w 913"/>
                <a:gd name="T5" fmla="*/ 357 h 835"/>
                <a:gd name="T6" fmla="*/ 841 w 913"/>
                <a:gd name="T7" fmla="*/ 414 h 835"/>
                <a:gd name="T8" fmla="*/ 841 w 913"/>
                <a:gd name="T9" fmla="*/ 474 h 835"/>
                <a:gd name="T10" fmla="*/ 833 w 913"/>
                <a:gd name="T11" fmla="*/ 524 h 835"/>
                <a:gd name="T12" fmla="*/ 818 w 913"/>
                <a:gd name="T13" fmla="*/ 565 h 835"/>
                <a:gd name="T14" fmla="*/ 791 w 913"/>
                <a:gd name="T15" fmla="*/ 607 h 835"/>
                <a:gd name="T16" fmla="*/ 765 w 913"/>
                <a:gd name="T17" fmla="*/ 641 h 835"/>
                <a:gd name="T18" fmla="*/ 730 w 913"/>
                <a:gd name="T19" fmla="*/ 679 h 835"/>
                <a:gd name="T20" fmla="*/ 696 w 913"/>
                <a:gd name="T21" fmla="*/ 710 h 835"/>
                <a:gd name="T22" fmla="*/ 662 w 913"/>
                <a:gd name="T23" fmla="*/ 744 h 835"/>
                <a:gd name="T24" fmla="*/ 628 w 913"/>
                <a:gd name="T25" fmla="*/ 778 h 835"/>
                <a:gd name="T26" fmla="*/ 620 w 913"/>
                <a:gd name="T27" fmla="*/ 790 h 835"/>
                <a:gd name="T28" fmla="*/ 616 w 913"/>
                <a:gd name="T29" fmla="*/ 801 h 835"/>
                <a:gd name="T30" fmla="*/ 620 w 913"/>
                <a:gd name="T31" fmla="*/ 812 h 835"/>
                <a:gd name="T32" fmla="*/ 628 w 913"/>
                <a:gd name="T33" fmla="*/ 824 h 835"/>
                <a:gd name="T34" fmla="*/ 639 w 913"/>
                <a:gd name="T35" fmla="*/ 831 h 835"/>
                <a:gd name="T36" fmla="*/ 651 w 913"/>
                <a:gd name="T37" fmla="*/ 835 h 835"/>
                <a:gd name="T38" fmla="*/ 666 w 913"/>
                <a:gd name="T39" fmla="*/ 831 h 835"/>
                <a:gd name="T40" fmla="*/ 677 w 913"/>
                <a:gd name="T41" fmla="*/ 824 h 835"/>
                <a:gd name="T42" fmla="*/ 753 w 913"/>
                <a:gd name="T43" fmla="*/ 774 h 835"/>
                <a:gd name="T44" fmla="*/ 814 w 913"/>
                <a:gd name="T45" fmla="*/ 710 h 835"/>
                <a:gd name="T46" fmla="*/ 867 w 913"/>
                <a:gd name="T47" fmla="*/ 634 h 835"/>
                <a:gd name="T48" fmla="*/ 902 w 913"/>
                <a:gd name="T49" fmla="*/ 554 h 835"/>
                <a:gd name="T50" fmla="*/ 913 w 913"/>
                <a:gd name="T51" fmla="*/ 467 h 835"/>
                <a:gd name="T52" fmla="*/ 905 w 913"/>
                <a:gd name="T53" fmla="*/ 383 h 835"/>
                <a:gd name="T54" fmla="*/ 875 w 913"/>
                <a:gd name="T55" fmla="*/ 303 h 835"/>
                <a:gd name="T56" fmla="*/ 814 w 913"/>
                <a:gd name="T57" fmla="*/ 231 h 835"/>
                <a:gd name="T58" fmla="*/ 768 w 913"/>
                <a:gd name="T59" fmla="*/ 193 h 835"/>
                <a:gd name="T60" fmla="*/ 715 w 913"/>
                <a:gd name="T61" fmla="*/ 159 h 835"/>
                <a:gd name="T62" fmla="*/ 654 w 913"/>
                <a:gd name="T63" fmla="*/ 129 h 835"/>
                <a:gd name="T64" fmla="*/ 594 w 913"/>
                <a:gd name="T65" fmla="*/ 102 h 835"/>
                <a:gd name="T66" fmla="*/ 529 w 913"/>
                <a:gd name="T67" fmla="*/ 79 h 835"/>
                <a:gd name="T68" fmla="*/ 461 w 913"/>
                <a:gd name="T69" fmla="*/ 60 h 835"/>
                <a:gd name="T70" fmla="*/ 396 w 913"/>
                <a:gd name="T71" fmla="*/ 41 h 835"/>
                <a:gd name="T72" fmla="*/ 327 w 913"/>
                <a:gd name="T73" fmla="*/ 26 h 835"/>
                <a:gd name="T74" fmla="*/ 267 w 913"/>
                <a:gd name="T75" fmla="*/ 15 h 835"/>
                <a:gd name="T76" fmla="*/ 206 w 913"/>
                <a:gd name="T77" fmla="*/ 7 h 835"/>
                <a:gd name="T78" fmla="*/ 153 w 913"/>
                <a:gd name="T79" fmla="*/ 0 h 835"/>
                <a:gd name="T80" fmla="*/ 103 w 913"/>
                <a:gd name="T81" fmla="*/ 0 h 835"/>
                <a:gd name="T82" fmla="*/ 61 w 913"/>
                <a:gd name="T83" fmla="*/ 0 h 835"/>
                <a:gd name="T84" fmla="*/ 31 w 913"/>
                <a:gd name="T85" fmla="*/ 3 h 835"/>
                <a:gd name="T86" fmla="*/ 12 w 913"/>
                <a:gd name="T87" fmla="*/ 11 h 835"/>
                <a:gd name="T88" fmla="*/ 0 w 913"/>
                <a:gd name="T89" fmla="*/ 19 h 835"/>
                <a:gd name="T90" fmla="*/ 38 w 913"/>
                <a:gd name="T91" fmla="*/ 26 h 835"/>
                <a:gd name="T92" fmla="*/ 80 w 913"/>
                <a:gd name="T93" fmla="*/ 30 h 835"/>
                <a:gd name="T94" fmla="*/ 122 w 913"/>
                <a:gd name="T95" fmla="*/ 38 h 835"/>
                <a:gd name="T96" fmla="*/ 168 w 913"/>
                <a:gd name="T97" fmla="*/ 45 h 835"/>
                <a:gd name="T98" fmla="*/ 217 w 913"/>
                <a:gd name="T99" fmla="*/ 53 h 835"/>
                <a:gd name="T100" fmla="*/ 267 w 913"/>
                <a:gd name="T101" fmla="*/ 60 h 835"/>
                <a:gd name="T102" fmla="*/ 316 w 913"/>
                <a:gd name="T103" fmla="*/ 72 h 835"/>
                <a:gd name="T104" fmla="*/ 369 w 913"/>
                <a:gd name="T105" fmla="*/ 83 h 835"/>
                <a:gd name="T106" fmla="*/ 419 w 913"/>
                <a:gd name="T107" fmla="*/ 98 h 835"/>
                <a:gd name="T108" fmla="*/ 472 w 913"/>
                <a:gd name="T109" fmla="*/ 114 h 835"/>
                <a:gd name="T110" fmla="*/ 525 w 913"/>
                <a:gd name="T111" fmla="*/ 133 h 835"/>
                <a:gd name="T112" fmla="*/ 575 w 913"/>
                <a:gd name="T113" fmla="*/ 152 h 835"/>
                <a:gd name="T114" fmla="*/ 624 w 913"/>
                <a:gd name="T115" fmla="*/ 174 h 835"/>
                <a:gd name="T116" fmla="*/ 673 w 913"/>
                <a:gd name="T117" fmla="*/ 197 h 835"/>
                <a:gd name="T118" fmla="*/ 719 w 913"/>
                <a:gd name="T119" fmla="*/ 228 h 835"/>
                <a:gd name="T120" fmla="*/ 761 w 913"/>
                <a:gd name="T121" fmla="*/ 258 h 83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3"/>
                <a:gd name="T184" fmla="*/ 0 h 835"/>
                <a:gd name="T185" fmla="*/ 913 w 913"/>
                <a:gd name="T186" fmla="*/ 835 h 83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3" h="835">
                  <a:moveTo>
                    <a:pt x="761" y="258"/>
                  </a:moveTo>
                  <a:lnTo>
                    <a:pt x="803" y="303"/>
                  </a:lnTo>
                  <a:lnTo>
                    <a:pt x="826" y="357"/>
                  </a:lnTo>
                  <a:lnTo>
                    <a:pt x="841" y="414"/>
                  </a:lnTo>
                  <a:lnTo>
                    <a:pt x="841" y="474"/>
                  </a:lnTo>
                  <a:lnTo>
                    <a:pt x="833" y="524"/>
                  </a:lnTo>
                  <a:lnTo>
                    <a:pt x="818" y="565"/>
                  </a:lnTo>
                  <a:lnTo>
                    <a:pt x="791" y="607"/>
                  </a:lnTo>
                  <a:lnTo>
                    <a:pt x="765" y="641"/>
                  </a:lnTo>
                  <a:lnTo>
                    <a:pt x="730" y="679"/>
                  </a:lnTo>
                  <a:lnTo>
                    <a:pt x="696" y="710"/>
                  </a:lnTo>
                  <a:lnTo>
                    <a:pt x="662" y="744"/>
                  </a:lnTo>
                  <a:lnTo>
                    <a:pt x="628" y="778"/>
                  </a:lnTo>
                  <a:lnTo>
                    <a:pt x="620" y="790"/>
                  </a:lnTo>
                  <a:lnTo>
                    <a:pt x="616" y="801"/>
                  </a:lnTo>
                  <a:lnTo>
                    <a:pt x="620" y="812"/>
                  </a:lnTo>
                  <a:lnTo>
                    <a:pt x="628" y="824"/>
                  </a:lnTo>
                  <a:lnTo>
                    <a:pt x="639" y="831"/>
                  </a:lnTo>
                  <a:lnTo>
                    <a:pt x="651" y="835"/>
                  </a:lnTo>
                  <a:lnTo>
                    <a:pt x="666" y="831"/>
                  </a:lnTo>
                  <a:lnTo>
                    <a:pt x="677" y="824"/>
                  </a:lnTo>
                  <a:lnTo>
                    <a:pt x="753" y="774"/>
                  </a:lnTo>
                  <a:lnTo>
                    <a:pt x="814" y="710"/>
                  </a:lnTo>
                  <a:lnTo>
                    <a:pt x="867" y="634"/>
                  </a:lnTo>
                  <a:lnTo>
                    <a:pt x="902" y="554"/>
                  </a:lnTo>
                  <a:lnTo>
                    <a:pt x="913" y="467"/>
                  </a:lnTo>
                  <a:lnTo>
                    <a:pt x="905" y="383"/>
                  </a:lnTo>
                  <a:lnTo>
                    <a:pt x="875" y="303"/>
                  </a:lnTo>
                  <a:lnTo>
                    <a:pt x="814" y="231"/>
                  </a:lnTo>
                  <a:lnTo>
                    <a:pt x="768" y="193"/>
                  </a:lnTo>
                  <a:lnTo>
                    <a:pt x="715" y="159"/>
                  </a:lnTo>
                  <a:lnTo>
                    <a:pt x="654" y="129"/>
                  </a:lnTo>
                  <a:lnTo>
                    <a:pt x="594" y="102"/>
                  </a:lnTo>
                  <a:lnTo>
                    <a:pt x="529" y="79"/>
                  </a:lnTo>
                  <a:lnTo>
                    <a:pt x="461" y="60"/>
                  </a:lnTo>
                  <a:lnTo>
                    <a:pt x="396" y="41"/>
                  </a:lnTo>
                  <a:lnTo>
                    <a:pt x="327" y="26"/>
                  </a:lnTo>
                  <a:lnTo>
                    <a:pt x="267" y="15"/>
                  </a:lnTo>
                  <a:lnTo>
                    <a:pt x="206" y="7"/>
                  </a:lnTo>
                  <a:lnTo>
                    <a:pt x="153" y="0"/>
                  </a:lnTo>
                  <a:lnTo>
                    <a:pt x="103" y="0"/>
                  </a:lnTo>
                  <a:lnTo>
                    <a:pt x="61" y="0"/>
                  </a:lnTo>
                  <a:lnTo>
                    <a:pt x="31" y="3"/>
                  </a:lnTo>
                  <a:lnTo>
                    <a:pt x="12" y="11"/>
                  </a:lnTo>
                  <a:lnTo>
                    <a:pt x="0" y="19"/>
                  </a:lnTo>
                  <a:lnTo>
                    <a:pt x="38" y="26"/>
                  </a:lnTo>
                  <a:lnTo>
                    <a:pt x="80" y="30"/>
                  </a:lnTo>
                  <a:lnTo>
                    <a:pt x="122" y="38"/>
                  </a:lnTo>
                  <a:lnTo>
                    <a:pt x="168" y="45"/>
                  </a:lnTo>
                  <a:lnTo>
                    <a:pt x="217" y="53"/>
                  </a:lnTo>
                  <a:lnTo>
                    <a:pt x="267" y="60"/>
                  </a:lnTo>
                  <a:lnTo>
                    <a:pt x="316" y="72"/>
                  </a:lnTo>
                  <a:lnTo>
                    <a:pt x="369" y="83"/>
                  </a:lnTo>
                  <a:lnTo>
                    <a:pt x="419" y="98"/>
                  </a:lnTo>
                  <a:lnTo>
                    <a:pt x="472" y="114"/>
                  </a:lnTo>
                  <a:lnTo>
                    <a:pt x="525" y="133"/>
                  </a:lnTo>
                  <a:lnTo>
                    <a:pt x="575" y="152"/>
                  </a:lnTo>
                  <a:lnTo>
                    <a:pt x="624" y="174"/>
                  </a:lnTo>
                  <a:lnTo>
                    <a:pt x="673" y="197"/>
                  </a:lnTo>
                  <a:lnTo>
                    <a:pt x="719" y="228"/>
                  </a:lnTo>
                  <a:lnTo>
                    <a:pt x="761" y="258"/>
                  </a:lnTo>
                  <a:close/>
                </a:path>
              </a:pathLst>
            </a:custGeom>
            <a:solidFill>
              <a:srgbClr val="000000"/>
            </a:solidFill>
            <a:ln w="9525">
              <a:noFill/>
              <a:round/>
              <a:headEnd/>
              <a:tailEnd/>
            </a:ln>
          </p:spPr>
          <p:txBody>
            <a:bodyPr/>
            <a:lstStyle/>
            <a:p>
              <a:endParaRPr lang="en-US"/>
            </a:p>
          </p:txBody>
        </p:sp>
        <p:sp>
          <p:nvSpPr>
            <p:cNvPr id="2439" name="Freeform 2376"/>
            <p:cNvSpPr>
              <a:spLocks noChangeAspect="1"/>
            </p:cNvSpPr>
            <p:nvPr/>
          </p:nvSpPr>
          <p:spPr bwMode="auto">
            <a:xfrm>
              <a:off x="307" y="16880"/>
              <a:ext cx="373" cy="782"/>
            </a:xfrm>
            <a:custGeom>
              <a:avLst/>
              <a:gdLst>
                <a:gd name="T0" fmla="*/ 0 w 373"/>
                <a:gd name="T1" fmla="*/ 425 h 782"/>
                <a:gd name="T2" fmla="*/ 0 w 373"/>
                <a:gd name="T3" fmla="*/ 489 h 782"/>
                <a:gd name="T4" fmla="*/ 15 w 373"/>
                <a:gd name="T5" fmla="*/ 550 h 782"/>
                <a:gd name="T6" fmla="*/ 42 w 373"/>
                <a:gd name="T7" fmla="*/ 607 h 782"/>
                <a:gd name="T8" fmla="*/ 80 w 373"/>
                <a:gd name="T9" fmla="*/ 656 h 782"/>
                <a:gd name="T10" fmla="*/ 125 w 373"/>
                <a:gd name="T11" fmla="*/ 698 h 782"/>
                <a:gd name="T12" fmla="*/ 179 w 373"/>
                <a:gd name="T13" fmla="*/ 736 h 782"/>
                <a:gd name="T14" fmla="*/ 240 w 373"/>
                <a:gd name="T15" fmla="*/ 763 h 782"/>
                <a:gd name="T16" fmla="*/ 300 w 373"/>
                <a:gd name="T17" fmla="*/ 778 h 782"/>
                <a:gd name="T18" fmla="*/ 319 w 373"/>
                <a:gd name="T19" fmla="*/ 782 h 782"/>
                <a:gd name="T20" fmla="*/ 338 w 373"/>
                <a:gd name="T21" fmla="*/ 774 h 782"/>
                <a:gd name="T22" fmla="*/ 354 w 373"/>
                <a:gd name="T23" fmla="*/ 763 h 782"/>
                <a:gd name="T24" fmla="*/ 361 w 373"/>
                <a:gd name="T25" fmla="*/ 748 h 782"/>
                <a:gd name="T26" fmla="*/ 361 w 373"/>
                <a:gd name="T27" fmla="*/ 729 h 782"/>
                <a:gd name="T28" fmla="*/ 357 w 373"/>
                <a:gd name="T29" fmla="*/ 710 h 782"/>
                <a:gd name="T30" fmla="*/ 346 w 373"/>
                <a:gd name="T31" fmla="*/ 694 h 782"/>
                <a:gd name="T32" fmla="*/ 327 w 373"/>
                <a:gd name="T33" fmla="*/ 687 h 782"/>
                <a:gd name="T34" fmla="*/ 266 w 373"/>
                <a:gd name="T35" fmla="*/ 664 h 782"/>
                <a:gd name="T36" fmla="*/ 209 w 373"/>
                <a:gd name="T37" fmla="*/ 634 h 782"/>
                <a:gd name="T38" fmla="*/ 164 w 373"/>
                <a:gd name="T39" fmla="*/ 592 h 782"/>
                <a:gd name="T40" fmla="*/ 129 w 373"/>
                <a:gd name="T41" fmla="*/ 546 h 782"/>
                <a:gd name="T42" fmla="*/ 106 w 373"/>
                <a:gd name="T43" fmla="*/ 489 h 782"/>
                <a:gd name="T44" fmla="*/ 95 w 373"/>
                <a:gd name="T45" fmla="*/ 429 h 782"/>
                <a:gd name="T46" fmla="*/ 95 w 373"/>
                <a:gd name="T47" fmla="*/ 364 h 782"/>
                <a:gd name="T48" fmla="*/ 114 w 373"/>
                <a:gd name="T49" fmla="*/ 296 h 782"/>
                <a:gd name="T50" fmla="*/ 141 w 373"/>
                <a:gd name="T51" fmla="*/ 246 h 782"/>
                <a:gd name="T52" fmla="*/ 183 w 373"/>
                <a:gd name="T53" fmla="*/ 197 h 782"/>
                <a:gd name="T54" fmla="*/ 228 w 373"/>
                <a:gd name="T55" fmla="*/ 151 h 782"/>
                <a:gd name="T56" fmla="*/ 278 w 373"/>
                <a:gd name="T57" fmla="*/ 110 h 782"/>
                <a:gd name="T58" fmla="*/ 319 w 373"/>
                <a:gd name="T59" fmla="*/ 76 h 782"/>
                <a:gd name="T60" fmla="*/ 354 w 373"/>
                <a:gd name="T61" fmla="*/ 41 h 782"/>
                <a:gd name="T62" fmla="*/ 373 w 373"/>
                <a:gd name="T63" fmla="*/ 19 h 782"/>
                <a:gd name="T64" fmla="*/ 373 w 373"/>
                <a:gd name="T65" fmla="*/ 0 h 782"/>
                <a:gd name="T66" fmla="*/ 331 w 373"/>
                <a:gd name="T67" fmla="*/ 15 h 782"/>
                <a:gd name="T68" fmla="*/ 278 w 373"/>
                <a:gd name="T69" fmla="*/ 41 h 782"/>
                <a:gd name="T70" fmla="*/ 221 w 373"/>
                <a:gd name="T71" fmla="*/ 87 h 782"/>
                <a:gd name="T72" fmla="*/ 160 w 373"/>
                <a:gd name="T73" fmla="*/ 140 h 782"/>
                <a:gd name="T74" fmla="*/ 103 w 373"/>
                <a:gd name="T75" fmla="*/ 201 h 782"/>
                <a:gd name="T76" fmla="*/ 57 w 373"/>
                <a:gd name="T77" fmla="*/ 273 h 782"/>
                <a:gd name="T78" fmla="*/ 19 w 373"/>
                <a:gd name="T79" fmla="*/ 349 h 782"/>
                <a:gd name="T80" fmla="*/ 0 w 373"/>
                <a:gd name="T81" fmla="*/ 425 h 78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2"/>
                <a:gd name="T125" fmla="*/ 373 w 373"/>
                <a:gd name="T126" fmla="*/ 782 h 78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2">
                  <a:moveTo>
                    <a:pt x="0" y="425"/>
                  </a:moveTo>
                  <a:lnTo>
                    <a:pt x="0" y="489"/>
                  </a:lnTo>
                  <a:lnTo>
                    <a:pt x="15" y="550"/>
                  </a:lnTo>
                  <a:lnTo>
                    <a:pt x="42" y="607"/>
                  </a:lnTo>
                  <a:lnTo>
                    <a:pt x="80" y="656"/>
                  </a:lnTo>
                  <a:lnTo>
                    <a:pt x="125" y="698"/>
                  </a:lnTo>
                  <a:lnTo>
                    <a:pt x="179" y="736"/>
                  </a:lnTo>
                  <a:lnTo>
                    <a:pt x="240" y="763"/>
                  </a:lnTo>
                  <a:lnTo>
                    <a:pt x="300" y="778"/>
                  </a:lnTo>
                  <a:lnTo>
                    <a:pt x="319" y="782"/>
                  </a:lnTo>
                  <a:lnTo>
                    <a:pt x="338" y="774"/>
                  </a:lnTo>
                  <a:lnTo>
                    <a:pt x="354" y="763"/>
                  </a:lnTo>
                  <a:lnTo>
                    <a:pt x="361" y="748"/>
                  </a:lnTo>
                  <a:lnTo>
                    <a:pt x="361" y="729"/>
                  </a:lnTo>
                  <a:lnTo>
                    <a:pt x="357" y="710"/>
                  </a:lnTo>
                  <a:lnTo>
                    <a:pt x="346" y="694"/>
                  </a:lnTo>
                  <a:lnTo>
                    <a:pt x="327" y="687"/>
                  </a:lnTo>
                  <a:lnTo>
                    <a:pt x="266" y="664"/>
                  </a:lnTo>
                  <a:lnTo>
                    <a:pt x="209" y="634"/>
                  </a:lnTo>
                  <a:lnTo>
                    <a:pt x="164" y="592"/>
                  </a:lnTo>
                  <a:lnTo>
                    <a:pt x="129" y="546"/>
                  </a:lnTo>
                  <a:lnTo>
                    <a:pt x="106" y="489"/>
                  </a:lnTo>
                  <a:lnTo>
                    <a:pt x="95" y="429"/>
                  </a:lnTo>
                  <a:lnTo>
                    <a:pt x="95" y="364"/>
                  </a:lnTo>
                  <a:lnTo>
                    <a:pt x="114" y="296"/>
                  </a:lnTo>
                  <a:lnTo>
                    <a:pt x="141" y="246"/>
                  </a:lnTo>
                  <a:lnTo>
                    <a:pt x="183" y="197"/>
                  </a:lnTo>
                  <a:lnTo>
                    <a:pt x="228" y="151"/>
                  </a:lnTo>
                  <a:lnTo>
                    <a:pt x="278" y="110"/>
                  </a:lnTo>
                  <a:lnTo>
                    <a:pt x="319" y="76"/>
                  </a:lnTo>
                  <a:lnTo>
                    <a:pt x="354" y="41"/>
                  </a:lnTo>
                  <a:lnTo>
                    <a:pt x="373" y="19"/>
                  </a:lnTo>
                  <a:lnTo>
                    <a:pt x="373" y="0"/>
                  </a:lnTo>
                  <a:lnTo>
                    <a:pt x="331" y="15"/>
                  </a:lnTo>
                  <a:lnTo>
                    <a:pt x="278" y="41"/>
                  </a:lnTo>
                  <a:lnTo>
                    <a:pt x="221" y="87"/>
                  </a:lnTo>
                  <a:lnTo>
                    <a:pt x="160" y="140"/>
                  </a:lnTo>
                  <a:lnTo>
                    <a:pt x="103" y="201"/>
                  </a:lnTo>
                  <a:lnTo>
                    <a:pt x="57" y="273"/>
                  </a:lnTo>
                  <a:lnTo>
                    <a:pt x="19" y="349"/>
                  </a:lnTo>
                  <a:lnTo>
                    <a:pt x="0" y="425"/>
                  </a:lnTo>
                  <a:close/>
                </a:path>
              </a:pathLst>
            </a:custGeom>
            <a:solidFill>
              <a:srgbClr val="000000"/>
            </a:solidFill>
            <a:ln w="9525">
              <a:noFill/>
              <a:round/>
              <a:headEnd/>
              <a:tailEnd/>
            </a:ln>
          </p:spPr>
          <p:txBody>
            <a:bodyPr/>
            <a:lstStyle/>
            <a:p>
              <a:endParaRPr lang="en-US"/>
            </a:p>
          </p:txBody>
        </p:sp>
        <p:sp>
          <p:nvSpPr>
            <p:cNvPr id="2440" name="Freeform 2377"/>
            <p:cNvSpPr>
              <a:spLocks noChangeAspect="1"/>
            </p:cNvSpPr>
            <p:nvPr/>
          </p:nvSpPr>
          <p:spPr bwMode="auto">
            <a:xfrm>
              <a:off x="2900" y="16375"/>
              <a:ext cx="795" cy="1025"/>
            </a:xfrm>
            <a:custGeom>
              <a:avLst/>
              <a:gdLst>
                <a:gd name="T0" fmla="*/ 673 w 795"/>
                <a:gd name="T1" fmla="*/ 410 h 1025"/>
                <a:gd name="T2" fmla="*/ 711 w 795"/>
                <a:gd name="T3" fmla="*/ 474 h 1025"/>
                <a:gd name="T4" fmla="*/ 730 w 795"/>
                <a:gd name="T5" fmla="*/ 543 h 1025"/>
                <a:gd name="T6" fmla="*/ 719 w 795"/>
                <a:gd name="T7" fmla="*/ 618 h 1025"/>
                <a:gd name="T8" fmla="*/ 673 w 795"/>
                <a:gd name="T9" fmla="*/ 691 h 1025"/>
                <a:gd name="T10" fmla="*/ 608 w 795"/>
                <a:gd name="T11" fmla="*/ 755 h 1025"/>
                <a:gd name="T12" fmla="*/ 536 w 795"/>
                <a:gd name="T13" fmla="*/ 812 h 1025"/>
                <a:gd name="T14" fmla="*/ 460 w 795"/>
                <a:gd name="T15" fmla="*/ 873 h 1025"/>
                <a:gd name="T16" fmla="*/ 414 w 795"/>
                <a:gd name="T17" fmla="*/ 918 h 1025"/>
                <a:gd name="T18" fmla="*/ 399 w 795"/>
                <a:gd name="T19" fmla="*/ 949 h 1025"/>
                <a:gd name="T20" fmla="*/ 388 w 795"/>
                <a:gd name="T21" fmla="*/ 979 h 1025"/>
                <a:gd name="T22" fmla="*/ 395 w 795"/>
                <a:gd name="T23" fmla="*/ 1010 h 1025"/>
                <a:gd name="T24" fmla="*/ 422 w 795"/>
                <a:gd name="T25" fmla="*/ 1025 h 1025"/>
                <a:gd name="T26" fmla="*/ 449 w 795"/>
                <a:gd name="T27" fmla="*/ 1021 h 1025"/>
                <a:gd name="T28" fmla="*/ 498 w 795"/>
                <a:gd name="T29" fmla="*/ 964 h 1025"/>
                <a:gd name="T30" fmla="*/ 582 w 795"/>
                <a:gd name="T31" fmla="*/ 888 h 1025"/>
                <a:gd name="T32" fmla="*/ 669 w 795"/>
                <a:gd name="T33" fmla="*/ 812 h 1025"/>
                <a:gd name="T34" fmla="*/ 745 w 795"/>
                <a:gd name="T35" fmla="*/ 725 h 1025"/>
                <a:gd name="T36" fmla="*/ 791 w 795"/>
                <a:gd name="T37" fmla="*/ 615 h 1025"/>
                <a:gd name="T38" fmla="*/ 787 w 795"/>
                <a:gd name="T39" fmla="*/ 501 h 1025"/>
                <a:gd name="T40" fmla="*/ 738 w 795"/>
                <a:gd name="T41" fmla="*/ 394 h 1025"/>
                <a:gd name="T42" fmla="*/ 658 w 795"/>
                <a:gd name="T43" fmla="*/ 307 h 1025"/>
                <a:gd name="T44" fmla="*/ 570 w 795"/>
                <a:gd name="T45" fmla="*/ 250 h 1025"/>
                <a:gd name="T46" fmla="*/ 487 w 795"/>
                <a:gd name="T47" fmla="*/ 201 h 1025"/>
                <a:gd name="T48" fmla="*/ 395 w 795"/>
                <a:gd name="T49" fmla="*/ 151 h 1025"/>
                <a:gd name="T50" fmla="*/ 300 w 795"/>
                <a:gd name="T51" fmla="*/ 102 h 1025"/>
                <a:gd name="T52" fmla="*/ 213 w 795"/>
                <a:gd name="T53" fmla="*/ 60 h 1025"/>
                <a:gd name="T54" fmla="*/ 129 w 795"/>
                <a:gd name="T55" fmla="*/ 26 h 1025"/>
                <a:gd name="T56" fmla="*/ 65 w 795"/>
                <a:gd name="T57" fmla="*/ 3 h 1025"/>
                <a:gd name="T58" fmla="*/ 15 w 795"/>
                <a:gd name="T59" fmla="*/ 0 h 1025"/>
                <a:gd name="T60" fmla="*/ 34 w 795"/>
                <a:gd name="T61" fmla="*/ 26 h 1025"/>
                <a:gd name="T62" fmla="*/ 114 w 795"/>
                <a:gd name="T63" fmla="*/ 64 h 1025"/>
                <a:gd name="T64" fmla="*/ 194 w 795"/>
                <a:gd name="T65" fmla="*/ 102 h 1025"/>
                <a:gd name="T66" fmla="*/ 278 w 795"/>
                <a:gd name="T67" fmla="*/ 144 h 1025"/>
                <a:gd name="T68" fmla="*/ 365 w 795"/>
                <a:gd name="T69" fmla="*/ 189 h 1025"/>
                <a:gd name="T70" fmla="*/ 449 w 795"/>
                <a:gd name="T71" fmla="*/ 235 h 1025"/>
                <a:gd name="T72" fmla="*/ 532 w 795"/>
                <a:gd name="T73" fmla="*/ 292 h 1025"/>
                <a:gd name="T74" fmla="*/ 608 w 795"/>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5"/>
                <a:gd name="T115" fmla="*/ 0 h 1025"/>
                <a:gd name="T116" fmla="*/ 795 w 795"/>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5" h="1025">
                  <a:moveTo>
                    <a:pt x="646" y="383"/>
                  </a:moveTo>
                  <a:lnTo>
                    <a:pt x="673" y="410"/>
                  </a:lnTo>
                  <a:lnTo>
                    <a:pt x="692" y="440"/>
                  </a:lnTo>
                  <a:lnTo>
                    <a:pt x="711" y="474"/>
                  </a:lnTo>
                  <a:lnTo>
                    <a:pt x="722" y="508"/>
                  </a:lnTo>
                  <a:lnTo>
                    <a:pt x="730" y="543"/>
                  </a:lnTo>
                  <a:lnTo>
                    <a:pt x="726" y="581"/>
                  </a:lnTo>
                  <a:lnTo>
                    <a:pt x="719" y="618"/>
                  </a:lnTo>
                  <a:lnTo>
                    <a:pt x="700" y="653"/>
                  </a:lnTo>
                  <a:lnTo>
                    <a:pt x="673" y="691"/>
                  </a:lnTo>
                  <a:lnTo>
                    <a:pt x="643" y="725"/>
                  </a:lnTo>
                  <a:lnTo>
                    <a:pt x="608" y="755"/>
                  </a:lnTo>
                  <a:lnTo>
                    <a:pt x="574" y="786"/>
                  </a:lnTo>
                  <a:lnTo>
                    <a:pt x="536" y="812"/>
                  </a:lnTo>
                  <a:lnTo>
                    <a:pt x="498" y="843"/>
                  </a:lnTo>
                  <a:lnTo>
                    <a:pt x="460" y="873"/>
                  </a:lnTo>
                  <a:lnTo>
                    <a:pt x="426" y="907"/>
                  </a:lnTo>
                  <a:lnTo>
                    <a:pt x="414" y="918"/>
                  </a:lnTo>
                  <a:lnTo>
                    <a:pt x="407" y="934"/>
                  </a:lnTo>
                  <a:lnTo>
                    <a:pt x="399" y="949"/>
                  </a:lnTo>
                  <a:lnTo>
                    <a:pt x="392" y="964"/>
                  </a:lnTo>
                  <a:lnTo>
                    <a:pt x="388" y="979"/>
                  </a:lnTo>
                  <a:lnTo>
                    <a:pt x="388" y="994"/>
                  </a:lnTo>
                  <a:lnTo>
                    <a:pt x="395" y="1010"/>
                  </a:lnTo>
                  <a:lnTo>
                    <a:pt x="407" y="1021"/>
                  </a:lnTo>
                  <a:lnTo>
                    <a:pt x="422" y="1025"/>
                  </a:lnTo>
                  <a:lnTo>
                    <a:pt x="437" y="1025"/>
                  </a:lnTo>
                  <a:lnTo>
                    <a:pt x="449" y="1021"/>
                  </a:lnTo>
                  <a:lnTo>
                    <a:pt x="460" y="1010"/>
                  </a:lnTo>
                  <a:lnTo>
                    <a:pt x="498" y="964"/>
                  </a:lnTo>
                  <a:lnTo>
                    <a:pt x="540" y="926"/>
                  </a:lnTo>
                  <a:lnTo>
                    <a:pt x="582" y="888"/>
                  </a:lnTo>
                  <a:lnTo>
                    <a:pt x="627" y="850"/>
                  </a:lnTo>
                  <a:lnTo>
                    <a:pt x="669" y="812"/>
                  </a:lnTo>
                  <a:lnTo>
                    <a:pt x="711" y="770"/>
                  </a:lnTo>
                  <a:lnTo>
                    <a:pt x="745" y="725"/>
                  </a:lnTo>
                  <a:lnTo>
                    <a:pt x="772" y="675"/>
                  </a:lnTo>
                  <a:lnTo>
                    <a:pt x="791" y="615"/>
                  </a:lnTo>
                  <a:lnTo>
                    <a:pt x="795" y="558"/>
                  </a:lnTo>
                  <a:lnTo>
                    <a:pt x="787" y="501"/>
                  </a:lnTo>
                  <a:lnTo>
                    <a:pt x="768" y="444"/>
                  </a:lnTo>
                  <a:lnTo>
                    <a:pt x="738" y="394"/>
                  </a:lnTo>
                  <a:lnTo>
                    <a:pt x="703" y="345"/>
                  </a:lnTo>
                  <a:lnTo>
                    <a:pt x="658" y="307"/>
                  </a:lnTo>
                  <a:lnTo>
                    <a:pt x="608" y="273"/>
                  </a:lnTo>
                  <a:lnTo>
                    <a:pt x="570" y="250"/>
                  </a:lnTo>
                  <a:lnTo>
                    <a:pt x="529" y="227"/>
                  </a:lnTo>
                  <a:lnTo>
                    <a:pt x="487" y="201"/>
                  </a:lnTo>
                  <a:lnTo>
                    <a:pt x="441" y="178"/>
                  </a:lnTo>
                  <a:lnTo>
                    <a:pt x="395" y="151"/>
                  </a:lnTo>
                  <a:lnTo>
                    <a:pt x="346" y="129"/>
                  </a:lnTo>
                  <a:lnTo>
                    <a:pt x="300" y="102"/>
                  </a:lnTo>
                  <a:lnTo>
                    <a:pt x="255" y="79"/>
                  </a:lnTo>
                  <a:lnTo>
                    <a:pt x="213" y="60"/>
                  </a:lnTo>
                  <a:lnTo>
                    <a:pt x="171" y="41"/>
                  </a:lnTo>
                  <a:lnTo>
                    <a:pt x="129" y="26"/>
                  </a:lnTo>
                  <a:lnTo>
                    <a:pt x="95" y="15"/>
                  </a:lnTo>
                  <a:lnTo>
                    <a:pt x="65" y="3"/>
                  </a:lnTo>
                  <a:lnTo>
                    <a:pt x="38" y="0"/>
                  </a:lnTo>
                  <a:lnTo>
                    <a:pt x="15" y="0"/>
                  </a:lnTo>
                  <a:lnTo>
                    <a:pt x="0" y="7"/>
                  </a:lnTo>
                  <a:lnTo>
                    <a:pt x="34" y="26"/>
                  </a:lnTo>
                  <a:lnTo>
                    <a:pt x="72" y="45"/>
                  </a:lnTo>
                  <a:lnTo>
                    <a:pt x="114" y="64"/>
                  </a:lnTo>
                  <a:lnTo>
                    <a:pt x="152" y="83"/>
                  </a:lnTo>
                  <a:lnTo>
                    <a:pt x="194" y="102"/>
                  </a:lnTo>
                  <a:lnTo>
                    <a:pt x="236" y="121"/>
                  </a:lnTo>
                  <a:lnTo>
                    <a:pt x="278" y="144"/>
                  </a:lnTo>
                  <a:lnTo>
                    <a:pt x="319" y="167"/>
                  </a:lnTo>
                  <a:lnTo>
                    <a:pt x="365" y="189"/>
                  </a:lnTo>
                  <a:lnTo>
                    <a:pt x="407" y="212"/>
                  </a:lnTo>
                  <a:lnTo>
                    <a:pt x="449" y="235"/>
                  </a:lnTo>
                  <a:lnTo>
                    <a:pt x="491" y="262"/>
                  </a:lnTo>
                  <a:lnTo>
                    <a:pt x="532" y="292"/>
                  </a:lnTo>
                  <a:lnTo>
                    <a:pt x="570" y="318"/>
                  </a:lnTo>
                  <a:lnTo>
                    <a:pt x="608" y="349"/>
                  </a:lnTo>
                  <a:lnTo>
                    <a:pt x="646" y="383"/>
                  </a:lnTo>
                  <a:close/>
                </a:path>
              </a:pathLst>
            </a:custGeom>
            <a:solidFill>
              <a:srgbClr val="000000"/>
            </a:solidFill>
            <a:ln w="9525">
              <a:noFill/>
              <a:round/>
              <a:headEnd/>
              <a:tailEnd/>
            </a:ln>
          </p:spPr>
          <p:txBody>
            <a:bodyPr/>
            <a:lstStyle/>
            <a:p>
              <a:endParaRPr lang="en-US"/>
            </a:p>
          </p:txBody>
        </p:sp>
      </p:grpSp>
      <p:grpSp>
        <p:nvGrpSpPr>
          <p:cNvPr id="2375" name="Group 2378"/>
          <p:cNvGrpSpPr>
            <a:grpSpLocks noChangeAspect="1"/>
          </p:cNvGrpSpPr>
          <p:nvPr/>
        </p:nvGrpSpPr>
        <p:grpSpPr bwMode="auto">
          <a:xfrm rot="-1131237">
            <a:off x="3248025" y="3943350"/>
            <a:ext cx="609600" cy="357188"/>
            <a:chOff x="307" y="16318"/>
            <a:chExt cx="3570" cy="1818"/>
          </a:xfrm>
        </p:grpSpPr>
        <p:sp>
          <p:nvSpPr>
            <p:cNvPr id="2409" name="Freeform 2379"/>
            <p:cNvSpPr>
              <a:spLocks noChangeAspect="1"/>
            </p:cNvSpPr>
            <p:nvPr/>
          </p:nvSpPr>
          <p:spPr bwMode="auto">
            <a:xfrm>
              <a:off x="1258" y="16568"/>
              <a:ext cx="646" cy="767"/>
            </a:xfrm>
            <a:custGeom>
              <a:avLst/>
              <a:gdLst>
                <a:gd name="T0" fmla="*/ 228 w 646"/>
                <a:gd name="T1" fmla="*/ 99 h 767"/>
                <a:gd name="T2" fmla="*/ 178 w 646"/>
                <a:gd name="T3" fmla="*/ 129 h 767"/>
                <a:gd name="T4" fmla="*/ 136 w 646"/>
                <a:gd name="T5" fmla="*/ 167 h 767"/>
                <a:gd name="T6" fmla="*/ 98 w 646"/>
                <a:gd name="T7" fmla="*/ 209 h 767"/>
                <a:gd name="T8" fmla="*/ 64 w 646"/>
                <a:gd name="T9" fmla="*/ 255 h 767"/>
                <a:gd name="T10" fmla="*/ 38 w 646"/>
                <a:gd name="T11" fmla="*/ 304 h 767"/>
                <a:gd name="T12" fmla="*/ 19 w 646"/>
                <a:gd name="T13" fmla="*/ 357 h 767"/>
                <a:gd name="T14" fmla="*/ 7 w 646"/>
                <a:gd name="T15" fmla="*/ 414 h 767"/>
                <a:gd name="T16" fmla="*/ 0 w 646"/>
                <a:gd name="T17" fmla="*/ 471 h 767"/>
                <a:gd name="T18" fmla="*/ 7 w 646"/>
                <a:gd name="T19" fmla="*/ 551 h 767"/>
                <a:gd name="T20" fmla="*/ 38 w 646"/>
                <a:gd name="T21" fmla="*/ 615 h 767"/>
                <a:gd name="T22" fmla="*/ 83 w 646"/>
                <a:gd name="T23" fmla="*/ 672 h 767"/>
                <a:gd name="T24" fmla="*/ 144 w 646"/>
                <a:gd name="T25" fmla="*/ 714 h 767"/>
                <a:gd name="T26" fmla="*/ 212 w 646"/>
                <a:gd name="T27" fmla="*/ 748 h 767"/>
                <a:gd name="T28" fmla="*/ 285 w 646"/>
                <a:gd name="T29" fmla="*/ 763 h 767"/>
                <a:gd name="T30" fmla="*/ 361 w 646"/>
                <a:gd name="T31" fmla="*/ 767 h 767"/>
                <a:gd name="T32" fmla="*/ 433 w 646"/>
                <a:gd name="T33" fmla="*/ 756 h 767"/>
                <a:gd name="T34" fmla="*/ 448 w 646"/>
                <a:gd name="T35" fmla="*/ 756 h 767"/>
                <a:gd name="T36" fmla="*/ 463 w 646"/>
                <a:gd name="T37" fmla="*/ 748 h 767"/>
                <a:gd name="T38" fmla="*/ 475 w 646"/>
                <a:gd name="T39" fmla="*/ 737 h 767"/>
                <a:gd name="T40" fmla="*/ 479 w 646"/>
                <a:gd name="T41" fmla="*/ 722 h 767"/>
                <a:gd name="T42" fmla="*/ 471 w 646"/>
                <a:gd name="T43" fmla="*/ 703 h 767"/>
                <a:gd name="T44" fmla="*/ 456 w 646"/>
                <a:gd name="T45" fmla="*/ 687 h 767"/>
                <a:gd name="T46" fmla="*/ 437 w 646"/>
                <a:gd name="T47" fmla="*/ 672 h 767"/>
                <a:gd name="T48" fmla="*/ 418 w 646"/>
                <a:gd name="T49" fmla="*/ 665 h 767"/>
                <a:gd name="T50" fmla="*/ 380 w 646"/>
                <a:gd name="T51" fmla="*/ 653 h 767"/>
                <a:gd name="T52" fmla="*/ 342 w 646"/>
                <a:gd name="T53" fmla="*/ 646 h 767"/>
                <a:gd name="T54" fmla="*/ 304 w 646"/>
                <a:gd name="T55" fmla="*/ 638 h 767"/>
                <a:gd name="T56" fmla="*/ 269 w 646"/>
                <a:gd name="T57" fmla="*/ 631 h 767"/>
                <a:gd name="T58" fmla="*/ 235 w 646"/>
                <a:gd name="T59" fmla="*/ 619 h 767"/>
                <a:gd name="T60" fmla="*/ 201 w 646"/>
                <a:gd name="T61" fmla="*/ 604 h 767"/>
                <a:gd name="T62" fmla="*/ 171 w 646"/>
                <a:gd name="T63" fmla="*/ 585 h 767"/>
                <a:gd name="T64" fmla="*/ 140 w 646"/>
                <a:gd name="T65" fmla="*/ 555 h 767"/>
                <a:gd name="T66" fmla="*/ 129 w 646"/>
                <a:gd name="T67" fmla="*/ 425 h 767"/>
                <a:gd name="T68" fmla="*/ 159 w 646"/>
                <a:gd name="T69" fmla="*/ 319 h 767"/>
                <a:gd name="T70" fmla="*/ 220 w 646"/>
                <a:gd name="T71" fmla="*/ 236 h 767"/>
                <a:gd name="T72" fmla="*/ 304 w 646"/>
                <a:gd name="T73" fmla="*/ 167 h 767"/>
                <a:gd name="T74" fmla="*/ 395 w 646"/>
                <a:gd name="T75" fmla="*/ 114 h 767"/>
                <a:gd name="T76" fmla="*/ 490 w 646"/>
                <a:gd name="T77" fmla="*/ 72 h 767"/>
                <a:gd name="T78" fmla="*/ 577 w 646"/>
                <a:gd name="T79" fmla="*/ 42 h 767"/>
                <a:gd name="T80" fmla="*/ 646 w 646"/>
                <a:gd name="T81" fmla="*/ 15 h 767"/>
                <a:gd name="T82" fmla="*/ 604 w 646"/>
                <a:gd name="T83" fmla="*/ 4 h 767"/>
                <a:gd name="T84" fmla="*/ 558 w 646"/>
                <a:gd name="T85" fmla="*/ 0 h 767"/>
                <a:gd name="T86" fmla="*/ 505 w 646"/>
                <a:gd name="T87" fmla="*/ 8 h 767"/>
                <a:gd name="T88" fmla="*/ 448 w 646"/>
                <a:gd name="T89" fmla="*/ 15 h 767"/>
                <a:gd name="T90" fmla="*/ 391 w 646"/>
                <a:gd name="T91" fmla="*/ 34 h 767"/>
                <a:gd name="T92" fmla="*/ 334 w 646"/>
                <a:gd name="T93" fmla="*/ 53 h 767"/>
                <a:gd name="T94" fmla="*/ 277 w 646"/>
                <a:gd name="T95" fmla="*/ 76 h 767"/>
                <a:gd name="T96" fmla="*/ 228 w 646"/>
                <a:gd name="T97" fmla="*/ 99 h 76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46"/>
                <a:gd name="T148" fmla="*/ 0 h 767"/>
                <a:gd name="T149" fmla="*/ 646 w 646"/>
                <a:gd name="T150" fmla="*/ 767 h 76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46" h="767">
                  <a:moveTo>
                    <a:pt x="228" y="99"/>
                  </a:moveTo>
                  <a:lnTo>
                    <a:pt x="178" y="129"/>
                  </a:lnTo>
                  <a:lnTo>
                    <a:pt x="136" y="167"/>
                  </a:lnTo>
                  <a:lnTo>
                    <a:pt x="98" y="209"/>
                  </a:lnTo>
                  <a:lnTo>
                    <a:pt x="64" y="255"/>
                  </a:lnTo>
                  <a:lnTo>
                    <a:pt x="38" y="304"/>
                  </a:lnTo>
                  <a:lnTo>
                    <a:pt x="19" y="357"/>
                  </a:lnTo>
                  <a:lnTo>
                    <a:pt x="7" y="414"/>
                  </a:lnTo>
                  <a:lnTo>
                    <a:pt x="0" y="471"/>
                  </a:lnTo>
                  <a:lnTo>
                    <a:pt x="7" y="551"/>
                  </a:lnTo>
                  <a:lnTo>
                    <a:pt x="38" y="615"/>
                  </a:lnTo>
                  <a:lnTo>
                    <a:pt x="83" y="672"/>
                  </a:lnTo>
                  <a:lnTo>
                    <a:pt x="144" y="714"/>
                  </a:lnTo>
                  <a:lnTo>
                    <a:pt x="212" y="748"/>
                  </a:lnTo>
                  <a:lnTo>
                    <a:pt x="285" y="763"/>
                  </a:lnTo>
                  <a:lnTo>
                    <a:pt x="361" y="767"/>
                  </a:lnTo>
                  <a:lnTo>
                    <a:pt x="433" y="756"/>
                  </a:lnTo>
                  <a:lnTo>
                    <a:pt x="448" y="756"/>
                  </a:lnTo>
                  <a:lnTo>
                    <a:pt x="463" y="748"/>
                  </a:lnTo>
                  <a:lnTo>
                    <a:pt x="475" y="737"/>
                  </a:lnTo>
                  <a:lnTo>
                    <a:pt x="479" y="722"/>
                  </a:lnTo>
                  <a:lnTo>
                    <a:pt x="471" y="703"/>
                  </a:lnTo>
                  <a:lnTo>
                    <a:pt x="456" y="687"/>
                  </a:lnTo>
                  <a:lnTo>
                    <a:pt x="437" y="672"/>
                  </a:lnTo>
                  <a:lnTo>
                    <a:pt x="418" y="665"/>
                  </a:lnTo>
                  <a:lnTo>
                    <a:pt x="380" y="653"/>
                  </a:lnTo>
                  <a:lnTo>
                    <a:pt x="342" y="646"/>
                  </a:lnTo>
                  <a:lnTo>
                    <a:pt x="304" y="638"/>
                  </a:lnTo>
                  <a:lnTo>
                    <a:pt x="269" y="631"/>
                  </a:lnTo>
                  <a:lnTo>
                    <a:pt x="235" y="619"/>
                  </a:lnTo>
                  <a:lnTo>
                    <a:pt x="201" y="604"/>
                  </a:lnTo>
                  <a:lnTo>
                    <a:pt x="171" y="585"/>
                  </a:lnTo>
                  <a:lnTo>
                    <a:pt x="140" y="555"/>
                  </a:lnTo>
                  <a:lnTo>
                    <a:pt x="129" y="425"/>
                  </a:lnTo>
                  <a:lnTo>
                    <a:pt x="159" y="319"/>
                  </a:lnTo>
                  <a:lnTo>
                    <a:pt x="220" y="236"/>
                  </a:lnTo>
                  <a:lnTo>
                    <a:pt x="304" y="167"/>
                  </a:lnTo>
                  <a:lnTo>
                    <a:pt x="395" y="114"/>
                  </a:lnTo>
                  <a:lnTo>
                    <a:pt x="490" y="72"/>
                  </a:lnTo>
                  <a:lnTo>
                    <a:pt x="577" y="42"/>
                  </a:lnTo>
                  <a:lnTo>
                    <a:pt x="646" y="15"/>
                  </a:lnTo>
                  <a:lnTo>
                    <a:pt x="604" y="4"/>
                  </a:lnTo>
                  <a:lnTo>
                    <a:pt x="558" y="0"/>
                  </a:lnTo>
                  <a:lnTo>
                    <a:pt x="505" y="8"/>
                  </a:lnTo>
                  <a:lnTo>
                    <a:pt x="448" y="15"/>
                  </a:lnTo>
                  <a:lnTo>
                    <a:pt x="391" y="34"/>
                  </a:lnTo>
                  <a:lnTo>
                    <a:pt x="334" y="53"/>
                  </a:lnTo>
                  <a:lnTo>
                    <a:pt x="277" y="76"/>
                  </a:lnTo>
                  <a:lnTo>
                    <a:pt x="228" y="99"/>
                  </a:lnTo>
                  <a:close/>
                </a:path>
              </a:pathLst>
            </a:custGeom>
            <a:solidFill>
              <a:srgbClr val="C9E8FF"/>
            </a:solidFill>
            <a:ln w="9525">
              <a:noFill/>
              <a:round/>
              <a:headEnd/>
              <a:tailEnd/>
            </a:ln>
          </p:spPr>
          <p:txBody>
            <a:bodyPr/>
            <a:lstStyle/>
            <a:p>
              <a:endParaRPr lang="en-US"/>
            </a:p>
          </p:txBody>
        </p:sp>
        <p:sp>
          <p:nvSpPr>
            <p:cNvPr id="2410" name="Freeform 2380"/>
            <p:cNvSpPr>
              <a:spLocks noChangeAspect="1"/>
            </p:cNvSpPr>
            <p:nvPr/>
          </p:nvSpPr>
          <p:spPr bwMode="auto">
            <a:xfrm>
              <a:off x="2360" y="16557"/>
              <a:ext cx="415" cy="596"/>
            </a:xfrm>
            <a:custGeom>
              <a:avLst/>
              <a:gdLst>
                <a:gd name="T0" fmla="*/ 350 w 415"/>
                <a:gd name="T1" fmla="*/ 193 h 596"/>
                <a:gd name="T2" fmla="*/ 365 w 415"/>
                <a:gd name="T3" fmla="*/ 254 h 596"/>
                <a:gd name="T4" fmla="*/ 361 w 415"/>
                <a:gd name="T5" fmla="*/ 311 h 596"/>
                <a:gd name="T6" fmla="*/ 335 w 415"/>
                <a:gd name="T7" fmla="*/ 357 h 596"/>
                <a:gd name="T8" fmla="*/ 297 w 415"/>
                <a:gd name="T9" fmla="*/ 399 h 596"/>
                <a:gd name="T10" fmla="*/ 251 w 415"/>
                <a:gd name="T11" fmla="*/ 436 h 596"/>
                <a:gd name="T12" fmla="*/ 198 w 415"/>
                <a:gd name="T13" fmla="*/ 474 h 596"/>
                <a:gd name="T14" fmla="*/ 145 w 415"/>
                <a:gd name="T15" fmla="*/ 509 h 596"/>
                <a:gd name="T16" fmla="*/ 99 w 415"/>
                <a:gd name="T17" fmla="*/ 543 h 596"/>
                <a:gd name="T18" fmla="*/ 91 w 415"/>
                <a:gd name="T19" fmla="*/ 554 h 596"/>
                <a:gd name="T20" fmla="*/ 88 w 415"/>
                <a:gd name="T21" fmla="*/ 562 h 596"/>
                <a:gd name="T22" fmla="*/ 88 w 415"/>
                <a:gd name="T23" fmla="*/ 573 h 596"/>
                <a:gd name="T24" fmla="*/ 91 w 415"/>
                <a:gd name="T25" fmla="*/ 585 h 596"/>
                <a:gd name="T26" fmla="*/ 103 w 415"/>
                <a:gd name="T27" fmla="*/ 592 h 596"/>
                <a:gd name="T28" fmla="*/ 114 w 415"/>
                <a:gd name="T29" fmla="*/ 596 h 596"/>
                <a:gd name="T30" fmla="*/ 122 w 415"/>
                <a:gd name="T31" fmla="*/ 596 h 596"/>
                <a:gd name="T32" fmla="*/ 133 w 415"/>
                <a:gd name="T33" fmla="*/ 592 h 596"/>
                <a:gd name="T34" fmla="*/ 194 w 415"/>
                <a:gd name="T35" fmla="*/ 558 h 596"/>
                <a:gd name="T36" fmla="*/ 251 w 415"/>
                <a:gd name="T37" fmla="*/ 520 h 596"/>
                <a:gd name="T38" fmla="*/ 304 w 415"/>
                <a:gd name="T39" fmla="*/ 478 h 596"/>
                <a:gd name="T40" fmla="*/ 354 w 415"/>
                <a:gd name="T41" fmla="*/ 429 h 596"/>
                <a:gd name="T42" fmla="*/ 388 w 415"/>
                <a:gd name="T43" fmla="*/ 376 h 596"/>
                <a:gd name="T44" fmla="*/ 411 w 415"/>
                <a:gd name="T45" fmla="*/ 315 h 596"/>
                <a:gd name="T46" fmla="*/ 415 w 415"/>
                <a:gd name="T47" fmla="*/ 250 h 596"/>
                <a:gd name="T48" fmla="*/ 399 w 415"/>
                <a:gd name="T49" fmla="*/ 182 h 596"/>
                <a:gd name="T50" fmla="*/ 365 w 415"/>
                <a:gd name="T51" fmla="*/ 129 h 596"/>
                <a:gd name="T52" fmla="*/ 316 w 415"/>
                <a:gd name="T53" fmla="*/ 83 h 596"/>
                <a:gd name="T54" fmla="*/ 255 w 415"/>
                <a:gd name="T55" fmla="*/ 49 h 596"/>
                <a:gd name="T56" fmla="*/ 186 w 415"/>
                <a:gd name="T57" fmla="*/ 23 h 596"/>
                <a:gd name="T58" fmla="*/ 118 w 415"/>
                <a:gd name="T59" fmla="*/ 7 h 596"/>
                <a:gd name="T60" fmla="*/ 61 w 415"/>
                <a:gd name="T61" fmla="*/ 0 h 596"/>
                <a:gd name="T62" fmla="*/ 19 w 415"/>
                <a:gd name="T63" fmla="*/ 0 h 596"/>
                <a:gd name="T64" fmla="*/ 0 w 415"/>
                <a:gd name="T65" fmla="*/ 11 h 596"/>
                <a:gd name="T66" fmla="*/ 46 w 415"/>
                <a:gd name="T67" fmla="*/ 30 h 596"/>
                <a:gd name="T68" fmla="*/ 95 w 415"/>
                <a:gd name="T69" fmla="*/ 45 h 596"/>
                <a:gd name="T70" fmla="*/ 148 w 415"/>
                <a:gd name="T71" fmla="*/ 61 h 596"/>
                <a:gd name="T72" fmla="*/ 198 w 415"/>
                <a:gd name="T73" fmla="*/ 76 h 596"/>
                <a:gd name="T74" fmla="*/ 247 w 415"/>
                <a:gd name="T75" fmla="*/ 95 h 596"/>
                <a:gd name="T76" fmla="*/ 289 w 415"/>
                <a:gd name="T77" fmla="*/ 121 h 596"/>
                <a:gd name="T78" fmla="*/ 323 w 415"/>
                <a:gd name="T79" fmla="*/ 152 h 596"/>
                <a:gd name="T80" fmla="*/ 350 w 415"/>
                <a:gd name="T81" fmla="*/ 193 h 5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596"/>
                <a:gd name="T125" fmla="*/ 415 w 415"/>
                <a:gd name="T126" fmla="*/ 596 h 5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596">
                  <a:moveTo>
                    <a:pt x="350" y="193"/>
                  </a:moveTo>
                  <a:lnTo>
                    <a:pt x="365" y="254"/>
                  </a:lnTo>
                  <a:lnTo>
                    <a:pt x="361" y="311"/>
                  </a:lnTo>
                  <a:lnTo>
                    <a:pt x="335" y="357"/>
                  </a:lnTo>
                  <a:lnTo>
                    <a:pt x="297" y="399"/>
                  </a:lnTo>
                  <a:lnTo>
                    <a:pt x="251" y="436"/>
                  </a:lnTo>
                  <a:lnTo>
                    <a:pt x="198" y="474"/>
                  </a:lnTo>
                  <a:lnTo>
                    <a:pt x="145" y="509"/>
                  </a:lnTo>
                  <a:lnTo>
                    <a:pt x="99" y="543"/>
                  </a:lnTo>
                  <a:lnTo>
                    <a:pt x="91" y="554"/>
                  </a:lnTo>
                  <a:lnTo>
                    <a:pt x="88" y="562"/>
                  </a:lnTo>
                  <a:lnTo>
                    <a:pt x="88" y="573"/>
                  </a:lnTo>
                  <a:lnTo>
                    <a:pt x="91" y="585"/>
                  </a:lnTo>
                  <a:lnTo>
                    <a:pt x="103" y="592"/>
                  </a:lnTo>
                  <a:lnTo>
                    <a:pt x="114" y="596"/>
                  </a:lnTo>
                  <a:lnTo>
                    <a:pt x="122" y="596"/>
                  </a:lnTo>
                  <a:lnTo>
                    <a:pt x="133" y="592"/>
                  </a:lnTo>
                  <a:lnTo>
                    <a:pt x="194" y="558"/>
                  </a:lnTo>
                  <a:lnTo>
                    <a:pt x="251" y="520"/>
                  </a:lnTo>
                  <a:lnTo>
                    <a:pt x="304" y="478"/>
                  </a:lnTo>
                  <a:lnTo>
                    <a:pt x="354" y="429"/>
                  </a:lnTo>
                  <a:lnTo>
                    <a:pt x="388" y="376"/>
                  </a:lnTo>
                  <a:lnTo>
                    <a:pt x="411" y="315"/>
                  </a:lnTo>
                  <a:lnTo>
                    <a:pt x="415" y="250"/>
                  </a:lnTo>
                  <a:lnTo>
                    <a:pt x="399" y="182"/>
                  </a:lnTo>
                  <a:lnTo>
                    <a:pt x="365" y="129"/>
                  </a:lnTo>
                  <a:lnTo>
                    <a:pt x="316" y="83"/>
                  </a:lnTo>
                  <a:lnTo>
                    <a:pt x="255" y="49"/>
                  </a:lnTo>
                  <a:lnTo>
                    <a:pt x="186" y="23"/>
                  </a:lnTo>
                  <a:lnTo>
                    <a:pt x="118" y="7"/>
                  </a:lnTo>
                  <a:lnTo>
                    <a:pt x="61" y="0"/>
                  </a:lnTo>
                  <a:lnTo>
                    <a:pt x="19" y="0"/>
                  </a:lnTo>
                  <a:lnTo>
                    <a:pt x="0" y="11"/>
                  </a:lnTo>
                  <a:lnTo>
                    <a:pt x="46" y="30"/>
                  </a:lnTo>
                  <a:lnTo>
                    <a:pt x="95" y="45"/>
                  </a:lnTo>
                  <a:lnTo>
                    <a:pt x="148" y="61"/>
                  </a:lnTo>
                  <a:lnTo>
                    <a:pt x="198" y="76"/>
                  </a:lnTo>
                  <a:lnTo>
                    <a:pt x="247" y="95"/>
                  </a:lnTo>
                  <a:lnTo>
                    <a:pt x="289" y="121"/>
                  </a:lnTo>
                  <a:lnTo>
                    <a:pt x="323" y="152"/>
                  </a:lnTo>
                  <a:lnTo>
                    <a:pt x="350" y="193"/>
                  </a:lnTo>
                  <a:close/>
                </a:path>
              </a:pathLst>
            </a:custGeom>
            <a:solidFill>
              <a:srgbClr val="C9E8FF"/>
            </a:solidFill>
            <a:ln w="9525">
              <a:noFill/>
              <a:round/>
              <a:headEnd/>
              <a:tailEnd/>
            </a:ln>
          </p:spPr>
          <p:txBody>
            <a:bodyPr/>
            <a:lstStyle/>
            <a:p>
              <a:endParaRPr lang="en-US"/>
            </a:p>
          </p:txBody>
        </p:sp>
        <p:sp>
          <p:nvSpPr>
            <p:cNvPr id="2411" name="Freeform 2381"/>
            <p:cNvSpPr>
              <a:spLocks noChangeAspect="1"/>
            </p:cNvSpPr>
            <p:nvPr/>
          </p:nvSpPr>
          <p:spPr bwMode="auto">
            <a:xfrm>
              <a:off x="851" y="16416"/>
              <a:ext cx="1045" cy="1250"/>
            </a:xfrm>
            <a:custGeom>
              <a:avLst/>
              <a:gdLst>
                <a:gd name="T0" fmla="*/ 327 w 1045"/>
                <a:gd name="T1" fmla="*/ 232 h 1250"/>
                <a:gd name="T2" fmla="*/ 175 w 1045"/>
                <a:gd name="T3" fmla="*/ 380 h 1250"/>
                <a:gd name="T4" fmla="*/ 57 w 1045"/>
                <a:gd name="T5" fmla="*/ 551 h 1250"/>
                <a:gd name="T6" fmla="*/ 0 w 1045"/>
                <a:gd name="T7" fmla="*/ 748 h 1250"/>
                <a:gd name="T8" fmla="*/ 11 w 1045"/>
                <a:gd name="T9" fmla="*/ 881 h 1250"/>
                <a:gd name="T10" fmla="*/ 30 w 1045"/>
                <a:gd name="T11" fmla="*/ 934 h 1250"/>
                <a:gd name="T12" fmla="*/ 64 w 1045"/>
                <a:gd name="T13" fmla="*/ 984 h 1250"/>
                <a:gd name="T14" fmla="*/ 106 w 1045"/>
                <a:gd name="T15" fmla="*/ 1026 h 1250"/>
                <a:gd name="T16" fmla="*/ 182 w 1045"/>
                <a:gd name="T17" fmla="*/ 1071 h 1250"/>
                <a:gd name="T18" fmla="*/ 281 w 1045"/>
                <a:gd name="T19" fmla="*/ 1120 h 1250"/>
                <a:gd name="T20" fmla="*/ 388 w 1045"/>
                <a:gd name="T21" fmla="*/ 1158 h 1250"/>
                <a:gd name="T22" fmla="*/ 494 w 1045"/>
                <a:gd name="T23" fmla="*/ 1189 h 1250"/>
                <a:gd name="T24" fmla="*/ 604 w 1045"/>
                <a:gd name="T25" fmla="*/ 1212 h 1250"/>
                <a:gd name="T26" fmla="*/ 715 w 1045"/>
                <a:gd name="T27" fmla="*/ 1227 h 1250"/>
                <a:gd name="T28" fmla="*/ 825 w 1045"/>
                <a:gd name="T29" fmla="*/ 1238 h 1250"/>
                <a:gd name="T30" fmla="*/ 939 w 1045"/>
                <a:gd name="T31" fmla="*/ 1246 h 1250"/>
                <a:gd name="T32" fmla="*/ 1011 w 1045"/>
                <a:gd name="T33" fmla="*/ 1250 h 1250"/>
                <a:gd name="T34" fmla="*/ 1038 w 1045"/>
                <a:gd name="T35" fmla="*/ 1227 h 1250"/>
                <a:gd name="T36" fmla="*/ 1045 w 1045"/>
                <a:gd name="T37" fmla="*/ 1193 h 1250"/>
                <a:gd name="T38" fmla="*/ 1022 w 1045"/>
                <a:gd name="T39" fmla="*/ 1166 h 1250"/>
                <a:gd name="T40" fmla="*/ 954 w 1045"/>
                <a:gd name="T41" fmla="*/ 1147 h 1250"/>
                <a:gd name="T42" fmla="*/ 855 w 1045"/>
                <a:gd name="T43" fmla="*/ 1128 h 1250"/>
                <a:gd name="T44" fmla="*/ 753 w 1045"/>
                <a:gd name="T45" fmla="*/ 1113 h 1250"/>
                <a:gd name="T46" fmla="*/ 650 w 1045"/>
                <a:gd name="T47" fmla="*/ 1098 h 1250"/>
                <a:gd name="T48" fmla="*/ 551 w 1045"/>
                <a:gd name="T49" fmla="*/ 1079 h 1250"/>
                <a:gd name="T50" fmla="*/ 452 w 1045"/>
                <a:gd name="T51" fmla="*/ 1052 h 1250"/>
                <a:gd name="T52" fmla="*/ 357 w 1045"/>
                <a:gd name="T53" fmla="*/ 1022 h 1250"/>
                <a:gd name="T54" fmla="*/ 262 w 1045"/>
                <a:gd name="T55" fmla="*/ 984 h 1250"/>
                <a:gd name="T56" fmla="*/ 178 w 1045"/>
                <a:gd name="T57" fmla="*/ 931 h 1250"/>
                <a:gd name="T58" fmla="*/ 125 w 1045"/>
                <a:gd name="T59" fmla="*/ 858 h 1250"/>
                <a:gd name="T60" fmla="*/ 110 w 1045"/>
                <a:gd name="T61" fmla="*/ 767 h 1250"/>
                <a:gd name="T62" fmla="*/ 125 w 1045"/>
                <a:gd name="T63" fmla="*/ 661 h 1250"/>
                <a:gd name="T64" fmla="*/ 167 w 1045"/>
                <a:gd name="T65" fmla="*/ 562 h 1250"/>
                <a:gd name="T66" fmla="*/ 232 w 1045"/>
                <a:gd name="T67" fmla="*/ 456 h 1250"/>
                <a:gd name="T68" fmla="*/ 308 w 1045"/>
                <a:gd name="T69" fmla="*/ 365 h 1250"/>
                <a:gd name="T70" fmla="*/ 399 w 1045"/>
                <a:gd name="T71" fmla="*/ 274 h 1250"/>
                <a:gd name="T72" fmla="*/ 498 w 1045"/>
                <a:gd name="T73" fmla="*/ 190 h 1250"/>
                <a:gd name="T74" fmla="*/ 635 w 1045"/>
                <a:gd name="T75" fmla="*/ 126 h 1250"/>
                <a:gd name="T76" fmla="*/ 772 w 1045"/>
                <a:gd name="T77" fmla="*/ 69 h 1250"/>
                <a:gd name="T78" fmla="*/ 859 w 1045"/>
                <a:gd name="T79" fmla="*/ 23 h 1250"/>
                <a:gd name="T80" fmla="*/ 832 w 1045"/>
                <a:gd name="T81" fmla="*/ 0 h 1250"/>
                <a:gd name="T82" fmla="*/ 718 w 1045"/>
                <a:gd name="T83" fmla="*/ 15 h 1250"/>
                <a:gd name="T84" fmla="*/ 585 w 1045"/>
                <a:gd name="T85" fmla="*/ 61 h 1250"/>
                <a:gd name="T86" fmla="*/ 460 w 1045"/>
                <a:gd name="T87" fmla="*/ 126 h 125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5"/>
                <a:gd name="T133" fmla="*/ 0 h 1250"/>
                <a:gd name="T134" fmla="*/ 1045 w 1045"/>
                <a:gd name="T135" fmla="*/ 1250 h 125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5" h="1250">
                  <a:moveTo>
                    <a:pt x="407" y="164"/>
                  </a:moveTo>
                  <a:lnTo>
                    <a:pt x="327" y="232"/>
                  </a:lnTo>
                  <a:lnTo>
                    <a:pt x="247" y="300"/>
                  </a:lnTo>
                  <a:lnTo>
                    <a:pt x="175" y="380"/>
                  </a:lnTo>
                  <a:lnTo>
                    <a:pt x="110" y="464"/>
                  </a:lnTo>
                  <a:lnTo>
                    <a:pt x="57" y="551"/>
                  </a:lnTo>
                  <a:lnTo>
                    <a:pt x="19" y="646"/>
                  </a:lnTo>
                  <a:lnTo>
                    <a:pt x="0" y="748"/>
                  </a:lnTo>
                  <a:lnTo>
                    <a:pt x="4" y="855"/>
                  </a:lnTo>
                  <a:lnTo>
                    <a:pt x="11" y="881"/>
                  </a:lnTo>
                  <a:lnTo>
                    <a:pt x="19" y="912"/>
                  </a:lnTo>
                  <a:lnTo>
                    <a:pt x="30" y="934"/>
                  </a:lnTo>
                  <a:lnTo>
                    <a:pt x="45" y="961"/>
                  </a:lnTo>
                  <a:lnTo>
                    <a:pt x="64" y="984"/>
                  </a:lnTo>
                  <a:lnTo>
                    <a:pt x="87" y="1007"/>
                  </a:lnTo>
                  <a:lnTo>
                    <a:pt x="106" y="1026"/>
                  </a:lnTo>
                  <a:lnTo>
                    <a:pt x="133" y="1041"/>
                  </a:lnTo>
                  <a:lnTo>
                    <a:pt x="182" y="1071"/>
                  </a:lnTo>
                  <a:lnTo>
                    <a:pt x="232" y="1098"/>
                  </a:lnTo>
                  <a:lnTo>
                    <a:pt x="281" y="1120"/>
                  </a:lnTo>
                  <a:lnTo>
                    <a:pt x="334" y="1139"/>
                  </a:lnTo>
                  <a:lnTo>
                    <a:pt x="388" y="1158"/>
                  </a:lnTo>
                  <a:lnTo>
                    <a:pt x="441" y="1174"/>
                  </a:lnTo>
                  <a:lnTo>
                    <a:pt x="494" y="1189"/>
                  </a:lnTo>
                  <a:lnTo>
                    <a:pt x="547" y="1200"/>
                  </a:lnTo>
                  <a:lnTo>
                    <a:pt x="604" y="1212"/>
                  </a:lnTo>
                  <a:lnTo>
                    <a:pt x="657" y="1219"/>
                  </a:lnTo>
                  <a:lnTo>
                    <a:pt x="715" y="1227"/>
                  </a:lnTo>
                  <a:lnTo>
                    <a:pt x="772" y="1234"/>
                  </a:lnTo>
                  <a:lnTo>
                    <a:pt x="825" y="1238"/>
                  </a:lnTo>
                  <a:lnTo>
                    <a:pt x="882" y="1242"/>
                  </a:lnTo>
                  <a:lnTo>
                    <a:pt x="939" y="1246"/>
                  </a:lnTo>
                  <a:lnTo>
                    <a:pt x="992" y="1250"/>
                  </a:lnTo>
                  <a:lnTo>
                    <a:pt x="1011" y="1250"/>
                  </a:lnTo>
                  <a:lnTo>
                    <a:pt x="1026" y="1242"/>
                  </a:lnTo>
                  <a:lnTo>
                    <a:pt x="1038" y="1227"/>
                  </a:lnTo>
                  <a:lnTo>
                    <a:pt x="1045" y="1212"/>
                  </a:lnTo>
                  <a:lnTo>
                    <a:pt x="1045" y="1193"/>
                  </a:lnTo>
                  <a:lnTo>
                    <a:pt x="1038" y="1177"/>
                  </a:lnTo>
                  <a:lnTo>
                    <a:pt x="1022" y="1166"/>
                  </a:lnTo>
                  <a:lnTo>
                    <a:pt x="1003" y="1158"/>
                  </a:lnTo>
                  <a:lnTo>
                    <a:pt x="954" y="1147"/>
                  </a:lnTo>
                  <a:lnTo>
                    <a:pt x="905" y="1139"/>
                  </a:lnTo>
                  <a:lnTo>
                    <a:pt x="855" y="1128"/>
                  </a:lnTo>
                  <a:lnTo>
                    <a:pt x="802" y="1120"/>
                  </a:lnTo>
                  <a:lnTo>
                    <a:pt x="753" y="1113"/>
                  </a:lnTo>
                  <a:lnTo>
                    <a:pt x="703" y="1105"/>
                  </a:lnTo>
                  <a:lnTo>
                    <a:pt x="650" y="1098"/>
                  </a:lnTo>
                  <a:lnTo>
                    <a:pt x="600" y="1086"/>
                  </a:lnTo>
                  <a:lnTo>
                    <a:pt x="551" y="1079"/>
                  </a:lnTo>
                  <a:lnTo>
                    <a:pt x="502" y="1067"/>
                  </a:lnTo>
                  <a:lnTo>
                    <a:pt x="452" y="1052"/>
                  </a:lnTo>
                  <a:lnTo>
                    <a:pt x="403" y="1041"/>
                  </a:lnTo>
                  <a:lnTo>
                    <a:pt x="357" y="1022"/>
                  </a:lnTo>
                  <a:lnTo>
                    <a:pt x="308" y="1003"/>
                  </a:lnTo>
                  <a:lnTo>
                    <a:pt x="262" y="984"/>
                  </a:lnTo>
                  <a:lnTo>
                    <a:pt x="216" y="957"/>
                  </a:lnTo>
                  <a:lnTo>
                    <a:pt x="178" y="931"/>
                  </a:lnTo>
                  <a:lnTo>
                    <a:pt x="148" y="896"/>
                  </a:lnTo>
                  <a:lnTo>
                    <a:pt x="125" y="858"/>
                  </a:lnTo>
                  <a:lnTo>
                    <a:pt x="114" y="813"/>
                  </a:lnTo>
                  <a:lnTo>
                    <a:pt x="110" y="767"/>
                  </a:lnTo>
                  <a:lnTo>
                    <a:pt x="114" y="714"/>
                  </a:lnTo>
                  <a:lnTo>
                    <a:pt x="125" y="661"/>
                  </a:lnTo>
                  <a:lnTo>
                    <a:pt x="140" y="619"/>
                  </a:lnTo>
                  <a:lnTo>
                    <a:pt x="167" y="562"/>
                  </a:lnTo>
                  <a:lnTo>
                    <a:pt x="197" y="505"/>
                  </a:lnTo>
                  <a:lnTo>
                    <a:pt x="232" y="456"/>
                  </a:lnTo>
                  <a:lnTo>
                    <a:pt x="270" y="410"/>
                  </a:lnTo>
                  <a:lnTo>
                    <a:pt x="308" y="365"/>
                  </a:lnTo>
                  <a:lnTo>
                    <a:pt x="350" y="319"/>
                  </a:lnTo>
                  <a:lnTo>
                    <a:pt x="399" y="274"/>
                  </a:lnTo>
                  <a:lnTo>
                    <a:pt x="448" y="228"/>
                  </a:lnTo>
                  <a:lnTo>
                    <a:pt x="498" y="190"/>
                  </a:lnTo>
                  <a:lnTo>
                    <a:pt x="562" y="156"/>
                  </a:lnTo>
                  <a:lnTo>
                    <a:pt x="635" y="126"/>
                  </a:lnTo>
                  <a:lnTo>
                    <a:pt x="707" y="95"/>
                  </a:lnTo>
                  <a:lnTo>
                    <a:pt x="772" y="69"/>
                  </a:lnTo>
                  <a:lnTo>
                    <a:pt x="825" y="46"/>
                  </a:lnTo>
                  <a:lnTo>
                    <a:pt x="859" y="23"/>
                  </a:lnTo>
                  <a:lnTo>
                    <a:pt x="870" y="8"/>
                  </a:lnTo>
                  <a:lnTo>
                    <a:pt x="832" y="0"/>
                  </a:lnTo>
                  <a:lnTo>
                    <a:pt x="779" y="4"/>
                  </a:lnTo>
                  <a:lnTo>
                    <a:pt x="718" y="15"/>
                  </a:lnTo>
                  <a:lnTo>
                    <a:pt x="654" y="34"/>
                  </a:lnTo>
                  <a:lnTo>
                    <a:pt x="585" y="61"/>
                  </a:lnTo>
                  <a:lnTo>
                    <a:pt x="521" y="91"/>
                  </a:lnTo>
                  <a:lnTo>
                    <a:pt x="460" y="126"/>
                  </a:lnTo>
                  <a:lnTo>
                    <a:pt x="407" y="164"/>
                  </a:lnTo>
                  <a:close/>
                </a:path>
              </a:pathLst>
            </a:custGeom>
            <a:solidFill>
              <a:srgbClr val="C9E8FF"/>
            </a:solidFill>
            <a:ln w="9525">
              <a:noFill/>
              <a:round/>
              <a:headEnd/>
              <a:tailEnd/>
            </a:ln>
          </p:spPr>
          <p:txBody>
            <a:bodyPr/>
            <a:lstStyle/>
            <a:p>
              <a:endParaRPr lang="en-US"/>
            </a:p>
          </p:txBody>
        </p:sp>
        <p:sp>
          <p:nvSpPr>
            <p:cNvPr id="2412" name="Freeform 2382"/>
            <p:cNvSpPr>
              <a:spLocks noChangeAspect="1"/>
            </p:cNvSpPr>
            <p:nvPr/>
          </p:nvSpPr>
          <p:spPr bwMode="auto">
            <a:xfrm>
              <a:off x="2322" y="16375"/>
              <a:ext cx="916" cy="831"/>
            </a:xfrm>
            <a:custGeom>
              <a:avLst/>
              <a:gdLst>
                <a:gd name="T0" fmla="*/ 761 w 916"/>
                <a:gd name="T1" fmla="*/ 254 h 831"/>
                <a:gd name="T2" fmla="*/ 802 w 916"/>
                <a:gd name="T3" fmla="*/ 300 h 831"/>
                <a:gd name="T4" fmla="*/ 829 w 916"/>
                <a:gd name="T5" fmla="*/ 353 h 831"/>
                <a:gd name="T6" fmla="*/ 840 w 916"/>
                <a:gd name="T7" fmla="*/ 410 h 831"/>
                <a:gd name="T8" fmla="*/ 840 w 916"/>
                <a:gd name="T9" fmla="*/ 470 h 831"/>
                <a:gd name="T10" fmla="*/ 833 w 916"/>
                <a:gd name="T11" fmla="*/ 520 h 831"/>
                <a:gd name="T12" fmla="*/ 818 w 916"/>
                <a:gd name="T13" fmla="*/ 562 h 831"/>
                <a:gd name="T14" fmla="*/ 791 w 916"/>
                <a:gd name="T15" fmla="*/ 603 h 831"/>
                <a:gd name="T16" fmla="*/ 764 w 916"/>
                <a:gd name="T17" fmla="*/ 637 h 831"/>
                <a:gd name="T18" fmla="*/ 730 w 916"/>
                <a:gd name="T19" fmla="*/ 675 h 831"/>
                <a:gd name="T20" fmla="*/ 696 w 916"/>
                <a:gd name="T21" fmla="*/ 706 h 831"/>
                <a:gd name="T22" fmla="*/ 662 w 916"/>
                <a:gd name="T23" fmla="*/ 740 h 831"/>
                <a:gd name="T24" fmla="*/ 627 w 916"/>
                <a:gd name="T25" fmla="*/ 774 h 831"/>
                <a:gd name="T26" fmla="*/ 620 w 916"/>
                <a:gd name="T27" fmla="*/ 786 h 831"/>
                <a:gd name="T28" fmla="*/ 620 w 916"/>
                <a:gd name="T29" fmla="*/ 797 h 831"/>
                <a:gd name="T30" fmla="*/ 620 w 916"/>
                <a:gd name="T31" fmla="*/ 808 h 831"/>
                <a:gd name="T32" fmla="*/ 627 w 916"/>
                <a:gd name="T33" fmla="*/ 820 h 831"/>
                <a:gd name="T34" fmla="*/ 639 w 916"/>
                <a:gd name="T35" fmla="*/ 827 h 831"/>
                <a:gd name="T36" fmla="*/ 654 w 916"/>
                <a:gd name="T37" fmla="*/ 831 h 831"/>
                <a:gd name="T38" fmla="*/ 666 w 916"/>
                <a:gd name="T39" fmla="*/ 827 h 831"/>
                <a:gd name="T40" fmla="*/ 677 w 916"/>
                <a:gd name="T41" fmla="*/ 820 h 831"/>
                <a:gd name="T42" fmla="*/ 753 w 916"/>
                <a:gd name="T43" fmla="*/ 770 h 831"/>
                <a:gd name="T44" fmla="*/ 818 w 916"/>
                <a:gd name="T45" fmla="*/ 706 h 831"/>
                <a:gd name="T46" fmla="*/ 867 w 916"/>
                <a:gd name="T47" fmla="*/ 634 h 831"/>
                <a:gd name="T48" fmla="*/ 901 w 916"/>
                <a:gd name="T49" fmla="*/ 550 h 831"/>
                <a:gd name="T50" fmla="*/ 916 w 916"/>
                <a:gd name="T51" fmla="*/ 467 h 831"/>
                <a:gd name="T52" fmla="*/ 909 w 916"/>
                <a:gd name="T53" fmla="*/ 379 h 831"/>
                <a:gd name="T54" fmla="*/ 878 w 916"/>
                <a:gd name="T55" fmla="*/ 300 h 831"/>
                <a:gd name="T56" fmla="*/ 818 w 916"/>
                <a:gd name="T57" fmla="*/ 227 h 831"/>
                <a:gd name="T58" fmla="*/ 772 w 916"/>
                <a:gd name="T59" fmla="*/ 189 h 831"/>
                <a:gd name="T60" fmla="*/ 719 w 916"/>
                <a:gd name="T61" fmla="*/ 159 h 831"/>
                <a:gd name="T62" fmla="*/ 662 w 916"/>
                <a:gd name="T63" fmla="*/ 129 h 831"/>
                <a:gd name="T64" fmla="*/ 597 w 916"/>
                <a:gd name="T65" fmla="*/ 102 h 831"/>
                <a:gd name="T66" fmla="*/ 532 w 916"/>
                <a:gd name="T67" fmla="*/ 75 h 831"/>
                <a:gd name="T68" fmla="*/ 468 w 916"/>
                <a:gd name="T69" fmla="*/ 56 h 831"/>
                <a:gd name="T70" fmla="*/ 399 w 916"/>
                <a:gd name="T71" fmla="*/ 41 h 831"/>
                <a:gd name="T72" fmla="*/ 335 w 916"/>
                <a:gd name="T73" fmla="*/ 26 h 831"/>
                <a:gd name="T74" fmla="*/ 270 w 916"/>
                <a:gd name="T75" fmla="*/ 15 h 831"/>
                <a:gd name="T76" fmla="*/ 213 w 916"/>
                <a:gd name="T77" fmla="*/ 7 h 831"/>
                <a:gd name="T78" fmla="*/ 156 w 916"/>
                <a:gd name="T79" fmla="*/ 0 h 831"/>
                <a:gd name="T80" fmla="*/ 110 w 916"/>
                <a:gd name="T81" fmla="*/ 0 h 831"/>
                <a:gd name="T82" fmla="*/ 69 w 916"/>
                <a:gd name="T83" fmla="*/ 0 h 831"/>
                <a:gd name="T84" fmla="*/ 34 w 916"/>
                <a:gd name="T85" fmla="*/ 0 h 831"/>
                <a:gd name="T86" fmla="*/ 12 w 916"/>
                <a:gd name="T87" fmla="*/ 7 h 831"/>
                <a:gd name="T88" fmla="*/ 0 w 916"/>
                <a:gd name="T89" fmla="*/ 15 h 831"/>
                <a:gd name="T90" fmla="*/ 38 w 916"/>
                <a:gd name="T91" fmla="*/ 22 h 831"/>
                <a:gd name="T92" fmla="*/ 76 w 916"/>
                <a:gd name="T93" fmla="*/ 26 h 831"/>
                <a:gd name="T94" fmla="*/ 122 w 916"/>
                <a:gd name="T95" fmla="*/ 34 h 831"/>
                <a:gd name="T96" fmla="*/ 167 w 916"/>
                <a:gd name="T97" fmla="*/ 41 h 831"/>
                <a:gd name="T98" fmla="*/ 213 w 916"/>
                <a:gd name="T99" fmla="*/ 53 h 831"/>
                <a:gd name="T100" fmla="*/ 266 w 916"/>
                <a:gd name="T101" fmla="*/ 60 h 831"/>
                <a:gd name="T102" fmla="*/ 316 w 916"/>
                <a:gd name="T103" fmla="*/ 72 h 831"/>
                <a:gd name="T104" fmla="*/ 369 w 916"/>
                <a:gd name="T105" fmla="*/ 83 h 831"/>
                <a:gd name="T106" fmla="*/ 418 w 916"/>
                <a:gd name="T107" fmla="*/ 98 h 831"/>
                <a:gd name="T108" fmla="*/ 472 w 916"/>
                <a:gd name="T109" fmla="*/ 113 h 831"/>
                <a:gd name="T110" fmla="*/ 525 w 916"/>
                <a:gd name="T111" fmla="*/ 129 h 831"/>
                <a:gd name="T112" fmla="*/ 574 w 916"/>
                <a:gd name="T113" fmla="*/ 148 h 831"/>
                <a:gd name="T114" fmla="*/ 624 w 916"/>
                <a:gd name="T115" fmla="*/ 170 h 831"/>
                <a:gd name="T116" fmla="*/ 673 w 916"/>
                <a:gd name="T117" fmla="*/ 197 h 831"/>
                <a:gd name="T118" fmla="*/ 719 w 916"/>
                <a:gd name="T119" fmla="*/ 224 h 831"/>
                <a:gd name="T120" fmla="*/ 761 w 916"/>
                <a:gd name="T121" fmla="*/ 254 h 83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6"/>
                <a:gd name="T184" fmla="*/ 0 h 831"/>
                <a:gd name="T185" fmla="*/ 916 w 916"/>
                <a:gd name="T186" fmla="*/ 831 h 83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6" h="831">
                  <a:moveTo>
                    <a:pt x="761" y="254"/>
                  </a:moveTo>
                  <a:lnTo>
                    <a:pt x="802" y="300"/>
                  </a:lnTo>
                  <a:lnTo>
                    <a:pt x="829" y="353"/>
                  </a:lnTo>
                  <a:lnTo>
                    <a:pt x="840" y="410"/>
                  </a:lnTo>
                  <a:lnTo>
                    <a:pt x="840" y="470"/>
                  </a:lnTo>
                  <a:lnTo>
                    <a:pt x="833" y="520"/>
                  </a:lnTo>
                  <a:lnTo>
                    <a:pt x="818" y="562"/>
                  </a:lnTo>
                  <a:lnTo>
                    <a:pt x="791" y="603"/>
                  </a:lnTo>
                  <a:lnTo>
                    <a:pt x="764" y="637"/>
                  </a:lnTo>
                  <a:lnTo>
                    <a:pt x="730" y="675"/>
                  </a:lnTo>
                  <a:lnTo>
                    <a:pt x="696" y="706"/>
                  </a:lnTo>
                  <a:lnTo>
                    <a:pt x="662" y="740"/>
                  </a:lnTo>
                  <a:lnTo>
                    <a:pt x="627" y="774"/>
                  </a:lnTo>
                  <a:lnTo>
                    <a:pt x="620" y="786"/>
                  </a:lnTo>
                  <a:lnTo>
                    <a:pt x="620" y="797"/>
                  </a:lnTo>
                  <a:lnTo>
                    <a:pt x="620" y="808"/>
                  </a:lnTo>
                  <a:lnTo>
                    <a:pt x="627" y="820"/>
                  </a:lnTo>
                  <a:lnTo>
                    <a:pt x="639" y="827"/>
                  </a:lnTo>
                  <a:lnTo>
                    <a:pt x="654" y="831"/>
                  </a:lnTo>
                  <a:lnTo>
                    <a:pt x="666" y="827"/>
                  </a:lnTo>
                  <a:lnTo>
                    <a:pt x="677" y="820"/>
                  </a:lnTo>
                  <a:lnTo>
                    <a:pt x="753" y="770"/>
                  </a:lnTo>
                  <a:lnTo>
                    <a:pt x="818" y="706"/>
                  </a:lnTo>
                  <a:lnTo>
                    <a:pt x="867" y="634"/>
                  </a:lnTo>
                  <a:lnTo>
                    <a:pt x="901" y="550"/>
                  </a:lnTo>
                  <a:lnTo>
                    <a:pt x="916" y="467"/>
                  </a:lnTo>
                  <a:lnTo>
                    <a:pt x="909" y="379"/>
                  </a:lnTo>
                  <a:lnTo>
                    <a:pt x="878" y="300"/>
                  </a:lnTo>
                  <a:lnTo>
                    <a:pt x="818" y="227"/>
                  </a:lnTo>
                  <a:lnTo>
                    <a:pt x="772" y="189"/>
                  </a:lnTo>
                  <a:lnTo>
                    <a:pt x="719" y="159"/>
                  </a:lnTo>
                  <a:lnTo>
                    <a:pt x="662" y="129"/>
                  </a:lnTo>
                  <a:lnTo>
                    <a:pt x="597" y="102"/>
                  </a:lnTo>
                  <a:lnTo>
                    <a:pt x="532" y="75"/>
                  </a:lnTo>
                  <a:lnTo>
                    <a:pt x="468" y="56"/>
                  </a:lnTo>
                  <a:lnTo>
                    <a:pt x="399" y="41"/>
                  </a:lnTo>
                  <a:lnTo>
                    <a:pt x="335" y="26"/>
                  </a:lnTo>
                  <a:lnTo>
                    <a:pt x="270" y="15"/>
                  </a:lnTo>
                  <a:lnTo>
                    <a:pt x="213" y="7"/>
                  </a:lnTo>
                  <a:lnTo>
                    <a:pt x="156" y="0"/>
                  </a:lnTo>
                  <a:lnTo>
                    <a:pt x="110" y="0"/>
                  </a:lnTo>
                  <a:lnTo>
                    <a:pt x="69" y="0"/>
                  </a:lnTo>
                  <a:lnTo>
                    <a:pt x="34" y="0"/>
                  </a:lnTo>
                  <a:lnTo>
                    <a:pt x="12" y="7"/>
                  </a:lnTo>
                  <a:lnTo>
                    <a:pt x="0" y="15"/>
                  </a:lnTo>
                  <a:lnTo>
                    <a:pt x="38" y="22"/>
                  </a:lnTo>
                  <a:lnTo>
                    <a:pt x="76" y="26"/>
                  </a:lnTo>
                  <a:lnTo>
                    <a:pt x="122" y="34"/>
                  </a:lnTo>
                  <a:lnTo>
                    <a:pt x="167" y="41"/>
                  </a:lnTo>
                  <a:lnTo>
                    <a:pt x="213" y="53"/>
                  </a:lnTo>
                  <a:lnTo>
                    <a:pt x="266" y="60"/>
                  </a:lnTo>
                  <a:lnTo>
                    <a:pt x="316" y="72"/>
                  </a:lnTo>
                  <a:lnTo>
                    <a:pt x="369" y="83"/>
                  </a:lnTo>
                  <a:lnTo>
                    <a:pt x="418" y="98"/>
                  </a:lnTo>
                  <a:lnTo>
                    <a:pt x="472" y="113"/>
                  </a:lnTo>
                  <a:lnTo>
                    <a:pt x="525" y="129"/>
                  </a:lnTo>
                  <a:lnTo>
                    <a:pt x="574" y="148"/>
                  </a:lnTo>
                  <a:lnTo>
                    <a:pt x="624" y="170"/>
                  </a:lnTo>
                  <a:lnTo>
                    <a:pt x="673" y="197"/>
                  </a:lnTo>
                  <a:lnTo>
                    <a:pt x="719" y="224"/>
                  </a:lnTo>
                  <a:lnTo>
                    <a:pt x="761" y="254"/>
                  </a:lnTo>
                  <a:close/>
                </a:path>
              </a:pathLst>
            </a:custGeom>
            <a:solidFill>
              <a:srgbClr val="C9E8FF"/>
            </a:solidFill>
            <a:ln w="9525">
              <a:noFill/>
              <a:round/>
              <a:headEnd/>
              <a:tailEnd/>
            </a:ln>
          </p:spPr>
          <p:txBody>
            <a:bodyPr/>
            <a:lstStyle/>
            <a:p>
              <a:endParaRPr lang="en-US"/>
            </a:p>
          </p:txBody>
        </p:sp>
        <p:sp>
          <p:nvSpPr>
            <p:cNvPr id="2413" name="Freeform 2383"/>
            <p:cNvSpPr>
              <a:spLocks noChangeAspect="1"/>
            </p:cNvSpPr>
            <p:nvPr/>
          </p:nvSpPr>
          <p:spPr bwMode="auto">
            <a:xfrm>
              <a:off x="455" y="16758"/>
              <a:ext cx="373" cy="786"/>
            </a:xfrm>
            <a:custGeom>
              <a:avLst/>
              <a:gdLst>
                <a:gd name="T0" fmla="*/ 0 w 373"/>
                <a:gd name="T1" fmla="*/ 429 h 786"/>
                <a:gd name="T2" fmla="*/ 0 w 373"/>
                <a:gd name="T3" fmla="*/ 494 h 786"/>
                <a:gd name="T4" fmla="*/ 16 w 373"/>
                <a:gd name="T5" fmla="*/ 554 h 786"/>
                <a:gd name="T6" fmla="*/ 42 w 373"/>
                <a:gd name="T7" fmla="*/ 611 h 786"/>
                <a:gd name="T8" fmla="*/ 80 w 373"/>
                <a:gd name="T9" fmla="*/ 661 h 786"/>
                <a:gd name="T10" fmla="*/ 126 w 373"/>
                <a:gd name="T11" fmla="*/ 703 h 786"/>
                <a:gd name="T12" fmla="*/ 179 w 373"/>
                <a:gd name="T13" fmla="*/ 741 h 786"/>
                <a:gd name="T14" fmla="*/ 240 w 373"/>
                <a:gd name="T15" fmla="*/ 767 h 786"/>
                <a:gd name="T16" fmla="*/ 301 w 373"/>
                <a:gd name="T17" fmla="*/ 782 h 786"/>
                <a:gd name="T18" fmla="*/ 320 w 373"/>
                <a:gd name="T19" fmla="*/ 786 h 786"/>
                <a:gd name="T20" fmla="*/ 339 w 373"/>
                <a:gd name="T21" fmla="*/ 778 h 786"/>
                <a:gd name="T22" fmla="*/ 354 w 373"/>
                <a:gd name="T23" fmla="*/ 767 h 786"/>
                <a:gd name="T24" fmla="*/ 361 w 373"/>
                <a:gd name="T25" fmla="*/ 752 h 786"/>
                <a:gd name="T26" fmla="*/ 361 w 373"/>
                <a:gd name="T27" fmla="*/ 733 h 786"/>
                <a:gd name="T28" fmla="*/ 358 w 373"/>
                <a:gd name="T29" fmla="*/ 714 h 786"/>
                <a:gd name="T30" fmla="*/ 346 w 373"/>
                <a:gd name="T31" fmla="*/ 699 h 786"/>
                <a:gd name="T32" fmla="*/ 327 w 373"/>
                <a:gd name="T33" fmla="*/ 691 h 786"/>
                <a:gd name="T34" fmla="*/ 266 w 373"/>
                <a:gd name="T35" fmla="*/ 668 h 786"/>
                <a:gd name="T36" fmla="*/ 209 w 373"/>
                <a:gd name="T37" fmla="*/ 638 h 786"/>
                <a:gd name="T38" fmla="*/ 164 w 373"/>
                <a:gd name="T39" fmla="*/ 596 h 786"/>
                <a:gd name="T40" fmla="*/ 130 w 373"/>
                <a:gd name="T41" fmla="*/ 551 h 786"/>
                <a:gd name="T42" fmla="*/ 107 w 373"/>
                <a:gd name="T43" fmla="*/ 494 h 786"/>
                <a:gd name="T44" fmla="*/ 95 w 373"/>
                <a:gd name="T45" fmla="*/ 433 h 786"/>
                <a:gd name="T46" fmla="*/ 95 w 373"/>
                <a:gd name="T47" fmla="*/ 368 h 786"/>
                <a:gd name="T48" fmla="*/ 114 w 373"/>
                <a:gd name="T49" fmla="*/ 300 h 786"/>
                <a:gd name="T50" fmla="*/ 137 w 373"/>
                <a:gd name="T51" fmla="*/ 251 h 786"/>
                <a:gd name="T52" fmla="*/ 168 w 373"/>
                <a:gd name="T53" fmla="*/ 205 h 786"/>
                <a:gd name="T54" fmla="*/ 202 w 373"/>
                <a:gd name="T55" fmla="*/ 163 h 786"/>
                <a:gd name="T56" fmla="*/ 240 w 373"/>
                <a:gd name="T57" fmla="*/ 125 h 786"/>
                <a:gd name="T58" fmla="*/ 274 w 373"/>
                <a:gd name="T59" fmla="*/ 91 h 786"/>
                <a:gd name="T60" fmla="*/ 312 w 373"/>
                <a:gd name="T61" fmla="*/ 61 h 786"/>
                <a:gd name="T62" fmla="*/ 346 w 373"/>
                <a:gd name="T63" fmla="*/ 30 h 786"/>
                <a:gd name="T64" fmla="*/ 373 w 373"/>
                <a:gd name="T65" fmla="*/ 4 h 786"/>
                <a:gd name="T66" fmla="*/ 346 w 373"/>
                <a:gd name="T67" fmla="*/ 0 h 786"/>
                <a:gd name="T68" fmla="*/ 304 w 373"/>
                <a:gd name="T69" fmla="*/ 19 h 786"/>
                <a:gd name="T70" fmla="*/ 247 w 373"/>
                <a:gd name="T71" fmla="*/ 61 h 786"/>
                <a:gd name="T72" fmla="*/ 183 w 373"/>
                <a:gd name="T73" fmla="*/ 118 h 786"/>
                <a:gd name="T74" fmla="*/ 122 w 373"/>
                <a:gd name="T75" fmla="*/ 190 h 786"/>
                <a:gd name="T76" fmla="*/ 65 w 373"/>
                <a:gd name="T77" fmla="*/ 266 h 786"/>
                <a:gd name="T78" fmla="*/ 23 w 373"/>
                <a:gd name="T79" fmla="*/ 349 h 786"/>
                <a:gd name="T80" fmla="*/ 0 w 373"/>
                <a:gd name="T81" fmla="*/ 429 h 78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6"/>
                <a:gd name="T125" fmla="*/ 373 w 373"/>
                <a:gd name="T126" fmla="*/ 786 h 78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6">
                  <a:moveTo>
                    <a:pt x="0" y="429"/>
                  </a:moveTo>
                  <a:lnTo>
                    <a:pt x="0" y="494"/>
                  </a:lnTo>
                  <a:lnTo>
                    <a:pt x="16" y="554"/>
                  </a:lnTo>
                  <a:lnTo>
                    <a:pt x="42" y="611"/>
                  </a:lnTo>
                  <a:lnTo>
                    <a:pt x="80" y="661"/>
                  </a:lnTo>
                  <a:lnTo>
                    <a:pt x="126" y="703"/>
                  </a:lnTo>
                  <a:lnTo>
                    <a:pt x="179" y="741"/>
                  </a:lnTo>
                  <a:lnTo>
                    <a:pt x="240" y="767"/>
                  </a:lnTo>
                  <a:lnTo>
                    <a:pt x="301" y="782"/>
                  </a:lnTo>
                  <a:lnTo>
                    <a:pt x="320" y="786"/>
                  </a:lnTo>
                  <a:lnTo>
                    <a:pt x="339" y="778"/>
                  </a:lnTo>
                  <a:lnTo>
                    <a:pt x="354" y="767"/>
                  </a:lnTo>
                  <a:lnTo>
                    <a:pt x="361" y="752"/>
                  </a:lnTo>
                  <a:lnTo>
                    <a:pt x="361" y="733"/>
                  </a:lnTo>
                  <a:lnTo>
                    <a:pt x="358" y="714"/>
                  </a:lnTo>
                  <a:lnTo>
                    <a:pt x="346" y="699"/>
                  </a:lnTo>
                  <a:lnTo>
                    <a:pt x="327" y="691"/>
                  </a:lnTo>
                  <a:lnTo>
                    <a:pt x="266" y="668"/>
                  </a:lnTo>
                  <a:lnTo>
                    <a:pt x="209" y="638"/>
                  </a:lnTo>
                  <a:lnTo>
                    <a:pt x="164" y="596"/>
                  </a:lnTo>
                  <a:lnTo>
                    <a:pt x="130" y="551"/>
                  </a:lnTo>
                  <a:lnTo>
                    <a:pt x="107" y="494"/>
                  </a:lnTo>
                  <a:lnTo>
                    <a:pt x="95" y="433"/>
                  </a:lnTo>
                  <a:lnTo>
                    <a:pt x="95" y="368"/>
                  </a:lnTo>
                  <a:lnTo>
                    <a:pt x="114" y="300"/>
                  </a:lnTo>
                  <a:lnTo>
                    <a:pt x="137" y="251"/>
                  </a:lnTo>
                  <a:lnTo>
                    <a:pt x="168" y="205"/>
                  </a:lnTo>
                  <a:lnTo>
                    <a:pt x="202" y="163"/>
                  </a:lnTo>
                  <a:lnTo>
                    <a:pt x="240" y="125"/>
                  </a:lnTo>
                  <a:lnTo>
                    <a:pt x="274" y="91"/>
                  </a:lnTo>
                  <a:lnTo>
                    <a:pt x="312" y="61"/>
                  </a:lnTo>
                  <a:lnTo>
                    <a:pt x="346" y="30"/>
                  </a:lnTo>
                  <a:lnTo>
                    <a:pt x="373" y="4"/>
                  </a:lnTo>
                  <a:lnTo>
                    <a:pt x="346" y="0"/>
                  </a:lnTo>
                  <a:lnTo>
                    <a:pt x="304" y="19"/>
                  </a:lnTo>
                  <a:lnTo>
                    <a:pt x="247" y="61"/>
                  </a:lnTo>
                  <a:lnTo>
                    <a:pt x="183" y="118"/>
                  </a:lnTo>
                  <a:lnTo>
                    <a:pt x="122" y="190"/>
                  </a:lnTo>
                  <a:lnTo>
                    <a:pt x="65" y="266"/>
                  </a:lnTo>
                  <a:lnTo>
                    <a:pt x="23" y="349"/>
                  </a:lnTo>
                  <a:lnTo>
                    <a:pt x="0" y="429"/>
                  </a:lnTo>
                  <a:close/>
                </a:path>
              </a:pathLst>
            </a:custGeom>
            <a:solidFill>
              <a:srgbClr val="C9E8FF"/>
            </a:solidFill>
            <a:ln w="9525">
              <a:noFill/>
              <a:round/>
              <a:headEnd/>
              <a:tailEnd/>
            </a:ln>
          </p:spPr>
          <p:txBody>
            <a:bodyPr/>
            <a:lstStyle/>
            <a:p>
              <a:endParaRPr lang="en-US"/>
            </a:p>
          </p:txBody>
        </p:sp>
        <p:sp>
          <p:nvSpPr>
            <p:cNvPr id="2414" name="Freeform 2384"/>
            <p:cNvSpPr>
              <a:spLocks noChangeAspect="1"/>
            </p:cNvSpPr>
            <p:nvPr/>
          </p:nvSpPr>
          <p:spPr bwMode="auto">
            <a:xfrm>
              <a:off x="3079" y="16318"/>
              <a:ext cx="798" cy="1025"/>
            </a:xfrm>
            <a:custGeom>
              <a:avLst/>
              <a:gdLst>
                <a:gd name="T0" fmla="*/ 673 w 798"/>
                <a:gd name="T1" fmla="*/ 410 h 1025"/>
                <a:gd name="T2" fmla="*/ 711 w 798"/>
                <a:gd name="T3" fmla="*/ 474 h 1025"/>
                <a:gd name="T4" fmla="*/ 730 w 798"/>
                <a:gd name="T5" fmla="*/ 543 h 1025"/>
                <a:gd name="T6" fmla="*/ 718 w 798"/>
                <a:gd name="T7" fmla="*/ 619 h 1025"/>
                <a:gd name="T8" fmla="*/ 677 w 798"/>
                <a:gd name="T9" fmla="*/ 691 h 1025"/>
                <a:gd name="T10" fmla="*/ 612 w 798"/>
                <a:gd name="T11" fmla="*/ 755 h 1025"/>
                <a:gd name="T12" fmla="*/ 540 w 798"/>
                <a:gd name="T13" fmla="*/ 812 h 1025"/>
                <a:gd name="T14" fmla="*/ 464 w 798"/>
                <a:gd name="T15" fmla="*/ 873 h 1025"/>
                <a:gd name="T16" fmla="*/ 418 w 798"/>
                <a:gd name="T17" fmla="*/ 919 h 1025"/>
                <a:gd name="T18" fmla="*/ 403 w 798"/>
                <a:gd name="T19" fmla="*/ 949 h 1025"/>
                <a:gd name="T20" fmla="*/ 391 w 798"/>
                <a:gd name="T21" fmla="*/ 979 h 1025"/>
                <a:gd name="T22" fmla="*/ 395 w 798"/>
                <a:gd name="T23" fmla="*/ 1010 h 1025"/>
                <a:gd name="T24" fmla="*/ 422 w 798"/>
                <a:gd name="T25" fmla="*/ 1025 h 1025"/>
                <a:gd name="T26" fmla="*/ 452 w 798"/>
                <a:gd name="T27" fmla="*/ 1021 h 1025"/>
                <a:gd name="T28" fmla="*/ 502 w 798"/>
                <a:gd name="T29" fmla="*/ 968 h 1025"/>
                <a:gd name="T30" fmla="*/ 585 w 798"/>
                <a:gd name="T31" fmla="*/ 888 h 1025"/>
                <a:gd name="T32" fmla="*/ 673 w 798"/>
                <a:gd name="T33" fmla="*/ 812 h 1025"/>
                <a:gd name="T34" fmla="*/ 749 w 798"/>
                <a:gd name="T35" fmla="*/ 725 h 1025"/>
                <a:gd name="T36" fmla="*/ 794 w 798"/>
                <a:gd name="T37" fmla="*/ 619 h 1025"/>
                <a:gd name="T38" fmla="*/ 787 w 798"/>
                <a:gd name="T39" fmla="*/ 505 h 1025"/>
                <a:gd name="T40" fmla="*/ 737 w 798"/>
                <a:gd name="T41" fmla="*/ 398 h 1025"/>
                <a:gd name="T42" fmla="*/ 654 w 798"/>
                <a:gd name="T43" fmla="*/ 311 h 1025"/>
                <a:gd name="T44" fmla="*/ 574 w 798"/>
                <a:gd name="T45" fmla="*/ 246 h 1025"/>
                <a:gd name="T46" fmla="*/ 494 w 798"/>
                <a:gd name="T47" fmla="*/ 197 h 1025"/>
                <a:gd name="T48" fmla="*/ 410 w 798"/>
                <a:gd name="T49" fmla="*/ 144 h 1025"/>
                <a:gd name="T50" fmla="*/ 319 w 798"/>
                <a:gd name="T51" fmla="*/ 94 h 1025"/>
                <a:gd name="T52" fmla="*/ 235 w 798"/>
                <a:gd name="T53" fmla="*/ 53 h 1025"/>
                <a:gd name="T54" fmla="*/ 152 w 798"/>
                <a:gd name="T55" fmla="*/ 22 h 1025"/>
                <a:gd name="T56" fmla="*/ 80 w 798"/>
                <a:gd name="T57" fmla="*/ 3 h 1025"/>
                <a:gd name="T58" fmla="*/ 23 w 798"/>
                <a:gd name="T59" fmla="*/ 3 h 1025"/>
                <a:gd name="T60" fmla="*/ 26 w 798"/>
                <a:gd name="T61" fmla="*/ 19 h 1025"/>
                <a:gd name="T62" fmla="*/ 91 w 798"/>
                <a:gd name="T63" fmla="*/ 45 h 1025"/>
                <a:gd name="T64" fmla="*/ 167 w 798"/>
                <a:gd name="T65" fmla="*/ 79 h 1025"/>
                <a:gd name="T66" fmla="*/ 255 w 798"/>
                <a:gd name="T67" fmla="*/ 121 h 1025"/>
                <a:gd name="T68" fmla="*/ 346 w 798"/>
                <a:gd name="T69" fmla="*/ 170 h 1025"/>
                <a:gd name="T70" fmla="*/ 437 w 798"/>
                <a:gd name="T71" fmla="*/ 227 h 1025"/>
                <a:gd name="T72" fmla="*/ 528 w 798"/>
                <a:gd name="T73" fmla="*/ 288 h 1025"/>
                <a:gd name="T74" fmla="*/ 608 w 798"/>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8"/>
                <a:gd name="T115" fmla="*/ 0 h 1025"/>
                <a:gd name="T116" fmla="*/ 798 w 798"/>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8" h="1025">
                  <a:moveTo>
                    <a:pt x="646" y="383"/>
                  </a:moveTo>
                  <a:lnTo>
                    <a:pt x="673" y="410"/>
                  </a:lnTo>
                  <a:lnTo>
                    <a:pt x="696" y="440"/>
                  </a:lnTo>
                  <a:lnTo>
                    <a:pt x="711" y="474"/>
                  </a:lnTo>
                  <a:lnTo>
                    <a:pt x="726" y="508"/>
                  </a:lnTo>
                  <a:lnTo>
                    <a:pt x="730" y="543"/>
                  </a:lnTo>
                  <a:lnTo>
                    <a:pt x="730" y="581"/>
                  </a:lnTo>
                  <a:lnTo>
                    <a:pt x="718" y="619"/>
                  </a:lnTo>
                  <a:lnTo>
                    <a:pt x="703" y="653"/>
                  </a:lnTo>
                  <a:lnTo>
                    <a:pt x="677" y="691"/>
                  </a:lnTo>
                  <a:lnTo>
                    <a:pt x="646" y="725"/>
                  </a:lnTo>
                  <a:lnTo>
                    <a:pt x="612" y="755"/>
                  </a:lnTo>
                  <a:lnTo>
                    <a:pt x="574" y="786"/>
                  </a:lnTo>
                  <a:lnTo>
                    <a:pt x="540" y="812"/>
                  </a:lnTo>
                  <a:lnTo>
                    <a:pt x="502" y="843"/>
                  </a:lnTo>
                  <a:lnTo>
                    <a:pt x="464" y="873"/>
                  </a:lnTo>
                  <a:lnTo>
                    <a:pt x="429" y="907"/>
                  </a:lnTo>
                  <a:lnTo>
                    <a:pt x="418" y="919"/>
                  </a:lnTo>
                  <a:lnTo>
                    <a:pt x="410" y="934"/>
                  </a:lnTo>
                  <a:lnTo>
                    <a:pt x="403" y="949"/>
                  </a:lnTo>
                  <a:lnTo>
                    <a:pt x="395" y="964"/>
                  </a:lnTo>
                  <a:lnTo>
                    <a:pt x="391" y="979"/>
                  </a:lnTo>
                  <a:lnTo>
                    <a:pt x="391" y="994"/>
                  </a:lnTo>
                  <a:lnTo>
                    <a:pt x="395" y="1010"/>
                  </a:lnTo>
                  <a:lnTo>
                    <a:pt x="407" y="1021"/>
                  </a:lnTo>
                  <a:lnTo>
                    <a:pt x="422" y="1025"/>
                  </a:lnTo>
                  <a:lnTo>
                    <a:pt x="437" y="1025"/>
                  </a:lnTo>
                  <a:lnTo>
                    <a:pt x="452" y="1021"/>
                  </a:lnTo>
                  <a:lnTo>
                    <a:pt x="464" y="1010"/>
                  </a:lnTo>
                  <a:lnTo>
                    <a:pt x="502" y="968"/>
                  </a:lnTo>
                  <a:lnTo>
                    <a:pt x="543" y="926"/>
                  </a:lnTo>
                  <a:lnTo>
                    <a:pt x="585" y="888"/>
                  </a:lnTo>
                  <a:lnTo>
                    <a:pt x="631" y="850"/>
                  </a:lnTo>
                  <a:lnTo>
                    <a:pt x="673" y="812"/>
                  </a:lnTo>
                  <a:lnTo>
                    <a:pt x="711" y="770"/>
                  </a:lnTo>
                  <a:lnTo>
                    <a:pt x="749" y="725"/>
                  </a:lnTo>
                  <a:lnTo>
                    <a:pt x="775" y="675"/>
                  </a:lnTo>
                  <a:lnTo>
                    <a:pt x="794" y="619"/>
                  </a:lnTo>
                  <a:lnTo>
                    <a:pt x="798" y="562"/>
                  </a:lnTo>
                  <a:lnTo>
                    <a:pt x="787" y="505"/>
                  </a:lnTo>
                  <a:lnTo>
                    <a:pt x="768" y="451"/>
                  </a:lnTo>
                  <a:lnTo>
                    <a:pt x="737" y="398"/>
                  </a:lnTo>
                  <a:lnTo>
                    <a:pt x="699" y="353"/>
                  </a:lnTo>
                  <a:lnTo>
                    <a:pt x="654" y="311"/>
                  </a:lnTo>
                  <a:lnTo>
                    <a:pt x="608" y="273"/>
                  </a:lnTo>
                  <a:lnTo>
                    <a:pt x="574" y="246"/>
                  </a:lnTo>
                  <a:lnTo>
                    <a:pt x="536" y="224"/>
                  </a:lnTo>
                  <a:lnTo>
                    <a:pt x="494" y="197"/>
                  </a:lnTo>
                  <a:lnTo>
                    <a:pt x="452" y="170"/>
                  </a:lnTo>
                  <a:lnTo>
                    <a:pt x="410" y="144"/>
                  </a:lnTo>
                  <a:lnTo>
                    <a:pt x="365" y="117"/>
                  </a:lnTo>
                  <a:lnTo>
                    <a:pt x="319" y="94"/>
                  </a:lnTo>
                  <a:lnTo>
                    <a:pt x="277" y="72"/>
                  </a:lnTo>
                  <a:lnTo>
                    <a:pt x="235" y="53"/>
                  </a:lnTo>
                  <a:lnTo>
                    <a:pt x="194" y="34"/>
                  </a:lnTo>
                  <a:lnTo>
                    <a:pt x="152" y="22"/>
                  </a:lnTo>
                  <a:lnTo>
                    <a:pt x="114" y="11"/>
                  </a:lnTo>
                  <a:lnTo>
                    <a:pt x="80" y="3"/>
                  </a:lnTo>
                  <a:lnTo>
                    <a:pt x="49" y="0"/>
                  </a:lnTo>
                  <a:lnTo>
                    <a:pt x="23" y="3"/>
                  </a:lnTo>
                  <a:lnTo>
                    <a:pt x="0" y="11"/>
                  </a:lnTo>
                  <a:lnTo>
                    <a:pt x="26" y="19"/>
                  </a:lnTo>
                  <a:lnTo>
                    <a:pt x="57" y="30"/>
                  </a:lnTo>
                  <a:lnTo>
                    <a:pt x="91" y="45"/>
                  </a:lnTo>
                  <a:lnTo>
                    <a:pt x="125" y="60"/>
                  </a:lnTo>
                  <a:lnTo>
                    <a:pt x="167" y="79"/>
                  </a:lnTo>
                  <a:lnTo>
                    <a:pt x="209" y="98"/>
                  </a:lnTo>
                  <a:lnTo>
                    <a:pt x="255" y="121"/>
                  </a:lnTo>
                  <a:lnTo>
                    <a:pt x="300" y="144"/>
                  </a:lnTo>
                  <a:lnTo>
                    <a:pt x="346" y="170"/>
                  </a:lnTo>
                  <a:lnTo>
                    <a:pt x="391" y="197"/>
                  </a:lnTo>
                  <a:lnTo>
                    <a:pt x="437" y="227"/>
                  </a:lnTo>
                  <a:lnTo>
                    <a:pt x="483" y="258"/>
                  </a:lnTo>
                  <a:lnTo>
                    <a:pt x="528" y="288"/>
                  </a:lnTo>
                  <a:lnTo>
                    <a:pt x="570" y="319"/>
                  </a:lnTo>
                  <a:lnTo>
                    <a:pt x="608" y="349"/>
                  </a:lnTo>
                  <a:lnTo>
                    <a:pt x="646" y="383"/>
                  </a:lnTo>
                  <a:close/>
                </a:path>
              </a:pathLst>
            </a:custGeom>
            <a:solidFill>
              <a:srgbClr val="C9E8FF"/>
            </a:solidFill>
            <a:ln w="9525">
              <a:noFill/>
              <a:round/>
              <a:headEnd/>
              <a:tailEnd/>
            </a:ln>
          </p:spPr>
          <p:txBody>
            <a:bodyPr/>
            <a:lstStyle/>
            <a:p>
              <a:endParaRPr lang="en-US"/>
            </a:p>
          </p:txBody>
        </p:sp>
        <p:sp>
          <p:nvSpPr>
            <p:cNvPr id="2415" name="Freeform 2385"/>
            <p:cNvSpPr>
              <a:spLocks noChangeAspect="1"/>
            </p:cNvSpPr>
            <p:nvPr/>
          </p:nvSpPr>
          <p:spPr bwMode="auto">
            <a:xfrm>
              <a:off x="2197" y="17517"/>
              <a:ext cx="270" cy="619"/>
            </a:xfrm>
            <a:custGeom>
              <a:avLst/>
              <a:gdLst>
                <a:gd name="T0" fmla="*/ 102 w 270"/>
                <a:gd name="T1" fmla="*/ 46 h 619"/>
                <a:gd name="T2" fmla="*/ 95 w 270"/>
                <a:gd name="T3" fmla="*/ 27 h 619"/>
                <a:gd name="T4" fmla="*/ 83 w 270"/>
                <a:gd name="T5" fmla="*/ 12 h 619"/>
                <a:gd name="T6" fmla="*/ 64 w 270"/>
                <a:gd name="T7" fmla="*/ 4 h 619"/>
                <a:gd name="T8" fmla="*/ 45 w 270"/>
                <a:gd name="T9" fmla="*/ 0 h 619"/>
                <a:gd name="T10" fmla="*/ 26 w 270"/>
                <a:gd name="T11" fmla="*/ 8 h 619"/>
                <a:gd name="T12" fmla="*/ 11 w 270"/>
                <a:gd name="T13" fmla="*/ 19 h 619"/>
                <a:gd name="T14" fmla="*/ 0 w 270"/>
                <a:gd name="T15" fmla="*/ 38 h 619"/>
                <a:gd name="T16" fmla="*/ 0 w 270"/>
                <a:gd name="T17" fmla="*/ 57 h 619"/>
                <a:gd name="T18" fmla="*/ 19 w 270"/>
                <a:gd name="T19" fmla="*/ 141 h 619"/>
                <a:gd name="T20" fmla="*/ 49 w 270"/>
                <a:gd name="T21" fmla="*/ 236 h 619"/>
                <a:gd name="T22" fmla="*/ 87 w 270"/>
                <a:gd name="T23" fmla="*/ 331 h 619"/>
                <a:gd name="T24" fmla="*/ 133 w 270"/>
                <a:gd name="T25" fmla="*/ 422 h 619"/>
                <a:gd name="T26" fmla="*/ 178 w 270"/>
                <a:gd name="T27" fmla="*/ 502 h 619"/>
                <a:gd name="T28" fmla="*/ 220 w 270"/>
                <a:gd name="T29" fmla="*/ 566 h 619"/>
                <a:gd name="T30" fmla="*/ 251 w 270"/>
                <a:gd name="T31" fmla="*/ 608 h 619"/>
                <a:gd name="T32" fmla="*/ 270 w 270"/>
                <a:gd name="T33" fmla="*/ 619 h 619"/>
                <a:gd name="T34" fmla="*/ 262 w 270"/>
                <a:gd name="T35" fmla="*/ 578 h 619"/>
                <a:gd name="T36" fmla="*/ 243 w 270"/>
                <a:gd name="T37" fmla="*/ 525 h 619"/>
                <a:gd name="T38" fmla="*/ 220 w 270"/>
                <a:gd name="T39" fmla="*/ 456 h 619"/>
                <a:gd name="T40" fmla="*/ 194 w 270"/>
                <a:gd name="T41" fmla="*/ 376 h 619"/>
                <a:gd name="T42" fmla="*/ 167 w 270"/>
                <a:gd name="T43" fmla="*/ 293 h 619"/>
                <a:gd name="T44" fmla="*/ 140 w 270"/>
                <a:gd name="T45" fmla="*/ 209 h 619"/>
                <a:gd name="T46" fmla="*/ 118 w 270"/>
                <a:gd name="T47" fmla="*/ 126 h 619"/>
                <a:gd name="T48" fmla="*/ 102 w 270"/>
                <a:gd name="T49" fmla="*/ 46 h 6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70"/>
                <a:gd name="T76" fmla="*/ 0 h 619"/>
                <a:gd name="T77" fmla="*/ 270 w 270"/>
                <a:gd name="T78" fmla="*/ 619 h 6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70" h="619">
                  <a:moveTo>
                    <a:pt x="102" y="46"/>
                  </a:moveTo>
                  <a:lnTo>
                    <a:pt x="95" y="27"/>
                  </a:lnTo>
                  <a:lnTo>
                    <a:pt x="83" y="12"/>
                  </a:lnTo>
                  <a:lnTo>
                    <a:pt x="64" y="4"/>
                  </a:lnTo>
                  <a:lnTo>
                    <a:pt x="45" y="0"/>
                  </a:lnTo>
                  <a:lnTo>
                    <a:pt x="26" y="8"/>
                  </a:lnTo>
                  <a:lnTo>
                    <a:pt x="11" y="19"/>
                  </a:lnTo>
                  <a:lnTo>
                    <a:pt x="0" y="38"/>
                  </a:lnTo>
                  <a:lnTo>
                    <a:pt x="0" y="57"/>
                  </a:lnTo>
                  <a:lnTo>
                    <a:pt x="19" y="141"/>
                  </a:lnTo>
                  <a:lnTo>
                    <a:pt x="49" y="236"/>
                  </a:lnTo>
                  <a:lnTo>
                    <a:pt x="87" y="331"/>
                  </a:lnTo>
                  <a:lnTo>
                    <a:pt x="133" y="422"/>
                  </a:lnTo>
                  <a:lnTo>
                    <a:pt x="178" y="502"/>
                  </a:lnTo>
                  <a:lnTo>
                    <a:pt x="220" y="566"/>
                  </a:lnTo>
                  <a:lnTo>
                    <a:pt x="251" y="608"/>
                  </a:lnTo>
                  <a:lnTo>
                    <a:pt x="270" y="619"/>
                  </a:lnTo>
                  <a:lnTo>
                    <a:pt x="262" y="578"/>
                  </a:lnTo>
                  <a:lnTo>
                    <a:pt x="243" y="525"/>
                  </a:lnTo>
                  <a:lnTo>
                    <a:pt x="220" y="456"/>
                  </a:lnTo>
                  <a:lnTo>
                    <a:pt x="194" y="376"/>
                  </a:lnTo>
                  <a:lnTo>
                    <a:pt x="167" y="293"/>
                  </a:lnTo>
                  <a:lnTo>
                    <a:pt x="140" y="209"/>
                  </a:lnTo>
                  <a:lnTo>
                    <a:pt x="118" y="126"/>
                  </a:lnTo>
                  <a:lnTo>
                    <a:pt x="102" y="46"/>
                  </a:lnTo>
                  <a:close/>
                </a:path>
              </a:pathLst>
            </a:custGeom>
            <a:solidFill>
              <a:srgbClr val="000000"/>
            </a:solidFill>
            <a:ln w="9525">
              <a:noFill/>
              <a:round/>
              <a:headEnd/>
              <a:tailEnd/>
            </a:ln>
          </p:spPr>
          <p:txBody>
            <a:bodyPr/>
            <a:lstStyle/>
            <a:p>
              <a:endParaRPr lang="en-US"/>
            </a:p>
          </p:txBody>
        </p:sp>
        <p:sp>
          <p:nvSpPr>
            <p:cNvPr id="2416" name="Freeform 2386"/>
            <p:cNvSpPr>
              <a:spLocks noChangeAspect="1"/>
            </p:cNvSpPr>
            <p:nvPr/>
          </p:nvSpPr>
          <p:spPr bwMode="auto">
            <a:xfrm>
              <a:off x="2079" y="17187"/>
              <a:ext cx="140" cy="312"/>
            </a:xfrm>
            <a:custGeom>
              <a:avLst/>
              <a:gdLst>
                <a:gd name="T0" fmla="*/ 72 w 140"/>
                <a:gd name="T1" fmla="*/ 34 h 312"/>
                <a:gd name="T2" fmla="*/ 68 w 140"/>
                <a:gd name="T3" fmla="*/ 19 h 312"/>
                <a:gd name="T4" fmla="*/ 57 w 140"/>
                <a:gd name="T5" fmla="*/ 8 h 312"/>
                <a:gd name="T6" fmla="*/ 45 w 140"/>
                <a:gd name="T7" fmla="*/ 0 h 312"/>
                <a:gd name="T8" fmla="*/ 30 w 140"/>
                <a:gd name="T9" fmla="*/ 0 h 312"/>
                <a:gd name="T10" fmla="*/ 19 w 140"/>
                <a:gd name="T11" fmla="*/ 4 h 312"/>
                <a:gd name="T12" fmla="*/ 7 w 140"/>
                <a:gd name="T13" fmla="*/ 12 h 312"/>
                <a:gd name="T14" fmla="*/ 0 w 140"/>
                <a:gd name="T15" fmla="*/ 23 h 312"/>
                <a:gd name="T16" fmla="*/ 0 w 140"/>
                <a:gd name="T17" fmla="*/ 38 h 312"/>
                <a:gd name="T18" fmla="*/ 0 w 140"/>
                <a:gd name="T19" fmla="*/ 80 h 312"/>
                <a:gd name="T20" fmla="*/ 11 w 140"/>
                <a:gd name="T21" fmla="*/ 125 h 312"/>
                <a:gd name="T22" fmla="*/ 26 w 140"/>
                <a:gd name="T23" fmla="*/ 171 h 312"/>
                <a:gd name="T24" fmla="*/ 45 w 140"/>
                <a:gd name="T25" fmla="*/ 217 h 312"/>
                <a:gd name="T26" fmla="*/ 68 w 140"/>
                <a:gd name="T27" fmla="*/ 258 h 312"/>
                <a:gd name="T28" fmla="*/ 91 w 140"/>
                <a:gd name="T29" fmla="*/ 289 h 312"/>
                <a:gd name="T30" fmla="*/ 118 w 140"/>
                <a:gd name="T31" fmla="*/ 308 h 312"/>
                <a:gd name="T32" fmla="*/ 137 w 140"/>
                <a:gd name="T33" fmla="*/ 312 h 312"/>
                <a:gd name="T34" fmla="*/ 140 w 140"/>
                <a:gd name="T35" fmla="*/ 251 h 312"/>
                <a:gd name="T36" fmla="*/ 121 w 140"/>
                <a:gd name="T37" fmla="*/ 179 h 312"/>
                <a:gd name="T38" fmla="*/ 99 w 140"/>
                <a:gd name="T39" fmla="*/ 106 h 312"/>
                <a:gd name="T40" fmla="*/ 72 w 140"/>
                <a:gd name="T41" fmla="*/ 34 h 31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0"/>
                <a:gd name="T64" fmla="*/ 0 h 312"/>
                <a:gd name="T65" fmla="*/ 140 w 140"/>
                <a:gd name="T66" fmla="*/ 312 h 31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0" h="312">
                  <a:moveTo>
                    <a:pt x="72" y="34"/>
                  </a:moveTo>
                  <a:lnTo>
                    <a:pt x="68" y="19"/>
                  </a:lnTo>
                  <a:lnTo>
                    <a:pt x="57" y="8"/>
                  </a:lnTo>
                  <a:lnTo>
                    <a:pt x="45" y="0"/>
                  </a:lnTo>
                  <a:lnTo>
                    <a:pt x="30" y="0"/>
                  </a:lnTo>
                  <a:lnTo>
                    <a:pt x="19" y="4"/>
                  </a:lnTo>
                  <a:lnTo>
                    <a:pt x="7" y="12"/>
                  </a:lnTo>
                  <a:lnTo>
                    <a:pt x="0" y="23"/>
                  </a:lnTo>
                  <a:lnTo>
                    <a:pt x="0" y="38"/>
                  </a:lnTo>
                  <a:lnTo>
                    <a:pt x="0" y="80"/>
                  </a:lnTo>
                  <a:lnTo>
                    <a:pt x="11" y="125"/>
                  </a:lnTo>
                  <a:lnTo>
                    <a:pt x="26" y="171"/>
                  </a:lnTo>
                  <a:lnTo>
                    <a:pt x="45" y="217"/>
                  </a:lnTo>
                  <a:lnTo>
                    <a:pt x="68" y="258"/>
                  </a:lnTo>
                  <a:lnTo>
                    <a:pt x="91" y="289"/>
                  </a:lnTo>
                  <a:lnTo>
                    <a:pt x="118" y="308"/>
                  </a:lnTo>
                  <a:lnTo>
                    <a:pt x="137" y="312"/>
                  </a:lnTo>
                  <a:lnTo>
                    <a:pt x="140" y="251"/>
                  </a:lnTo>
                  <a:lnTo>
                    <a:pt x="121" y="179"/>
                  </a:lnTo>
                  <a:lnTo>
                    <a:pt x="99" y="106"/>
                  </a:lnTo>
                  <a:lnTo>
                    <a:pt x="72" y="34"/>
                  </a:lnTo>
                  <a:close/>
                </a:path>
              </a:pathLst>
            </a:custGeom>
            <a:solidFill>
              <a:srgbClr val="000000"/>
            </a:solidFill>
            <a:ln w="9525">
              <a:noFill/>
              <a:round/>
              <a:headEnd/>
              <a:tailEnd/>
            </a:ln>
          </p:spPr>
          <p:txBody>
            <a:bodyPr/>
            <a:lstStyle/>
            <a:p>
              <a:endParaRPr lang="en-US"/>
            </a:p>
          </p:txBody>
        </p:sp>
        <p:sp>
          <p:nvSpPr>
            <p:cNvPr id="2417" name="Freeform 2387"/>
            <p:cNvSpPr>
              <a:spLocks noChangeAspect="1"/>
            </p:cNvSpPr>
            <p:nvPr/>
          </p:nvSpPr>
          <p:spPr bwMode="auto">
            <a:xfrm>
              <a:off x="1965" y="16959"/>
              <a:ext cx="121" cy="179"/>
            </a:xfrm>
            <a:custGeom>
              <a:avLst/>
              <a:gdLst>
                <a:gd name="T0" fmla="*/ 64 w 121"/>
                <a:gd name="T1" fmla="*/ 23 h 179"/>
                <a:gd name="T2" fmla="*/ 64 w 121"/>
                <a:gd name="T3" fmla="*/ 27 h 179"/>
                <a:gd name="T4" fmla="*/ 64 w 121"/>
                <a:gd name="T5" fmla="*/ 27 h 179"/>
                <a:gd name="T6" fmla="*/ 64 w 121"/>
                <a:gd name="T7" fmla="*/ 27 h 179"/>
                <a:gd name="T8" fmla="*/ 64 w 121"/>
                <a:gd name="T9" fmla="*/ 27 h 179"/>
                <a:gd name="T10" fmla="*/ 61 w 121"/>
                <a:gd name="T11" fmla="*/ 15 h 179"/>
                <a:gd name="T12" fmla="*/ 49 w 121"/>
                <a:gd name="T13" fmla="*/ 4 h 179"/>
                <a:gd name="T14" fmla="*/ 38 w 121"/>
                <a:gd name="T15" fmla="*/ 0 h 179"/>
                <a:gd name="T16" fmla="*/ 23 w 121"/>
                <a:gd name="T17" fmla="*/ 0 h 179"/>
                <a:gd name="T18" fmla="*/ 11 w 121"/>
                <a:gd name="T19" fmla="*/ 4 h 179"/>
                <a:gd name="T20" fmla="*/ 4 w 121"/>
                <a:gd name="T21" fmla="*/ 15 h 179"/>
                <a:gd name="T22" fmla="*/ 0 w 121"/>
                <a:gd name="T23" fmla="*/ 27 h 179"/>
                <a:gd name="T24" fmla="*/ 0 w 121"/>
                <a:gd name="T25" fmla="*/ 38 h 179"/>
                <a:gd name="T26" fmla="*/ 4 w 121"/>
                <a:gd name="T27" fmla="*/ 57 h 179"/>
                <a:gd name="T28" fmla="*/ 11 w 121"/>
                <a:gd name="T29" fmla="*/ 80 h 179"/>
                <a:gd name="T30" fmla="*/ 26 w 121"/>
                <a:gd name="T31" fmla="*/ 107 h 179"/>
                <a:gd name="T32" fmla="*/ 45 w 121"/>
                <a:gd name="T33" fmla="*/ 129 h 179"/>
                <a:gd name="T34" fmla="*/ 64 w 121"/>
                <a:gd name="T35" fmla="*/ 152 h 179"/>
                <a:gd name="T36" fmla="*/ 87 w 121"/>
                <a:gd name="T37" fmla="*/ 167 h 179"/>
                <a:gd name="T38" fmla="*/ 106 w 121"/>
                <a:gd name="T39" fmla="*/ 179 h 179"/>
                <a:gd name="T40" fmla="*/ 121 w 121"/>
                <a:gd name="T41" fmla="*/ 179 h 179"/>
                <a:gd name="T42" fmla="*/ 118 w 121"/>
                <a:gd name="T43" fmla="*/ 141 h 179"/>
                <a:gd name="T44" fmla="*/ 102 w 121"/>
                <a:gd name="T45" fmla="*/ 95 h 179"/>
                <a:gd name="T46" fmla="*/ 80 w 121"/>
                <a:gd name="T47" fmla="*/ 53 h 179"/>
                <a:gd name="T48" fmla="*/ 64 w 121"/>
                <a:gd name="T49" fmla="*/ 23 h 17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1"/>
                <a:gd name="T76" fmla="*/ 0 h 179"/>
                <a:gd name="T77" fmla="*/ 121 w 121"/>
                <a:gd name="T78" fmla="*/ 179 h 17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1" h="179">
                  <a:moveTo>
                    <a:pt x="64" y="23"/>
                  </a:moveTo>
                  <a:lnTo>
                    <a:pt x="64" y="27"/>
                  </a:lnTo>
                  <a:lnTo>
                    <a:pt x="61" y="15"/>
                  </a:lnTo>
                  <a:lnTo>
                    <a:pt x="49" y="4"/>
                  </a:lnTo>
                  <a:lnTo>
                    <a:pt x="38" y="0"/>
                  </a:lnTo>
                  <a:lnTo>
                    <a:pt x="23" y="0"/>
                  </a:lnTo>
                  <a:lnTo>
                    <a:pt x="11" y="4"/>
                  </a:lnTo>
                  <a:lnTo>
                    <a:pt x="4" y="15"/>
                  </a:lnTo>
                  <a:lnTo>
                    <a:pt x="0" y="27"/>
                  </a:lnTo>
                  <a:lnTo>
                    <a:pt x="0" y="38"/>
                  </a:lnTo>
                  <a:lnTo>
                    <a:pt x="4" y="57"/>
                  </a:lnTo>
                  <a:lnTo>
                    <a:pt x="11" y="80"/>
                  </a:lnTo>
                  <a:lnTo>
                    <a:pt x="26" y="107"/>
                  </a:lnTo>
                  <a:lnTo>
                    <a:pt x="45" y="129"/>
                  </a:lnTo>
                  <a:lnTo>
                    <a:pt x="64" y="152"/>
                  </a:lnTo>
                  <a:lnTo>
                    <a:pt x="87" y="167"/>
                  </a:lnTo>
                  <a:lnTo>
                    <a:pt x="106" y="179"/>
                  </a:lnTo>
                  <a:lnTo>
                    <a:pt x="121" y="179"/>
                  </a:lnTo>
                  <a:lnTo>
                    <a:pt x="118" y="141"/>
                  </a:lnTo>
                  <a:lnTo>
                    <a:pt x="102" y="95"/>
                  </a:lnTo>
                  <a:lnTo>
                    <a:pt x="80" y="53"/>
                  </a:lnTo>
                  <a:lnTo>
                    <a:pt x="64" y="23"/>
                  </a:lnTo>
                  <a:close/>
                </a:path>
              </a:pathLst>
            </a:custGeom>
            <a:solidFill>
              <a:srgbClr val="000000"/>
            </a:solidFill>
            <a:ln w="9525">
              <a:noFill/>
              <a:round/>
              <a:headEnd/>
              <a:tailEnd/>
            </a:ln>
          </p:spPr>
          <p:txBody>
            <a:bodyPr/>
            <a:lstStyle/>
            <a:p>
              <a:endParaRPr lang="en-US"/>
            </a:p>
          </p:txBody>
        </p:sp>
        <p:sp>
          <p:nvSpPr>
            <p:cNvPr id="2418" name="Freeform 2388"/>
            <p:cNvSpPr>
              <a:spLocks noChangeAspect="1"/>
            </p:cNvSpPr>
            <p:nvPr/>
          </p:nvSpPr>
          <p:spPr bwMode="auto">
            <a:xfrm>
              <a:off x="1862" y="16811"/>
              <a:ext cx="167" cy="118"/>
            </a:xfrm>
            <a:custGeom>
              <a:avLst/>
              <a:gdLst>
                <a:gd name="T0" fmla="*/ 133 w 167"/>
                <a:gd name="T1" fmla="*/ 88 h 118"/>
                <a:gd name="T2" fmla="*/ 148 w 167"/>
                <a:gd name="T3" fmla="*/ 80 h 118"/>
                <a:gd name="T4" fmla="*/ 164 w 167"/>
                <a:gd name="T5" fmla="*/ 69 h 118"/>
                <a:gd name="T6" fmla="*/ 167 w 167"/>
                <a:gd name="T7" fmla="*/ 53 h 118"/>
                <a:gd name="T8" fmla="*/ 167 w 167"/>
                <a:gd name="T9" fmla="*/ 38 h 118"/>
                <a:gd name="T10" fmla="*/ 160 w 167"/>
                <a:gd name="T11" fmla="*/ 19 h 118"/>
                <a:gd name="T12" fmla="*/ 148 w 167"/>
                <a:gd name="T13" fmla="*/ 8 h 118"/>
                <a:gd name="T14" fmla="*/ 133 w 167"/>
                <a:gd name="T15" fmla="*/ 0 h 118"/>
                <a:gd name="T16" fmla="*/ 114 w 167"/>
                <a:gd name="T17" fmla="*/ 0 h 118"/>
                <a:gd name="T18" fmla="*/ 107 w 167"/>
                <a:gd name="T19" fmla="*/ 0 h 118"/>
                <a:gd name="T20" fmla="*/ 91 w 167"/>
                <a:gd name="T21" fmla="*/ 4 h 118"/>
                <a:gd name="T22" fmla="*/ 69 w 167"/>
                <a:gd name="T23" fmla="*/ 12 h 118"/>
                <a:gd name="T24" fmla="*/ 42 w 167"/>
                <a:gd name="T25" fmla="*/ 27 h 118"/>
                <a:gd name="T26" fmla="*/ 19 w 167"/>
                <a:gd name="T27" fmla="*/ 50 h 118"/>
                <a:gd name="T28" fmla="*/ 8 w 167"/>
                <a:gd name="T29" fmla="*/ 72 h 118"/>
                <a:gd name="T30" fmla="*/ 0 w 167"/>
                <a:gd name="T31" fmla="*/ 95 h 118"/>
                <a:gd name="T32" fmla="*/ 0 w 167"/>
                <a:gd name="T33" fmla="*/ 103 h 118"/>
                <a:gd name="T34" fmla="*/ 11 w 167"/>
                <a:gd name="T35" fmla="*/ 110 h 118"/>
                <a:gd name="T36" fmla="*/ 27 w 167"/>
                <a:gd name="T37" fmla="*/ 118 h 118"/>
                <a:gd name="T38" fmla="*/ 42 w 167"/>
                <a:gd name="T39" fmla="*/ 118 h 118"/>
                <a:gd name="T40" fmla="*/ 57 w 167"/>
                <a:gd name="T41" fmla="*/ 118 h 118"/>
                <a:gd name="T42" fmla="*/ 76 w 167"/>
                <a:gd name="T43" fmla="*/ 110 h 118"/>
                <a:gd name="T44" fmla="*/ 95 w 167"/>
                <a:gd name="T45" fmla="*/ 107 h 118"/>
                <a:gd name="T46" fmla="*/ 114 w 167"/>
                <a:gd name="T47" fmla="*/ 99 h 118"/>
                <a:gd name="T48" fmla="*/ 133 w 167"/>
                <a:gd name="T49" fmla="*/ 88 h 11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7"/>
                <a:gd name="T76" fmla="*/ 0 h 118"/>
                <a:gd name="T77" fmla="*/ 167 w 167"/>
                <a:gd name="T78" fmla="*/ 118 h 11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7" h="118">
                  <a:moveTo>
                    <a:pt x="133" y="88"/>
                  </a:moveTo>
                  <a:lnTo>
                    <a:pt x="148" y="80"/>
                  </a:lnTo>
                  <a:lnTo>
                    <a:pt x="164" y="69"/>
                  </a:lnTo>
                  <a:lnTo>
                    <a:pt x="167" y="53"/>
                  </a:lnTo>
                  <a:lnTo>
                    <a:pt x="167" y="38"/>
                  </a:lnTo>
                  <a:lnTo>
                    <a:pt x="160" y="19"/>
                  </a:lnTo>
                  <a:lnTo>
                    <a:pt x="148" y="8"/>
                  </a:lnTo>
                  <a:lnTo>
                    <a:pt x="133" y="0"/>
                  </a:lnTo>
                  <a:lnTo>
                    <a:pt x="114" y="0"/>
                  </a:lnTo>
                  <a:lnTo>
                    <a:pt x="107" y="0"/>
                  </a:lnTo>
                  <a:lnTo>
                    <a:pt x="91" y="4"/>
                  </a:lnTo>
                  <a:lnTo>
                    <a:pt x="69" y="12"/>
                  </a:lnTo>
                  <a:lnTo>
                    <a:pt x="42" y="27"/>
                  </a:lnTo>
                  <a:lnTo>
                    <a:pt x="19" y="50"/>
                  </a:lnTo>
                  <a:lnTo>
                    <a:pt x="8" y="72"/>
                  </a:lnTo>
                  <a:lnTo>
                    <a:pt x="0" y="95"/>
                  </a:lnTo>
                  <a:lnTo>
                    <a:pt x="0" y="103"/>
                  </a:lnTo>
                  <a:lnTo>
                    <a:pt x="11" y="110"/>
                  </a:lnTo>
                  <a:lnTo>
                    <a:pt x="27" y="118"/>
                  </a:lnTo>
                  <a:lnTo>
                    <a:pt x="42" y="118"/>
                  </a:lnTo>
                  <a:lnTo>
                    <a:pt x="57" y="118"/>
                  </a:lnTo>
                  <a:lnTo>
                    <a:pt x="76" y="110"/>
                  </a:lnTo>
                  <a:lnTo>
                    <a:pt x="95" y="107"/>
                  </a:lnTo>
                  <a:lnTo>
                    <a:pt x="114" y="99"/>
                  </a:lnTo>
                  <a:lnTo>
                    <a:pt x="133" y="88"/>
                  </a:lnTo>
                  <a:close/>
                </a:path>
              </a:pathLst>
            </a:custGeom>
            <a:solidFill>
              <a:srgbClr val="000000"/>
            </a:solidFill>
            <a:ln w="9525">
              <a:noFill/>
              <a:round/>
              <a:headEnd/>
              <a:tailEnd/>
            </a:ln>
          </p:spPr>
          <p:txBody>
            <a:bodyPr/>
            <a:lstStyle/>
            <a:p>
              <a:endParaRPr lang="en-US"/>
            </a:p>
          </p:txBody>
        </p:sp>
        <p:sp>
          <p:nvSpPr>
            <p:cNvPr id="2419" name="Freeform 2389"/>
            <p:cNvSpPr>
              <a:spLocks noChangeAspect="1"/>
            </p:cNvSpPr>
            <p:nvPr/>
          </p:nvSpPr>
          <p:spPr bwMode="auto">
            <a:xfrm>
              <a:off x="1079" y="16614"/>
              <a:ext cx="642" cy="778"/>
            </a:xfrm>
            <a:custGeom>
              <a:avLst/>
              <a:gdLst>
                <a:gd name="T0" fmla="*/ 236 w 642"/>
                <a:gd name="T1" fmla="*/ 117 h 778"/>
                <a:gd name="T2" fmla="*/ 190 w 642"/>
                <a:gd name="T3" fmla="*/ 152 h 778"/>
                <a:gd name="T4" fmla="*/ 148 w 642"/>
                <a:gd name="T5" fmla="*/ 190 h 778"/>
                <a:gd name="T6" fmla="*/ 106 w 642"/>
                <a:gd name="T7" fmla="*/ 235 h 778"/>
                <a:gd name="T8" fmla="*/ 72 w 642"/>
                <a:gd name="T9" fmla="*/ 281 h 778"/>
                <a:gd name="T10" fmla="*/ 45 w 642"/>
                <a:gd name="T11" fmla="*/ 330 h 778"/>
                <a:gd name="T12" fmla="*/ 23 w 642"/>
                <a:gd name="T13" fmla="*/ 379 h 778"/>
                <a:gd name="T14" fmla="*/ 7 w 642"/>
                <a:gd name="T15" fmla="*/ 429 h 778"/>
                <a:gd name="T16" fmla="*/ 0 w 642"/>
                <a:gd name="T17" fmla="*/ 482 h 778"/>
                <a:gd name="T18" fmla="*/ 7 w 642"/>
                <a:gd name="T19" fmla="*/ 562 h 778"/>
                <a:gd name="T20" fmla="*/ 38 w 642"/>
                <a:gd name="T21" fmla="*/ 626 h 778"/>
                <a:gd name="T22" fmla="*/ 83 w 642"/>
                <a:gd name="T23" fmla="*/ 683 h 778"/>
                <a:gd name="T24" fmla="*/ 141 w 642"/>
                <a:gd name="T25" fmla="*/ 725 h 778"/>
                <a:gd name="T26" fmla="*/ 209 w 642"/>
                <a:gd name="T27" fmla="*/ 755 h 778"/>
                <a:gd name="T28" fmla="*/ 285 w 642"/>
                <a:gd name="T29" fmla="*/ 774 h 778"/>
                <a:gd name="T30" fmla="*/ 357 w 642"/>
                <a:gd name="T31" fmla="*/ 778 h 778"/>
                <a:gd name="T32" fmla="*/ 429 w 642"/>
                <a:gd name="T33" fmla="*/ 767 h 778"/>
                <a:gd name="T34" fmla="*/ 445 w 642"/>
                <a:gd name="T35" fmla="*/ 767 h 778"/>
                <a:gd name="T36" fmla="*/ 460 w 642"/>
                <a:gd name="T37" fmla="*/ 759 h 778"/>
                <a:gd name="T38" fmla="*/ 471 w 642"/>
                <a:gd name="T39" fmla="*/ 744 h 778"/>
                <a:gd name="T40" fmla="*/ 475 w 642"/>
                <a:gd name="T41" fmla="*/ 729 h 778"/>
                <a:gd name="T42" fmla="*/ 471 w 642"/>
                <a:gd name="T43" fmla="*/ 721 h 778"/>
                <a:gd name="T44" fmla="*/ 460 w 642"/>
                <a:gd name="T45" fmla="*/ 721 h 778"/>
                <a:gd name="T46" fmla="*/ 445 w 642"/>
                <a:gd name="T47" fmla="*/ 717 h 778"/>
                <a:gd name="T48" fmla="*/ 426 w 642"/>
                <a:gd name="T49" fmla="*/ 717 h 778"/>
                <a:gd name="T50" fmla="*/ 403 w 642"/>
                <a:gd name="T51" fmla="*/ 717 h 778"/>
                <a:gd name="T52" fmla="*/ 384 w 642"/>
                <a:gd name="T53" fmla="*/ 717 h 778"/>
                <a:gd name="T54" fmla="*/ 365 w 642"/>
                <a:gd name="T55" fmla="*/ 717 h 778"/>
                <a:gd name="T56" fmla="*/ 353 w 642"/>
                <a:gd name="T57" fmla="*/ 717 h 778"/>
                <a:gd name="T58" fmla="*/ 315 w 642"/>
                <a:gd name="T59" fmla="*/ 714 h 778"/>
                <a:gd name="T60" fmla="*/ 281 w 642"/>
                <a:gd name="T61" fmla="*/ 710 h 778"/>
                <a:gd name="T62" fmla="*/ 243 w 642"/>
                <a:gd name="T63" fmla="*/ 706 h 778"/>
                <a:gd name="T64" fmla="*/ 205 w 642"/>
                <a:gd name="T65" fmla="*/ 695 h 778"/>
                <a:gd name="T66" fmla="*/ 167 w 642"/>
                <a:gd name="T67" fmla="*/ 683 h 778"/>
                <a:gd name="T68" fmla="*/ 129 w 642"/>
                <a:gd name="T69" fmla="*/ 657 h 778"/>
                <a:gd name="T70" fmla="*/ 95 w 642"/>
                <a:gd name="T71" fmla="*/ 623 h 778"/>
                <a:gd name="T72" fmla="*/ 57 w 642"/>
                <a:gd name="T73" fmla="*/ 573 h 778"/>
                <a:gd name="T74" fmla="*/ 49 w 642"/>
                <a:gd name="T75" fmla="*/ 516 h 778"/>
                <a:gd name="T76" fmla="*/ 53 w 642"/>
                <a:gd name="T77" fmla="*/ 463 h 778"/>
                <a:gd name="T78" fmla="*/ 68 w 642"/>
                <a:gd name="T79" fmla="*/ 410 h 778"/>
                <a:gd name="T80" fmla="*/ 91 w 642"/>
                <a:gd name="T81" fmla="*/ 360 h 778"/>
                <a:gd name="T82" fmla="*/ 125 w 642"/>
                <a:gd name="T83" fmla="*/ 315 h 778"/>
                <a:gd name="T84" fmla="*/ 163 w 642"/>
                <a:gd name="T85" fmla="*/ 269 h 778"/>
                <a:gd name="T86" fmla="*/ 205 w 642"/>
                <a:gd name="T87" fmla="*/ 231 h 778"/>
                <a:gd name="T88" fmla="*/ 255 w 642"/>
                <a:gd name="T89" fmla="*/ 193 h 778"/>
                <a:gd name="T90" fmla="*/ 304 w 642"/>
                <a:gd name="T91" fmla="*/ 159 h 778"/>
                <a:gd name="T92" fmla="*/ 357 w 642"/>
                <a:gd name="T93" fmla="*/ 129 h 778"/>
                <a:gd name="T94" fmla="*/ 410 w 642"/>
                <a:gd name="T95" fmla="*/ 102 h 778"/>
                <a:gd name="T96" fmla="*/ 460 w 642"/>
                <a:gd name="T97" fmla="*/ 79 h 778"/>
                <a:gd name="T98" fmla="*/ 513 w 642"/>
                <a:gd name="T99" fmla="*/ 61 h 778"/>
                <a:gd name="T100" fmla="*/ 559 w 642"/>
                <a:gd name="T101" fmla="*/ 42 h 778"/>
                <a:gd name="T102" fmla="*/ 604 w 642"/>
                <a:gd name="T103" fmla="*/ 30 h 778"/>
                <a:gd name="T104" fmla="*/ 642 w 642"/>
                <a:gd name="T105" fmla="*/ 23 h 778"/>
                <a:gd name="T106" fmla="*/ 616 w 642"/>
                <a:gd name="T107" fmla="*/ 7 h 778"/>
                <a:gd name="T108" fmla="*/ 574 w 642"/>
                <a:gd name="T109" fmla="*/ 0 h 778"/>
                <a:gd name="T110" fmla="*/ 525 w 642"/>
                <a:gd name="T111" fmla="*/ 7 h 778"/>
                <a:gd name="T112" fmla="*/ 468 w 642"/>
                <a:gd name="T113" fmla="*/ 19 h 778"/>
                <a:gd name="T114" fmla="*/ 403 w 642"/>
                <a:gd name="T115" fmla="*/ 38 h 778"/>
                <a:gd name="T116" fmla="*/ 342 w 642"/>
                <a:gd name="T117" fmla="*/ 61 h 778"/>
                <a:gd name="T118" fmla="*/ 285 w 642"/>
                <a:gd name="T119" fmla="*/ 91 h 778"/>
                <a:gd name="T120" fmla="*/ 236 w 642"/>
                <a:gd name="T121" fmla="*/ 117 h 77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42"/>
                <a:gd name="T184" fmla="*/ 0 h 778"/>
                <a:gd name="T185" fmla="*/ 642 w 642"/>
                <a:gd name="T186" fmla="*/ 778 h 77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42" h="778">
                  <a:moveTo>
                    <a:pt x="236" y="117"/>
                  </a:moveTo>
                  <a:lnTo>
                    <a:pt x="190" y="152"/>
                  </a:lnTo>
                  <a:lnTo>
                    <a:pt x="148" y="190"/>
                  </a:lnTo>
                  <a:lnTo>
                    <a:pt x="106" y="235"/>
                  </a:lnTo>
                  <a:lnTo>
                    <a:pt x="72" y="281"/>
                  </a:lnTo>
                  <a:lnTo>
                    <a:pt x="45" y="330"/>
                  </a:lnTo>
                  <a:lnTo>
                    <a:pt x="23" y="379"/>
                  </a:lnTo>
                  <a:lnTo>
                    <a:pt x="7" y="429"/>
                  </a:lnTo>
                  <a:lnTo>
                    <a:pt x="0" y="482"/>
                  </a:lnTo>
                  <a:lnTo>
                    <a:pt x="7" y="562"/>
                  </a:lnTo>
                  <a:lnTo>
                    <a:pt x="38" y="626"/>
                  </a:lnTo>
                  <a:lnTo>
                    <a:pt x="83" y="683"/>
                  </a:lnTo>
                  <a:lnTo>
                    <a:pt x="141" y="725"/>
                  </a:lnTo>
                  <a:lnTo>
                    <a:pt x="209" y="755"/>
                  </a:lnTo>
                  <a:lnTo>
                    <a:pt x="285" y="774"/>
                  </a:lnTo>
                  <a:lnTo>
                    <a:pt x="357" y="778"/>
                  </a:lnTo>
                  <a:lnTo>
                    <a:pt x="429" y="767"/>
                  </a:lnTo>
                  <a:lnTo>
                    <a:pt x="445" y="767"/>
                  </a:lnTo>
                  <a:lnTo>
                    <a:pt x="460" y="759"/>
                  </a:lnTo>
                  <a:lnTo>
                    <a:pt x="471" y="744"/>
                  </a:lnTo>
                  <a:lnTo>
                    <a:pt x="475" y="729"/>
                  </a:lnTo>
                  <a:lnTo>
                    <a:pt x="471" y="721"/>
                  </a:lnTo>
                  <a:lnTo>
                    <a:pt x="460" y="721"/>
                  </a:lnTo>
                  <a:lnTo>
                    <a:pt x="445" y="717"/>
                  </a:lnTo>
                  <a:lnTo>
                    <a:pt x="426" y="717"/>
                  </a:lnTo>
                  <a:lnTo>
                    <a:pt x="403" y="717"/>
                  </a:lnTo>
                  <a:lnTo>
                    <a:pt x="384" y="717"/>
                  </a:lnTo>
                  <a:lnTo>
                    <a:pt x="365" y="717"/>
                  </a:lnTo>
                  <a:lnTo>
                    <a:pt x="353" y="717"/>
                  </a:lnTo>
                  <a:lnTo>
                    <a:pt x="315" y="714"/>
                  </a:lnTo>
                  <a:lnTo>
                    <a:pt x="281" y="710"/>
                  </a:lnTo>
                  <a:lnTo>
                    <a:pt x="243" y="706"/>
                  </a:lnTo>
                  <a:lnTo>
                    <a:pt x="205" y="695"/>
                  </a:lnTo>
                  <a:lnTo>
                    <a:pt x="167" y="683"/>
                  </a:lnTo>
                  <a:lnTo>
                    <a:pt x="129" y="657"/>
                  </a:lnTo>
                  <a:lnTo>
                    <a:pt x="95" y="623"/>
                  </a:lnTo>
                  <a:lnTo>
                    <a:pt x="57" y="573"/>
                  </a:lnTo>
                  <a:lnTo>
                    <a:pt x="49" y="516"/>
                  </a:lnTo>
                  <a:lnTo>
                    <a:pt x="53" y="463"/>
                  </a:lnTo>
                  <a:lnTo>
                    <a:pt x="68" y="410"/>
                  </a:lnTo>
                  <a:lnTo>
                    <a:pt x="91" y="360"/>
                  </a:lnTo>
                  <a:lnTo>
                    <a:pt x="125" y="315"/>
                  </a:lnTo>
                  <a:lnTo>
                    <a:pt x="163" y="269"/>
                  </a:lnTo>
                  <a:lnTo>
                    <a:pt x="205" y="231"/>
                  </a:lnTo>
                  <a:lnTo>
                    <a:pt x="255" y="193"/>
                  </a:lnTo>
                  <a:lnTo>
                    <a:pt x="304" y="159"/>
                  </a:lnTo>
                  <a:lnTo>
                    <a:pt x="357" y="129"/>
                  </a:lnTo>
                  <a:lnTo>
                    <a:pt x="410" y="102"/>
                  </a:lnTo>
                  <a:lnTo>
                    <a:pt x="460" y="79"/>
                  </a:lnTo>
                  <a:lnTo>
                    <a:pt x="513" y="61"/>
                  </a:lnTo>
                  <a:lnTo>
                    <a:pt x="559" y="42"/>
                  </a:lnTo>
                  <a:lnTo>
                    <a:pt x="604" y="30"/>
                  </a:lnTo>
                  <a:lnTo>
                    <a:pt x="642" y="23"/>
                  </a:lnTo>
                  <a:lnTo>
                    <a:pt x="616" y="7"/>
                  </a:lnTo>
                  <a:lnTo>
                    <a:pt x="574" y="0"/>
                  </a:lnTo>
                  <a:lnTo>
                    <a:pt x="525" y="7"/>
                  </a:lnTo>
                  <a:lnTo>
                    <a:pt x="468" y="19"/>
                  </a:lnTo>
                  <a:lnTo>
                    <a:pt x="403" y="38"/>
                  </a:lnTo>
                  <a:lnTo>
                    <a:pt x="342" y="61"/>
                  </a:lnTo>
                  <a:lnTo>
                    <a:pt x="285" y="91"/>
                  </a:lnTo>
                  <a:lnTo>
                    <a:pt x="236" y="117"/>
                  </a:lnTo>
                  <a:close/>
                </a:path>
              </a:pathLst>
            </a:custGeom>
            <a:solidFill>
              <a:srgbClr val="000000"/>
            </a:solidFill>
            <a:ln w="9525">
              <a:noFill/>
              <a:round/>
              <a:headEnd/>
              <a:tailEnd/>
            </a:ln>
          </p:spPr>
          <p:txBody>
            <a:bodyPr/>
            <a:lstStyle/>
            <a:p>
              <a:endParaRPr lang="en-US"/>
            </a:p>
          </p:txBody>
        </p:sp>
        <p:sp>
          <p:nvSpPr>
            <p:cNvPr id="2420" name="Freeform 2390"/>
            <p:cNvSpPr>
              <a:spLocks noChangeAspect="1"/>
            </p:cNvSpPr>
            <p:nvPr/>
          </p:nvSpPr>
          <p:spPr bwMode="auto">
            <a:xfrm>
              <a:off x="2181" y="16606"/>
              <a:ext cx="415" cy="604"/>
            </a:xfrm>
            <a:custGeom>
              <a:avLst/>
              <a:gdLst>
                <a:gd name="T0" fmla="*/ 350 w 415"/>
                <a:gd name="T1" fmla="*/ 201 h 604"/>
                <a:gd name="T2" fmla="*/ 362 w 415"/>
                <a:gd name="T3" fmla="*/ 266 h 604"/>
                <a:gd name="T4" fmla="*/ 354 w 415"/>
                <a:gd name="T5" fmla="*/ 319 h 604"/>
                <a:gd name="T6" fmla="*/ 327 w 415"/>
                <a:gd name="T7" fmla="*/ 365 h 604"/>
                <a:gd name="T8" fmla="*/ 289 w 415"/>
                <a:gd name="T9" fmla="*/ 406 h 604"/>
                <a:gd name="T10" fmla="*/ 244 w 415"/>
                <a:gd name="T11" fmla="*/ 444 h 604"/>
                <a:gd name="T12" fmla="*/ 194 w 415"/>
                <a:gd name="T13" fmla="*/ 479 h 604"/>
                <a:gd name="T14" fmla="*/ 141 w 415"/>
                <a:gd name="T15" fmla="*/ 517 h 604"/>
                <a:gd name="T16" fmla="*/ 96 w 415"/>
                <a:gd name="T17" fmla="*/ 551 h 604"/>
                <a:gd name="T18" fmla="*/ 88 w 415"/>
                <a:gd name="T19" fmla="*/ 562 h 604"/>
                <a:gd name="T20" fmla="*/ 84 w 415"/>
                <a:gd name="T21" fmla="*/ 570 h 604"/>
                <a:gd name="T22" fmla="*/ 84 w 415"/>
                <a:gd name="T23" fmla="*/ 581 h 604"/>
                <a:gd name="T24" fmla="*/ 92 w 415"/>
                <a:gd name="T25" fmla="*/ 593 h 604"/>
                <a:gd name="T26" fmla="*/ 99 w 415"/>
                <a:gd name="T27" fmla="*/ 600 h 604"/>
                <a:gd name="T28" fmla="*/ 111 w 415"/>
                <a:gd name="T29" fmla="*/ 604 h 604"/>
                <a:gd name="T30" fmla="*/ 122 w 415"/>
                <a:gd name="T31" fmla="*/ 604 h 604"/>
                <a:gd name="T32" fmla="*/ 134 w 415"/>
                <a:gd name="T33" fmla="*/ 600 h 604"/>
                <a:gd name="T34" fmla="*/ 191 w 415"/>
                <a:gd name="T35" fmla="*/ 566 h 604"/>
                <a:gd name="T36" fmla="*/ 248 w 415"/>
                <a:gd name="T37" fmla="*/ 528 h 604"/>
                <a:gd name="T38" fmla="*/ 301 w 415"/>
                <a:gd name="T39" fmla="*/ 486 h 604"/>
                <a:gd name="T40" fmla="*/ 350 w 415"/>
                <a:gd name="T41" fmla="*/ 437 h 604"/>
                <a:gd name="T42" fmla="*/ 384 w 415"/>
                <a:gd name="T43" fmla="*/ 384 h 604"/>
                <a:gd name="T44" fmla="*/ 407 w 415"/>
                <a:gd name="T45" fmla="*/ 323 h 604"/>
                <a:gd name="T46" fmla="*/ 415 w 415"/>
                <a:gd name="T47" fmla="*/ 258 h 604"/>
                <a:gd name="T48" fmla="*/ 400 w 415"/>
                <a:gd name="T49" fmla="*/ 190 h 604"/>
                <a:gd name="T50" fmla="*/ 365 w 415"/>
                <a:gd name="T51" fmla="*/ 137 h 604"/>
                <a:gd name="T52" fmla="*/ 320 w 415"/>
                <a:gd name="T53" fmla="*/ 91 h 604"/>
                <a:gd name="T54" fmla="*/ 259 w 415"/>
                <a:gd name="T55" fmla="*/ 53 h 604"/>
                <a:gd name="T56" fmla="*/ 198 w 415"/>
                <a:gd name="T57" fmla="*/ 27 h 604"/>
                <a:gd name="T58" fmla="*/ 134 w 415"/>
                <a:gd name="T59" fmla="*/ 8 h 604"/>
                <a:gd name="T60" fmla="*/ 77 w 415"/>
                <a:gd name="T61" fmla="*/ 0 h 604"/>
                <a:gd name="T62" fmla="*/ 31 w 415"/>
                <a:gd name="T63" fmla="*/ 4 h 604"/>
                <a:gd name="T64" fmla="*/ 0 w 415"/>
                <a:gd name="T65" fmla="*/ 19 h 604"/>
                <a:gd name="T66" fmla="*/ 54 w 415"/>
                <a:gd name="T67" fmla="*/ 34 h 604"/>
                <a:gd name="T68" fmla="*/ 107 w 415"/>
                <a:gd name="T69" fmla="*/ 46 h 604"/>
                <a:gd name="T70" fmla="*/ 156 w 415"/>
                <a:gd name="T71" fmla="*/ 57 h 604"/>
                <a:gd name="T72" fmla="*/ 206 w 415"/>
                <a:gd name="T73" fmla="*/ 72 h 604"/>
                <a:gd name="T74" fmla="*/ 251 w 415"/>
                <a:gd name="T75" fmla="*/ 91 h 604"/>
                <a:gd name="T76" fmla="*/ 293 w 415"/>
                <a:gd name="T77" fmla="*/ 118 h 604"/>
                <a:gd name="T78" fmla="*/ 327 w 415"/>
                <a:gd name="T79" fmla="*/ 152 h 604"/>
                <a:gd name="T80" fmla="*/ 350 w 415"/>
                <a:gd name="T81" fmla="*/ 201 h 60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5"/>
                <a:gd name="T124" fmla="*/ 0 h 604"/>
                <a:gd name="T125" fmla="*/ 415 w 415"/>
                <a:gd name="T126" fmla="*/ 604 h 60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5" h="604">
                  <a:moveTo>
                    <a:pt x="350" y="201"/>
                  </a:moveTo>
                  <a:lnTo>
                    <a:pt x="362" y="266"/>
                  </a:lnTo>
                  <a:lnTo>
                    <a:pt x="354" y="319"/>
                  </a:lnTo>
                  <a:lnTo>
                    <a:pt x="327" y="365"/>
                  </a:lnTo>
                  <a:lnTo>
                    <a:pt x="289" y="406"/>
                  </a:lnTo>
                  <a:lnTo>
                    <a:pt x="244" y="444"/>
                  </a:lnTo>
                  <a:lnTo>
                    <a:pt x="194" y="479"/>
                  </a:lnTo>
                  <a:lnTo>
                    <a:pt x="141" y="517"/>
                  </a:lnTo>
                  <a:lnTo>
                    <a:pt x="96" y="551"/>
                  </a:lnTo>
                  <a:lnTo>
                    <a:pt x="88" y="562"/>
                  </a:lnTo>
                  <a:lnTo>
                    <a:pt x="84" y="570"/>
                  </a:lnTo>
                  <a:lnTo>
                    <a:pt x="84" y="581"/>
                  </a:lnTo>
                  <a:lnTo>
                    <a:pt x="92" y="593"/>
                  </a:lnTo>
                  <a:lnTo>
                    <a:pt x="99" y="600"/>
                  </a:lnTo>
                  <a:lnTo>
                    <a:pt x="111" y="604"/>
                  </a:lnTo>
                  <a:lnTo>
                    <a:pt x="122" y="604"/>
                  </a:lnTo>
                  <a:lnTo>
                    <a:pt x="134" y="600"/>
                  </a:lnTo>
                  <a:lnTo>
                    <a:pt x="191" y="566"/>
                  </a:lnTo>
                  <a:lnTo>
                    <a:pt x="248" y="528"/>
                  </a:lnTo>
                  <a:lnTo>
                    <a:pt x="301" y="486"/>
                  </a:lnTo>
                  <a:lnTo>
                    <a:pt x="350" y="437"/>
                  </a:lnTo>
                  <a:lnTo>
                    <a:pt x="384" y="384"/>
                  </a:lnTo>
                  <a:lnTo>
                    <a:pt x="407" y="323"/>
                  </a:lnTo>
                  <a:lnTo>
                    <a:pt x="415" y="258"/>
                  </a:lnTo>
                  <a:lnTo>
                    <a:pt x="400" y="190"/>
                  </a:lnTo>
                  <a:lnTo>
                    <a:pt x="365" y="137"/>
                  </a:lnTo>
                  <a:lnTo>
                    <a:pt x="320" y="91"/>
                  </a:lnTo>
                  <a:lnTo>
                    <a:pt x="259" y="53"/>
                  </a:lnTo>
                  <a:lnTo>
                    <a:pt x="198" y="27"/>
                  </a:lnTo>
                  <a:lnTo>
                    <a:pt x="134" y="8"/>
                  </a:lnTo>
                  <a:lnTo>
                    <a:pt x="77" y="0"/>
                  </a:lnTo>
                  <a:lnTo>
                    <a:pt x="31" y="4"/>
                  </a:lnTo>
                  <a:lnTo>
                    <a:pt x="0" y="19"/>
                  </a:lnTo>
                  <a:lnTo>
                    <a:pt x="54" y="34"/>
                  </a:lnTo>
                  <a:lnTo>
                    <a:pt x="107" y="46"/>
                  </a:lnTo>
                  <a:lnTo>
                    <a:pt x="156" y="57"/>
                  </a:lnTo>
                  <a:lnTo>
                    <a:pt x="206" y="72"/>
                  </a:lnTo>
                  <a:lnTo>
                    <a:pt x="251" y="91"/>
                  </a:lnTo>
                  <a:lnTo>
                    <a:pt x="293" y="118"/>
                  </a:lnTo>
                  <a:lnTo>
                    <a:pt x="327" y="152"/>
                  </a:lnTo>
                  <a:lnTo>
                    <a:pt x="350" y="201"/>
                  </a:lnTo>
                  <a:close/>
                </a:path>
              </a:pathLst>
            </a:custGeom>
            <a:solidFill>
              <a:srgbClr val="000000"/>
            </a:solidFill>
            <a:ln w="9525">
              <a:noFill/>
              <a:round/>
              <a:headEnd/>
              <a:tailEnd/>
            </a:ln>
          </p:spPr>
          <p:txBody>
            <a:bodyPr/>
            <a:lstStyle/>
            <a:p>
              <a:endParaRPr lang="en-US"/>
            </a:p>
          </p:txBody>
        </p:sp>
        <p:sp>
          <p:nvSpPr>
            <p:cNvPr id="2421" name="Freeform 2391"/>
            <p:cNvSpPr>
              <a:spLocks noChangeAspect="1"/>
            </p:cNvSpPr>
            <p:nvPr/>
          </p:nvSpPr>
          <p:spPr bwMode="auto">
            <a:xfrm>
              <a:off x="668" y="16469"/>
              <a:ext cx="1046" cy="1254"/>
            </a:xfrm>
            <a:custGeom>
              <a:avLst/>
              <a:gdLst>
                <a:gd name="T0" fmla="*/ 327 w 1046"/>
                <a:gd name="T1" fmla="*/ 232 h 1254"/>
                <a:gd name="T2" fmla="*/ 175 w 1046"/>
                <a:gd name="T3" fmla="*/ 380 h 1254"/>
                <a:gd name="T4" fmla="*/ 57 w 1046"/>
                <a:gd name="T5" fmla="*/ 555 h 1254"/>
                <a:gd name="T6" fmla="*/ 0 w 1046"/>
                <a:gd name="T7" fmla="*/ 752 h 1254"/>
                <a:gd name="T8" fmla="*/ 12 w 1046"/>
                <a:gd name="T9" fmla="*/ 885 h 1254"/>
                <a:gd name="T10" fmla="*/ 34 w 1046"/>
                <a:gd name="T11" fmla="*/ 938 h 1254"/>
                <a:gd name="T12" fmla="*/ 69 w 1046"/>
                <a:gd name="T13" fmla="*/ 988 h 1254"/>
                <a:gd name="T14" fmla="*/ 110 w 1046"/>
                <a:gd name="T15" fmla="*/ 1030 h 1254"/>
                <a:gd name="T16" fmla="*/ 183 w 1046"/>
                <a:gd name="T17" fmla="*/ 1075 h 1254"/>
                <a:gd name="T18" fmla="*/ 282 w 1046"/>
                <a:gd name="T19" fmla="*/ 1124 h 1254"/>
                <a:gd name="T20" fmla="*/ 388 w 1046"/>
                <a:gd name="T21" fmla="*/ 1162 h 1254"/>
                <a:gd name="T22" fmla="*/ 494 w 1046"/>
                <a:gd name="T23" fmla="*/ 1193 h 1254"/>
                <a:gd name="T24" fmla="*/ 605 w 1046"/>
                <a:gd name="T25" fmla="*/ 1216 h 1254"/>
                <a:gd name="T26" fmla="*/ 715 w 1046"/>
                <a:gd name="T27" fmla="*/ 1231 h 1254"/>
                <a:gd name="T28" fmla="*/ 829 w 1046"/>
                <a:gd name="T29" fmla="*/ 1242 h 1254"/>
                <a:gd name="T30" fmla="*/ 939 w 1046"/>
                <a:gd name="T31" fmla="*/ 1250 h 1254"/>
                <a:gd name="T32" fmla="*/ 1012 w 1046"/>
                <a:gd name="T33" fmla="*/ 1254 h 1254"/>
                <a:gd name="T34" fmla="*/ 1038 w 1046"/>
                <a:gd name="T35" fmla="*/ 1231 h 1254"/>
                <a:gd name="T36" fmla="*/ 1046 w 1046"/>
                <a:gd name="T37" fmla="*/ 1193 h 1254"/>
                <a:gd name="T38" fmla="*/ 1023 w 1046"/>
                <a:gd name="T39" fmla="*/ 1166 h 1254"/>
                <a:gd name="T40" fmla="*/ 955 w 1046"/>
                <a:gd name="T41" fmla="*/ 1162 h 1254"/>
                <a:gd name="T42" fmla="*/ 852 w 1046"/>
                <a:gd name="T43" fmla="*/ 1159 h 1254"/>
                <a:gd name="T44" fmla="*/ 749 w 1046"/>
                <a:gd name="T45" fmla="*/ 1151 h 1254"/>
                <a:gd name="T46" fmla="*/ 647 w 1046"/>
                <a:gd name="T47" fmla="*/ 1136 h 1254"/>
                <a:gd name="T48" fmla="*/ 544 w 1046"/>
                <a:gd name="T49" fmla="*/ 1117 h 1254"/>
                <a:gd name="T50" fmla="*/ 441 w 1046"/>
                <a:gd name="T51" fmla="*/ 1090 h 1254"/>
                <a:gd name="T52" fmla="*/ 342 w 1046"/>
                <a:gd name="T53" fmla="*/ 1060 h 1254"/>
                <a:gd name="T54" fmla="*/ 247 w 1046"/>
                <a:gd name="T55" fmla="*/ 1014 h 1254"/>
                <a:gd name="T56" fmla="*/ 164 w 1046"/>
                <a:gd name="T57" fmla="*/ 965 h 1254"/>
                <a:gd name="T58" fmla="*/ 114 w 1046"/>
                <a:gd name="T59" fmla="*/ 889 h 1254"/>
                <a:gd name="T60" fmla="*/ 99 w 1046"/>
                <a:gd name="T61" fmla="*/ 790 h 1254"/>
                <a:gd name="T62" fmla="*/ 122 w 1046"/>
                <a:gd name="T63" fmla="*/ 654 h 1254"/>
                <a:gd name="T64" fmla="*/ 164 w 1046"/>
                <a:gd name="T65" fmla="*/ 547 h 1254"/>
                <a:gd name="T66" fmla="*/ 221 w 1046"/>
                <a:gd name="T67" fmla="*/ 452 h 1254"/>
                <a:gd name="T68" fmla="*/ 289 w 1046"/>
                <a:gd name="T69" fmla="*/ 369 h 1254"/>
                <a:gd name="T70" fmla="*/ 369 w 1046"/>
                <a:gd name="T71" fmla="*/ 293 h 1254"/>
                <a:gd name="T72" fmla="*/ 468 w 1046"/>
                <a:gd name="T73" fmla="*/ 213 h 1254"/>
                <a:gd name="T74" fmla="*/ 586 w 1046"/>
                <a:gd name="T75" fmla="*/ 137 h 1254"/>
                <a:gd name="T76" fmla="*/ 711 w 1046"/>
                <a:gd name="T77" fmla="*/ 73 h 1254"/>
                <a:gd name="T78" fmla="*/ 821 w 1046"/>
                <a:gd name="T79" fmla="*/ 23 h 1254"/>
                <a:gd name="T80" fmla="*/ 825 w 1046"/>
                <a:gd name="T81" fmla="*/ 0 h 1254"/>
                <a:gd name="T82" fmla="*/ 715 w 1046"/>
                <a:gd name="T83" fmla="*/ 19 h 1254"/>
                <a:gd name="T84" fmla="*/ 586 w 1046"/>
                <a:gd name="T85" fmla="*/ 65 h 1254"/>
                <a:gd name="T86" fmla="*/ 460 w 1046"/>
                <a:gd name="T87" fmla="*/ 130 h 125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6"/>
                <a:gd name="T133" fmla="*/ 0 h 1254"/>
                <a:gd name="T134" fmla="*/ 1046 w 1046"/>
                <a:gd name="T135" fmla="*/ 1254 h 125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6" h="1254">
                  <a:moveTo>
                    <a:pt x="407" y="168"/>
                  </a:moveTo>
                  <a:lnTo>
                    <a:pt x="327" y="232"/>
                  </a:lnTo>
                  <a:lnTo>
                    <a:pt x="247" y="304"/>
                  </a:lnTo>
                  <a:lnTo>
                    <a:pt x="175" y="380"/>
                  </a:lnTo>
                  <a:lnTo>
                    <a:pt x="110" y="464"/>
                  </a:lnTo>
                  <a:lnTo>
                    <a:pt x="57" y="555"/>
                  </a:lnTo>
                  <a:lnTo>
                    <a:pt x="19" y="650"/>
                  </a:lnTo>
                  <a:lnTo>
                    <a:pt x="0" y="752"/>
                  </a:lnTo>
                  <a:lnTo>
                    <a:pt x="4" y="859"/>
                  </a:lnTo>
                  <a:lnTo>
                    <a:pt x="12" y="885"/>
                  </a:lnTo>
                  <a:lnTo>
                    <a:pt x="23" y="916"/>
                  </a:lnTo>
                  <a:lnTo>
                    <a:pt x="34" y="938"/>
                  </a:lnTo>
                  <a:lnTo>
                    <a:pt x="50" y="965"/>
                  </a:lnTo>
                  <a:lnTo>
                    <a:pt x="69" y="988"/>
                  </a:lnTo>
                  <a:lnTo>
                    <a:pt x="88" y="1011"/>
                  </a:lnTo>
                  <a:lnTo>
                    <a:pt x="110" y="1030"/>
                  </a:lnTo>
                  <a:lnTo>
                    <a:pt x="133" y="1045"/>
                  </a:lnTo>
                  <a:lnTo>
                    <a:pt x="183" y="1075"/>
                  </a:lnTo>
                  <a:lnTo>
                    <a:pt x="232" y="1102"/>
                  </a:lnTo>
                  <a:lnTo>
                    <a:pt x="282" y="1124"/>
                  </a:lnTo>
                  <a:lnTo>
                    <a:pt x="335" y="1143"/>
                  </a:lnTo>
                  <a:lnTo>
                    <a:pt x="388" y="1162"/>
                  </a:lnTo>
                  <a:lnTo>
                    <a:pt x="441" y="1178"/>
                  </a:lnTo>
                  <a:lnTo>
                    <a:pt x="494" y="1193"/>
                  </a:lnTo>
                  <a:lnTo>
                    <a:pt x="548" y="1204"/>
                  </a:lnTo>
                  <a:lnTo>
                    <a:pt x="605" y="1216"/>
                  </a:lnTo>
                  <a:lnTo>
                    <a:pt x="662" y="1223"/>
                  </a:lnTo>
                  <a:lnTo>
                    <a:pt x="715" y="1231"/>
                  </a:lnTo>
                  <a:lnTo>
                    <a:pt x="772" y="1238"/>
                  </a:lnTo>
                  <a:lnTo>
                    <a:pt x="829" y="1242"/>
                  </a:lnTo>
                  <a:lnTo>
                    <a:pt x="886" y="1246"/>
                  </a:lnTo>
                  <a:lnTo>
                    <a:pt x="939" y="1250"/>
                  </a:lnTo>
                  <a:lnTo>
                    <a:pt x="996" y="1254"/>
                  </a:lnTo>
                  <a:lnTo>
                    <a:pt x="1012" y="1254"/>
                  </a:lnTo>
                  <a:lnTo>
                    <a:pt x="1027" y="1242"/>
                  </a:lnTo>
                  <a:lnTo>
                    <a:pt x="1038" y="1231"/>
                  </a:lnTo>
                  <a:lnTo>
                    <a:pt x="1046" y="1212"/>
                  </a:lnTo>
                  <a:lnTo>
                    <a:pt x="1046" y="1193"/>
                  </a:lnTo>
                  <a:lnTo>
                    <a:pt x="1038" y="1178"/>
                  </a:lnTo>
                  <a:lnTo>
                    <a:pt x="1023" y="1166"/>
                  </a:lnTo>
                  <a:lnTo>
                    <a:pt x="1008" y="1162"/>
                  </a:lnTo>
                  <a:lnTo>
                    <a:pt x="955" y="1162"/>
                  </a:lnTo>
                  <a:lnTo>
                    <a:pt x="905" y="1162"/>
                  </a:lnTo>
                  <a:lnTo>
                    <a:pt x="852" y="1159"/>
                  </a:lnTo>
                  <a:lnTo>
                    <a:pt x="802" y="1155"/>
                  </a:lnTo>
                  <a:lnTo>
                    <a:pt x="749" y="1151"/>
                  </a:lnTo>
                  <a:lnTo>
                    <a:pt x="696" y="1143"/>
                  </a:lnTo>
                  <a:lnTo>
                    <a:pt x="647" y="1136"/>
                  </a:lnTo>
                  <a:lnTo>
                    <a:pt x="593" y="1128"/>
                  </a:lnTo>
                  <a:lnTo>
                    <a:pt x="544" y="1117"/>
                  </a:lnTo>
                  <a:lnTo>
                    <a:pt x="491" y="1105"/>
                  </a:lnTo>
                  <a:lnTo>
                    <a:pt x="441" y="1090"/>
                  </a:lnTo>
                  <a:lnTo>
                    <a:pt x="392" y="1075"/>
                  </a:lnTo>
                  <a:lnTo>
                    <a:pt x="342" y="1060"/>
                  </a:lnTo>
                  <a:lnTo>
                    <a:pt x="297" y="1037"/>
                  </a:lnTo>
                  <a:lnTo>
                    <a:pt x="247" y="1014"/>
                  </a:lnTo>
                  <a:lnTo>
                    <a:pt x="202" y="992"/>
                  </a:lnTo>
                  <a:lnTo>
                    <a:pt x="164" y="965"/>
                  </a:lnTo>
                  <a:lnTo>
                    <a:pt x="133" y="927"/>
                  </a:lnTo>
                  <a:lnTo>
                    <a:pt x="114" y="889"/>
                  </a:lnTo>
                  <a:lnTo>
                    <a:pt x="99" y="843"/>
                  </a:lnTo>
                  <a:lnTo>
                    <a:pt x="99" y="790"/>
                  </a:lnTo>
                  <a:lnTo>
                    <a:pt x="107" y="722"/>
                  </a:lnTo>
                  <a:lnTo>
                    <a:pt x="122" y="654"/>
                  </a:lnTo>
                  <a:lnTo>
                    <a:pt x="137" y="604"/>
                  </a:lnTo>
                  <a:lnTo>
                    <a:pt x="164" y="547"/>
                  </a:lnTo>
                  <a:lnTo>
                    <a:pt x="194" y="498"/>
                  </a:lnTo>
                  <a:lnTo>
                    <a:pt x="221" y="452"/>
                  </a:lnTo>
                  <a:lnTo>
                    <a:pt x="255" y="411"/>
                  </a:lnTo>
                  <a:lnTo>
                    <a:pt x="289" y="369"/>
                  </a:lnTo>
                  <a:lnTo>
                    <a:pt x="327" y="331"/>
                  </a:lnTo>
                  <a:lnTo>
                    <a:pt x="369" y="293"/>
                  </a:lnTo>
                  <a:lnTo>
                    <a:pt x="418" y="251"/>
                  </a:lnTo>
                  <a:lnTo>
                    <a:pt x="468" y="213"/>
                  </a:lnTo>
                  <a:lnTo>
                    <a:pt x="525" y="175"/>
                  </a:lnTo>
                  <a:lnTo>
                    <a:pt x="586" y="137"/>
                  </a:lnTo>
                  <a:lnTo>
                    <a:pt x="650" y="103"/>
                  </a:lnTo>
                  <a:lnTo>
                    <a:pt x="711" y="73"/>
                  </a:lnTo>
                  <a:lnTo>
                    <a:pt x="768" y="46"/>
                  </a:lnTo>
                  <a:lnTo>
                    <a:pt x="821" y="23"/>
                  </a:lnTo>
                  <a:lnTo>
                    <a:pt x="867" y="4"/>
                  </a:lnTo>
                  <a:lnTo>
                    <a:pt x="825" y="0"/>
                  </a:lnTo>
                  <a:lnTo>
                    <a:pt x="772" y="4"/>
                  </a:lnTo>
                  <a:lnTo>
                    <a:pt x="715" y="19"/>
                  </a:lnTo>
                  <a:lnTo>
                    <a:pt x="650" y="38"/>
                  </a:lnTo>
                  <a:lnTo>
                    <a:pt x="586" y="65"/>
                  </a:lnTo>
                  <a:lnTo>
                    <a:pt x="521" y="95"/>
                  </a:lnTo>
                  <a:lnTo>
                    <a:pt x="460" y="130"/>
                  </a:lnTo>
                  <a:lnTo>
                    <a:pt x="407" y="168"/>
                  </a:lnTo>
                  <a:close/>
                </a:path>
              </a:pathLst>
            </a:custGeom>
            <a:solidFill>
              <a:srgbClr val="000000"/>
            </a:solidFill>
            <a:ln w="9525">
              <a:noFill/>
              <a:round/>
              <a:headEnd/>
              <a:tailEnd/>
            </a:ln>
          </p:spPr>
          <p:txBody>
            <a:bodyPr/>
            <a:lstStyle/>
            <a:p>
              <a:endParaRPr lang="en-US"/>
            </a:p>
          </p:txBody>
        </p:sp>
        <p:sp>
          <p:nvSpPr>
            <p:cNvPr id="2422" name="Freeform 2392"/>
            <p:cNvSpPr>
              <a:spLocks noChangeAspect="1"/>
            </p:cNvSpPr>
            <p:nvPr/>
          </p:nvSpPr>
          <p:spPr bwMode="auto">
            <a:xfrm>
              <a:off x="2143" y="16428"/>
              <a:ext cx="913" cy="835"/>
            </a:xfrm>
            <a:custGeom>
              <a:avLst/>
              <a:gdLst>
                <a:gd name="T0" fmla="*/ 761 w 913"/>
                <a:gd name="T1" fmla="*/ 258 h 835"/>
                <a:gd name="T2" fmla="*/ 803 w 913"/>
                <a:gd name="T3" fmla="*/ 303 h 835"/>
                <a:gd name="T4" fmla="*/ 826 w 913"/>
                <a:gd name="T5" fmla="*/ 357 h 835"/>
                <a:gd name="T6" fmla="*/ 841 w 913"/>
                <a:gd name="T7" fmla="*/ 414 h 835"/>
                <a:gd name="T8" fmla="*/ 841 w 913"/>
                <a:gd name="T9" fmla="*/ 474 h 835"/>
                <a:gd name="T10" fmla="*/ 833 w 913"/>
                <a:gd name="T11" fmla="*/ 524 h 835"/>
                <a:gd name="T12" fmla="*/ 818 w 913"/>
                <a:gd name="T13" fmla="*/ 565 h 835"/>
                <a:gd name="T14" fmla="*/ 791 w 913"/>
                <a:gd name="T15" fmla="*/ 607 h 835"/>
                <a:gd name="T16" fmla="*/ 765 w 913"/>
                <a:gd name="T17" fmla="*/ 641 h 835"/>
                <a:gd name="T18" fmla="*/ 730 w 913"/>
                <a:gd name="T19" fmla="*/ 679 h 835"/>
                <a:gd name="T20" fmla="*/ 696 w 913"/>
                <a:gd name="T21" fmla="*/ 710 h 835"/>
                <a:gd name="T22" fmla="*/ 662 w 913"/>
                <a:gd name="T23" fmla="*/ 744 h 835"/>
                <a:gd name="T24" fmla="*/ 628 w 913"/>
                <a:gd name="T25" fmla="*/ 778 h 835"/>
                <a:gd name="T26" fmla="*/ 620 w 913"/>
                <a:gd name="T27" fmla="*/ 790 h 835"/>
                <a:gd name="T28" fmla="*/ 616 w 913"/>
                <a:gd name="T29" fmla="*/ 801 h 835"/>
                <a:gd name="T30" fmla="*/ 620 w 913"/>
                <a:gd name="T31" fmla="*/ 812 h 835"/>
                <a:gd name="T32" fmla="*/ 628 w 913"/>
                <a:gd name="T33" fmla="*/ 824 h 835"/>
                <a:gd name="T34" fmla="*/ 639 w 913"/>
                <a:gd name="T35" fmla="*/ 831 h 835"/>
                <a:gd name="T36" fmla="*/ 651 w 913"/>
                <a:gd name="T37" fmla="*/ 835 h 835"/>
                <a:gd name="T38" fmla="*/ 666 w 913"/>
                <a:gd name="T39" fmla="*/ 831 h 835"/>
                <a:gd name="T40" fmla="*/ 677 w 913"/>
                <a:gd name="T41" fmla="*/ 824 h 835"/>
                <a:gd name="T42" fmla="*/ 753 w 913"/>
                <a:gd name="T43" fmla="*/ 774 h 835"/>
                <a:gd name="T44" fmla="*/ 814 w 913"/>
                <a:gd name="T45" fmla="*/ 710 h 835"/>
                <a:gd name="T46" fmla="*/ 867 w 913"/>
                <a:gd name="T47" fmla="*/ 634 h 835"/>
                <a:gd name="T48" fmla="*/ 902 w 913"/>
                <a:gd name="T49" fmla="*/ 554 h 835"/>
                <a:gd name="T50" fmla="*/ 913 w 913"/>
                <a:gd name="T51" fmla="*/ 467 h 835"/>
                <a:gd name="T52" fmla="*/ 905 w 913"/>
                <a:gd name="T53" fmla="*/ 383 h 835"/>
                <a:gd name="T54" fmla="*/ 875 w 913"/>
                <a:gd name="T55" fmla="*/ 303 h 835"/>
                <a:gd name="T56" fmla="*/ 814 w 913"/>
                <a:gd name="T57" fmla="*/ 231 h 835"/>
                <a:gd name="T58" fmla="*/ 768 w 913"/>
                <a:gd name="T59" fmla="*/ 193 h 835"/>
                <a:gd name="T60" fmla="*/ 715 w 913"/>
                <a:gd name="T61" fmla="*/ 159 h 835"/>
                <a:gd name="T62" fmla="*/ 654 w 913"/>
                <a:gd name="T63" fmla="*/ 129 h 835"/>
                <a:gd name="T64" fmla="*/ 594 w 913"/>
                <a:gd name="T65" fmla="*/ 102 h 835"/>
                <a:gd name="T66" fmla="*/ 529 w 913"/>
                <a:gd name="T67" fmla="*/ 79 h 835"/>
                <a:gd name="T68" fmla="*/ 461 w 913"/>
                <a:gd name="T69" fmla="*/ 60 h 835"/>
                <a:gd name="T70" fmla="*/ 396 w 913"/>
                <a:gd name="T71" fmla="*/ 41 h 835"/>
                <a:gd name="T72" fmla="*/ 327 w 913"/>
                <a:gd name="T73" fmla="*/ 26 h 835"/>
                <a:gd name="T74" fmla="*/ 267 w 913"/>
                <a:gd name="T75" fmla="*/ 15 h 835"/>
                <a:gd name="T76" fmla="*/ 206 w 913"/>
                <a:gd name="T77" fmla="*/ 7 h 835"/>
                <a:gd name="T78" fmla="*/ 153 w 913"/>
                <a:gd name="T79" fmla="*/ 0 h 835"/>
                <a:gd name="T80" fmla="*/ 103 w 913"/>
                <a:gd name="T81" fmla="*/ 0 h 835"/>
                <a:gd name="T82" fmla="*/ 61 w 913"/>
                <a:gd name="T83" fmla="*/ 0 h 835"/>
                <a:gd name="T84" fmla="*/ 31 w 913"/>
                <a:gd name="T85" fmla="*/ 3 h 835"/>
                <a:gd name="T86" fmla="*/ 12 w 913"/>
                <a:gd name="T87" fmla="*/ 11 h 835"/>
                <a:gd name="T88" fmla="*/ 0 w 913"/>
                <a:gd name="T89" fmla="*/ 19 h 835"/>
                <a:gd name="T90" fmla="*/ 38 w 913"/>
                <a:gd name="T91" fmla="*/ 26 h 835"/>
                <a:gd name="T92" fmla="*/ 80 w 913"/>
                <a:gd name="T93" fmla="*/ 30 h 835"/>
                <a:gd name="T94" fmla="*/ 122 w 913"/>
                <a:gd name="T95" fmla="*/ 38 h 835"/>
                <a:gd name="T96" fmla="*/ 168 w 913"/>
                <a:gd name="T97" fmla="*/ 45 h 835"/>
                <a:gd name="T98" fmla="*/ 217 w 913"/>
                <a:gd name="T99" fmla="*/ 53 h 835"/>
                <a:gd name="T100" fmla="*/ 267 w 913"/>
                <a:gd name="T101" fmla="*/ 60 h 835"/>
                <a:gd name="T102" fmla="*/ 316 w 913"/>
                <a:gd name="T103" fmla="*/ 72 h 835"/>
                <a:gd name="T104" fmla="*/ 369 w 913"/>
                <a:gd name="T105" fmla="*/ 83 h 835"/>
                <a:gd name="T106" fmla="*/ 419 w 913"/>
                <a:gd name="T107" fmla="*/ 98 h 835"/>
                <a:gd name="T108" fmla="*/ 472 w 913"/>
                <a:gd name="T109" fmla="*/ 114 h 835"/>
                <a:gd name="T110" fmla="*/ 525 w 913"/>
                <a:gd name="T111" fmla="*/ 133 h 835"/>
                <a:gd name="T112" fmla="*/ 575 w 913"/>
                <a:gd name="T113" fmla="*/ 152 h 835"/>
                <a:gd name="T114" fmla="*/ 624 w 913"/>
                <a:gd name="T115" fmla="*/ 174 h 835"/>
                <a:gd name="T116" fmla="*/ 673 w 913"/>
                <a:gd name="T117" fmla="*/ 197 h 835"/>
                <a:gd name="T118" fmla="*/ 719 w 913"/>
                <a:gd name="T119" fmla="*/ 228 h 835"/>
                <a:gd name="T120" fmla="*/ 761 w 913"/>
                <a:gd name="T121" fmla="*/ 258 h 83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3"/>
                <a:gd name="T184" fmla="*/ 0 h 835"/>
                <a:gd name="T185" fmla="*/ 913 w 913"/>
                <a:gd name="T186" fmla="*/ 835 h 83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3" h="835">
                  <a:moveTo>
                    <a:pt x="761" y="258"/>
                  </a:moveTo>
                  <a:lnTo>
                    <a:pt x="803" y="303"/>
                  </a:lnTo>
                  <a:lnTo>
                    <a:pt x="826" y="357"/>
                  </a:lnTo>
                  <a:lnTo>
                    <a:pt x="841" y="414"/>
                  </a:lnTo>
                  <a:lnTo>
                    <a:pt x="841" y="474"/>
                  </a:lnTo>
                  <a:lnTo>
                    <a:pt x="833" y="524"/>
                  </a:lnTo>
                  <a:lnTo>
                    <a:pt x="818" y="565"/>
                  </a:lnTo>
                  <a:lnTo>
                    <a:pt x="791" y="607"/>
                  </a:lnTo>
                  <a:lnTo>
                    <a:pt x="765" y="641"/>
                  </a:lnTo>
                  <a:lnTo>
                    <a:pt x="730" y="679"/>
                  </a:lnTo>
                  <a:lnTo>
                    <a:pt x="696" y="710"/>
                  </a:lnTo>
                  <a:lnTo>
                    <a:pt x="662" y="744"/>
                  </a:lnTo>
                  <a:lnTo>
                    <a:pt x="628" y="778"/>
                  </a:lnTo>
                  <a:lnTo>
                    <a:pt x="620" y="790"/>
                  </a:lnTo>
                  <a:lnTo>
                    <a:pt x="616" y="801"/>
                  </a:lnTo>
                  <a:lnTo>
                    <a:pt x="620" y="812"/>
                  </a:lnTo>
                  <a:lnTo>
                    <a:pt x="628" y="824"/>
                  </a:lnTo>
                  <a:lnTo>
                    <a:pt x="639" y="831"/>
                  </a:lnTo>
                  <a:lnTo>
                    <a:pt x="651" y="835"/>
                  </a:lnTo>
                  <a:lnTo>
                    <a:pt x="666" y="831"/>
                  </a:lnTo>
                  <a:lnTo>
                    <a:pt x="677" y="824"/>
                  </a:lnTo>
                  <a:lnTo>
                    <a:pt x="753" y="774"/>
                  </a:lnTo>
                  <a:lnTo>
                    <a:pt x="814" y="710"/>
                  </a:lnTo>
                  <a:lnTo>
                    <a:pt x="867" y="634"/>
                  </a:lnTo>
                  <a:lnTo>
                    <a:pt x="902" y="554"/>
                  </a:lnTo>
                  <a:lnTo>
                    <a:pt x="913" y="467"/>
                  </a:lnTo>
                  <a:lnTo>
                    <a:pt x="905" y="383"/>
                  </a:lnTo>
                  <a:lnTo>
                    <a:pt x="875" y="303"/>
                  </a:lnTo>
                  <a:lnTo>
                    <a:pt x="814" y="231"/>
                  </a:lnTo>
                  <a:lnTo>
                    <a:pt x="768" y="193"/>
                  </a:lnTo>
                  <a:lnTo>
                    <a:pt x="715" y="159"/>
                  </a:lnTo>
                  <a:lnTo>
                    <a:pt x="654" y="129"/>
                  </a:lnTo>
                  <a:lnTo>
                    <a:pt x="594" y="102"/>
                  </a:lnTo>
                  <a:lnTo>
                    <a:pt x="529" y="79"/>
                  </a:lnTo>
                  <a:lnTo>
                    <a:pt x="461" y="60"/>
                  </a:lnTo>
                  <a:lnTo>
                    <a:pt x="396" y="41"/>
                  </a:lnTo>
                  <a:lnTo>
                    <a:pt x="327" y="26"/>
                  </a:lnTo>
                  <a:lnTo>
                    <a:pt x="267" y="15"/>
                  </a:lnTo>
                  <a:lnTo>
                    <a:pt x="206" y="7"/>
                  </a:lnTo>
                  <a:lnTo>
                    <a:pt x="153" y="0"/>
                  </a:lnTo>
                  <a:lnTo>
                    <a:pt x="103" y="0"/>
                  </a:lnTo>
                  <a:lnTo>
                    <a:pt x="61" y="0"/>
                  </a:lnTo>
                  <a:lnTo>
                    <a:pt x="31" y="3"/>
                  </a:lnTo>
                  <a:lnTo>
                    <a:pt x="12" y="11"/>
                  </a:lnTo>
                  <a:lnTo>
                    <a:pt x="0" y="19"/>
                  </a:lnTo>
                  <a:lnTo>
                    <a:pt x="38" y="26"/>
                  </a:lnTo>
                  <a:lnTo>
                    <a:pt x="80" y="30"/>
                  </a:lnTo>
                  <a:lnTo>
                    <a:pt x="122" y="38"/>
                  </a:lnTo>
                  <a:lnTo>
                    <a:pt x="168" y="45"/>
                  </a:lnTo>
                  <a:lnTo>
                    <a:pt x="217" y="53"/>
                  </a:lnTo>
                  <a:lnTo>
                    <a:pt x="267" y="60"/>
                  </a:lnTo>
                  <a:lnTo>
                    <a:pt x="316" y="72"/>
                  </a:lnTo>
                  <a:lnTo>
                    <a:pt x="369" y="83"/>
                  </a:lnTo>
                  <a:lnTo>
                    <a:pt x="419" y="98"/>
                  </a:lnTo>
                  <a:lnTo>
                    <a:pt x="472" y="114"/>
                  </a:lnTo>
                  <a:lnTo>
                    <a:pt x="525" y="133"/>
                  </a:lnTo>
                  <a:lnTo>
                    <a:pt x="575" y="152"/>
                  </a:lnTo>
                  <a:lnTo>
                    <a:pt x="624" y="174"/>
                  </a:lnTo>
                  <a:lnTo>
                    <a:pt x="673" y="197"/>
                  </a:lnTo>
                  <a:lnTo>
                    <a:pt x="719" y="228"/>
                  </a:lnTo>
                  <a:lnTo>
                    <a:pt x="761" y="258"/>
                  </a:lnTo>
                  <a:close/>
                </a:path>
              </a:pathLst>
            </a:custGeom>
            <a:solidFill>
              <a:srgbClr val="000000"/>
            </a:solidFill>
            <a:ln w="9525">
              <a:noFill/>
              <a:round/>
              <a:headEnd/>
              <a:tailEnd/>
            </a:ln>
          </p:spPr>
          <p:txBody>
            <a:bodyPr/>
            <a:lstStyle/>
            <a:p>
              <a:endParaRPr lang="en-US"/>
            </a:p>
          </p:txBody>
        </p:sp>
        <p:sp>
          <p:nvSpPr>
            <p:cNvPr id="2423" name="Freeform 2393"/>
            <p:cNvSpPr>
              <a:spLocks noChangeAspect="1"/>
            </p:cNvSpPr>
            <p:nvPr/>
          </p:nvSpPr>
          <p:spPr bwMode="auto">
            <a:xfrm>
              <a:off x="307" y="16880"/>
              <a:ext cx="373" cy="782"/>
            </a:xfrm>
            <a:custGeom>
              <a:avLst/>
              <a:gdLst>
                <a:gd name="T0" fmla="*/ 0 w 373"/>
                <a:gd name="T1" fmla="*/ 425 h 782"/>
                <a:gd name="T2" fmla="*/ 0 w 373"/>
                <a:gd name="T3" fmla="*/ 489 h 782"/>
                <a:gd name="T4" fmla="*/ 15 w 373"/>
                <a:gd name="T5" fmla="*/ 550 h 782"/>
                <a:gd name="T6" fmla="*/ 42 w 373"/>
                <a:gd name="T7" fmla="*/ 607 h 782"/>
                <a:gd name="T8" fmla="*/ 80 w 373"/>
                <a:gd name="T9" fmla="*/ 656 h 782"/>
                <a:gd name="T10" fmla="*/ 125 w 373"/>
                <a:gd name="T11" fmla="*/ 698 h 782"/>
                <a:gd name="T12" fmla="*/ 179 w 373"/>
                <a:gd name="T13" fmla="*/ 736 h 782"/>
                <a:gd name="T14" fmla="*/ 240 w 373"/>
                <a:gd name="T15" fmla="*/ 763 h 782"/>
                <a:gd name="T16" fmla="*/ 300 w 373"/>
                <a:gd name="T17" fmla="*/ 778 h 782"/>
                <a:gd name="T18" fmla="*/ 319 w 373"/>
                <a:gd name="T19" fmla="*/ 782 h 782"/>
                <a:gd name="T20" fmla="*/ 338 w 373"/>
                <a:gd name="T21" fmla="*/ 774 h 782"/>
                <a:gd name="T22" fmla="*/ 354 w 373"/>
                <a:gd name="T23" fmla="*/ 763 h 782"/>
                <a:gd name="T24" fmla="*/ 361 w 373"/>
                <a:gd name="T25" fmla="*/ 748 h 782"/>
                <a:gd name="T26" fmla="*/ 361 w 373"/>
                <a:gd name="T27" fmla="*/ 729 h 782"/>
                <a:gd name="T28" fmla="*/ 357 w 373"/>
                <a:gd name="T29" fmla="*/ 710 h 782"/>
                <a:gd name="T30" fmla="*/ 346 w 373"/>
                <a:gd name="T31" fmla="*/ 694 h 782"/>
                <a:gd name="T32" fmla="*/ 327 w 373"/>
                <a:gd name="T33" fmla="*/ 687 h 782"/>
                <a:gd name="T34" fmla="*/ 266 w 373"/>
                <a:gd name="T35" fmla="*/ 664 h 782"/>
                <a:gd name="T36" fmla="*/ 209 w 373"/>
                <a:gd name="T37" fmla="*/ 634 h 782"/>
                <a:gd name="T38" fmla="*/ 164 w 373"/>
                <a:gd name="T39" fmla="*/ 592 h 782"/>
                <a:gd name="T40" fmla="*/ 129 w 373"/>
                <a:gd name="T41" fmla="*/ 546 h 782"/>
                <a:gd name="T42" fmla="*/ 106 w 373"/>
                <a:gd name="T43" fmla="*/ 489 h 782"/>
                <a:gd name="T44" fmla="*/ 95 w 373"/>
                <a:gd name="T45" fmla="*/ 429 h 782"/>
                <a:gd name="T46" fmla="*/ 95 w 373"/>
                <a:gd name="T47" fmla="*/ 364 h 782"/>
                <a:gd name="T48" fmla="*/ 114 w 373"/>
                <a:gd name="T49" fmla="*/ 296 h 782"/>
                <a:gd name="T50" fmla="*/ 141 w 373"/>
                <a:gd name="T51" fmla="*/ 246 h 782"/>
                <a:gd name="T52" fmla="*/ 183 w 373"/>
                <a:gd name="T53" fmla="*/ 197 h 782"/>
                <a:gd name="T54" fmla="*/ 228 w 373"/>
                <a:gd name="T55" fmla="*/ 151 h 782"/>
                <a:gd name="T56" fmla="*/ 278 w 373"/>
                <a:gd name="T57" fmla="*/ 110 h 782"/>
                <a:gd name="T58" fmla="*/ 319 w 373"/>
                <a:gd name="T59" fmla="*/ 76 h 782"/>
                <a:gd name="T60" fmla="*/ 354 w 373"/>
                <a:gd name="T61" fmla="*/ 41 h 782"/>
                <a:gd name="T62" fmla="*/ 373 w 373"/>
                <a:gd name="T63" fmla="*/ 19 h 782"/>
                <a:gd name="T64" fmla="*/ 373 w 373"/>
                <a:gd name="T65" fmla="*/ 0 h 782"/>
                <a:gd name="T66" fmla="*/ 331 w 373"/>
                <a:gd name="T67" fmla="*/ 15 h 782"/>
                <a:gd name="T68" fmla="*/ 278 w 373"/>
                <a:gd name="T69" fmla="*/ 41 h 782"/>
                <a:gd name="T70" fmla="*/ 221 w 373"/>
                <a:gd name="T71" fmla="*/ 87 h 782"/>
                <a:gd name="T72" fmla="*/ 160 w 373"/>
                <a:gd name="T73" fmla="*/ 140 h 782"/>
                <a:gd name="T74" fmla="*/ 103 w 373"/>
                <a:gd name="T75" fmla="*/ 201 h 782"/>
                <a:gd name="T76" fmla="*/ 57 w 373"/>
                <a:gd name="T77" fmla="*/ 273 h 782"/>
                <a:gd name="T78" fmla="*/ 19 w 373"/>
                <a:gd name="T79" fmla="*/ 349 h 782"/>
                <a:gd name="T80" fmla="*/ 0 w 373"/>
                <a:gd name="T81" fmla="*/ 425 h 78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3"/>
                <a:gd name="T124" fmla="*/ 0 h 782"/>
                <a:gd name="T125" fmla="*/ 373 w 373"/>
                <a:gd name="T126" fmla="*/ 782 h 78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3" h="782">
                  <a:moveTo>
                    <a:pt x="0" y="425"/>
                  </a:moveTo>
                  <a:lnTo>
                    <a:pt x="0" y="489"/>
                  </a:lnTo>
                  <a:lnTo>
                    <a:pt x="15" y="550"/>
                  </a:lnTo>
                  <a:lnTo>
                    <a:pt x="42" y="607"/>
                  </a:lnTo>
                  <a:lnTo>
                    <a:pt x="80" y="656"/>
                  </a:lnTo>
                  <a:lnTo>
                    <a:pt x="125" y="698"/>
                  </a:lnTo>
                  <a:lnTo>
                    <a:pt x="179" y="736"/>
                  </a:lnTo>
                  <a:lnTo>
                    <a:pt x="240" y="763"/>
                  </a:lnTo>
                  <a:lnTo>
                    <a:pt x="300" y="778"/>
                  </a:lnTo>
                  <a:lnTo>
                    <a:pt x="319" y="782"/>
                  </a:lnTo>
                  <a:lnTo>
                    <a:pt x="338" y="774"/>
                  </a:lnTo>
                  <a:lnTo>
                    <a:pt x="354" y="763"/>
                  </a:lnTo>
                  <a:lnTo>
                    <a:pt x="361" y="748"/>
                  </a:lnTo>
                  <a:lnTo>
                    <a:pt x="361" y="729"/>
                  </a:lnTo>
                  <a:lnTo>
                    <a:pt x="357" y="710"/>
                  </a:lnTo>
                  <a:lnTo>
                    <a:pt x="346" y="694"/>
                  </a:lnTo>
                  <a:lnTo>
                    <a:pt x="327" y="687"/>
                  </a:lnTo>
                  <a:lnTo>
                    <a:pt x="266" y="664"/>
                  </a:lnTo>
                  <a:lnTo>
                    <a:pt x="209" y="634"/>
                  </a:lnTo>
                  <a:lnTo>
                    <a:pt x="164" y="592"/>
                  </a:lnTo>
                  <a:lnTo>
                    <a:pt x="129" y="546"/>
                  </a:lnTo>
                  <a:lnTo>
                    <a:pt x="106" y="489"/>
                  </a:lnTo>
                  <a:lnTo>
                    <a:pt x="95" y="429"/>
                  </a:lnTo>
                  <a:lnTo>
                    <a:pt x="95" y="364"/>
                  </a:lnTo>
                  <a:lnTo>
                    <a:pt x="114" y="296"/>
                  </a:lnTo>
                  <a:lnTo>
                    <a:pt x="141" y="246"/>
                  </a:lnTo>
                  <a:lnTo>
                    <a:pt x="183" y="197"/>
                  </a:lnTo>
                  <a:lnTo>
                    <a:pt x="228" y="151"/>
                  </a:lnTo>
                  <a:lnTo>
                    <a:pt x="278" y="110"/>
                  </a:lnTo>
                  <a:lnTo>
                    <a:pt x="319" y="76"/>
                  </a:lnTo>
                  <a:lnTo>
                    <a:pt x="354" y="41"/>
                  </a:lnTo>
                  <a:lnTo>
                    <a:pt x="373" y="19"/>
                  </a:lnTo>
                  <a:lnTo>
                    <a:pt x="373" y="0"/>
                  </a:lnTo>
                  <a:lnTo>
                    <a:pt x="331" y="15"/>
                  </a:lnTo>
                  <a:lnTo>
                    <a:pt x="278" y="41"/>
                  </a:lnTo>
                  <a:lnTo>
                    <a:pt x="221" y="87"/>
                  </a:lnTo>
                  <a:lnTo>
                    <a:pt x="160" y="140"/>
                  </a:lnTo>
                  <a:lnTo>
                    <a:pt x="103" y="201"/>
                  </a:lnTo>
                  <a:lnTo>
                    <a:pt x="57" y="273"/>
                  </a:lnTo>
                  <a:lnTo>
                    <a:pt x="19" y="349"/>
                  </a:lnTo>
                  <a:lnTo>
                    <a:pt x="0" y="425"/>
                  </a:lnTo>
                  <a:close/>
                </a:path>
              </a:pathLst>
            </a:custGeom>
            <a:solidFill>
              <a:srgbClr val="000000"/>
            </a:solidFill>
            <a:ln w="9525">
              <a:noFill/>
              <a:round/>
              <a:headEnd/>
              <a:tailEnd/>
            </a:ln>
          </p:spPr>
          <p:txBody>
            <a:bodyPr/>
            <a:lstStyle/>
            <a:p>
              <a:endParaRPr lang="en-US"/>
            </a:p>
          </p:txBody>
        </p:sp>
        <p:sp>
          <p:nvSpPr>
            <p:cNvPr id="2424" name="Freeform 2394"/>
            <p:cNvSpPr>
              <a:spLocks noChangeAspect="1"/>
            </p:cNvSpPr>
            <p:nvPr/>
          </p:nvSpPr>
          <p:spPr bwMode="auto">
            <a:xfrm>
              <a:off x="2900" y="16375"/>
              <a:ext cx="795" cy="1025"/>
            </a:xfrm>
            <a:custGeom>
              <a:avLst/>
              <a:gdLst>
                <a:gd name="T0" fmla="*/ 673 w 795"/>
                <a:gd name="T1" fmla="*/ 410 h 1025"/>
                <a:gd name="T2" fmla="*/ 711 w 795"/>
                <a:gd name="T3" fmla="*/ 474 h 1025"/>
                <a:gd name="T4" fmla="*/ 730 w 795"/>
                <a:gd name="T5" fmla="*/ 543 h 1025"/>
                <a:gd name="T6" fmla="*/ 719 w 795"/>
                <a:gd name="T7" fmla="*/ 618 h 1025"/>
                <a:gd name="T8" fmla="*/ 673 w 795"/>
                <a:gd name="T9" fmla="*/ 691 h 1025"/>
                <a:gd name="T10" fmla="*/ 608 w 795"/>
                <a:gd name="T11" fmla="*/ 755 h 1025"/>
                <a:gd name="T12" fmla="*/ 536 w 795"/>
                <a:gd name="T13" fmla="*/ 812 h 1025"/>
                <a:gd name="T14" fmla="*/ 460 w 795"/>
                <a:gd name="T15" fmla="*/ 873 h 1025"/>
                <a:gd name="T16" fmla="*/ 414 w 795"/>
                <a:gd name="T17" fmla="*/ 918 h 1025"/>
                <a:gd name="T18" fmla="*/ 399 w 795"/>
                <a:gd name="T19" fmla="*/ 949 h 1025"/>
                <a:gd name="T20" fmla="*/ 388 w 795"/>
                <a:gd name="T21" fmla="*/ 979 h 1025"/>
                <a:gd name="T22" fmla="*/ 395 w 795"/>
                <a:gd name="T23" fmla="*/ 1010 h 1025"/>
                <a:gd name="T24" fmla="*/ 422 w 795"/>
                <a:gd name="T25" fmla="*/ 1025 h 1025"/>
                <a:gd name="T26" fmla="*/ 449 w 795"/>
                <a:gd name="T27" fmla="*/ 1021 h 1025"/>
                <a:gd name="T28" fmla="*/ 498 w 795"/>
                <a:gd name="T29" fmla="*/ 964 h 1025"/>
                <a:gd name="T30" fmla="*/ 582 w 795"/>
                <a:gd name="T31" fmla="*/ 888 h 1025"/>
                <a:gd name="T32" fmla="*/ 669 w 795"/>
                <a:gd name="T33" fmla="*/ 812 h 1025"/>
                <a:gd name="T34" fmla="*/ 745 w 795"/>
                <a:gd name="T35" fmla="*/ 725 h 1025"/>
                <a:gd name="T36" fmla="*/ 791 w 795"/>
                <a:gd name="T37" fmla="*/ 615 h 1025"/>
                <a:gd name="T38" fmla="*/ 787 w 795"/>
                <a:gd name="T39" fmla="*/ 501 h 1025"/>
                <a:gd name="T40" fmla="*/ 738 w 795"/>
                <a:gd name="T41" fmla="*/ 394 h 1025"/>
                <a:gd name="T42" fmla="*/ 658 w 795"/>
                <a:gd name="T43" fmla="*/ 307 h 1025"/>
                <a:gd name="T44" fmla="*/ 570 w 795"/>
                <a:gd name="T45" fmla="*/ 250 h 1025"/>
                <a:gd name="T46" fmla="*/ 487 w 795"/>
                <a:gd name="T47" fmla="*/ 201 h 1025"/>
                <a:gd name="T48" fmla="*/ 395 w 795"/>
                <a:gd name="T49" fmla="*/ 151 h 1025"/>
                <a:gd name="T50" fmla="*/ 300 w 795"/>
                <a:gd name="T51" fmla="*/ 102 h 1025"/>
                <a:gd name="T52" fmla="*/ 213 w 795"/>
                <a:gd name="T53" fmla="*/ 60 h 1025"/>
                <a:gd name="T54" fmla="*/ 129 w 795"/>
                <a:gd name="T55" fmla="*/ 26 h 1025"/>
                <a:gd name="T56" fmla="*/ 65 w 795"/>
                <a:gd name="T57" fmla="*/ 3 h 1025"/>
                <a:gd name="T58" fmla="*/ 15 w 795"/>
                <a:gd name="T59" fmla="*/ 0 h 1025"/>
                <a:gd name="T60" fmla="*/ 34 w 795"/>
                <a:gd name="T61" fmla="*/ 26 h 1025"/>
                <a:gd name="T62" fmla="*/ 114 w 795"/>
                <a:gd name="T63" fmla="*/ 64 h 1025"/>
                <a:gd name="T64" fmla="*/ 194 w 795"/>
                <a:gd name="T65" fmla="*/ 102 h 1025"/>
                <a:gd name="T66" fmla="*/ 278 w 795"/>
                <a:gd name="T67" fmla="*/ 144 h 1025"/>
                <a:gd name="T68" fmla="*/ 365 w 795"/>
                <a:gd name="T69" fmla="*/ 189 h 1025"/>
                <a:gd name="T70" fmla="*/ 449 w 795"/>
                <a:gd name="T71" fmla="*/ 235 h 1025"/>
                <a:gd name="T72" fmla="*/ 532 w 795"/>
                <a:gd name="T73" fmla="*/ 292 h 1025"/>
                <a:gd name="T74" fmla="*/ 608 w 795"/>
                <a:gd name="T75" fmla="*/ 349 h 102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5"/>
                <a:gd name="T115" fmla="*/ 0 h 1025"/>
                <a:gd name="T116" fmla="*/ 795 w 795"/>
                <a:gd name="T117" fmla="*/ 1025 h 102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5" h="1025">
                  <a:moveTo>
                    <a:pt x="646" y="383"/>
                  </a:moveTo>
                  <a:lnTo>
                    <a:pt x="673" y="410"/>
                  </a:lnTo>
                  <a:lnTo>
                    <a:pt x="692" y="440"/>
                  </a:lnTo>
                  <a:lnTo>
                    <a:pt x="711" y="474"/>
                  </a:lnTo>
                  <a:lnTo>
                    <a:pt x="722" y="508"/>
                  </a:lnTo>
                  <a:lnTo>
                    <a:pt x="730" y="543"/>
                  </a:lnTo>
                  <a:lnTo>
                    <a:pt x="726" y="581"/>
                  </a:lnTo>
                  <a:lnTo>
                    <a:pt x="719" y="618"/>
                  </a:lnTo>
                  <a:lnTo>
                    <a:pt x="700" y="653"/>
                  </a:lnTo>
                  <a:lnTo>
                    <a:pt x="673" y="691"/>
                  </a:lnTo>
                  <a:lnTo>
                    <a:pt x="643" y="725"/>
                  </a:lnTo>
                  <a:lnTo>
                    <a:pt x="608" y="755"/>
                  </a:lnTo>
                  <a:lnTo>
                    <a:pt x="574" y="786"/>
                  </a:lnTo>
                  <a:lnTo>
                    <a:pt x="536" y="812"/>
                  </a:lnTo>
                  <a:lnTo>
                    <a:pt x="498" y="843"/>
                  </a:lnTo>
                  <a:lnTo>
                    <a:pt x="460" y="873"/>
                  </a:lnTo>
                  <a:lnTo>
                    <a:pt x="426" y="907"/>
                  </a:lnTo>
                  <a:lnTo>
                    <a:pt x="414" y="918"/>
                  </a:lnTo>
                  <a:lnTo>
                    <a:pt x="407" y="934"/>
                  </a:lnTo>
                  <a:lnTo>
                    <a:pt x="399" y="949"/>
                  </a:lnTo>
                  <a:lnTo>
                    <a:pt x="392" y="964"/>
                  </a:lnTo>
                  <a:lnTo>
                    <a:pt x="388" y="979"/>
                  </a:lnTo>
                  <a:lnTo>
                    <a:pt x="388" y="994"/>
                  </a:lnTo>
                  <a:lnTo>
                    <a:pt x="395" y="1010"/>
                  </a:lnTo>
                  <a:lnTo>
                    <a:pt x="407" y="1021"/>
                  </a:lnTo>
                  <a:lnTo>
                    <a:pt x="422" y="1025"/>
                  </a:lnTo>
                  <a:lnTo>
                    <a:pt x="437" y="1025"/>
                  </a:lnTo>
                  <a:lnTo>
                    <a:pt x="449" y="1021"/>
                  </a:lnTo>
                  <a:lnTo>
                    <a:pt x="460" y="1010"/>
                  </a:lnTo>
                  <a:lnTo>
                    <a:pt x="498" y="964"/>
                  </a:lnTo>
                  <a:lnTo>
                    <a:pt x="540" y="926"/>
                  </a:lnTo>
                  <a:lnTo>
                    <a:pt x="582" y="888"/>
                  </a:lnTo>
                  <a:lnTo>
                    <a:pt x="627" y="850"/>
                  </a:lnTo>
                  <a:lnTo>
                    <a:pt x="669" y="812"/>
                  </a:lnTo>
                  <a:lnTo>
                    <a:pt x="711" y="770"/>
                  </a:lnTo>
                  <a:lnTo>
                    <a:pt x="745" y="725"/>
                  </a:lnTo>
                  <a:lnTo>
                    <a:pt x="772" y="675"/>
                  </a:lnTo>
                  <a:lnTo>
                    <a:pt x="791" y="615"/>
                  </a:lnTo>
                  <a:lnTo>
                    <a:pt x="795" y="558"/>
                  </a:lnTo>
                  <a:lnTo>
                    <a:pt x="787" y="501"/>
                  </a:lnTo>
                  <a:lnTo>
                    <a:pt x="768" y="444"/>
                  </a:lnTo>
                  <a:lnTo>
                    <a:pt x="738" y="394"/>
                  </a:lnTo>
                  <a:lnTo>
                    <a:pt x="703" y="345"/>
                  </a:lnTo>
                  <a:lnTo>
                    <a:pt x="658" y="307"/>
                  </a:lnTo>
                  <a:lnTo>
                    <a:pt x="608" y="273"/>
                  </a:lnTo>
                  <a:lnTo>
                    <a:pt x="570" y="250"/>
                  </a:lnTo>
                  <a:lnTo>
                    <a:pt x="529" y="227"/>
                  </a:lnTo>
                  <a:lnTo>
                    <a:pt x="487" y="201"/>
                  </a:lnTo>
                  <a:lnTo>
                    <a:pt x="441" y="178"/>
                  </a:lnTo>
                  <a:lnTo>
                    <a:pt x="395" y="151"/>
                  </a:lnTo>
                  <a:lnTo>
                    <a:pt x="346" y="129"/>
                  </a:lnTo>
                  <a:lnTo>
                    <a:pt x="300" y="102"/>
                  </a:lnTo>
                  <a:lnTo>
                    <a:pt x="255" y="79"/>
                  </a:lnTo>
                  <a:lnTo>
                    <a:pt x="213" y="60"/>
                  </a:lnTo>
                  <a:lnTo>
                    <a:pt x="171" y="41"/>
                  </a:lnTo>
                  <a:lnTo>
                    <a:pt x="129" y="26"/>
                  </a:lnTo>
                  <a:lnTo>
                    <a:pt x="95" y="15"/>
                  </a:lnTo>
                  <a:lnTo>
                    <a:pt x="65" y="3"/>
                  </a:lnTo>
                  <a:lnTo>
                    <a:pt x="38" y="0"/>
                  </a:lnTo>
                  <a:lnTo>
                    <a:pt x="15" y="0"/>
                  </a:lnTo>
                  <a:lnTo>
                    <a:pt x="0" y="7"/>
                  </a:lnTo>
                  <a:lnTo>
                    <a:pt x="34" y="26"/>
                  </a:lnTo>
                  <a:lnTo>
                    <a:pt x="72" y="45"/>
                  </a:lnTo>
                  <a:lnTo>
                    <a:pt x="114" y="64"/>
                  </a:lnTo>
                  <a:lnTo>
                    <a:pt x="152" y="83"/>
                  </a:lnTo>
                  <a:lnTo>
                    <a:pt x="194" y="102"/>
                  </a:lnTo>
                  <a:lnTo>
                    <a:pt x="236" y="121"/>
                  </a:lnTo>
                  <a:lnTo>
                    <a:pt x="278" y="144"/>
                  </a:lnTo>
                  <a:lnTo>
                    <a:pt x="319" y="167"/>
                  </a:lnTo>
                  <a:lnTo>
                    <a:pt x="365" y="189"/>
                  </a:lnTo>
                  <a:lnTo>
                    <a:pt x="407" y="212"/>
                  </a:lnTo>
                  <a:lnTo>
                    <a:pt x="449" y="235"/>
                  </a:lnTo>
                  <a:lnTo>
                    <a:pt x="491" y="262"/>
                  </a:lnTo>
                  <a:lnTo>
                    <a:pt x="532" y="292"/>
                  </a:lnTo>
                  <a:lnTo>
                    <a:pt x="570" y="318"/>
                  </a:lnTo>
                  <a:lnTo>
                    <a:pt x="608" y="349"/>
                  </a:lnTo>
                  <a:lnTo>
                    <a:pt x="646" y="383"/>
                  </a:lnTo>
                  <a:close/>
                </a:path>
              </a:pathLst>
            </a:custGeom>
            <a:solidFill>
              <a:srgbClr val="000000"/>
            </a:solidFill>
            <a:ln w="9525">
              <a:noFill/>
              <a:round/>
              <a:headEnd/>
              <a:tailEnd/>
            </a:ln>
          </p:spPr>
          <p:txBody>
            <a:bodyPr/>
            <a:lstStyle/>
            <a:p>
              <a:endParaRPr lang="en-US"/>
            </a:p>
          </p:txBody>
        </p:sp>
      </p:grpSp>
      <p:sp>
        <p:nvSpPr>
          <p:cNvPr id="2376" name="AutoShape 2414"/>
          <p:cNvSpPr>
            <a:spLocks noChangeAspect="1" noChangeArrowheads="1" noTextEdit="1"/>
          </p:cNvSpPr>
          <p:nvPr/>
        </p:nvSpPr>
        <p:spPr bwMode="auto">
          <a:xfrm>
            <a:off x="7427913" y="2946400"/>
            <a:ext cx="720725" cy="568325"/>
          </a:xfrm>
          <a:prstGeom prst="rect">
            <a:avLst/>
          </a:prstGeom>
          <a:noFill/>
          <a:ln w="9525">
            <a:noFill/>
            <a:miter lim="800000"/>
            <a:headEnd/>
            <a:tailEnd/>
          </a:ln>
        </p:spPr>
        <p:txBody>
          <a:bodyPr/>
          <a:lstStyle/>
          <a:p>
            <a:endParaRPr lang="en-US"/>
          </a:p>
        </p:txBody>
      </p:sp>
      <p:sp>
        <p:nvSpPr>
          <p:cNvPr id="2377" name="Freeform 2415"/>
          <p:cNvSpPr>
            <a:spLocks/>
          </p:cNvSpPr>
          <p:nvPr/>
        </p:nvSpPr>
        <p:spPr bwMode="auto">
          <a:xfrm>
            <a:off x="7972425" y="3213100"/>
            <a:ext cx="55563" cy="49213"/>
          </a:xfrm>
          <a:custGeom>
            <a:avLst/>
            <a:gdLst>
              <a:gd name="T0" fmla="*/ 2147483647 w 191"/>
              <a:gd name="T1" fmla="*/ 0 h 162"/>
              <a:gd name="T2" fmla="*/ 2147483647 w 191"/>
              <a:gd name="T3" fmla="*/ 2147483647 h 162"/>
              <a:gd name="T4" fmla="*/ 0 w 191"/>
              <a:gd name="T5" fmla="*/ 2147483647 h 162"/>
              <a:gd name="T6" fmla="*/ 2147483647 w 191"/>
              <a:gd name="T7" fmla="*/ 2147483647 h 162"/>
              <a:gd name="T8" fmla="*/ 2147483647 w 191"/>
              <a:gd name="T9" fmla="*/ 2147483647 h 162"/>
              <a:gd name="T10" fmla="*/ 2147483647 w 191"/>
              <a:gd name="T11" fmla="*/ 2147483647 h 162"/>
              <a:gd name="T12" fmla="*/ 2147483647 w 191"/>
              <a:gd name="T13" fmla="*/ 2147483647 h 162"/>
              <a:gd name="T14" fmla="*/ 2147483647 w 191"/>
              <a:gd name="T15" fmla="*/ 0 h 162"/>
              <a:gd name="T16" fmla="*/ 0 60000 65536"/>
              <a:gd name="T17" fmla="*/ 0 60000 65536"/>
              <a:gd name="T18" fmla="*/ 0 60000 65536"/>
              <a:gd name="T19" fmla="*/ 0 60000 65536"/>
              <a:gd name="T20" fmla="*/ 0 60000 65536"/>
              <a:gd name="T21" fmla="*/ 0 60000 65536"/>
              <a:gd name="T22" fmla="*/ 0 60000 65536"/>
              <a:gd name="T23" fmla="*/ 0 60000 65536"/>
              <a:gd name="T24" fmla="*/ 0 w 191"/>
              <a:gd name="T25" fmla="*/ 0 h 162"/>
              <a:gd name="T26" fmla="*/ 191 w 191"/>
              <a:gd name="T27" fmla="*/ 162 h 16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1" h="162">
                <a:moveTo>
                  <a:pt x="80" y="0"/>
                </a:moveTo>
                <a:lnTo>
                  <a:pt x="12" y="53"/>
                </a:lnTo>
                <a:lnTo>
                  <a:pt x="0" y="95"/>
                </a:lnTo>
                <a:lnTo>
                  <a:pt x="29" y="152"/>
                </a:lnTo>
                <a:lnTo>
                  <a:pt x="117" y="162"/>
                </a:lnTo>
                <a:lnTo>
                  <a:pt x="147" y="155"/>
                </a:lnTo>
                <a:lnTo>
                  <a:pt x="191" y="108"/>
                </a:lnTo>
                <a:lnTo>
                  <a:pt x="80" y="0"/>
                </a:lnTo>
                <a:close/>
              </a:path>
            </a:pathLst>
          </a:custGeom>
          <a:solidFill>
            <a:srgbClr val="D6FFE2"/>
          </a:solidFill>
          <a:ln w="9525">
            <a:noFill/>
            <a:round/>
            <a:headEnd/>
            <a:tailEnd/>
          </a:ln>
        </p:spPr>
        <p:txBody>
          <a:bodyPr/>
          <a:lstStyle/>
          <a:p>
            <a:endParaRPr lang="en-US"/>
          </a:p>
        </p:txBody>
      </p:sp>
      <p:sp>
        <p:nvSpPr>
          <p:cNvPr id="2378" name="Freeform 2416"/>
          <p:cNvSpPr>
            <a:spLocks/>
          </p:cNvSpPr>
          <p:nvPr/>
        </p:nvSpPr>
        <p:spPr bwMode="auto">
          <a:xfrm>
            <a:off x="7891463" y="3286125"/>
            <a:ext cx="171450" cy="147638"/>
          </a:xfrm>
          <a:custGeom>
            <a:avLst/>
            <a:gdLst>
              <a:gd name="T0" fmla="*/ 2147483647 w 587"/>
              <a:gd name="T1" fmla="*/ 0 h 498"/>
              <a:gd name="T2" fmla="*/ 2147483647 w 587"/>
              <a:gd name="T3" fmla="*/ 2147483647 h 498"/>
              <a:gd name="T4" fmla="*/ 2147483647 w 587"/>
              <a:gd name="T5" fmla="*/ 2147483647 h 498"/>
              <a:gd name="T6" fmla="*/ 2147483647 w 587"/>
              <a:gd name="T7" fmla="*/ 2147483647 h 498"/>
              <a:gd name="T8" fmla="*/ 2147483647 w 587"/>
              <a:gd name="T9" fmla="*/ 2147483647 h 498"/>
              <a:gd name="T10" fmla="*/ 2147483647 w 587"/>
              <a:gd name="T11" fmla="*/ 2147483647 h 498"/>
              <a:gd name="T12" fmla="*/ 2147483647 w 587"/>
              <a:gd name="T13" fmla="*/ 2147483647 h 498"/>
              <a:gd name="T14" fmla="*/ 2147483647 w 587"/>
              <a:gd name="T15" fmla="*/ 2147483647 h 498"/>
              <a:gd name="T16" fmla="*/ 2147483647 w 587"/>
              <a:gd name="T17" fmla="*/ 2147483647 h 498"/>
              <a:gd name="T18" fmla="*/ 2147483647 w 587"/>
              <a:gd name="T19" fmla="*/ 2147483647 h 498"/>
              <a:gd name="T20" fmla="*/ 2147483647 w 587"/>
              <a:gd name="T21" fmla="*/ 2147483647 h 498"/>
              <a:gd name="T22" fmla="*/ 2147483647 w 587"/>
              <a:gd name="T23" fmla="*/ 2147483647 h 498"/>
              <a:gd name="T24" fmla="*/ 2147483647 w 587"/>
              <a:gd name="T25" fmla="*/ 2147483647 h 498"/>
              <a:gd name="T26" fmla="*/ 2147483647 w 587"/>
              <a:gd name="T27" fmla="*/ 2147483647 h 498"/>
              <a:gd name="T28" fmla="*/ 2147483647 w 587"/>
              <a:gd name="T29" fmla="*/ 2147483647 h 498"/>
              <a:gd name="T30" fmla="*/ 2147483647 w 587"/>
              <a:gd name="T31" fmla="*/ 2147483647 h 498"/>
              <a:gd name="T32" fmla="*/ 2147483647 w 587"/>
              <a:gd name="T33" fmla="*/ 2147483647 h 498"/>
              <a:gd name="T34" fmla="*/ 2147483647 w 587"/>
              <a:gd name="T35" fmla="*/ 2147483647 h 498"/>
              <a:gd name="T36" fmla="*/ 2147483647 w 587"/>
              <a:gd name="T37" fmla="*/ 2147483647 h 498"/>
              <a:gd name="T38" fmla="*/ 2147483647 w 587"/>
              <a:gd name="T39" fmla="*/ 2147483647 h 498"/>
              <a:gd name="T40" fmla="*/ 2147483647 w 587"/>
              <a:gd name="T41" fmla="*/ 2147483647 h 498"/>
              <a:gd name="T42" fmla="*/ 2147483647 w 587"/>
              <a:gd name="T43" fmla="*/ 2147483647 h 498"/>
              <a:gd name="T44" fmla="*/ 2147483647 w 587"/>
              <a:gd name="T45" fmla="*/ 2147483647 h 498"/>
              <a:gd name="T46" fmla="*/ 2147483647 w 587"/>
              <a:gd name="T47" fmla="*/ 2147483647 h 498"/>
              <a:gd name="T48" fmla="*/ 2147483647 w 587"/>
              <a:gd name="T49" fmla="*/ 2147483647 h 498"/>
              <a:gd name="T50" fmla="*/ 2147483647 w 587"/>
              <a:gd name="T51" fmla="*/ 2147483647 h 498"/>
              <a:gd name="T52" fmla="*/ 2147483647 w 587"/>
              <a:gd name="T53" fmla="*/ 2147483647 h 498"/>
              <a:gd name="T54" fmla="*/ 2147483647 w 587"/>
              <a:gd name="T55" fmla="*/ 2147483647 h 498"/>
              <a:gd name="T56" fmla="*/ 0 w 587"/>
              <a:gd name="T57" fmla="*/ 2147483647 h 498"/>
              <a:gd name="T58" fmla="*/ 0 w 587"/>
              <a:gd name="T59" fmla="*/ 2147483647 h 498"/>
              <a:gd name="T60" fmla="*/ 2147483647 w 587"/>
              <a:gd name="T61" fmla="*/ 2147483647 h 498"/>
              <a:gd name="T62" fmla="*/ 2147483647 w 587"/>
              <a:gd name="T63" fmla="*/ 2147483647 h 498"/>
              <a:gd name="T64" fmla="*/ 2147483647 w 587"/>
              <a:gd name="T65" fmla="*/ 2147483647 h 498"/>
              <a:gd name="T66" fmla="*/ 2147483647 w 587"/>
              <a:gd name="T67" fmla="*/ 2147483647 h 498"/>
              <a:gd name="T68" fmla="*/ 2147483647 w 587"/>
              <a:gd name="T69" fmla="*/ 2147483647 h 498"/>
              <a:gd name="T70" fmla="*/ 2147483647 w 587"/>
              <a:gd name="T71" fmla="*/ 2147483647 h 498"/>
              <a:gd name="T72" fmla="*/ 2147483647 w 587"/>
              <a:gd name="T73" fmla="*/ 2147483647 h 498"/>
              <a:gd name="T74" fmla="*/ 2147483647 w 587"/>
              <a:gd name="T75" fmla="*/ 2147483647 h 498"/>
              <a:gd name="T76" fmla="*/ 2147483647 w 587"/>
              <a:gd name="T77" fmla="*/ 2147483647 h 498"/>
              <a:gd name="T78" fmla="*/ 2147483647 w 587"/>
              <a:gd name="T79" fmla="*/ 2147483647 h 498"/>
              <a:gd name="T80" fmla="*/ 2147483647 w 587"/>
              <a:gd name="T81" fmla="*/ 2147483647 h 498"/>
              <a:gd name="T82" fmla="*/ 2147483647 w 587"/>
              <a:gd name="T83" fmla="*/ 2147483647 h 498"/>
              <a:gd name="T84" fmla="*/ 2147483647 w 587"/>
              <a:gd name="T85" fmla="*/ 2147483647 h 498"/>
              <a:gd name="T86" fmla="*/ 2147483647 w 587"/>
              <a:gd name="T87" fmla="*/ 2147483647 h 498"/>
              <a:gd name="T88" fmla="*/ 2147483647 w 587"/>
              <a:gd name="T89" fmla="*/ 2147483647 h 498"/>
              <a:gd name="T90" fmla="*/ 2147483647 w 587"/>
              <a:gd name="T91" fmla="*/ 2147483647 h 498"/>
              <a:gd name="T92" fmla="*/ 2147483647 w 587"/>
              <a:gd name="T93" fmla="*/ 2147483647 h 498"/>
              <a:gd name="T94" fmla="*/ 2147483647 w 587"/>
              <a:gd name="T95" fmla="*/ 2147483647 h 498"/>
              <a:gd name="T96" fmla="*/ 2147483647 w 587"/>
              <a:gd name="T97" fmla="*/ 2147483647 h 498"/>
              <a:gd name="T98" fmla="*/ 2147483647 w 587"/>
              <a:gd name="T99" fmla="*/ 2147483647 h 498"/>
              <a:gd name="T100" fmla="*/ 2147483647 w 587"/>
              <a:gd name="T101" fmla="*/ 0 h 49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87"/>
              <a:gd name="T154" fmla="*/ 0 h 498"/>
              <a:gd name="T155" fmla="*/ 587 w 587"/>
              <a:gd name="T156" fmla="*/ 498 h 49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87" h="498">
                <a:moveTo>
                  <a:pt x="587" y="0"/>
                </a:moveTo>
                <a:lnTo>
                  <a:pt x="540" y="276"/>
                </a:lnTo>
                <a:lnTo>
                  <a:pt x="493" y="400"/>
                </a:lnTo>
                <a:lnTo>
                  <a:pt x="417" y="468"/>
                </a:lnTo>
                <a:lnTo>
                  <a:pt x="336" y="498"/>
                </a:lnTo>
                <a:lnTo>
                  <a:pt x="334" y="498"/>
                </a:lnTo>
                <a:lnTo>
                  <a:pt x="327" y="498"/>
                </a:lnTo>
                <a:lnTo>
                  <a:pt x="317" y="498"/>
                </a:lnTo>
                <a:lnTo>
                  <a:pt x="306" y="498"/>
                </a:lnTo>
                <a:lnTo>
                  <a:pt x="293" y="498"/>
                </a:lnTo>
                <a:lnTo>
                  <a:pt x="281" y="498"/>
                </a:lnTo>
                <a:lnTo>
                  <a:pt x="269" y="498"/>
                </a:lnTo>
                <a:lnTo>
                  <a:pt x="260" y="498"/>
                </a:lnTo>
                <a:lnTo>
                  <a:pt x="254" y="498"/>
                </a:lnTo>
                <a:lnTo>
                  <a:pt x="242" y="497"/>
                </a:lnTo>
                <a:lnTo>
                  <a:pt x="227" y="496"/>
                </a:lnTo>
                <a:lnTo>
                  <a:pt x="210" y="495"/>
                </a:lnTo>
                <a:lnTo>
                  <a:pt x="190" y="494"/>
                </a:lnTo>
                <a:lnTo>
                  <a:pt x="168" y="493"/>
                </a:lnTo>
                <a:lnTo>
                  <a:pt x="145" y="491"/>
                </a:lnTo>
                <a:lnTo>
                  <a:pt x="122" y="489"/>
                </a:lnTo>
                <a:lnTo>
                  <a:pt x="98" y="488"/>
                </a:lnTo>
                <a:lnTo>
                  <a:pt x="76" y="485"/>
                </a:lnTo>
                <a:lnTo>
                  <a:pt x="56" y="484"/>
                </a:lnTo>
                <a:lnTo>
                  <a:pt x="38" y="483"/>
                </a:lnTo>
                <a:lnTo>
                  <a:pt x="22" y="482"/>
                </a:lnTo>
                <a:lnTo>
                  <a:pt x="11" y="481"/>
                </a:lnTo>
                <a:lnTo>
                  <a:pt x="3" y="480"/>
                </a:lnTo>
                <a:lnTo>
                  <a:pt x="0" y="480"/>
                </a:lnTo>
                <a:lnTo>
                  <a:pt x="0" y="429"/>
                </a:lnTo>
                <a:lnTo>
                  <a:pt x="5" y="426"/>
                </a:lnTo>
                <a:lnTo>
                  <a:pt x="18" y="417"/>
                </a:lnTo>
                <a:lnTo>
                  <a:pt x="36" y="403"/>
                </a:lnTo>
                <a:lnTo>
                  <a:pt x="58" y="388"/>
                </a:lnTo>
                <a:lnTo>
                  <a:pt x="78" y="372"/>
                </a:lnTo>
                <a:lnTo>
                  <a:pt x="99" y="358"/>
                </a:lnTo>
                <a:lnTo>
                  <a:pt x="114" y="347"/>
                </a:lnTo>
                <a:lnTo>
                  <a:pt x="123" y="341"/>
                </a:lnTo>
                <a:lnTo>
                  <a:pt x="133" y="334"/>
                </a:lnTo>
                <a:lnTo>
                  <a:pt x="150" y="325"/>
                </a:lnTo>
                <a:lnTo>
                  <a:pt x="173" y="314"/>
                </a:lnTo>
                <a:lnTo>
                  <a:pt x="198" y="301"/>
                </a:lnTo>
                <a:lnTo>
                  <a:pt x="222" y="289"/>
                </a:lnTo>
                <a:lnTo>
                  <a:pt x="244" y="278"/>
                </a:lnTo>
                <a:lnTo>
                  <a:pt x="259" y="271"/>
                </a:lnTo>
                <a:lnTo>
                  <a:pt x="264" y="268"/>
                </a:lnTo>
                <a:lnTo>
                  <a:pt x="431" y="238"/>
                </a:lnTo>
                <a:lnTo>
                  <a:pt x="511" y="162"/>
                </a:lnTo>
                <a:lnTo>
                  <a:pt x="532" y="106"/>
                </a:lnTo>
                <a:lnTo>
                  <a:pt x="558" y="47"/>
                </a:lnTo>
                <a:lnTo>
                  <a:pt x="587" y="0"/>
                </a:lnTo>
                <a:close/>
              </a:path>
            </a:pathLst>
          </a:custGeom>
          <a:solidFill>
            <a:srgbClr val="D6FFE2"/>
          </a:solidFill>
          <a:ln w="9525">
            <a:noFill/>
            <a:round/>
            <a:headEnd/>
            <a:tailEnd/>
          </a:ln>
        </p:spPr>
        <p:txBody>
          <a:bodyPr/>
          <a:lstStyle/>
          <a:p>
            <a:endParaRPr lang="en-US"/>
          </a:p>
        </p:txBody>
      </p:sp>
      <p:sp>
        <p:nvSpPr>
          <p:cNvPr id="2379" name="Freeform 2417"/>
          <p:cNvSpPr>
            <a:spLocks/>
          </p:cNvSpPr>
          <p:nvPr/>
        </p:nvSpPr>
        <p:spPr bwMode="auto">
          <a:xfrm>
            <a:off x="7678738" y="2946400"/>
            <a:ext cx="417512" cy="473075"/>
          </a:xfrm>
          <a:custGeom>
            <a:avLst/>
            <a:gdLst>
              <a:gd name="T0" fmla="*/ 2147483647 w 1417"/>
              <a:gd name="T1" fmla="*/ 2147483647 h 1603"/>
              <a:gd name="T2" fmla="*/ 2147483647 w 1417"/>
              <a:gd name="T3" fmla="*/ 2147483647 h 1603"/>
              <a:gd name="T4" fmla="*/ 2147483647 w 1417"/>
              <a:gd name="T5" fmla="*/ 2147483647 h 1603"/>
              <a:gd name="T6" fmla="*/ 2147483647 w 1417"/>
              <a:gd name="T7" fmla="*/ 2147483647 h 1603"/>
              <a:gd name="T8" fmla="*/ 2147483647 w 1417"/>
              <a:gd name="T9" fmla="*/ 2147483647 h 1603"/>
              <a:gd name="T10" fmla="*/ 2147483647 w 1417"/>
              <a:gd name="T11" fmla="*/ 2147483647 h 1603"/>
              <a:gd name="T12" fmla="*/ 2147483647 w 1417"/>
              <a:gd name="T13" fmla="*/ 2147483647 h 1603"/>
              <a:gd name="T14" fmla="*/ 2147483647 w 1417"/>
              <a:gd name="T15" fmla="*/ 2147483647 h 1603"/>
              <a:gd name="T16" fmla="*/ 2147483647 w 1417"/>
              <a:gd name="T17" fmla="*/ 2147483647 h 1603"/>
              <a:gd name="T18" fmla="*/ 2147483647 w 1417"/>
              <a:gd name="T19" fmla="*/ 2147483647 h 1603"/>
              <a:gd name="T20" fmla="*/ 2147483647 w 1417"/>
              <a:gd name="T21" fmla="*/ 2147483647 h 1603"/>
              <a:gd name="T22" fmla="*/ 2147483647 w 1417"/>
              <a:gd name="T23" fmla="*/ 2147483647 h 1603"/>
              <a:gd name="T24" fmla="*/ 2147483647 w 1417"/>
              <a:gd name="T25" fmla="*/ 2147483647 h 1603"/>
              <a:gd name="T26" fmla="*/ 2147483647 w 1417"/>
              <a:gd name="T27" fmla="*/ 2147483647 h 1603"/>
              <a:gd name="T28" fmla="*/ 2147483647 w 1417"/>
              <a:gd name="T29" fmla="*/ 2147483647 h 1603"/>
              <a:gd name="T30" fmla="*/ 2147483647 w 1417"/>
              <a:gd name="T31" fmla="*/ 2147483647 h 1603"/>
              <a:gd name="T32" fmla="*/ 2147483647 w 1417"/>
              <a:gd name="T33" fmla="*/ 2147483647 h 1603"/>
              <a:gd name="T34" fmla="*/ 2147483647 w 1417"/>
              <a:gd name="T35" fmla="*/ 2147483647 h 1603"/>
              <a:gd name="T36" fmla="*/ 2147483647 w 1417"/>
              <a:gd name="T37" fmla="*/ 2147483647 h 1603"/>
              <a:gd name="T38" fmla="*/ 2147483647 w 1417"/>
              <a:gd name="T39" fmla="*/ 2147483647 h 1603"/>
              <a:gd name="T40" fmla="*/ 2147483647 w 1417"/>
              <a:gd name="T41" fmla="*/ 2147483647 h 1603"/>
              <a:gd name="T42" fmla="*/ 2147483647 w 1417"/>
              <a:gd name="T43" fmla="*/ 2147483647 h 1603"/>
              <a:gd name="T44" fmla="*/ 2147483647 w 1417"/>
              <a:gd name="T45" fmla="*/ 2147483647 h 1603"/>
              <a:gd name="T46" fmla="*/ 2147483647 w 1417"/>
              <a:gd name="T47" fmla="*/ 2147483647 h 1603"/>
              <a:gd name="T48" fmla="*/ 2147483647 w 1417"/>
              <a:gd name="T49" fmla="*/ 2147483647 h 1603"/>
              <a:gd name="T50" fmla="*/ 2147483647 w 1417"/>
              <a:gd name="T51" fmla="*/ 2147483647 h 1603"/>
              <a:gd name="T52" fmla="*/ 2147483647 w 1417"/>
              <a:gd name="T53" fmla="*/ 2147483647 h 1603"/>
              <a:gd name="T54" fmla="*/ 2147483647 w 1417"/>
              <a:gd name="T55" fmla="*/ 2147483647 h 1603"/>
              <a:gd name="T56" fmla="*/ 2147483647 w 1417"/>
              <a:gd name="T57" fmla="*/ 2147483647 h 1603"/>
              <a:gd name="T58" fmla="*/ 2147483647 w 1417"/>
              <a:gd name="T59" fmla="*/ 2147483647 h 1603"/>
              <a:gd name="T60" fmla="*/ 2147483647 w 1417"/>
              <a:gd name="T61" fmla="*/ 2147483647 h 1603"/>
              <a:gd name="T62" fmla="*/ 2147483647 w 1417"/>
              <a:gd name="T63" fmla="*/ 2147483647 h 1603"/>
              <a:gd name="T64" fmla="*/ 2147483647 w 1417"/>
              <a:gd name="T65" fmla="*/ 2147483647 h 1603"/>
              <a:gd name="T66" fmla="*/ 2147483647 w 1417"/>
              <a:gd name="T67" fmla="*/ 2147483647 h 1603"/>
              <a:gd name="T68" fmla="*/ 2147483647 w 1417"/>
              <a:gd name="T69" fmla="*/ 2147483647 h 1603"/>
              <a:gd name="T70" fmla="*/ 2147483647 w 1417"/>
              <a:gd name="T71" fmla="*/ 2147483647 h 160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417"/>
              <a:gd name="T109" fmla="*/ 0 h 1603"/>
              <a:gd name="T110" fmla="*/ 1417 w 1417"/>
              <a:gd name="T111" fmla="*/ 1603 h 160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417" h="1603">
                <a:moveTo>
                  <a:pt x="30" y="1544"/>
                </a:moveTo>
                <a:lnTo>
                  <a:pt x="4" y="1497"/>
                </a:lnTo>
                <a:lnTo>
                  <a:pt x="0" y="1442"/>
                </a:lnTo>
                <a:lnTo>
                  <a:pt x="13" y="1407"/>
                </a:lnTo>
                <a:lnTo>
                  <a:pt x="69" y="1079"/>
                </a:lnTo>
                <a:lnTo>
                  <a:pt x="64" y="1011"/>
                </a:lnTo>
                <a:lnTo>
                  <a:pt x="141" y="926"/>
                </a:lnTo>
                <a:lnTo>
                  <a:pt x="175" y="855"/>
                </a:lnTo>
                <a:lnTo>
                  <a:pt x="167" y="778"/>
                </a:lnTo>
                <a:lnTo>
                  <a:pt x="136" y="753"/>
                </a:lnTo>
                <a:lnTo>
                  <a:pt x="135" y="752"/>
                </a:lnTo>
                <a:lnTo>
                  <a:pt x="131" y="749"/>
                </a:lnTo>
                <a:lnTo>
                  <a:pt x="124" y="749"/>
                </a:lnTo>
                <a:lnTo>
                  <a:pt x="116" y="753"/>
                </a:lnTo>
                <a:lnTo>
                  <a:pt x="110" y="756"/>
                </a:lnTo>
                <a:lnTo>
                  <a:pt x="104" y="758"/>
                </a:lnTo>
                <a:lnTo>
                  <a:pt x="99" y="760"/>
                </a:lnTo>
                <a:lnTo>
                  <a:pt x="94" y="761"/>
                </a:lnTo>
                <a:lnTo>
                  <a:pt x="88" y="761"/>
                </a:lnTo>
                <a:lnTo>
                  <a:pt x="84" y="761"/>
                </a:lnTo>
                <a:lnTo>
                  <a:pt x="82" y="761"/>
                </a:lnTo>
                <a:lnTo>
                  <a:pt x="81" y="761"/>
                </a:lnTo>
                <a:lnTo>
                  <a:pt x="82" y="753"/>
                </a:lnTo>
                <a:lnTo>
                  <a:pt x="86" y="732"/>
                </a:lnTo>
                <a:lnTo>
                  <a:pt x="92" y="701"/>
                </a:lnTo>
                <a:lnTo>
                  <a:pt x="99" y="666"/>
                </a:lnTo>
                <a:lnTo>
                  <a:pt x="105" y="630"/>
                </a:lnTo>
                <a:lnTo>
                  <a:pt x="110" y="598"/>
                </a:lnTo>
                <a:lnTo>
                  <a:pt x="114" y="574"/>
                </a:lnTo>
                <a:lnTo>
                  <a:pt x="116" y="561"/>
                </a:lnTo>
                <a:lnTo>
                  <a:pt x="118" y="541"/>
                </a:lnTo>
                <a:lnTo>
                  <a:pt x="124" y="495"/>
                </a:lnTo>
                <a:lnTo>
                  <a:pt x="132" y="430"/>
                </a:lnTo>
                <a:lnTo>
                  <a:pt x="142" y="358"/>
                </a:lnTo>
                <a:lnTo>
                  <a:pt x="150" y="287"/>
                </a:lnTo>
                <a:lnTo>
                  <a:pt x="158" y="226"/>
                </a:lnTo>
                <a:lnTo>
                  <a:pt x="165" y="182"/>
                </a:lnTo>
                <a:lnTo>
                  <a:pt x="167" y="166"/>
                </a:lnTo>
                <a:lnTo>
                  <a:pt x="192" y="64"/>
                </a:lnTo>
                <a:lnTo>
                  <a:pt x="247" y="21"/>
                </a:lnTo>
                <a:lnTo>
                  <a:pt x="375" y="0"/>
                </a:lnTo>
                <a:lnTo>
                  <a:pt x="548" y="21"/>
                </a:lnTo>
                <a:lnTo>
                  <a:pt x="1268" y="72"/>
                </a:lnTo>
                <a:lnTo>
                  <a:pt x="1349" y="102"/>
                </a:lnTo>
                <a:lnTo>
                  <a:pt x="1417" y="149"/>
                </a:lnTo>
                <a:lnTo>
                  <a:pt x="1417" y="247"/>
                </a:lnTo>
                <a:lnTo>
                  <a:pt x="1400" y="374"/>
                </a:lnTo>
                <a:lnTo>
                  <a:pt x="1319" y="965"/>
                </a:lnTo>
                <a:lnTo>
                  <a:pt x="1306" y="986"/>
                </a:lnTo>
                <a:lnTo>
                  <a:pt x="1212" y="906"/>
                </a:lnTo>
                <a:lnTo>
                  <a:pt x="1159" y="839"/>
                </a:lnTo>
                <a:lnTo>
                  <a:pt x="1106" y="817"/>
                </a:lnTo>
                <a:lnTo>
                  <a:pt x="1091" y="778"/>
                </a:lnTo>
                <a:lnTo>
                  <a:pt x="1034" y="766"/>
                </a:lnTo>
                <a:lnTo>
                  <a:pt x="977" y="778"/>
                </a:lnTo>
                <a:lnTo>
                  <a:pt x="872" y="710"/>
                </a:lnTo>
                <a:lnTo>
                  <a:pt x="953" y="821"/>
                </a:lnTo>
                <a:lnTo>
                  <a:pt x="914" y="851"/>
                </a:lnTo>
                <a:lnTo>
                  <a:pt x="877" y="859"/>
                </a:lnTo>
                <a:lnTo>
                  <a:pt x="872" y="915"/>
                </a:lnTo>
                <a:lnTo>
                  <a:pt x="793" y="902"/>
                </a:lnTo>
                <a:lnTo>
                  <a:pt x="732" y="919"/>
                </a:lnTo>
                <a:lnTo>
                  <a:pt x="578" y="1105"/>
                </a:lnTo>
                <a:lnTo>
                  <a:pt x="617" y="1191"/>
                </a:lnTo>
                <a:lnTo>
                  <a:pt x="497" y="1365"/>
                </a:lnTo>
                <a:lnTo>
                  <a:pt x="446" y="1432"/>
                </a:lnTo>
                <a:lnTo>
                  <a:pt x="379" y="1471"/>
                </a:lnTo>
                <a:lnTo>
                  <a:pt x="310" y="1544"/>
                </a:lnTo>
                <a:lnTo>
                  <a:pt x="294" y="1603"/>
                </a:lnTo>
                <a:lnTo>
                  <a:pt x="167" y="1590"/>
                </a:lnTo>
                <a:lnTo>
                  <a:pt x="59" y="1569"/>
                </a:lnTo>
                <a:lnTo>
                  <a:pt x="30" y="1544"/>
                </a:lnTo>
                <a:close/>
              </a:path>
            </a:pathLst>
          </a:custGeom>
          <a:solidFill>
            <a:srgbClr val="D6FFE2"/>
          </a:solidFill>
          <a:ln w="9525">
            <a:noFill/>
            <a:round/>
            <a:headEnd/>
            <a:tailEnd/>
          </a:ln>
        </p:spPr>
        <p:txBody>
          <a:bodyPr/>
          <a:lstStyle/>
          <a:p>
            <a:endParaRPr lang="en-US"/>
          </a:p>
        </p:txBody>
      </p:sp>
      <p:sp>
        <p:nvSpPr>
          <p:cNvPr id="2380" name="Freeform 2419"/>
          <p:cNvSpPr>
            <a:spLocks/>
          </p:cNvSpPr>
          <p:nvPr/>
        </p:nvSpPr>
        <p:spPr bwMode="auto">
          <a:xfrm>
            <a:off x="7427913" y="3343275"/>
            <a:ext cx="139700" cy="168275"/>
          </a:xfrm>
          <a:custGeom>
            <a:avLst/>
            <a:gdLst>
              <a:gd name="T0" fmla="*/ 2147483647 w 478"/>
              <a:gd name="T1" fmla="*/ 2147483647 h 574"/>
              <a:gd name="T2" fmla="*/ 2147483647 w 478"/>
              <a:gd name="T3" fmla="*/ 2147483647 h 574"/>
              <a:gd name="T4" fmla="*/ 2147483647 w 478"/>
              <a:gd name="T5" fmla="*/ 2147483647 h 574"/>
              <a:gd name="T6" fmla="*/ 2147483647 w 478"/>
              <a:gd name="T7" fmla="*/ 2147483647 h 574"/>
              <a:gd name="T8" fmla="*/ 2147483647 w 478"/>
              <a:gd name="T9" fmla="*/ 2147483647 h 574"/>
              <a:gd name="T10" fmla="*/ 2147483647 w 478"/>
              <a:gd name="T11" fmla="*/ 2147483647 h 574"/>
              <a:gd name="T12" fmla="*/ 2147483647 w 478"/>
              <a:gd name="T13" fmla="*/ 2147483647 h 574"/>
              <a:gd name="T14" fmla="*/ 2147483647 w 478"/>
              <a:gd name="T15" fmla="*/ 2147483647 h 574"/>
              <a:gd name="T16" fmla="*/ 2147483647 w 478"/>
              <a:gd name="T17" fmla="*/ 2147483647 h 574"/>
              <a:gd name="T18" fmla="*/ 2147483647 w 478"/>
              <a:gd name="T19" fmla="*/ 2147483647 h 574"/>
              <a:gd name="T20" fmla="*/ 2147483647 w 478"/>
              <a:gd name="T21" fmla="*/ 2147483647 h 574"/>
              <a:gd name="T22" fmla="*/ 2147483647 w 478"/>
              <a:gd name="T23" fmla="*/ 2147483647 h 574"/>
              <a:gd name="T24" fmla="*/ 2147483647 w 478"/>
              <a:gd name="T25" fmla="*/ 2147483647 h 574"/>
              <a:gd name="T26" fmla="*/ 2147483647 w 478"/>
              <a:gd name="T27" fmla="*/ 2147483647 h 574"/>
              <a:gd name="T28" fmla="*/ 2147483647 w 478"/>
              <a:gd name="T29" fmla="*/ 2147483647 h 574"/>
              <a:gd name="T30" fmla="*/ 2147483647 w 478"/>
              <a:gd name="T31" fmla="*/ 2147483647 h 574"/>
              <a:gd name="T32" fmla="*/ 2147483647 w 478"/>
              <a:gd name="T33" fmla="*/ 2147483647 h 574"/>
              <a:gd name="T34" fmla="*/ 2147483647 w 478"/>
              <a:gd name="T35" fmla="*/ 2147483647 h 574"/>
              <a:gd name="T36" fmla="*/ 2147483647 w 478"/>
              <a:gd name="T37" fmla="*/ 2147483647 h 574"/>
              <a:gd name="T38" fmla="*/ 2147483647 w 478"/>
              <a:gd name="T39" fmla="*/ 2147483647 h 574"/>
              <a:gd name="T40" fmla="*/ 2147483647 w 478"/>
              <a:gd name="T41" fmla="*/ 2147483647 h 574"/>
              <a:gd name="T42" fmla="*/ 2147483647 w 478"/>
              <a:gd name="T43" fmla="*/ 2147483647 h 574"/>
              <a:gd name="T44" fmla="*/ 2147483647 w 478"/>
              <a:gd name="T45" fmla="*/ 2147483647 h 574"/>
              <a:gd name="T46" fmla="*/ 2147483647 w 478"/>
              <a:gd name="T47" fmla="*/ 2147483647 h 574"/>
              <a:gd name="T48" fmla="*/ 2147483647 w 478"/>
              <a:gd name="T49" fmla="*/ 2147483647 h 574"/>
              <a:gd name="T50" fmla="*/ 2147483647 w 478"/>
              <a:gd name="T51" fmla="*/ 2147483647 h 574"/>
              <a:gd name="T52" fmla="*/ 2147483647 w 478"/>
              <a:gd name="T53" fmla="*/ 2147483647 h 574"/>
              <a:gd name="T54" fmla="*/ 2147483647 w 478"/>
              <a:gd name="T55" fmla="*/ 2147483647 h 574"/>
              <a:gd name="T56" fmla="*/ 2147483647 w 478"/>
              <a:gd name="T57" fmla="*/ 2147483647 h 574"/>
              <a:gd name="T58" fmla="*/ 2147483647 w 478"/>
              <a:gd name="T59" fmla="*/ 2147483647 h 574"/>
              <a:gd name="T60" fmla="*/ 2147483647 w 478"/>
              <a:gd name="T61" fmla="*/ 2147483647 h 574"/>
              <a:gd name="T62" fmla="*/ 2147483647 w 478"/>
              <a:gd name="T63" fmla="*/ 2147483647 h 574"/>
              <a:gd name="T64" fmla="*/ 2147483647 w 478"/>
              <a:gd name="T65" fmla="*/ 2147483647 h 574"/>
              <a:gd name="T66" fmla="*/ 2147483647 w 478"/>
              <a:gd name="T67" fmla="*/ 2147483647 h 574"/>
              <a:gd name="T68" fmla="*/ 0 w 478"/>
              <a:gd name="T69" fmla="*/ 2147483647 h 57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78"/>
              <a:gd name="T106" fmla="*/ 0 h 574"/>
              <a:gd name="T107" fmla="*/ 478 w 478"/>
              <a:gd name="T108" fmla="*/ 574 h 57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78" h="574">
                <a:moveTo>
                  <a:pt x="0" y="102"/>
                </a:moveTo>
                <a:lnTo>
                  <a:pt x="90" y="63"/>
                </a:lnTo>
                <a:lnTo>
                  <a:pt x="298" y="0"/>
                </a:lnTo>
                <a:lnTo>
                  <a:pt x="301" y="2"/>
                </a:lnTo>
                <a:lnTo>
                  <a:pt x="310" y="9"/>
                </a:lnTo>
                <a:lnTo>
                  <a:pt x="322" y="20"/>
                </a:lnTo>
                <a:lnTo>
                  <a:pt x="336" y="31"/>
                </a:lnTo>
                <a:lnTo>
                  <a:pt x="350" y="45"/>
                </a:lnTo>
                <a:lnTo>
                  <a:pt x="363" y="57"/>
                </a:lnTo>
                <a:lnTo>
                  <a:pt x="373" y="67"/>
                </a:lnTo>
                <a:lnTo>
                  <a:pt x="380" y="76"/>
                </a:lnTo>
                <a:lnTo>
                  <a:pt x="386" y="87"/>
                </a:lnTo>
                <a:lnTo>
                  <a:pt x="396" y="106"/>
                </a:lnTo>
                <a:lnTo>
                  <a:pt x="409" y="130"/>
                </a:lnTo>
                <a:lnTo>
                  <a:pt x="423" y="156"/>
                </a:lnTo>
                <a:lnTo>
                  <a:pt x="437" y="182"/>
                </a:lnTo>
                <a:lnTo>
                  <a:pt x="449" y="204"/>
                </a:lnTo>
                <a:lnTo>
                  <a:pt x="458" y="220"/>
                </a:lnTo>
                <a:lnTo>
                  <a:pt x="461" y="225"/>
                </a:lnTo>
                <a:lnTo>
                  <a:pt x="473" y="310"/>
                </a:lnTo>
                <a:lnTo>
                  <a:pt x="478" y="353"/>
                </a:lnTo>
                <a:lnTo>
                  <a:pt x="349" y="446"/>
                </a:lnTo>
                <a:lnTo>
                  <a:pt x="171" y="574"/>
                </a:lnTo>
                <a:lnTo>
                  <a:pt x="175" y="571"/>
                </a:lnTo>
                <a:lnTo>
                  <a:pt x="186" y="561"/>
                </a:lnTo>
                <a:lnTo>
                  <a:pt x="200" y="548"/>
                </a:lnTo>
                <a:lnTo>
                  <a:pt x="217" y="531"/>
                </a:lnTo>
                <a:lnTo>
                  <a:pt x="235" y="515"/>
                </a:lnTo>
                <a:lnTo>
                  <a:pt x="250" y="500"/>
                </a:lnTo>
                <a:lnTo>
                  <a:pt x="263" y="487"/>
                </a:lnTo>
                <a:lnTo>
                  <a:pt x="269" y="480"/>
                </a:lnTo>
                <a:lnTo>
                  <a:pt x="275" y="473"/>
                </a:lnTo>
                <a:lnTo>
                  <a:pt x="288" y="460"/>
                </a:lnTo>
                <a:lnTo>
                  <a:pt x="303" y="445"/>
                </a:lnTo>
                <a:lnTo>
                  <a:pt x="321" y="428"/>
                </a:lnTo>
                <a:lnTo>
                  <a:pt x="338" y="412"/>
                </a:lnTo>
                <a:lnTo>
                  <a:pt x="352" y="399"/>
                </a:lnTo>
                <a:lnTo>
                  <a:pt x="363" y="389"/>
                </a:lnTo>
                <a:lnTo>
                  <a:pt x="367" y="386"/>
                </a:lnTo>
                <a:lnTo>
                  <a:pt x="443" y="335"/>
                </a:lnTo>
                <a:lnTo>
                  <a:pt x="441" y="323"/>
                </a:lnTo>
                <a:lnTo>
                  <a:pt x="437" y="295"/>
                </a:lnTo>
                <a:lnTo>
                  <a:pt x="433" y="263"/>
                </a:lnTo>
                <a:lnTo>
                  <a:pt x="431" y="241"/>
                </a:lnTo>
                <a:lnTo>
                  <a:pt x="427" y="232"/>
                </a:lnTo>
                <a:lnTo>
                  <a:pt x="420" y="217"/>
                </a:lnTo>
                <a:lnTo>
                  <a:pt x="409" y="199"/>
                </a:lnTo>
                <a:lnTo>
                  <a:pt x="397" y="180"/>
                </a:lnTo>
                <a:lnTo>
                  <a:pt x="385" y="161"/>
                </a:lnTo>
                <a:lnTo>
                  <a:pt x="373" y="146"/>
                </a:lnTo>
                <a:lnTo>
                  <a:pt x="366" y="135"/>
                </a:lnTo>
                <a:lnTo>
                  <a:pt x="363" y="131"/>
                </a:lnTo>
                <a:lnTo>
                  <a:pt x="294" y="33"/>
                </a:lnTo>
                <a:lnTo>
                  <a:pt x="291" y="34"/>
                </a:lnTo>
                <a:lnTo>
                  <a:pt x="284" y="36"/>
                </a:lnTo>
                <a:lnTo>
                  <a:pt x="273" y="40"/>
                </a:lnTo>
                <a:lnTo>
                  <a:pt x="261" y="45"/>
                </a:lnTo>
                <a:lnTo>
                  <a:pt x="246" y="49"/>
                </a:lnTo>
                <a:lnTo>
                  <a:pt x="234" y="53"/>
                </a:lnTo>
                <a:lnTo>
                  <a:pt x="222" y="57"/>
                </a:lnTo>
                <a:lnTo>
                  <a:pt x="214" y="59"/>
                </a:lnTo>
                <a:lnTo>
                  <a:pt x="202" y="62"/>
                </a:lnTo>
                <a:lnTo>
                  <a:pt x="183" y="66"/>
                </a:lnTo>
                <a:lnTo>
                  <a:pt x="161" y="72"/>
                </a:lnTo>
                <a:lnTo>
                  <a:pt x="134" y="77"/>
                </a:lnTo>
                <a:lnTo>
                  <a:pt x="109" y="83"/>
                </a:lnTo>
                <a:lnTo>
                  <a:pt x="89" y="88"/>
                </a:lnTo>
                <a:lnTo>
                  <a:pt x="74" y="91"/>
                </a:lnTo>
                <a:lnTo>
                  <a:pt x="69" y="92"/>
                </a:lnTo>
                <a:lnTo>
                  <a:pt x="0" y="102"/>
                </a:lnTo>
                <a:close/>
              </a:path>
            </a:pathLst>
          </a:custGeom>
          <a:solidFill>
            <a:srgbClr val="000000"/>
          </a:solidFill>
          <a:ln w="9525">
            <a:noFill/>
            <a:round/>
            <a:headEnd/>
            <a:tailEnd/>
          </a:ln>
        </p:spPr>
        <p:txBody>
          <a:bodyPr/>
          <a:lstStyle/>
          <a:p>
            <a:endParaRPr lang="en-US"/>
          </a:p>
        </p:txBody>
      </p:sp>
      <p:sp>
        <p:nvSpPr>
          <p:cNvPr id="2381" name="Freeform 2420"/>
          <p:cNvSpPr>
            <a:spLocks/>
          </p:cNvSpPr>
          <p:nvPr/>
        </p:nvSpPr>
        <p:spPr bwMode="auto">
          <a:xfrm>
            <a:off x="7523163" y="3186113"/>
            <a:ext cx="169862" cy="171450"/>
          </a:xfrm>
          <a:custGeom>
            <a:avLst/>
            <a:gdLst>
              <a:gd name="T0" fmla="*/ 2147483647 w 575"/>
              <a:gd name="T1" fmla="*/ 2147483647 h 579"/>
              <a:gd name="T2" fmla="*/ 2147483647 w 575"/>
              <a:gd name="T3" fmla="*/ 2147483647 h 579"/>
              <a:gd name="T4" fmla="*/ 2147483647 w 575"/>
              <a:gd name="T5" fmla="*/ 2147483647 h 579"/>
              <a:gd name="T6" fmla="*/ 2147483647 w 575"/>
              <a:gd name="T7" fmla="*/ 2147483647 h 579"/>
              <a:gd name="T8" fmla="*/ 2147483647 w 575"/>
              <a:gd name="T9" fmla="*/ 2147483647 h 579"/>
              <a:gd name="T10" fmla="*/ 2147483647 w 575"/>
              <a:gd name="T11" fmla="*/ 2147483647 h 579"/>
              <a:gd name="T12" fmla="*/ 2147483647 w 575"/>
              <a:gd name="T13" fmla="*/ 2147483647 h 579"/>
              <a:gd name="T14" fmla="*/ 2147483647 w 575"/>
              <a:gd name="T15" fmla="*/ 2147483647 h 579"/>
              <a:gd name="T16" fmla="*/ 2147483647 w 575"/>
              <a:gd name="T17" fmla="*/ 2147483647 h 579"/>
              <a:gd name="T18" fmla="*/ 2147483647 w 575"/>
              <a:gd name="T19" fmla="*/ 2147483647 h 579"/>
              <a:gd name="T20" fmla="*/ 2147483647 w 575"/>
              <a:gd name="T21" fmla="*/ 2147483647 h 579"/>
              <a:gd name="T22" fmla="*/ 2147483647 w 575"/>
              <a:gd name="T23" fmla="*/ 2147483647 h 579"/>
              <a:gd name="T24" fmla="*/ 2147483647 w 575"/>
              <a:gd name="T25" fmla="*/ 2147483647 h 579"/>
              <a:gd name="T26" fmla="*/ 2147483647 w 575"/>
              <a:gd name="T27" fmla="*/ 2147483647 h 579"/>
              <a:gd name="T28" fmla="*/ 2147483647 w 575"/>
              <a:gd name="T29" fmla="*/ 2147483647 h 579"/>
              <a:gd name="T30" fmla="*/ 2147483647 w 575"/>
              <a:gd name="T31" fmla="*/ 2147483647 h 579"/>
              <a:gd name="T32" fmla="*/ 2147483647 w 575"/>
              <a:gd name="T33" fmla="*/ 2147483647 h 579"/>
              <a:gd name="T34" fmla="*/ 2147483647 w 575"/>
              <a:gd name="T35" fmla="*/ 2147483647 h 579"/>
              <a:gd name="T36" fmla="*/ 2147483647 w 575"/>
              <a:gd name="T37" fmla="*/ 2147483647 h 579"/>
              <a:gd name="T38" fmla="*/ 2147483647 w 575"/>
              <a:gd name="T39" fmla="*/ 2147483647 h 579"/>
              <a:gd name="T40" fmla="*/ 2147483647 w 575"/>
              <a:gd name="T41" fmla="*/ 2147483647 h 579"/>
              <a:gd name="T42" fmla="*/ 2147483647 w 575"/>
              <a:gd name="T43" fmla="*/ 0 h 579"/>
              <a:gd name="T44" fmla="*/ 2147483647 w 575"/>
              <a:gd name="T45" fmla="*/ 2147483647 h 579"/>
              <a:gd name="T46" fmla="*/ 2147483647 w 575"/>
              <a:gd name="T47" fmla="*/ 2147483647 h 579"/>
              <a:gd name="T48" fmla="*/ 2147483647 w 575"/>
              <a:gd name="T49" fmla="*/ 2147483647 h 579"/>
              <a:gd name="T50" fmla="*/ 2147483647 w 575"/>
              <a:gd name="T51" fmla="*/ 2147483647 h 579"/>
              <a:gd name="T52" fmla="*/ 2147483647 w 575"/>
              <a:gd name="T53" fmla="*/ 2147483647 h 579"/>
              <a:gd name="T54" fmla="*/ 2147483647 w 575"/>
              <a:gd name="T55" fmla="*/ 2147483647 h 579"/>
              <a:gd name="T56" fmla="*/ 2147483647 w 575"/>
              <a:gd name="T57" fmla="*/ 2147483647 h 579"/>
              <a:gd name="T58" fmla="*/ 2147483647 w 575"/>
              <a:gd name="T59" fmla="*/ 2147483647 h 579"/>
              <a:gd name="T60" fmla="*/ 2147483647 w 575"/>
              <a:gd name="T61" fmla="*/ 2147483647 h 579"/>
              <a:gd name="T62" fmla="*/ 2147483647 w 575"/>
              <a:gd name="T63" fmla="*/ 2147483647 h 579"/>
              <a:gd name="T64" fmla="*/ 2147483647 w 575"/>
              <a:gd name="T65" fmla="*/ 2147483647 h 579"/>
              <a:gd name="T66" fmla="*/ 0 w 575"/>
              <a:gd name="T67" fmla="*/ 2147483647 h 57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75"/>
              <a:gd name="T103" fmla="*/ 0 h 579"/>
              <a:gd name="T104" fmla="*/ 575 w 575"/>
              <a:gd name="T105" fmla="*/ 579 h 57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75" h="579">
                <a:moveTo>
                  <a:pt x="0" y="561"/>
                </a:moveTo>
                <a:lnTo>
                  <a:pt x="4" y="559"/>
                </a:lnTo>
                <a:lnTo>
                  <a:pt x="15" y="554"/>
                </a:lnTo>
                <a:lnTo>
                  <a:pt x="29" y="546"/>
                </a:lnTo>
                <a:lnTo>
                  <a:pt x="46" y="538"/>
                </a:lnTo>
                <a:lnTo>
                  <a:pt x="64" y="529"/>
                </a:lnTo>
                <a:lnTo>
                  <a:pt x="79" y="519"/>
                </a:lnTo>
                <a:lnTo>
                  <a:pt x="92" y="512"/>
                </a:lnTo>
                <a:lnTo>
                  <a:pt x="98" y="506"/>
                </a:lnTo>
                <a:lnTo>
                  <a:pt x="105" y="497"/>
                </a:lnTo>
                <a:lnTo>
                  <a:pt x="117" y="484"/>
                </a:lnTo>
                <a:lnTo>
                  <a:pt x="133" y="466"/>
                </a:lnTo>
                <a:lnTo>
                  <a:pt x="152" y="445"/>
                </a:lnTo>
                <a:lnTo>
                  <a:pt x="171" y="424"/>
                </a:lnTo>
                <a:lnTo>
                  <a:pt x="191" y="404"/>
                </a:lnTo>
                <a:lnTo>
                  <a:pt x="208" y="385"/>
                </a:lnTo>
                <a:lnTo>
                  <a:pt x="221" y="369"/>
                </a:lnTo>
                <a:lnTo>
                  <a:pt x="234" y="352"/>
                </a:lnTo>
                <a:lnTo>
                  <a:pt x="248" y="325"/>
                </a:lnTo>
                <a:lnTo>
                  <a:pt x="264" y="294"/>
                </a:lnTo>
                <a:lnTo>
                  <a:pt x="280" y="261"/>
                </a:lnTo>
                <a:lnTo>
                  <a:pt x="293" y="230"/>
                </a:lnTo>
                <a:lnTo>
                  <a:pt x="305" y="204"/>
                </a:lnTo>
                <a:lnTo>
                  <a:pt x="312" y="186"/>
                </a:lnTo>
                <a:lnTo>
                  <a:pt x="315" y="179"/>
                </a:lnTo>
                <a:lnTo>
                  <a:pt x="332" y="157"/>
                </a:lnTo>
                <a:lnTo>
                  <a:pt x="370" y="86"/>
                </a:lnTo>
                <a:lnTo>
                  <a:pt x="373" y="85"/>
                </a:lnTo>
                <a:lnTo>
                  <a:pt x="380" y="82"/>
                </a:lnTo>
                <a:lnTo>
                  <a:pt x="391" y="79"/>
                </a:lnTo>
                <a:lnTo>
                  <a:pt x="404" y="72"/>
                </a:lnTo>
                <a:lnTo>
                  <a:pt x="418" y="67"/>
                </a:lnTo>
                <a:lnTo>
                  <a:pt x="433" y="61"/>
                </a:lnTo>
                <a:lnTo>
                  <a:pt x="448" y="54"/>
                </a:lnTo>
                <a:lnTo>
                  <a:pt x="460" y="47"/>
                </a:lnTo>
                <a:lnTo>
                  <a:pt x="473" y="40"/>
                </a:lnTo>
                <a:lnTo>
                  <a:pt x="488" y="33"/>
                </a:lnTo>
                <a:lnTo>
                  <a:pt x="504" y="25"/>
                </a:lnTo>
                <a:lnTo>
                  <a:pt x="520" y="17"/>
                </a:lnTo>
                <a:lnTo>
                  <a:pt x="535" y="11"/>
                </a:lnTo>
                <a:lnTo>
                  <a:pt x="547" y="6"/>
                </a:lnTo>
                <a:lnTo>
                  <a:pt x="555" y="2"/>
                </a:lnTo>
                <a:lnTo>
                  <a:pt x="558" y="0"/>
                </a:lnTo>
                <a:lnTo>
                  <a:pt x="575" y="0"/>
                </a:lnTo>
                <a:lnTo>
                  <a:pt x="511" y="47"/>
                </a:lnTo>
                <a:lnTo>
                  <a:pt x="396" y="98"/>
                </a:lnTo>
                <a:lnTo>
                  <a:pt x="366" y="157"/>
                </a:lnTo>
                <a:lnTo>
                  <a:pt x="328" y="191"/>
                </a:lnTo>
                <a:lnTo>
                  <a:pt x="290" y="263"/>
                </a:lnTo>
                <a:lnTo>
                  <a:pt x="289" y="267"/>
                </a:lnTo>
                <a:lnTo>
                  <a:pt x="286" y="277"/>
                </a:lnTo>
                <a:lnTo>
                  <a:pt x="281" y="291"/>
                </a:lnTo>
                <a:lnTo>
                  <a:pt x="275" y="308"/>
                </a:lnTo>
                <a:lnTo>
                  <a:pt x="268" y="327"/>
                </a:lnTo>
                <a:lnTo>
                  <a:pt x="261" y="344"/>
                </a:lnTo>
                <a:lnTo>
                  <a:pt x="254" y="359"/>
                </a:lnTo>
                <a:lnTo>
                  <a:pt x="247" y="369"/>
                </a:lnTo>
                <a:lnTo>
                  <a:pt x="240" y="378"/>
                </a:lnTo>
                <a:lnTo>
                  <a:pt x="233" y="387"/>
                </a:lnTo>
                <a:lnTo>
                  <a:pt x="224" y="396"/>
                </a:lnTo>
                <a:lnTo>
                  <a:pt x="217" y="405"/>
                </a:lnTo>
                <a:lnTo>
                  <a:pt x="211" y="413"/>
                </a:lnTo>
                <a:lnTo>
                  <a:pt x="206" y="419"/>
                </a:lnTo>
                <a:lnTo>
                  <a:pt x="201" y="423"/>
                </a:lnTo>
                <a:lnTo>
                  <a:pt x="200" y="424"/>
                </a:lnTo>
                <a:lnTo>
                  <a:pt x="98" y="536"/>
                </a:lnTo>
                <a:lnTo>
                  <a:pt x="0" y="579"/>
                </a:lnTo>
                <a:lnTo>
                  <a:pt x="0" y="561"/>
                </a:lnTo>
                <a:close/>
              </a:path>
            </a:pathLst>
          </a:custGeom>
          <a:solidFill>
            <a:srgbClr val="000000"/>
          </a:solidFill>
          <a:ln w="9525">
            <a:noFill/>
            <a:round/>
            <a:headEnd/>
            <a:tailEnd/>
          </a:ln>
        </p:spPr>
        <p:txBody>
          <a:bodyPr/>
          <a:lstStyle/>
          <a:p>
            <a:endParaRPr lang="en-US"/>
          </a:p>
        </p:txBody>
      </p:sp>
      <p:sp>
        <p:nvSpPr>
          <p:cNvPr id="2382" name="Freeform 2421"/>
          <p:cNvSpPr>
            <a:spLocks/>
          </p:cNvSpPr>
          <p:nvPr/>
        </p:nvSpPr>
        <p:spPr bwMode="auto">
          <a:xfrm>
            <a:off x="7616825" y="3165475"/>
            <a:ext cx="119063" cy="96838"/>
          </a:xfrm>
          <a:custGeom>
            <a:avLst/>
            <a:gdLst>
              <a:gd name="T0" fmla="*/ 0 w 405"/>
              <a:gd name="T1" fmla="*/ 2147483647 h 330"/>
              <a:gd name="T2" fmla="*/ 2147483647 w 405"/>
              <a:gd name="T3" fmla="*/ 2147483647 h 330"/>
              <a:gd name="T4" fmla="*/ 2147483647 w 405"/>
              <a:gd name="T5" fmla="*/ 2147483647 h 330"/>
              <a:gd name="T6" fmla="*/ 2147483647 w 405"/>
              <a:gd name="T7" fmla="*/ 2147483647 h 330"/>
              <a:gd name="T8" fmla="*/ 2147483647 w 405"/>
              <a:gd name="T9" fmla="*/ 2147483647 h 330"/>
              <a:gd name="T10" fmla="*/ 2147483647 w 405"/>
              <a:gd name="T11" fmla="*/ 2147483647 h 330"/>
              <a:gd name="T12" fmla="*/ 2147483647 w 405"/>
              <a:gd name="T13" fmla="*/ 2147483647 h 330"/>
              <a:gd name="T14" fmla="*/ 2147483647 w 405"/>
              <a:gd name="T15" fmla="*/ 2147483647 h 330"/>
              <a:gd name="T16" fmla="*/ 2147483647 w 405"/>
              <a:gd name="T17" fmla="*/ 2147483647 h 330"/>
              <a:gd name="T18" fmla="*/ 2147483647 w 405"/>
              <a:gd name="T19" fmla="*/ 2147483647 h 330"/>
              <a:gd name="T20" fmla="*/ 2147483647 w 405"/>
              <a:gd name="T21" fmla="*/ 2147483647 h 330"/>
              <a:gd name="T22" fmla="*/ 2147483647 w 405"/>
              <a:gd name="T23" fmla="*/ 2147483647 h 330"/>
              <a:gd name="T24" fmla="*/ 2147483647 w 405"/>
              <a:gd name="T25" fmla="*/ 2147483647 h 330"/>
              <a:gd name="T26" fmla="*/ 2147483647 w 405"/>
              <a:gd name="T27" fmla="*/ 2147483647 h 330"/>
              <a:gd name="T28" fmla="*/ 2147483647 w 405"/>
              <a:gd name="T29" fmla="*/ 2147483647 h 330"/>
              <a:gd name="T30" fmla="*/ 2147483647 w 405"/>
              <a:gd name="T31" fmla="*/ 2147483647 h 330"/>
              <a:gd name="T32" fmla="*/ 2147483647 w 405"/>
              <a:gd name="T33" fmla="*/ 2147483647 h 330"/>
              <a:gd name="T34" fmla="*/ 2147483647 w 405"/>
              <a:gd name="T35" fmla="*/ 2147483647 h 330"/>
              <a:gd name="T36" fmla="*/ 2147483647 w 405"/>
              <a:gd name="T37" fmla="*/ 2147483647 h 330"/>
              <a:gd name="T38" fmla="*/ 2147483647 w 405"/>
              <a:gd name="T39" fmla="*/ 2147483647 h 330"/>
              <a:gd name="T40" fmla="*/ 2147483647 w 405"/>
              <a:gd name="T41" fmla="*/ 0 h 330"/>
              <a:gd name="T42" fmla="*/ 2147483647 w 405"/>
              <a:gd name="T43" fmla="*/ 2147483647 h 330"/>
              <a:gd name="T44" fmla="*/ 2147483647 w 405"/>
              <a:gd name="T45" fmla="*/ 2147483647 h 330"/>
              <a:gd name="T46" fmla="*/ 2147483647 w 405"/>
              <a:gd name="T47" fmla="*/ 2147483647 h 330"/>
              <a:gd name="T48" fmla="*/ 2147483647 w 405"/>
              <a:gd name="T49" fmla="*/ 2147483647 h 330"/>
              <a:gd name="T50" fmla="*/ 2147483647 w 405"/>
              <a:gd name="T51" fmla="*/ 2147483647 h 330"/>
              <a:gd name="T52" fmla="*/ 2147483647 w 405"/>
              <a:gd name="T53" fmla="*/ 2147483647 h 330"/>
              <a:gd name="T54" fmla="*/ 2147483647 w 405"/>
              <a:gd name="T55" fmla="*/ 2147483647 h 330"/>
              <a:gd name="T56" fmla="*/ 2147483647 w 405"/>
              <a:gd name="T57" fmla="*/ 2147483647 h 330"/>
              <a:gd name="T58" fmla="*/ 2147483647 w 405"/>
              <a:gd name="T59" fmla="*/ 2147483647 h 330"/>
              <a:gd name="T60" fmla="*/ 2147483647 w 405"/>
              <a:gd name="T61" fmla="*/ 2147483647 h 330"/>
              <a:gd name="T62" fmla="*/ 2147483647 w 405"/>
              <a:gd name="T63" fmla="*/ 2147483647 h 330"/>
              <a:gd name="T64" fmla="*/ 2147483647 w 405"/>
              <a:gd name="T65" fmla="*/ 2147483647 h 330"/>
              <a:gd name="T66" fmla="*/ 2147483647 w 405"/>
              <a:gd name="T67" fmla="*/ 2147483647 h 330"/>
              <a:gd name="T68" fmla="*/ 2147483647 w 405"/>
              <a:gd name="T69" fmla="*/ 2147483647 h 330"/>
              <a:gd name="T70" fmla="*/ 2147483647 w 405"/>
              <a:gd name="T71" fmla="*/ 2147483647 h 330"/>
              <a:gd name="T72" fmla="*/ 2147483647 w 405"/>
              <a:gd name="T73" fmla="*/ 2147483647 h 330"/>
              <a:gd name="T74" fmla="*/ 2147483647 w 405"/>
              <a:gd name="T75" fmla="*/ 2147483647 h 330"/>
              <a:gd name="T76" fmla="*/ 2147483647 w 405"/>
              <a:gd name="T77" fmla="*/ 2147483647 h 330"/>
              <a:gd name="T78" fmla="*/ 2147483647 w 405"/>
              <a:gd name="T79" fmla="*/ 2147483647 h 330"/>
              <a:gd name="T80" fmla="*/ 2147483647 w 405"/>
              <a:gd name="T81" fmla="*/ 2147483647 h 330"/>
              <a:gd name="T82" fmla="*/ 2147483647 w 405"/>
              <a:gd name="T83" fmla="*/ 2147483647 h 330"/>
              <a:gd name="T84" fmla="*/ 2147483647 w 405"/>
              <a:gd name="T85" fmla="*/ 2147483647 h 330"/>
              <a:gd name="T86" fmla="*/ 2147483647 w 405"/>
              <a:gd name="T87" fmla="*/ 2147483647 h 330"/>
              <a:gd name="T88" fmla="*/ 2147483647 w 405"/>
              <a:gd name="T89" fmla="*/ 2147483647 h 330"/>
              <a:gd name="T90" fmla="*/ 2147483647 w 405"/>
              <a:gd name="T91" fmla="*/ 2147483647 h 330"/>
              <a:gd name="T92" fmla="*/ 2147483647 w 405"/>
              <a:gd name="T93" fmla="*/ 2147483647 h 330"/>
              <a:gd name="T94" fmla="*/ 2147483647 w 405"/>
              <a:gd name="T95" fmla="*/ 2147483647 h 330"/>
              <a:gd name="T96" fmla="*/ 2147483647 w 405"/>
              <a:gd name="T97" fmla="*/ 2147483647 h 330"/>
              <a:gd name="T98" fmla="*/ 2147483647 w 405"/>
              <a:gd name="T99" fmla="*/ 2147483647 h 330"/>
              <a:gd name="T100" fmla="*/ 2147483647 w 405"/>
              <a:gd name="T101" fmla="*/ 2147483647 h 330"/>
              <a:gd name="T102" fmla="*/ 2147483647 w 405"/>
              <a:gd name="T103" fmla="*/ 2147483647 h 330"/>
              <a:gd name="T104" fmla="*/ 2147483647 w 405"/>
              <a:gd name="T105" fmla="*/ 2147483647 h 330"/>
              <a:gd name="T106" fmla="*/ 2147483647 w 405"/>
              <a:gd name="T107" fmla="*/ 2147483647 h 330"/>
              <a:gd name="T108" fmla="*/ 2147483647 w 405"/>
              <a:gd name="T109" fmla="*/ 2147483647 h 330"/>
              <a:gd name="T110" fmla="*/ 2147483647 w 405"/>
              <a:gd name="T111" fmla="*/ 2147483647 h 330"/>
              <a:gd name="T112" fmla="*/ 2147483647 w 405"/>
              <a:gd name="T113" fmla="*/ 2147483647 h 330"/>
              <a:gd name="T114" fmla="*/ 2147483647 w 405"/>
              <a:gd name="T115" fmla="*/ 2147483647 h 330"/>
              <a:gd name="T116" fmla="*/ 2147483647 w 405"/>
              <a:gd name="T117" fmla="*/ 2147483647 h 330"/>
              <a:gd name="T118" fmla="*/ 2147483647 w 405"/>
              <a:gd name="T119" fmla="*/ 2147483647 h 330"/>
              <a:gd name="T120" fmla="*/ 2147483647 w 405"/>
              <a:gd name="T121" fmla="*/ 2147483647 h 330"/>
              <a:gd name="T122" fmla="*/ 0 w 405"/>
              <a:gd name="T123" fmla="*/ 2147483647 h 33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05"/>
              <a:gd name="T187" fmla="*/ 0 h 330"/>
              <a:gd name="T188" fmla="*/ 405 w 405"/>
              <a:gd name="T189" fmla="*/ 330 h 33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05" h="330">
                <a:moveTo>
                  <a:pt x="0" y="330"/>
                </a:moveTo>
                <a:lnTo>
                  <a:pt x="3" y="328"/>
                </a:lnTo>
                <a:lnTo>
                  <a:pt x="13" y="323"/>
                </a:lnTo>
                <a:lnTo>
                  <a:pt x="25" y="314"/>
                </a:lnTo>
                <a:lnTo>
                  <a:pt x="40" y="305"/>
                </a:lnTo>
                <a:lnTo>
                  <a:pt x="54" y="294"/>
                </a:lnTo>
                <a:lnTo>
                  <a:pt x="67" y="285"/>
                </a:lnTo>
                <a:lnTo>
                  <a:pt x="77" y="277"/>
                </a:lnTo>
                <a:lnTo>
                  <a:pt x="81" y="270"/>
                </a:lnTo>
                <a:lnTo>
                  <a:pt x="86" y="264"/>
                </a:lnTo>
                <a:lnTo>
                  <a:pt x="93" y="255"/>
                </a:lnTo>
                <a:lnTo>
                  <a:pt x="102" y="244"/>
                </a:lnTo>
                <a:lnTo>
                  <a:pt x="113" y="234"/>
                </a:lnTo>
                <a:lnTo>
                  <a:pt x="123" y="224"/>
                </a:lnTo>
                <a:lnTo>
                  <a:pt x="133" y="215"/>
                </a:lnTo>
                <a:lnTo>
                  <a:pt x="139" y="209"/>
                </a:lnTo>
                <a:lnTo>
                  <a:pt x="141" y="207"/>
                </a:lnTo>
                <a:lnTo>
                  <a:pt x="196" y="118"/>
                </a:lnTo>
                <a:lnTo>
                  <a:pt x="260" y="71"/>
                </a:lnTo>
                <a:lnTo>
                  <a:pt x="294" y="20"/>
                </a:lnTo>
                <a:lnTo>
                  <a:pt x="345" y="0"/>
                </a:lnTo>
                <a:lnTo>
                  <a:pt x="396" y="16"/>
                </a:lnTo>
                <a:lnTo>
                  <a:pt x="405" y="59"/>
                </a:lnTo>
                <a:lnTo>
                  <a:pt x="405" y="62"/>
                </a:lnTo>
                <a:lnTo>
                  <a:pt x="404" y="71"/>
                </a:lnTo>
                <a:lnTo>
                  <a:pt x="403" y="85"/>
                </a:lnTo>
                <a:lnTo>
                  <a:pt x="400" y="102"/>
                </a:lnTo>
                <a:lnTo>
                  <a:pt x="396" y="119"/>
                </a:lnTo>
                <a:lnTo>
                  <a:pt x="390" y="138"/>
                </a:lnTo>
                <a:lnTo>
                  <a:pt x="382" y="155"/>
                </a:lnTo>
                <a:lnTo>
                  <a:pt x="370" y="169"/>
                </a:lnTo>
                <a:lnTo>
                  <a:pt x="359" y="181"/>
                </a:lnTo>
                <a:lnTo>
                  <a:pt x="348" y="190"/>
                </a:lnTo>
                <a:lnTo>
                  <a:pt x="341" y="199"/>
                </a:lnTo>
                <a:lnTo>
                  <a:pt x="335" y="205"/>
                </a:lnTo>
                <a:lnTo>
                  <a:pt x="330" y="210"/>
                </a:lnTo>
                <a:lnTo>
                  <a:pt x="326" y="213"/>
                </a:lnTo>
                <a:lnTo>
                  <a:pt x="324" y="214"/>
                </a:lnTo>
                <a:lnTo>
                  <a:pt x="323" y="215"/>
                </a:lnTo>
                <a:lnTo>
                  <a:pt x="370" y="131"/>
                </a:lnTo>
                <a:lnTo>
                  <a:pt x="380" y="55"/>
                </a:lnTo>
                <a:lnTo>
                  <a:pt x="337" y="33"/>
                </a:lnTo>
                <a:lnTo>
                  <a:pt x="282" y="67"/>
                </a:lnTo>
                <a:lnTo>
                  <a:pt x="264" y="98"/>
                </a:lnTo>
                <a:lnTo>
                  <a:pt x="262" y="99"/>
                </a:lnTo>
                <a:lnTo>
                  <a:pt x="257" y="101"/>
                </a:lnTo>
                <a:lnTo>
                  <a:pt x="248" y="105"/>
                </a:lnTo>
                <a:lnTo>
                  <a:pt x="239" y="110"/>
                </a:lnTo>
                <a:lnTo>
                  <a:pt x="228" y="116"/>
                </a:lnTo>
                <a:lnTo>
                  <a:pt x="219" y="125"/>
                </a:lnTo>
                <a:lnTo>
                  <a:pt x="211" y="134"/>
                </a:lnTo>
                <a:lnTo>
                  <a:pt x="204" y="144"/>
                </a:lnTo>
                <a:lnTo>
                  <a:pt x="197" y="157"/>
                </a:lnTo>
                <a:lnTo>
                  <a:pt x="188" y="171"/>
                </a:lnTo>
                <a:lnTo>
                  <a:pt x="175" y="187"/>
                </a:lnTo>
                <a:lnTo>
                  <a:pt x="162" y="203"/>
                </a:lnTo>
                <a:lnTo>
                  <a:pt x="149" y="217"/>
                </a:lnTo>
                <a:lnTo>
                  <a:pt x="139" y="230"/>
                </a:lnTo>
                <a:lnTo>
                  <a:pt x="131" y="237"/>
                </a:lnTo>
                <a:lnTo>
                  <a:pt x="128" y="240"/>
                </a:lnTo>
                <a:lnTo>
                  <a:pt x="64" y="313"/>
                </a:lnTo>
                <a:lnTo>
                  <a:pt x="0" y="330"/>
                </a:lnTo>
                <a:close/>
              </a:path>
            </a:pathLst>
          </a:custGeom>
          <a:solidFill>
            <a:srgbClr val="000000"/>
          </a:solidFill>
          <a:ln w="9525">
            <a:noFill/>
            <a:round/>
            <a:headEnd/>
            <a:tailEnd/>
          </a:ln>
        </p:spPr>
        <p:txBody>
          <a:bodyPr/>
          <a:lstStyle/>
          <a:p>
            <a:endParaRPr lang="en-US"/>
          </a:p>
        </p:txBody>
      </p:sp>
      <p:sp>
        <p:nvSpPr>
          <p:cNvPr id="2383" name="Freeform 2422"/>
          <p:cNvSpPr>
            <a:spLocks/>
          </p:cNvSpPr>
          <p:nvPr/>
        </p:nvSpPr>
        <p:spPr bwMode="auto">
          <a:xfrm>
            <a:off x="7686675" y="3228975"/>
            <a:ext cx="25400" cy="50800"/>
          </a:xfrm>
          <a:custGeom>
            <a:avLst/>
            <a:gdLst>
              <a:gd name="T0" fmla="*/ 2147483647 w 84"/>
              <a:gd name="T1" fmla="*/ 0 h 174"/>
              <a:gd name="T2" fmla="*/ 2147483647 w 84"/>
              <a:gd name="T3" fmla="*/ 2147483647 h 174"/>
              <a:gd name="T4" fmla="*/ 2147483647 w 84"/>
              <a:gd name="T5" fmla="*/ 2147483647 h 174"/>
              <a:gd name="T6" fmla="*/ 2147483647 w 84"/>
              <a:gd name="T7" fmla="*/ 2147483647 h 174"/>
              <a:gd name="T8" fmla="*/ 2147483647 w 84"/>
              <a:gd name="T9" fmla="*/ 2147483647 h 174"/>
              <a:gd name="T10" fmla="*/ 2147483647 w 84"/>
              <a:gd name="T11" fmla="*/ 2147483647 h 174"/>
              <a:gd name="T12" fmla="*/ 2147483647 w 84"/>
              <a:gd name="T13" fmla="*/ 2147483647 h 174"/>
              <a:gd name="T14" fmla="*/ 2147483647 w 84"/>
              <a:gd name="T15" fmla="*/ 2147483647 h 174"/>
              <a:gd name="T16" fmla="*/ 2147483647 w 84"/>
              <a:gd name="T17" fmla="*/ 2147483647 h 174"/>
              <a:gd name="T18" fmla="*/ 2147483647 w 84"/>
              <a:gd name="T19" fmla="*/ 2147483647 h 174"/>
              <a:gd name="T20" fmla="*/ 2147483647 w 84"/>
              <a:gd name="T21" fmla="*/ 2147483647 h 174"/>
              <a:gd name="T22" fmla="*/ 2147483647 w 84"/>
              <a:gd name="T23" fmla="*/ 2147483647 h 174"/>
              <a:gd name="T24" fmla="*/ 2147483647 w 84"/>
              <a:gd name="T25" fmla="*/ 2147483647 h 174"/>
              <a:gd name="T26" fmla="*/ 2147483647 w 84"/>
              <a:gd name="T27" fmla="*/ 2147483647 h 174"/>
              <a:gd name="T28" fmla="*/ 2147483647 w 84"/>
              <a:gd name="T29" fmla="*/ 2147483647 h 174"/>
              <a:gd name="T30" fmla="*/ 2147483647 w 84"/>
              <a:gd name="T31" fmla="*/ 2147483647 h 174"/>
              <a:gd name="T32" fmla="*/ 0 w 84"/>
              <a:gd name="T33" fmla="*/ 2147483647 h 174"/>
              <a:gd name="T34" fmla="*/ 2147483647 w 84"/>
              <a:gd name="T35" fmla="*/ 2147483647 h 174"/>
              <a:gd name="T36" fmla="*/ 2147483647 w 84"/>
              <a:gd name="T37" fmla="*/ 2147483647 h 174"/>
              <a:gd name="T38" fmla="*/ 2147483647 w 84"/>
              <a:gd name="T39" fmla="*/ 0 h 17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4"/>
              <a:gd name="T61" fmla="*/ 0 h 174"/>
              <a:gd name="T62" fmla="*/ 84 w 84"/>
              <a:gd name="T63" fmla="*/ 174 h 17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4" h="174">
                <a:moveTo>
                  <a:pt x="84" y="0"/>
                </a:moveTo>
                <a:lnTo>
                  <a:pt x="83" y="1"/>
                </a:lnTo>
                <a:lnTo>
                  <a:pt x="79" y="5"/>
                </a:lnTo>
                <a:lnTo>
                  <a:pt x="74" y="11"/>
                </a:lnTo>
                <a:lnTo>
                  <a:pt x="68" y="18"/>
                </a:lnTo>
                <a:lnTo>
                  <a:pt x="60" y="27"/>
                </a:lnTo>
                <a:lnTo>
                  <a:pt x="53" y="37"/>
                </a:lnTo>
                <a:lnTo>
                  <a:pt x="45" y="46"/>
                </a:lnTo>
                <a:lnTo>
                  <a:pt x="38" y="55"/>
                </a:lnTo>
                <a:lnTo>
                  <a:pt x="32" y="66"/>
                </a:lnTo>
                <a:lnTo>
                  <a:pt x="25" y="77"/>
                </a:lnTo>
                <a:lnTo>
                  <a:pt x="19" y="89"/>
                </a:lnTo>
                <a:lnTo>
                  <a:pt x="12" y="99"/>
                </a:lnTo>
                <a:lnTo>
                  <a:pt x="7" y="109"/>
                </a:lnTo>
                <a:lnTo>
                  <a:pt x="3" y="116"/>
                </a:lnTo>
                <a:lnTo>
                  <a:pt x="1" y="121"/>
                </a:lnTo>
                <a:lnTo>
                  <a:pt x="0" y="123"/>
                </a:lnTo>
                <a:lnTo>
                  <a:pt x="4" y="174"/>
                </a:lnTo>
                <a:lnTo>
                  <a:pt x="47" y="90"/>
                </a:lnTo>
                <a:lnTo>
                  <a:pt x="84" y="0"/>
                </a:lnTo>
                <a:close/>
              </a:path>
            </a:pathLst>
          </a:custGeom>
          <a:solidFill>
            <a:srgbClr val="000000"/>
          </a:solidFill>
          <a:ln w="9525">
            <a:noFill/>
            <a:round/>
            <a:headEnd/>
            <a:tailEnd/>
          </a:ln>
        </p:spPr>
        <p:txBody>
          <a:bodyPr/>
          <a:lstStyle/>
          <a:p>
            <a:endParaRPr lang="en-US"/>
          </a:p>
        </p:txBody>
      </p:sp>
      <p:sp>
        <p:nvSpPr>
          <p:cNvPr id="2384" name="Freeform 2423"/>
          <p:cNvSpPr>
            <a:spLocks/>
          </p:cNvSpPr>
          <p:nvPr/>
        </p:nvSpPr>
        <p:spPr bwMode="auto">
          <a:xfrm>
            <a:off x="7650163" y="3259138"/>
            <a:ext cx="47625" cy="107950"/>
          </a:xfrm>
          <a:custGeom>
            <a:avLst/>
            <a:gdLst>
              <a:gd name="T0" fmla="*/ 2147483647 w 162"/>
              <a:gd name="T1" fmla="*/ 0 h 370"/>
              <a:gd name="T2" fmla="*/ 2147483647 w 162"/>
              <a:gd name="T3" fmla="*/ 2147483647 h 370"/>
              <a:gd name="T4" fmla="*/ 2147483647 w 162"/>
              <a:gd name="T5" fmla="*/ 2147483647 h 370"/>
              <a:gd name="T6" fmla="*/ 2147483647 w 162"/>
              <a:gd name="T7" fmla="*/ 2147483647 h 370"/>
              <a:gd name="T8" fmla="*/ 2147483647 w 162"/>
              <a:gd name="T9" fmla="*/ 2147483647 h 370"/>
              <a:gd name="T10" fmla="*/ 2147483647 w 162"/>
              <a:gd name="T11" fmla="*/ 2147483647 h 370"/>
              <a:gd name="T12" fmla="*/ 2147483647 w 162"/>
              <a:gd name="T13" fmla="*/ 2147483647 h 370"/>
              <a:gd name="T14" fmla="*/ 2147483647 w 162"/>
              <a:gd name="T15" fmla="*/ 2147483647 h 370"/>
              <a:gd name="T16" fmla="*/ 2147483647 w 162"/>
              <a:gd name="T17" fmla="*/ 2147483647 h 370"/>
              <a:gd name="T18" fmla="*/ 2147483647 w 162"/>
              <a:gd name="T19" fmla="*/ 2147483647 h 370"/>
              <a:gd name="T20" fmla="*/ 2147483647 w 162"/>
              <a:gd name="T21" fmla="*/ 2147483647 h 370"/>
              <a:gd name="T22" fmla="*/ 2147483647 w 162"/>
              <a:gd name="T23" fmla="*/ 2147483647 h 370"/>
              <a:gd name="T24" fmla="*/ 2147483647 w 162"/>
              <a:gd name="T25" fmla="*/ 2147483647 h 370"/>
              <a:gd name="T26" fmla="*/ 0 w 162"/>
              <a:gd name="T27" fmla="*/ 2147483647 h 370"/>
              <a:gd name="T28" fmla="*/ 2147483647 w 162"/>
              <a:gd name="T29" fmla="*/ 2147483647 h 370"/>
              <a:gd name="T30" fmla="*/ 2147483647 w 162"/>
              <a:gd name="T31" fmla="*/ 2147483647 h 370"/>
              <a:gd name="T32" fmla="*/ 2147483647 w 162"/>
              <a:gd name="T33" fmla="*/ 0 h 37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62"/>
              <a:gd name="T52" fmla="*/ 0 h 370"/>
              <a:gd name="T53" fmla="*/ 162 w 162"/>
              <a:gd name="T54" fmla="*/ 370 h 37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62" h="370">
                <a:moveTo>
                  <a:pt x="157" y="0"/>
                </a:moveTo>
                <a:lnTo>
                  <a:pt x="158" y="17"/>
                </a:lnTo>
                <a:lnTo>
                  <a:pt x="160" y="56"/>
                </a:lnTo>
                <a:lnTo>
                  <a:pt x="161" y="97"/>
                </a:lnTo>
                <a:lnTo>
                  <a:pt x="162" y="123"/>
                </a:lnTo>
                <a:lnTo>
                  <a:pt x="159" y="135"/>
                </a:lnTo>
                <a:lnTo>
                  <a:pt x="150" y="152"/>
                </a:lnTo>
                <a:lnTo>
                  <a:pt x="136" y="174"/>
                </a:lnTo>
                <a:lnTo>
                  <a:pt x="122" y="198"/>
                </a:lnTo>
                <a:lnTo>
                  <a:pt x="107" y="221"/>
                </a:lnTo>
                <a:lnTo>
                  <a:pt x="94" y="241"/>
                </a:lnTo>
                <a:lnTo>
                  <a:pt x="84" y="254"/>
                </a:lnTo>
                <a:lnTo>
                  <a:pt x="81" y="260"/>
                </a:lnTo>
                <a:lnTo>
                  <a:pt x="0" y="370"/>
                </a:lnTo>
                <a:lnTo>
                  <a:pt x="81" y="209"/>
                </a:lnTo>
                <a:lnTo>
                  <a:pt x="136" y="123"/>
                </a:lnTo>
                <a:lnTo>
                  <a:pt x="157" y="0"/>
                </a:lnTo>
                <a:close/>
              </a:path>
            </a:pathLst>
          </a:custGeom>
          <a:solidFill>
            <a:srgbClr val="000000"/>
          </a:solidFill>
          <a:ln w="9525">
            <a:noFill/>
            <a:round/>
            <a:headEnd/>
            <a:tailEnd/>
          </a:ln>
        </p:spPr>
        <p:txBody>
          <a:bodyPr/>
          <a:lstStyle/>
          <a:p>
            <a:endParaRPr lang="en-US"/>
          </a:p>
        </p:txBody>
      </p:sp>
      <p:sp>
        <p:nvSpPr>
          <p:cNvPr id="2385" name="Freeform 2424"/>
          <p:cNvSpPr>
            <a:spLocks/>
          </p:cNvSpPr>
          <p:nvPr/>
        </p:nvSpPr>
        <p:spPr bwMode="auto">
          <a:xfrm>
            <a:off x="7602538" y="3308350"/>
            <a:ext cx="90487" cy="107950"/>
          </a:xfrm>
          <a:custGeom>
            <a:avLst/>
            <a:gdLst>
              <a:gd name="T0" fmla="*/ 2147483647 w 307"/>
              <a:gd name="T1" fmla="*/ 0 h 362"/>
              <a:gd name="T2" fmla="*/ 2147483647 w 307"/>
              <a:gd name="T3" fmla="*/ 2147483647 h 362"/>
              <a:gd name="T4" fmla="*/ 2147483647 w 307"/>
              <a:gd name="T5" fmla="*/ 2147483647 h 362"/>
              <a:gd name="T6" fmla="*/ 2147483647 w 307"/>
              <a:gd name="T7" fmla="*/ 2147483647 h 362"/>
              <a:gd name="T8" fmla="*/ 2147483647 w 307"/>
              <a:gd name="T9" fmla="*/ 2147483647 h 362"/>
              <a:gd name="T10" fmla="*/ 2147483647 w 307"/>
              <a:gd name="T11" fmla="*/ 2147483647 h 362"/>
              <a:gd name="T12" fmla="*/ 2147483647 w 307"/>
              <a:gd name="T13" fmla="*/ 2147483647 h 362"/>
              <a:gd name="T14" fmla="*/ 2147483647 w 307"/>
              <a:gd name="T15" fmla="*/ 2147483647 h 362"/>
              <a:gd name="T16" fmla="*/ 2147483647 w 307"/>
              <a:gd name="T17" fmla="*/ 2147483647 h 362"/>
              <a:gd name="T18" fmla="*/ 2147483647 w 307"/>
              <a:gd name="T19" fmla="*/ 2147483647 h 362"/>
              <a:gd name="T20" fmla="*/ 2147483647 w 307"/>
              <a:gd name="T21" fmla="*/ 2147483647 h 362"/>
              <a:gd name="T22" fmla="*/ 2147483647 w 307"/>
              <a:gd name="T23" fmla="*/ 2147483647 h 362"/>
              <a:gd name="T24" fmla="*/ 2147483647 w 307"/>
              <a:gd name="T25" fmla="*/ 2147483647 h 362"/>
              <a:gd name="T26" fmla="*/ 2147483647 w 307"/>
              <a:gd name="T27" fmla="*/ 2147483647 h 362"/>
              <a:gd name="T28" fmla="*/ 2147483647 w 307"/>
              <a:gd name="T29" fmla="*/ 2147483647 h 362"/>
              <a:gd name="T30" fmla="*/ 2147483647 w 307"/>
              <a:gd name="T31" fmla="*/ 2147483647 h 362"/>
              <a:gd name="T32" fmla="*/ 2147483647 w 307"/>
              <a:gd name="T33" fmla="*/ 2147483647 h 362"/>
              <a:gd name="T34" fmla="*/ 2147483647 w 307"/>
              <a:gd name="T35" fmla="*/ 2147483647 h 362"/>
              <a:gd name="T36" fmla="*/ 2147483647 w 307"/>
              <a:gd name="T37" fmla="*/ 2147483647 h 362"/>
              <a:gd name="T38" fmla="*/ 2147483647 w 307"/>
              <a:gd name="T39" fmla="*/ 2147483647 h 362"/>
              <a:gd name="T40" fmla="*/ 2147483647 w 307"/>
              <a:gd name="T41" fmla="*/ 2147483647 h 362"/>
              <a:gd name="T42" fmla="*/ 2147483647 w 307"/>
              <a:gd name="T43" fmla="*/ 2147483647 h 362"/>
              <a:gd name="T44" fmla="*/ 2147483647 w 307"/>
              <a:gd name="T45" fmla="*/ 2147483647 h 362"/>
              <a:gd name="T46" fmla="*/ 2147483647 w 307"/>
              <a:gd name="T47" fmla="*/ 2147483647 h 362"/>
              <a:gd name="T48" fmla="*/ 2147483647 w 307"/>
              <a:gd name="T49" fmla="*/ 2147483647 h 362"/>
              <a:gd name="T50" fmla="*/ 2147483647 w 307"/>
              <a:gd name="T51" fmla="*/ 2147483647 h 362"/>
              <a:gd name="T52" fmla="*/ 2147483647 w 307"/>
              <a:gd name="T53" fmla="*/ 2147483647 h 362"/>
              <a:gd name="T54" fmla="*/ 2147483647 w 307"/>
              <a:gd name="T55" fmla="*/ 2147483647 h 362"/>
              <a:gd name="T56" fmla="*/ 0 w 307"/>
              <a:gd name="T57" fmla="*/ 2147483647 h 362"/>
              <a:gd name="T58" fmla="*/ 2147483647 w 307"/>
              <a:gd name="T59" fmla="*/ 2147483647 h 362"/>
              <a:gd name="T60" fmla="*/ 2147483647 w 307"/>
              <a:gd name="T61" fmla="*/ 2147483647 h 362"/>
              <a:gd name="T62" fmla="*/ 2147483647 w 307"/>
              <a:gd name="T63" fmla="*/ 2147483647 h 362"/>
              <a:gd name="T64" fmla="*/ 2147483647 w 307"/>
              <a:gd name="T65" fmla="*/ 2147483647 h 362"/>
              <a:gd name="T66" fmla="*/ 2147483647 w 307"/>
              <a:gd name="T67" fmla="*/ 2147483647 h 362"/>
              <a:gd name="T68" fmla="*/ 2147483647 w 307"/>
              <a:gd name="T69" fmla="*/ 2147483647 h 362"/>
              <a:gd name="T70" fmla="*/ 2147483647 w 307"/>
              <a:gd name="T71" fmla="*/ 2147483647 h 362"/>
              <a:gd name="T72" fmla="*/ 2147483647 w 307"/>
              <a:gd name="T73" fmla="*/ 2147483647 h 362"/>
              <a:gd name="T74" fmla="*/ 2147483647 w 307"/>
              <a:gd name="T75" fmla="*/ 2147483647 h 362"/>
              <a:gd name="T76" fmla="*/ 2147483647 w 307"/>
              <a:gd name="T77" fmla="*/ 2147483647 h 362"/>
              <a:gd name="T78" fmla="*/ 2147483647 w 307"/>
              <a:gd name="T79" fmla="*/ 2147483647 h 362"/>
              <a:gd name="T80" fmla="*/ 2147483647 w 307"/>
              <a:gd name="T81" fmla="*/ 2147483647 h 362"/>
              <a:gd name="T82" fmla="*/ 2147483647 w 307"/>
              <a:gd name="T83" fmla="*/ 2147483647 h 362"/>
              <a:gd name="T84" fmla="*/ 2147483647 w 307"/>
              <a:gd name="T85" fmla="*/ 2147483647 h 362"/>
              <a:gd name="T86" fmla="*/ 2147483647 w 307"/>
              <a:gd name="T87" fmla="*/ 2147483647 h 362"/>
              <a:gd name="T88" fmla="*/ 2147483647 w 307"/>
              <a:gd name="T89" fmla="*/ 2147483647 h 362"/>
              <a:gd name="T90" fmla="*/ 2147483647 w 307"/>
              <a:gd name="T91" fmla="*/ 2147483647 h 362"/>
              <a:gd name="T92" fmla="*/ 2147483647 w 307"/>
              <a:gd name="T93" fmla="*/ 2147483647 h 362"/>
              <a:gd name="T94" fmla="*/ 2147483647 w 307"/>
              <a:gd name="T95" fmla="*/ 2147483647 h 362"/>
              <a:gd name="T96" fmla="*/ 2147483647 w 307"/>
              <a:gd name="T97" fmla="*/ 0 h 36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07"/>
              <a:gd name="T148" fmla="*/ 0 h 362"/>
              <a:gd name="T149" fmla="*/ 307 w 307"/>
              <a:gd name="T150" fmla="*/ 362 h 36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07" h="362">
                <a:moveTo>
                  <a:pt x="290" y="0"/>
                </a:moveTo>
                <a:lnTo>
                  <a:pt x="289" y="19"/>
                </a:lnTo>
                <a:lnTo>
                  <a:pt x="285" y="63"/>
                </a:lnTo>
                <a:lnTo>
                  <a:pt x="278" y="114"/>
                </a:lnTo>
                <a:lnTo>
                  <a:pt x="264" y="153"/>
                </a:lnTo>
                <a:lnTo>
                  <a:pt x="255" y="169"/>
                </a:lnTo>
                <a:lnTo>
                  <a:pt x="242" y="187"/>
                </a:lnTo>
                <a:lnTo>
                  <a:pt x="229" y="205"/>
                </a:lnTo>
                <a:lnTo>
                  <a:pt x="214" y="223"/>
                </a:lnTo>
                <a:lnTo>
                  <a:pt x="200" y="240"/>
                </a:lnTo>
                <a:lnTo>
                  <a:pt x="190" y="252"/>
                </a:lnTo>
                <a:lnTo>
                  <a:pt x="183" y="262"/>
                </a:lnTo>
                <a:lnTo>
                  <a:pt x="180" y="265"/>
                </a:lnTo>
                <a:lnTo>
                  <a:pt x="176" y="268"/>
                </a:lnTo>
                <a:lnTo>
                  <a:pt x="168" y="275"/>
                </a:lnTo>
                <a:lnTo>
                  <a:pt x="157" y="284"/>
                </a:lnTo>
                <a:lnTo>
                  <a:pt x="143" y="296"/>
                </a:lnTo>
                <a:lnTo>
                  <a:pt x="127" y="308"/>
                </a:lnTo>
                <a:lnTo>
                  <a:pt x="113" y="318"/>
                </a:lnTo>
                <a:lnTo>
                  <a:pt x="99" y="325"/>
                </a:lnTo>
                <a:lnTo>
                  <a:pt x="90" y="328"/>
                </a:lnTo>
                <a:lnTo>
                  <a:pt x="80" y="329"/>
                </a:lnTo>
                <a:lnTo>
                  <a:pt x="67" y="332"/>
                </a:lnTo>
                <a:lnTo>
                  <a:pt x="52" y="337"/>
                </a:lnTo>
                <a:lnTo>
                  <a:pt x="38" y="341"/>
                </a:lnTo>
                <a:lnTo>
                  <a:pt x="23" y="345"/>
                </a:lnTo>
                <a:lnTo>
                  <a:pt x="12" y="349"/>
                </a:lnTo>
                <a:lnTo>
                  <a:pt x="3" y="352"/>
                </a:lnTo>
                <a:lnTo>
                  <a:pt x="0" y="353"/>
                </a:lnTo>
                <a:lnTo>
                  <a:pt x="22" y="362"/>
                </a:lnTo>
                <a:lnTo>
                  <a:pt x="90" y="353"/>
                </a:lnTo>
                <a:lnTo>
                  <a:pt x="92" y="353"/>
                </a:lnTo>
                <a:lnTo>
                  <a:pt x="96" y="352"/>
                </a:lnTo>
                <a:lnTo>
                  <a:pt x="103" y="351"/>
                </a:lnTo>
                <a:lnTo>
                  <a:pt x="112" y="348"/>
                </a:lnTo>
                <a:lnTo>
                  <a:pt x="120" y="345"/>
                </a:lnTo>
                <a:lnTo>
                  <a:pt x="129" y="341"/>
                </a:lnTo>
                <a:lnTo>
                  <a:pt x="138" y="336"/>
                </a:lnTo>
                <a:lnTo>
                  <a:pt x="145" y="328"/>
                </a:lnTo>
                <a:lnTo>
                  <a:pt x="153" y="317"/>
                </a:lnTo>
                <a:lnTo>
                  <a:pt x="167" y="302"/>
                </a:lnTo>
                <a:lnTo>
                  <a:pt x="183" y="283"/>
                </a:lnTo>
                <a:lnTo>
                  <a:pt x="198" y="265"/>
                </a:lnTo>
                <a:lnTo>
                  <a:pt x="214" y="247"/>
                </a:lnTo>
                <a:lnTo>
                  <a:pt x="226" y="232"/>
                </a:lnTo>
                <a:lnTo>
                  <a:pt x="236" y="222"/>
                </a:lnTo>
                <a:lnTo>
                  <a:pt x="239" y="218"/>
                </a:lnTo>
                <a:lnTo>
                  <a:pt x="307" y="145"/>
                </a:lnTo>
                <a:lnTo>
                  <a:pt x="290" y="0"/>
                </a:lnTo>
                <a:close/>
              </a:path>
            </a:pathLst>
          </a:custGeom>
          <a:solidFill>
            <a:srgbClr val="000000"/>
          </a:solidFill>
          <a:ln w="9525">
            <a:noFill/>
            <a:round/>
            <a:headEnd/>
            <a:tailEnd/>
          </a:ln>
        </p:spPr>
        <p:txBody>
          <a:bodyPr/>
          <a:lstStyle/>
          <a:p>
            <a:endParaRPr lang="en-US"/>
          </a:p>
        </p:txBody>
      </p:sp>
      <p:sp>
        <p:nvSpPr>
          <p:cNvPr id="2386" name="Freeform 2425"/>
          <p:cNvSpPr>
            <a:spLocks/>
          </p:cNvSpPr>
          <p:nvPr/>
        </p:nvSpPr>
        <p:spPr bwMode="auto">
          <a:xfrm>
            <a:off x="7559675" y="3413125"/>
            <a:ext cx="55563" cy="34925"/>
          </a:xfrm>
          <a:custGeom>
            <a:avLst/>
            <a:gdLst>
              <a:gd name="T0" fmla="*/ 2147483647 w 184"/>
              <a:gd name="T1" fmla="*/ 0 h 120"/>
              <a:gd name="T2" fmla="*/ 2147483647 w 184"/>
              <a:gd name="T3" fmla="*/ 2147483647 h 120"/>
              <a:gd name="T4" fmla="*/ 0 w 184"/>
              <a:gd name="T5" fmla="*/ 2147483647 h 120"/>
              <a:gd name="T6" fmla="*/ 2147483647 w 184"/>
              <a:gd name="T7" fmla="*/ 0 h 120"/>
              <a:gd name="T8" fmla="*/ 2147483647 w 184"/>
              <a:gd name="T9" fmla="*/ 0 h 120"/>
              <a:gd name="T10" fmla="*/ 0 60000 65536"/>
              <a:gd name="T11" fmla="*/ 0 60000 65536"/>
              <a:gd name="T12" fmla="*/ 0 60000 65536"/>
              <a:gd name="T13" fmla="*/ 0 60000 65536"/>
              <a:gd name="T14" fmla="*/ 0 60000 65536"/>
              <a:gd name="T15" fmla="*/ 0 w 184"/>
              <a:gd name="T16" fmla="*/ 0 h 120"/>
              <a:gd name="T17" fmla="*/ 184 w 184"/>
              <a:gd name="T18" fmla="*/ 120 h 120"/>
            </a:gdLst>
            <a:ahLst/>
            <a:cxnLst>
              <a:cxn ang="T10">
                <a:pos x="T0" y="T1"/>
              </a:cxn>
              <a:cxn ang="T11">
                <a:pos x="T2" y="T3"/>
              </a:cxn>
              <a:cxn ang="T12">
                <a:pos x="T4" y="T5"/>
              </a:cxn>
              <a:cxn ang="T13">
                <a:pos x="T6" y="T7"/>
              </a:cxn>
              <a:cxn ang="T14">
                <a:pos x="T8" y="T9"/>
              </a:cxn>
            </a:cxnLst>
            <a:rect l="T15" t="T16" r="T17" b="T18"/>
            <a:pathLst>
              <a:path w="184" h="120">
                <a:moveTo>
                  <a:pt x="141" y="0"/>
                </a:moveTo>
                <a:lnTo>
                  <a:pt x="22" y="73"/>
                </a:lnTo>
                <a:lnTo>
                  <a:pt x="0" y="120"/>
                </a:lnTo>
                <a:lnTo>
                  <a:pt x="184" y="0"/>
                </a:lnTo>
                <a:lnTo>
                  <a:pt x="141" y="0"/>
                </a:lnTo>
                <a:close/>
              </a:path>
            </a:pathLst>
          </a:custGeom>
          <a:solidFill>
            <a:srgbClr val="000000"/>
          </a:solidFill>
          <a:ln w="9525">
            <a:noFill/>
            <a:round/>
            <a:headEnd/>
            <a:tailEnd/>
          </a:ln>
        </p:spPr>
        <p:txBody>
          <a:bodyPr/>
          <a:lstStyle/>
          <a:p>
            <a:endParaRPr lang="en-US"/>
          </a:p>
        </p:txBody>
      </p:sp>
      <p:sp>
        <p:nvSpPr>
          <p:cNvPr id="2387" name="Freeform 2426"/>
          <p:cNvSpPr>
            <a:spLocks/>
          </p:cNvSpPr>
          <p:nvPr/>
        </p:nvSpPr>
        <p:spPr bwMode="auto">
          <a:xfrm>
            <a:off x="7810500" y="3167063"/>
            <a:ext cx="193675" cy="201612"/>
          </a:xfrm>
          <a:custGeom>
            <a:avLst/>
            <a:gdLst>
              <a:gd name="T0" fmla="*/ 2147483647 w 662"/>
              <a:gd name="T1" fmla="*/ 2147483647 h 683"/>
              <a:gd name="T2" fmla="*/ 2147483647 w 662"/>
              <a:gd name="T3" fmla="*/ 2147483647 h 683"/>
              <a:gd name="T4" fmla="*/ 2147483647 w 662"/>
              <a:gd name="T5" fmla="*/ 2147483647 h 683"/>
              <a:gd name="T6" fmla="*/ 2147483647 w 662"/>
              <a:gd name="T7" fmla="*/ 2147483647 h 683"/>
              <a:gd name="T8" fmla="*/ 2147483647 w 662"/>
              <a:gd name="T9" fmla="*/ 2147483647 h 683"/>
              <a:gd name="T10" fmla="*/ 2147483647 w 662"/>
              <a:gd name="T11" fmla="*/ 2147483647 h 683"/>
              <a:gd name="T12" fmla="*/ 2147483647 w 662"/>
              <a:gd name="T13" fmla="*/ 2147483647 h 683"/>
              <a:gd name="T14" fmla="*/ 2147483647 w 662"/>
              <a:gd name="T15" fmla="*/ 2147483647 h 683"/>
              <a:gd name="T16" fmla="*/ 2147483647 w 662"/>
              <a:gd name="T17" fmla="*/ 2147483647 h 683"/>
              <a:gd name="T18" fmla="*/ 2147483647 w 662"/>
              <a:gd name="T19" fmla="*/ 2147483647 h 683"/>
              <a:gd name="T20" fmla="*/ 2147483647 w 662"/>
              <a:gd name="T21" fmla="*/ 2147483647 h 683"/>
              <a:gd name="T22" fmla="*/ 2147483647 w 662"/>
              <a:gd name="T23" fmla="*/ 2147483647 h 683"/>
              <a:gd name="T24" fmla="*/ 2147483647 w 662"/>
              <a:gd name="T25" fmla="*/ 2147483647 h 683"/>
              <a:gd name="T26" fmla="*/ 2147483647 w 662"/>
              <a:gd name="T27" fmla="*/ 2147483647 h 683"/>
              <a:gd name="T28" fmla="*/ 2147483647 w 662"/>
              <a:gd name="T29" fmla="*/ 2147483647 h 683"/>
              <a:gd name="T30" fmla="*/ 2147483647 w 662"/>
              <a:gd name="T31" fmla="*/ 2147483647 h 683"/>
              <a:gd name="T32" fmla="*/ 2147483647 w 662"/>
              <a:gd name="T33" fmla="*/ 2147483647 h 683"/>
              <a:gd name="T34" fmla="*/ 2147483647 w 662"/>
              <a:gd name="T35" fmla="*/ 2147483647 h 683"/>
              <a:gd name="T36" fmla="*/ 2147483647 w 662"/>
              <a:gd name="T37" fmla="*/ 2147483647 h 683"/>
              <a:gd name="T38" fmla="*/ 2147483647 w 662"/>
              <a:gd name="T39" fmla="*/ 2147483647 h 683"/>
              <a:gd name="T40" fmla="*/ 2147483647 w 662"/>
              <a:gd name="T41" fmla="*/ 0 h 683"/>
              <a:gd name="T42" fmla="*/ 2147483647 w 662"/>
              <a:gd name="T43" fmla="*/ 2147483647 h 683"/>
              <a:gd name="T44" fmla="*/ 2147483647 w 662"/>
              <a:gd name="T45" fmla="*/ 2147483647 h 683"/>
              <a:gd name="T46" fmla="*/ 2147483647 w 662"/>
              <a:gd name="T47" fmla="*/ 2147483647 h 683"/>
              <a:gd name="T48" fmla="*/ 2147483647 w 662"/>
              <a:gd name="T49" fmla="*/ 2147483647 h 683"/>
              <a:gd name="T50" fmla="*/ 2147483647 w 662"/>
              <a:gd name="T51" fmla="*/ 2147483647 h 683"/>
              <a:gd name="T52" fmla="*/ 2147483647 w 662"/>
              <a:gd name="T53" fmla="*/ 2147483647 h 683"/>
              <a:gd name="T54" fmla="*/ 2147483647 w 662"/>
              <a:gd name="T55" fmla="*/ 2147483647 h 683"/>
              <a:gd name="T56" fmla="*/ 2147483647 w 662"/>
              <a:gd name="T57" fmla="*/ 2147483647 h 683"/>
              <a:gd name="T58" fmla="*/ 2147483647 w 662"/>
              <a:gd name="T59" fmla="*/ 2147483647 h 683"/>
              <a:gd name="T60" fmla="*/ 2147483647 w 662"/>
              <a:gd name="T61" fmla="*/ 2147483647 h 683"/>
              <a:gd name="T62" fmla="*/ 2147483647 w 662"/>
              <a:gd name="T63" fmla="*/ 2147483647 h 683"/>
              <a:gd name="T64" fmla="*/ 2147483647 w 662"/>
              <a:gd name="T65" fmla="*/ 2147483647 h 683"/>
              <a:gd name="T66" fmla="*/ 2147483647 w 662"/>
              <a:gd name="T67" fmla="*/ 2147483647 h 683"/>
              <a:gd name="T68" fmla="*/ 2147483647 w 662"/>
              <a:gd name="T69" fmla="*/ 2147483647 h 683"/>
              <a:gd name="T70" fmla="*/ 2147483647 w 662"/>
              <a:gd name="T71" fmla="*/ 2147483647 h 683"/>
              <a:gd name="T72" fmla="*/ 2147483647 w 662"/>
              <a:gd name="T73" fmla="*/ 2147483647 h 683"/>
              <a:gd name="T74" fmla="*/ 2147483647 w 662"/>
              <a:gd name="T75" fmla="*/ 2147483647 h 683"/>
              <a:gd name="T76" fmla="*/ 2147483647 w 662"/>
              <a:gd name="T77" fmla="*/ 2147483647 h 683"/>
              <a:gd name="T78" fmla="*/ 2147483647 w 662"/>
              <a:gd name="T79" fmla="*/ 2147483647 h 683"/>
              <a:gd name="T80" fmla="*/ 2147483647 w 662"/>
              <a:gd name="T81" fmla="*/ 2147483647 h 683"/>
              <a:gd name="T82" fmla="*/ 2147483647 w 662"/>
              <a:gd name="T83" fmla="*/ 2147483647 h 683"/>
              <a:gd name="T84" fmla="*/ 2147483647 w 662"/>
              <a:gd name="T85" fmla="*/ 2147483647 h 683"/>
              <a:gd name="T86" fmla="*/ 2147483647 w 662"/>
              <a:gd name="T87" fmla="*/ 2147483647 h 683"/>
              <a:gd name="T88" fmla="*/ 2147483647 w 662"/>
              <a:gd name="T89" fmla="*/ 2147483647 h 683"/>
              <a:gd name="T90" fmla="*/ 2147483647 w 662"/>
              <a:gd name="T91" fmla="*/ 2147483647 h 683"/>
              <a:gd name="T92" fmla="*/ 2147483647 w 662"/>
              <a:gd name="T93" fmla="*/ 2147483647 h 683"/>
              <a:gd name="T94" fmla="*/ 0 w 662"/>
              <a:gd name="T95" fmla="*/ 2147483647 h 68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62"/>
              <a:gd name="T145" fmla="*/ 0 h 683"/>
              <a:gd name="T146" fmla="*/ 662 w 662"/>
              <a:gd name="T147" fmla="*/ 683 h 68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62" h="683">
                <a:moveTo>
                  <a:pt x="0" y="683"/>
                </a:moveTo>
                <a:lnTo>
                  <a:pt x="141" y="471"/>
                </a:lnTo>
                <a:lnTo>
                  <a:pt x="143" y="466"/>
                </a:lnTo>
                <a:lnTo>
                  <a:pt x="148" y="452"/>
                </a:lnTo>
                <a:lnTo>
                  <a:pt x="157" y="432"/>
                </a:lnTo>
                <a:lnTo>
                  <a:pt x="169" y="408"/>
                </a:lnTo>
                <a:lnTo>
                  <a:pt x="184" y="383"/>
                </a:lnTo>
                <a:lnTo>
                  <a:pt x="200" y="358"/>
                </a:lnTo>
                <a:lnTo>
                  <a:pt x="219" y="335"/>
                </a:lnTo>
                <a:lnTo>
                  <a:pt x="239" y="318"/>
                </a:lnTo>
                <a:lnTo>
                  <a:pt x="259" y="304"/>
                </a:lnTo>
                <a:lnTo>
                  <a:pt x="275" y="292"/>
                </a:lnTo>
                <a:lnTo>
                  <a:pt x="290" y="280"/>
                </a:lnTo>
                <a:lnTo>
                  <a:pt x="302" y="272"/>
                </a:lnTo>
                <a:lnTo>
                  <a:pt x="312" y="265"/>
                </a:lnTo>
                <a:lnTo>
                  <a:pt x="319" y="258"/>
                </a:lnTo>
                <a:lnTo>
                  <a:pt x="323" y="255"/>
                </a:lnTo>
                <a:lnTo>
                  <a:pt x="324" y="254"/>
                </a:lnTo>
                <a:lnTo>
                  <a:pt x="405" y="191"/>
                </a:lnTo>
                <a:lnTo>
                  <a:pt x="409" y="185"/>
                </a:lnTo>
                <a:lnTo>
                  <a:pt x="418" y="171"/>
                </a:lnTo>
                <a:lnTo>
                  <a:pt x="432" y="151"/>
                </a:lnTo>
                <a:lnTo>
                  <a:pt x="448" y="127"/>
                </a:lnTo>
                <a:lnTo>
                  <a:pt x="464" y="103"/>
                </a:lnTo>
                <a:lnTo>
                  <a:pt x="479" y="81"/>
                </a:lnTo>
                <a:lnTo>
                  <a:pt x="489" y="65"/>
                </a:lnTo>
                <a:lnTo>
                  <a:pt x="494" y="55"/>
                </a:lnTo>
                <a:lnTo>
                  <a:pt x="497" y="50"/>
                </a:lnTo>
                <a:lnTo>
                  <a:pt x="503" y="44"/>
                </a:lnTo>
                <a:lnTo>
                  <a:pt x="510" y="37"/>
                </a:lnTo>
                <a:lnTo>
                  <a:pt x="517" y="31"/>
                </a:lnTo>
                <a:lnTo>
                  <a:pt x="524" y="26"/>
                </a:lnTo>
                <a:lnTo>
                  <a:pt x="531" y="21"/>
                </a:lnTo>
                <a:lnTo>
                  <a:pt x="535" y="18"/>
                </a:lnTo>
                <a:lnTo>
                  <a:pt x="537" y="17"/>
                </a:lnTo>
                <a:lnTo>
                  <a:pt x="538" y="16"/>
                </a:lnTo>
                <a:lnTo>
                  <a:pt x="541" y="13"/>
                </a:lnTo>
                <a:lnTo>
                  <a:pt x="546" y="10"/>
                </a:lnTo>
                <a:lnTo>
                  <a:pt x="553" y="6"/>
                </a:lnTo>
                <a:lnTo>
                  <a:pt x="559" y="3"/>
                </a:lnTo>
                <a:lnTo>
                  <a:pt x="566" y="1"/>
                </a:lnTo>
                <a:lnTo>
                  <a:pt x="572" y="0"/>
                </a:lnTo>
                <a:lnTo>
                  <a:pt x="579" y="0"/>
                </a:lnTo>
                <a:lnTo>
                  <a:pt x="602" y="6"/>
                </a:lnTo>
                <a:lnTo>
                  <a:pt x="619" y="12"/>
                </a:lnTo>
                <a:lnTo>
                  <a:pt x="634" y="17"/>
                </a:lnTo>
                <a:lnTo>
                  <a:pt x="645" y="21"/>
                </a:lnTo>
                <a:lnTo>
                  <a:pt x="653" y="25"/>
                </a:lnTo>
                <a:lnTo>
                  <a:pt x="658" y="27"/>
                </a:lnTo>
                <a:lnTo>
                  <a:pt x="661" y="28"/>
                </a:lnTo>
                <a:lnTo>
                  <a:pt x="662" y="29"/>
                </a:lnTo>
                <a:lnTo>
                  <a:pt x="660" y="51"/>
                </a:lnTo>
                <a:lnTo>
                  <a:pt x="597" y="20"/>
                </a:lnTo>
                <a:lnTo>
                  <a:pt x="562" y="29"/>
                </a:lnTo>
                <a:lnTo>
                  <a:pt x="537" y="55"/>
                </a:lnTo>
                <a:lnTo>
                  <a:pt x="534" y="57"/>
                </a:lnTo>
                <a:lnTo>
                  <a:pt x="527" y="63"/>
                </a:lnTo>
                <a:lnTo>
                  <a:pt x="516" y="73"/>
                </a:lnTo>
                <a:lnTo>
                  <a:pt x="505" y="84"/>
                </a:lnTo>
                <a:lnTo>
                  <a:pt x="493" y="96"/>
                </a:lnTo>
                <a:lnTo>
                  <a:pt x="483" y="107"/>
                </a:lnTo>
                <a:lnTo>
                  <a:pt x="475" y="117"/>
                </a:lnTo>
                <a:lnTo>
                  <a:pt x="472" y="123"/>
                </a:lnTo>
                <a:lnTo>
                  <a:pt x="470" y="130"/>
                </a:lnTo>
                <a:lnTo>
                  <a:pt x="466" y="140"/>
                </a:lnTo>
                <a:lnTo>
                  <a:pt x="460" y="151"/>
                </a:lnTo>
                <a:lnTo>
                  <a:pt x="453" y="163"/>
                </a:lnTo>
                <a:lnTo>
                  <a:pt x="444" y="176"/>
                </a:lnTo>
                <a:lnTo>
                  <a:pt x="437" y="187"/>
                </a:lnTo>
                <a:lnTo>
                  <a:pt x="431" y="197"/>
                </a:lnTo>
                <a:lnTo>
                  <a:pt x="426" y="203"/>
                </a:lnTo>
                <a:lnTo>
                  <a:pt x="421" y="208"/>
                </a:lnTo>
                <a:lnTo>
                  <a:pt x="413" y="216"/>
                </a:lnTo>
                <a:lnTo>
                  <a:pt x="402" y="223"/>
                </a:lnTo>
                <a:lnTo>
                  <a:pt x="390" y="231"/>
                </a:lnTo>
                <a:lnTo>
                  <a:pt x="377" y="240"/>
                </a:lnTo>
                <a:lnTo>
                  <a:pt x="365" y="248"/>
                </a:lnTo>
                <a:lnTo>
                  <a:pt x="355" y="255"/>
                </a:lnTo>
                <a:lnTo>
                  <a:pt x="345" y="262"/>
                </a:lnTo>
                <a:lnTo>
                  <a:pt x="334" y="273"/>
                </a:lnTo>
                <a:lnTo>
                  <a:pt x="317" y="288"/>
                </a:lnTo>
                <a:lnTo>
                  <a:pt x="296" y="308"/>
                </a:lnTo>
                <a:lnTo>
                  <a:pt x="274" y="330"/>
                </a:lnTo>
                <a:lnTo>
                  <a:pt x="252" y="352"/>
                </a:lnTo>
                <a:lnTo>
                  <a:pt x="233" y="373"/>
                </a:lnTo>
                <a:lnTo>
                  <a:pt x="218" y="388"/>
                </a:lnTo>
                <a:lnTo>
                  <a:pt x="209" y="399"/>
                </a:lnTo>
                <a:lnTo>
                  <a:pt x="202" y="408"/>
                </a:lnTo>
                <a:lnTo>
                  <a:pt x="193" y="423"/>
                </a:lnTo>
                <a:lnTo>
                  <a:pt x="182" y="442"/>
                </a:lnTo>
                <a:lnTo>
                  <a:pt x="172" y="460"/>
                </a:lnTo>
                <a:lnTo>
                  <a:pt x="162" y="479"/>
                </a:lnTo>
                <a:lnTo>
                  <a:pt x="153" y="495"/>
                </a:lnTo>
                <a:lnTo>
                  <a:pt x="147" y="505"/>
                </a:lnTo>
                <a:lnTo>
                  <a:pt x="145" y="509"/>
                </a:lnTo>
                <a:lnTo>
                  <a:pt x="0" y="683"/>
                </a:lnTo>
                <a:close/>
              </a:path>
            </a:pathLst>
          </a:custGeom>
          <a:solidFill>
            <a:srgbClr val="000000"/>
          </a:solidFill>
          <a:ln w="9525">
            <a:noFill/>
            <a:round/>
            <a:headEnd/>
            <a:tailEnd/>
          </a:ln>
        </p:spPr>
        <p:txBody>
          <a:bodyPr/>
          <a:lstStyle/>
          <a:p>
            <a:endParaRPr lang="en-US"/>
          </a:p>
        </p:txBody>
      </p:sp>
      <p:sp>
        <p:nvSpPr>
          <p:cNvPr id="2388" name="Freeform 2427"/>
          <p:cNvSpPr>
            <a:spLocks/>
          </p:cNvSpPr>
          <p:nvPr/>
        </p:nvSpPr>
        <p:spPr bwMode="auto">
          <a:xfrm>
            <a:off x="7893050" y="3278188"/>
            <a:ext cx="168275" cy="131762"/>
          </a:xfrm>
          <a:custGeom>
            <a:avLst/>
            <a:gdLst>
              <a:gd name="T0" fmla="*/ 2147483647 w 570"/>
              <a:gd name="T1" fmla="*/ 2147483647 h 451"/>
              <a:gd name="T2" fmla="*/ 2147483647 w 570"/>
              <a:gd name="T3" fmla="*/ 2147483647 h 451"/>
              <a:gd name="T4" fmla="*/ 2147483647 w 570"/>
              <a:gd name="T5" fmla="*/ 2147483647 h 451"/>
              <a:gd name="T6" fmla="*/ 2147483647 w 570"/>
              <a:gd name="T7" fmla="*/ 2147483647 h 451"/>
              <a:gd name="T8" fmla="*/ 2147483647 w 570"/>
              <a:gd name="T9" fmla="*/ 2147483647 h 451"/>
              <a:gd name="T10" fmla="*/ 2147483647 w 570"/>
              <a:gd name="T11" fmla="*/ 2147483647 h 451"/>
              <a:gd name="T12" fmla="*/ 2147483647 w 570"/>
              <a:gd name="T13" fmla="*/ 2147483647 h 451"/>
              <a:gd name="T14" fmla="*/ 2147483647 w 570"/>
              <a:gd name="T15" fmla="*/ 2147483647 h 451"/>
              <a:gd name="T16" fmla="*/ 2147483647 w 570"/>
              <a:gd name="T17" fmla="*/ 2147483647 h 451"/>
              <a:gd name="T18" fmla="*/ 2147483647 w 570"/>
              <a:gd name="T19" fmla="*/ 2147483647 h 451"/>
              <a:gd name="T20" fmla="*/ 2147483647 w 570"/>
              <a:gd name="T21" fmla="*/ 2147483647 h 451"/>
              <a:gd name="T22" fmla="*/ 2147483647 w 570"/>
              <a:gd name="T23" fmla="*/ 2147483647 h 451"/>
              <a:gd name="T24" fmla="*/ 2147483647 w 570"/>
              <a:gd name="T25" fmla="*/ 2147483647 h 451"/>
              <a:gd name="T26" fmla="*/ 2147483647 w 570"/>
              <a:gd name="T27" fmla="*/ 2147483647 h 451"/>
              <a:gd name="T28" fmla="*/ 2147483647 w 570"/>
              <a:gd name="T29" fmla="*/ 2147483647 h 451"/>
              <a:gd name="T30" fmla="*/ 2147483647 w 570"/>
              <a:gd name="T31" fmla="*/ 2147483647 h 451"/>
              <a:gd name="T32" fmla="*/ 2147483647 w 570"/>
              <a:gd name="T33" fmla="*/ 2147483647 h 451"/>
              <a:gd name="T34" fmla="*/ 2147483647 w 570"/>
              <a:gd name="T35" fmla="*/ 2147483647 h 451"/>
              <a:gd name="T36" fmla="*/ 2147483647 w 570"/>
              <a:gd name="T37" fmla="*/ 0 h 451"/>
              <a:gd name="T38" fmla="*/ 2147483647 w 570"/>
              <a:gd name="T39" fmla="*/ 2147483647 h 451"/>
              <a:gd name="T40" fmla="*/ 2147483647 w 570"/>
              <a:gd name="T41" fmla="*/ 2147483647 h 451"/>
              <a:gd name="T42" fmla="*/ 2147483647 w 570"/>
              <a:gd name="T43" fmla="*/ 2147483647 h 451"/>
              <a:gd name="T44" fmla="*/ 2147483647 w 570"/>
              <a:gd name="T45" fmla="*/ 2147483647 h 451"/>
              <a:gd name="T46" fmla="*/ 2147483647 w 570"/>
              <a:gd name="T47" fmla="*/ 2147483647 h 451"/>
              <a:gd name="T48" fmla="*/ 2147483647 w 570"/>
              <a:gd name="T49" fmla="*/ 2147483647 h 451"/>
              <a:gd name="T50" fmla="*/ 2147483647 w 570"/>
              <a:gd name="T51" fmla="*/ 2147483647 h 451"/>
              <a:gd name="T52" fmla="*/ 2147483647 w 570"/>
              <a:gd name="T53" fmla="*/ 2147483647 h 451"/>
              <a:gd name="T54" fmla="*/ 2147483647 w 570"/>
              <a:gd name="T55" fmla="*/ 2147483647 h 451"/>
              <a:gd name="T56" fmla="*/ 2147483647 w 570"/>
              <a:gd name="T57" fmla="*/ 2147483647 h 451"/>
              <a:gd name="T58" fmla="*/ 2147483647 w 570"/>
              <a:gd name="T59" fmla="*/ 2147483647 h 451"/>
              <a:gd name="T60" fmla="*/ 2147483647 w 570"/>
              <a:gd name="T61" fmla="*/ 2147483647 h 451"/>
              <a:gd name="T62" fmla="*/ 2147483647 w 570"/>
              <a:gd name="T63" fmla="*/ 2147483647 h 451"/>
              <a:gd name="T64" fmla="*/ 2147483647 w 570"/>
              <a:gd name="T65" fmla="*/ 2147483647 h 451"/>
              <a:gd name="T66" fmla="*/ 2147483647 w 570"/>
              <a:gd name="T67" fmla="*/ 2147483647 h 451"/>
              <a:gd name="T68" fmla="*/ 2147483647 w 570"/>
              <a:gd name="T69" fmla="*/ 2147483647 h 45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70"/>
              <a:gd name="T106" fmla="*/ 0 h 451"/>
              <a:gd name="T107" fmla="*/ 570 w 570"/>
              <a:gd name="T108" fmla="*/ 451 h 45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70" h="451">
                <a:moveTo>
                  <a:pt x="0" y="434"/>
                </a:moveTo>
                <a:lnTo>
                  <a:pt x="5" y="430"/>
                </a:lnTo>
                <a:lnTo>
                  <a:pt x="19" y="420"/>
                </a:lnTo>
                <a:lnTo>
                  <a:pt x="39" y="405"/>
                </a:lnTo>
                <a:lnTo>
                  <a:pt x="63" y="387"/>
                </a:lnTo>
                <a:lnTo>
                  <a:pt x="87" y="370"/>
                </a:lnTo>
                <a:lnTo>
                  <a:pt x="109" y="355"/>
                </a:lnTo>
                <a:lnTo>
                  <a:pt x="126" y="345"/>
                </a:lnTo>
                <a:lnTo>
                  <a:pt x="135" y="340"/>
                </a:lnTo>
                <a:lnTo>
                  <a:pt x="139" y="339"/>
                </a:lnTo>
                <a:lnTo>
                  <a:pt x="145" y="337"/>
                </a:lnTo>
                <a:lnTo>
                  <a:pt x="154" y="334"/>
                </a:lnTo>
                <a:lnTo>
                  <a:pt x="164" y="330"/>
                </a:lnTo>
                <a:lnTo>
                  <a:pt x="177" y="325"/>
                </a:lnTo>
                <a:lnTo>
                  <a:pt x="190" y="319"/>
                </a:lnTo>
                <a:lnTo>
                  <a:pt x="205" y="312"/>
                </a:lnTo>
                <a:lnTo>
                  <a:pt x="221" y="306"/>
                </a:lnTo>
                <a:lnTo>
                  <a:pt x="235" y="300"/>
                </a:lnTo>
                <a:lnTo>
                  <a:pt x="251" y="294"/>
                </a:lnTo>
                <a:lnTo>
                  <a:pt x="266" y="287"/>
                </a:lnTo>
                <a:lnTo>
                  <a:pt x="281" y="281"/>
                </a:lnTo>
                <a:lnTo>
                  <a:pt x="295" y="277"/>
                </a:lnTo>
                <a:lnTo>
                  <a:pt x="307" y="273"/>
                </a:lnTo>
                <a:lnTo>
                  <a:pt x="318" y="270"/>
                </a:lnTo>
                <a:lnTo>
                  <a:pt x="327" y="269"/>
                </a:lnTo>
                <a:lnTo>
                  <a:pt x="346" y="265"/>
                </a:lnTo>
                <a:lnTo>
                  <a:pt x="368" y="259"/>
                </a:lnTo>
                <a:lnTo>
                  <a:pt x="392" y="253"/>
                </a:lnTo>
                <a:lnTo>
                  <a:pt x="416" y="246"/>
                </a:lnTo>
                <a:lnTo>
                  <a:pt x="437" y="238"/>
                </a:lnTo>
                <a:lnTo>
                  <a:pt x="455" y="232"/>
                </a:lnTo>
                <a:lnTo>
                  <a:pt x="468" y="228"/>
                </a:lnTo>
                <a:lnTo>
                  <a:pt x="472" y="226"/>
                </a:lnTo>
                <a:lnTo>
                  <a:pt x="472" y="179"/>
                </a:lnTo>
                <a:lnTo>
                  <a:pt x="510" y="136"/>
                </a:lnTo>
                <a:lnTo>
                  <a:pt x="523" y="77"/>
                </a:lnTo>
                <a:lnTo>
                  <a:pt x="553" y="34"/>
                </a:lnTo>
                <a:lnTo>
                  <a:pt x="570" y="0"/>
                </a:lnTo>
                <a:lnTo>
                  <a:pt x="570" y="18"/>
                </a:lnTo>
                <a:lnTo>
                  <a:pt x="549" y="77"/>
                </a:lnTo>
                <a:lnTo>
                  <a:pt x="531" y="102"/>
                </a:lnTo>
                <a:lnTo>
                  <a:pt x="531" y="161"/>
                </a:lnTo>
                <a:lnTo>
                  <a:pt x="502" y="192"/>
                </a:lnTo>
                <a:lnTo>
                  <a:pt x="498" y="247"/>
                </a:lnTo>
                <a:lnTo>
                  <a:pt x="412" y="285"/>
                </a:lnTo>
                <a:lnTo>
                  <a:pt x="407" y="285"/>
                </a:lnTo>
                <a:lnTo>
                  <a:pt x="393" y="286"/>
                </a:lnTo>
                <a:lnTo>
                  <a:pt x="371" y="288"/>
                </a:lnTo>
                <a:lnTo>
                  <a:pt x="346" y="292"/>
                </a:lnTo>
                <a:lnTo>
                  <a:pt x="319" y="296"/>
                </a:lnTo>
                <a:lnTo>
                  <a:pt x="291" y="302"/>
                </a:lnTo>
                <a:lnTo>
                  <a:pt x="269" y="309"/>
                </a:lnTo>
                <a:lnTo>
                  <a:pt x="251" y="320"/>
                </a:lnTo>
                <a:lnTo>
                  <a:pt x="242" y="325"/>
                </a:lnTo>
                <a:lnTo>
                  <a:pt x="232" y="331"/>
                </a:lnTo>
                <a:lnTo>
                  <a:pt x="221" y="337"/>
                </a:lnTo>
                <a:lnTo>
                  <a:pt x="208" y="344"/>
                </a:lnTo>
                <a:lnTo>
                  <a:pt x="194" y="350"/>
                </a:lnTo>
                <a:lnTo>
                  <a:pt x="180" y="356"/>
                </a:lnTo>
                <a:lnTo>
                  <a:pt x="165" y="362"/>
                </a:lnTo>
                <a:lnTo>
                  <a:pt x="151" y="369"/>
                </a:lnTo>
                <a:lnTo>
                  <a:pt x="137" y="374"/>
                </a:lnTo>
                <a:lnTo>
                  <a:pt x="124" y="379"/>
                </a:lnTo>
                <a:lnTo>
                  <a:pt x="112" y="384"/>
                </a:lnTo>
                <a:lnTo>
                  <a:pt x="101" y="388"/>
                </a:lnTo>
                <a:lnTo>
                  <a:pt x="92" y="392"/>
                </a:lnTo>
                <a:lnTo>
                  <a:pt x="86" y="394"/>
                </a:lnTo>
                <a:lnTo>
                  <a:pt x="81" y="395"/>
                </a:lnTo>
                <a:lnTo>
                  <a:pt x="80" y="396"/>
                </a:lnTo>
                <a:lnTo>
                  <a:pt x="4" y="451"/>
                </a:lnTo>
                <a:lnTo>
                  <a:pt x="0" y="434"/>
                </a:lnTo>
                <a:close/>
              </a:path>
            </a:pathLst>
          </a:custGeom>
          <a:solidFill>
            <a:srgbClr val="000000"/>
          </a:solidFill>
          <a:ln w="9525">
            <a:noFill/>
            <a:round/>
            <a:headEnd/>
            <a:tailEnd/>
          </a:ln>
        </p:spPr>
        <p:txBody>
          <a:bodyPr/>
          <a:lstStyle/>
          <a:p>
            <a:endParaRPr lang="en-US"/>
          </a:p>
        </p:txBody>
      </p:sp>
      <p:sp>
        <p:nvSpPr>
          <p:cNvPr id="2389" name="Freeform 2428"/>
          <p:cNvSpPr>
            <a:spLocks/>
          </p:cNvSpPr>
          <p:nvPr/>
        </p:nvSpPr>
        <p:spPr bwMode="auto">
          <a:xfrm>
            <a:off x="7723188" y="3363913"/>
            <a:ext cx="174625" cy="150812"/>
          </a:xfrm>
          <a:custGeom>
            <a:avLst/>
            <a:gdLst>
              <a:gd name="T0" fmla="*/ 2147483647 w 595"/>
              <a:gd name="T1" fmla="*/ 2147483647 h 510"/>
              <a:gd name="T2" fmla="*/ 2147483647 w 595"/>
              <a:gd name="T3" fmla="*/ 0 h 510"/>
              <a:gd name="T4" fmla="*/ 2147483647 w 595"/>
              <a:gd name="T5" fmla="*/ 2147483647 h 510"/>
              <a:gd name="T6" fmla="*/ 2147483647 w 595"/>
              <a:gd name="T7" fmla="*/ 2147483647 h 510"/>
              <a:gd name="T8" fmla="*/ 2147483647 w 595"/>
              <a:gd name="T9" fmla="*/ 2147483647 h 510"/>
              <a:gd name="T10" fmla="*/ 2147483647 w 595"/>
              <a:gd name="T11" fmla="*/ 2147483647 h 510"/>
              <a:gd name="T12" fmla="*/ 2147483647 w 595"/>
              <a:gd name="T13" fmla="*/ 2147483647 h 510"/>
              <a:gd name="T14" fmla="*/ 2147483647 w 595"/>
              <a:gd name="T15" fmla="*/ 2147483647 h 510"/>
              <a:gd name="T16" fmla="*/ 2147483647 w 595"/>
              <a:gd name="T17" fmla="*/ 2147483647 h 510"/>
              <a:gd name="T18" fmla="*/ 2147483647 w 595"/>
              <a:gd name="T19" fmla="*/ 2147483647 h 510"/>
              <a:gd name="T20" fmla="*/ 2147483647 w 595"/>
              <a:gd name="T21" fmla="*/ 2147483647 h 510"/>
              <a:gd name="T22" fmla="*/ 2147483647 w 595"/>
              <a:gd name="T23" fmla="*/ 2147483647 h 510"/>
              <a:gd name="T24" fmla="*/ 2147483647 w 595"/>
              <a:gd name="T25" fmla="*/ 2147483647 h 510"/>
              <a:gd name="T26" fmla="*/ 2147483647 w 595"/>
              <a:gd name="T27" fmla="*/ 2147483647 h 510"/>
              <a:gd name="T28" fmla="*/ 2147483647 w 595"/>
              <a:gd name="T29" fmla="*/ 2147483647 h 510"/>
              <a:gd name="T30" fmla="*/ 2147483647 w 595"/>
              <a:gd name="T31" fmla="*/ 2147483647 h 510"/>
              <a:gd name="T32" fmla="*/ 2147483647 w 595"/>
              <a:gd name="T33" fmla="*/ 2147483647 h 510"/>
              <a:gd name="T34" fmla="*/ 2147483647 w 595"/>
              <a:gd name="T35" fmla="*/ 2147483647 h 510"/>
              <a:gd name="T36" fmla="*/ 2147483647 w 595"/>
              <a:gd name="T37" fmla="*/ 2147483647 h 510"/>
              <a:gd name="T38" fmla="*/ 2147483647 w 595"/>
              <a:gd name="T39" fmla="*/ 2147483647 h 510"/>
              <a:gd name="T40" fmla="*/ 2147483647 w 595"/>
              <a:gd name="T41" fmla="*/ 2147483647 h 510"/>
              <a:gd name="T42" fmla="*/ 2147483647 w 595"/>
              <a:gd name="T43" fmla="*/ 2147483647 h 510"/>
              <a:gd name="T44" fmla="*/ 2147483647 w 595"/>
              <a:gd name="T45" fmla="*/ 2147483647 h 510"/>
              <a:gd name="T46" fmla="*/ 2147483647 w 595"/>
              <a:gd name="T47" fmla="*/ 2147483647 h 510"/>
              <a:gd name="T48" fmla="*/ 2147483647 w 595"/>
              <a:gd name="T49" fmla="*/ 2147483647 h 510"/>
              <a:gd name="T50" fmla="*/ 2147483647 w 595"/>
              <a:gd name="T51" fmla="*/ 2147483647 h 510"/>
              <a:gd name="T52" fmla="*/ 2147483647 w 595"/>
              <a:gd name="T53" fmla="*/ 2147483647 h 510"/>
              <a:gd name="T54" fmla="*/ 2147483647 w 595"/>
              <a:gd name="T55" fmla="*/ 2147483647 h 510"/>
              <a:gd name="T56" fmla="*/ 2147483647 w 595"/>
              <a:gd name="T57" fmla="*/ 2147483647 h 510"/>
              <a:gd name="T58" fmla="*/ 2147483647 w 595"/>
              <a:gd name="T59" fmla="*/ 2147483647 h 510"/>
              <a:gd name="T60" fmla="*/ 2147483647 w 595"/>
              <a:gd name="T61" fmla="*/ 2147483647 h 510"/>
              <a:gd name="T62" fmla="*/ 2147483647 w 595"/>
              <a:gd name="T63" fmla="*/ 2147483647 h 510"/>
              <a:gd name="T64" fmla="*/ 2147483647 w 595"/>
              <a:gd name="T65" fmla="*/ 2147483647 h 510"/>
              <a:gd name="T66" fmla="*/ 2147483647 w 595"/>
              <a:gd name="T67" fmla="*/ 2147483647 h 510"/>
              <a:gd name="T68" fmla="*/ 2147483647 w 595"/>
              <a:gd name="T69" fmla="*/ 2147483647 h 510"/>
              <a:gd name="T70" fmla="*/ 2147483647 w 595"/>
              <a:gd name="T71" fmla="*/ 2147483647 h 510"/>
              <a:gd name="T72" fmla="*/ 2147483647 w 595"/>
              <a:gd name="T73" fmla="*/ 2147483647 h 510"/>
              <a:gd name="T74" fmla="*/ 2147483647 w 595"/>
              <a:gd name="T75" fmla="*/ 2147483647 h 510"/>
              <a:gd name="T76" fmla="*/ 2147483647 w 595"/>
              <a:gd name="T77" fmla="*/ 2147483647 h 510"/>
              <a:gd name="T78" fmla="*/ 2147483647 w 595"/>
              <a:gd name="T79" fmla="*/ 2147483647 h 510"/>
              <a:gd name="T80" fmla="*/ 2147483647 w 595"/>
              <a:gd name="T81" fmla="*/ 2147483647 h 510"/>
              <a:gd name="T82" fmla="*/ 2147483647 w 595"/>
              <a:gd name="T83" fmla="*/ 2147483647 h 510"/>
              <a:gd name="T84" fmla="*/ 2147483647 w 595"/>
              <a:gd name="T85" fmla="*/ 2147483647 h 510"/>
              <a:gd name="T86" fmla="*/ 2147483647 w 595"/>
              <a:gd name="T87" fmla="*/ 2147483647 h 510"/>
              <a:gd name="T88" fmla="*/ 2147483647 w 595"/>
              <a:gd name="T89" fmla="*/ 2147483647 h 510"/>
              <a:gd name="T90" fmla="*/ 2147483647 w 595"/>
              <a:gd name="T91" fmla="*/ 2147483647 h 510"/>
              <a:gd name="T92" fmla="*/ 2147483647 w 595"/>
              <a:gd name="T93" fmla="*/ 2147483647 h 510"/>
              <a:gd name="T94" fmla="*/ 2147483647 w 595"/>
              <a:gd name="T95" fmla="*/ 2147483647 h 510"/>
              <a:gd name="T96" fmla="*/ 2147483647 w 595"/>
              <a:gd name="T97" fmla="*/ 2147483647 h 510"/>
              <a:gd name="T98" fmla="*/ 2147483647 w 595"/>
              <a:gd name="T99" fmla="*/ 2147483647 h 510"/>
              <a:gd name="T100" fmla="*/ 2147483647 w 595"/>
              <a:gd name="T101" fmla="*/ 2147483647 h 510"/>
              <a:gd name="T102" fmla="*/ 2147483647 w 595"/>
              <a:gd name="T103" fmla="*/ 2147483647 h 510"/>
              <a:gd name="T104" fmla="*/ 2147483647 w 595"/>
              <a:gd name="T105" fmla="*/ 2147483647 h 510"/>
              <a:gd name="T106" fmla="*/ 2147483647 w 595"/>
              <a:gd name="T107" fmla="*/ 2147483647 h 510"/>
              <a:gd name="T108" fmla="*/ 0 w 595"/>
              <a:gd name="T109" fmla="*/ 2147483647 h 510"/>
              <a:gd name="T110" fmla="*/ 2147483647 w 595"/>
              <a:gd name="T111" fmla="*/ 2147483647 h 51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95"/>
              <a:gd name="T169" fmla="*/ 0 h 510"/>
              <a:gd name="T170" fmla="*/ 595 w 595"/>
              <a:gd name="T171" fmla="*/ 510 h 51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95" h="510">
                <a:moveTo>
                  <a:pt x="230" y="38"/>
                </a:moveTo>
                <a:lnTo>
                  <a:pt x="356" y="0"/>
                </a:lnTo>
                <a:lnTo>
                  <a:pt x="362" y="1"/>
                </a:lnTo>
                <a:lnTo>
                  <a:pt x="374" y="4"/>
                </a:lnTo>
                <a:lnTo>
                  <a:pt x="393" y="9"/>
                </a:lnTo>
                <a:lnTo>
                  <a:pt x="415" y="14"/>
                </a:lnTo>
                <a:lnTo>
                  <a:pt x="437" y="20"/>
                </a:lnTo>
                <a:lnTo>
                  <a:pt x="458" y="27"/>
                </a:lnTo>
                <a:lnTo>
                  <a:pt x="474" y="33"/>
                </a:lnTo>
                <a:lnTo>
                  <a:pt x="485" y="38"/>
                </a:lnTo>
                <a:lnTo>
                  <a:pt x="493" y="44"/>
                </a:lnTo>
                <a:lnTo>
                  <a:pt x="503" y="52"/>
                </a:lnTo>
                <a:lnTo>
                  <a:pt x="515" y="61"/>
                </a:lnTo>
                <a:lnTo>
                  <a:pt x="527" y="70"/>
                </a:lnTo>
                <a:lnTo>
                  <a:pt x="538" y="79"/>
                </a:lnTo>
                <a:lnTo>
                  <a:pt x="547" y="86"/>
                </a:lnTo>
                <a:lnTo>
                  <a:pt x="555" y="91"/>
                </a:lnTo>
                <a:lnTo>
                  <a:pt x="557" y="93"/>
                </a:lnTo>
                <a:lnTo>
                  <a:pt x="595" y="165"/>
                </a:lnTo>
                <a:lnTo>
                  <a:pt x="595" y="208"/>
                </a:lnTo>
                <a:lnTo>
                  <a:pt x="523" y="463"/>
                </a:lnTo>
                <a:lnTo>
                  <a:pt x="497" y="510"/>
                </a:lnTo>
                <a:lnTo>
                  <a:pt x="499" y="500"/>
                </a:lnTo>
                <a:lnTo>
                  <a:pt x="503" y="477"/>
                </a:lnTo>
                <a:lnTo>
                  <a:pt x="508" y="451"/>
                </a:lnTo>
                <a:lnTo>
                  <a:pt x="510" y="434"/>
                </a:lnTo>
                <a:lnTo>
                  <a:pt x="512" y="419"/>
                </a:lnTo>
                <a:lnTo>
                  <a:pt x="519" y="390"/>
                </a:lnTo>
                <a:lnTo>
                  <a:pt x="528" y="352"/>
                </a:lnTo>
                <a:lnTo>
                  <a:pt x="540" y="308"/>
                </a:lnTo>
                <a:lnTo>
                  <a:pt x="551" y="264"/>
                </a:lnTo>
                <a:lnTo>
                  <a:pt x="561" y="228"/>
                </a:lnTo>
                <a:lnTo>
                  <a:pt x="568" y="201"/>
                </a:lnTo>
                <a:lnTo>
                  <a:pt x="570" y="191"/>
                </a:lnTo>
                <a:lnTo>
                  <a:pt x="540" y="128"/>
                </a:lnTo>
                <a:lnTo>
                  <a:pt x="538" y="125"/>
                </a:lnTo>
                <a:lnTo>
                  <a:pt x="533" y="116"/>
                </a:lnTo>
                <a:lnTo>
                  <a:pt x="524" y="104"/>
                </a:lnTo>
                <a:lnTo>
                  <a:pt x="513" y="90"/>
                </a:lnTo>
                <a:lnTo>
                  <a:pt x="499" y="76"/>
                </a:lnTo>
                <a:lnTo>
                  <a:pt x="484" y="63"/>
                </a:lnTo>
                <a:lnTo>
                  <a:pt x="468" y="53"/>
                </a:lnTo>
                <a:lnTo>
                  <a:pt x="450" y="46"/>
                </a:lnTo>
                <a:lnTo>
                  <a:pt x="433" y="43"/>
                </a:lnTo>
                <a:lnTo>
                  <a:pt x="417" y="41"/>
                </a:lnTo>
                <a:lnTo>
                  <a:pt x="401" y="39"/>
                </a:lnTo>
                <a:lnTo>
                  <a:pt x="388" y="37"/>
                </a:lnTo>
                <a:lnTo>
                  <a:pt x="376" y="36"/>
                </a:lnTo>
                <a:lnTo>
                  <a:pt x="368" y="35"/>
                </a:lnTo>
                <a:lnTo>
                  <a:pt x="363" y="34"/>
                </a:lnTo>
                <a:lnTo>
                  <a:pt x="361" y="34"/>
                </a:lnTo>
                <a:lnTo>
                  <a:pt x="263" y="46"/>
                </a:lnTo>
                <a:lnTo>
                  <a:pt x="226" y="81"/>
                </a:lnTo>
                <a:lnTo>
                  <a:pt x="18" y="353"/>
                </a:lnTo>
                <a:lnTo>
                  <a:pt x="0" y="353"/>
                </a:lnTo>
                <a:lnTo>
                  <a:pt x="230" y="38"/>
                </a:lnTo>
                <a:close/>
              </a:path>
            </a:pathLst>
          </a:custGeom>
          <a:solidFill>
            <a:srgbClr val="000000"/>
          </a:solidFill>
          <a:ln w="9525">
            <a:noFill/>
            <a:round/>
            <a:headEnd/>
            <a:tailEnd/>
          </a:ln>
        </p:spPr>
        <p:txBody>
          <a:bodyPr/>
          <a:lstStyle/>
          <a:p>
            <a:endParaRPr lang="en-US"/>
          </a:p>
        </p:txBody>
      </p:sp>
      <p:sp>
        <p:nvSpPr>
          <p:cNvPr id="2390" name="Freeform 2429"/>
          <p:cNvSpPr>
            <a:spLocks/>
          </p:cNvSpPr>
          <p:nvPr/>
        </p:nvSpPr>
        <p:spPr bwMode="auto">
          <a:xfrm>
            <a:off x="7685088" y="3460750"/>
            <a:ext cx="134937" cy="47625"/>
          </a:xfrm>
          <a:custGeom>
            <a:avLst/>
            <a:gdLst>
              <a:gd name="T0" fmla="*/ 0 w 458"/>
              <a:gd name="T1" fmla="*/ 2147483647 h 157"/>
              <a:gd name="T2" fmla="*/ 2147483647 w 458"/>
              <a:gd name="T3" fmla="*/ 2147483647 h 157"/>
              <a:gd name="T4" fmla="*/ 2147483647 w 458"/>
              <a:gd name="T5" fmla="*/ 2147483647 h 157"/>
              <a:gd name="T6" fmla="*/ 2147483647 w 458"/>
              <a:gd name="T7" fmla="*/ 2147483647 h 157"/>
              <a:gd name="T8" fmla="*/ 2147483647 w 458"/>
              <a:gd name="T9" fmla="*/ 2147483647 h 157"/>
              <a:gd name="T10" fmla="*/ 2147483647 w 458"/>
              <a:gd name="T11" fmla="*/ 2147483647 h 157"/>
              <a:gd name="T12" fmla="*/ 2147483647 w 458"/>
              <a:gd name="T13" fmla="*/ 2147483647 h 157"/>
              <a:gd name="T14" fmla="*/ 2147483647 w 458"/>
              <a:gd name="T15" fmla="*/ 2147483647 h 157"/>
              <a:gd name="T16" fmla="*/ 2147483647 w 458"/>
              <a:gd name="T17" fmla="*/ 2147483647 h 157"/>
              <a:gd name="T18" fmla="*/ 2147483647 w 458"/>
              <a:gd name="T19" fmla="*/ 2147483647 h 157"/>
              <a:gd name="T20" fmla="*/ 2147483647 w 458"/>
              <a:gd name="T21" fmla="*/ 2147483647 h 157"/>
              <a:gd name="T22" fmla="*/ 2147483647 w 458"/>
              <a:gd name="T23" fmla="*/ 2147483647 h 157"/>
              <a:gd name="T24" fmla="*/ 2147483647 w 458"/>
              <a:gd name="T25" fmla="*/ 2147483647 h 157"/>
              <a:gd name="T26" fmla="*/ 2147483647 w 458"/>
              <a:gd name="T27" fmla="*/ 2147483647 h 157"/>
              <a:gd name="T28" fmla="*/ 2147483647 w 458"/>
              <a:gd name="T29" fmla="*/ 2147483647 h 157"/>
              <a:gd name="T30" fmla="*/ 2147483647 w 458"/>
              <a:gd name="T31" fmla="*/ 2147483647 h 157"/>
              <a:gd name="T32" fmla="*/ 2147483647 w 458"/>
              <a:gd name="T33" fmla="*/ 2147483647 h 157"/>
              <a:gd name="T34" fmla="*/ 2147483647 w 458"/>
              <a:gd name="T35" fmla="*/ 2147483647 h 157"/>
              <a:gd name="T36" fmla="*/ 2147483647 w 458"/>
              <a:gd name="T37" fmla="*/ 2147483647 h 157"/>
              <a:gd name="T38" fmla="*/ 2147483647 w 458"/>
              <a:gd name="T39" fmla="*/ 2147483647 h 157"/>
              <a:gd name="T40" fmla="*/ 2147483647 w 458"/>
              <a:gd name="T41" fmla="*/ 2147483647 h 157"/>
              <a:gd name="T42" fmla="*/ 2147483647 w 458"/>
              <a:gd name="T43" fmla="*/ 2147483647 h 157"/>
              <a:gd name="T44" fmla="*/ 2147483647 w 458"/>
              <a:gd name="T45" fmla="*/ 2147483647 h 157"/>
              <a:gd name="T46" fmla="*/ 2147483647 w 458"/>
              <a:gd name="T47" fmla="*/ 2147483647 h 157"/>
              <a:gd name="T48" fmla="*/ 2147483647 w 458"/>
              <a:gd name="T49" fmla="*/ 0 h 157"/>
              <a:gd name="T50" fmla="*/ 2147483647 w 458"/>
              <a:gd name="T51" fmla="*/ 0 h 157"/>
              <a:gd name="T52" fmla="*/ 2147483647 w 458"/>
              <a:gd name="T53" fmla="*/ 2147483647 h 157"/>
              <a:gd name="T54" fmla="*/ 2147483647 w 458"/>
              <a:gd name="T55" fmla="*/ 2147483647 h 157"/>
              <a:gd name="T56" fmla="*/ 2147483647 w 458"/>
              <a:gd name="T57" fmla="*/ 2147483647 h 157"/>
              <a:gd name="T58" fmla="*/ 2147483647 w 458"/>
              <a:gd name="T59" fmla="*/ 2147483647 h 157"/>
              <a:gd name="T60" fmla="*/ 2147483647 w 458"/>
              <a:gd name="T61" fmla="*/ 2147483647 h 157"/>
              <a:gd name="T62" fmla="*/ 2147483647 w 458"/>
              <a:gd name="T63" fmla="*/ 2147483647 h 157"/>
              <a:gd name="T64" fmla="*/ 2147483647 w 458"/>
              <a:gd name="T65" fmla="*/ 2147483647 h 157"/>
              <a:gd name="T66" fmla="*/ 2147483647 w 458"/>
              <a:gd name="T67" fmla="*/ 2147483647 h 157"/>
              <a:gd name="T68" fmla="*/ 2147483647 w 458"/>
              <a:gd name="T69" fmla="*/ 2147483647 h 157"/>
              <a:gd name="T70" fmla="*/ 2147483647 w 458"/>
              <a:gd name="T71" fmla="*/ 2147483647 h 157"/>
              <a:gd name="T72" fmla="*/ 2147483647 w 458"/>
              <a:gd name="T73" fmla="*/ 2147483647 h 157"/>
              <a:gd name="T74" fmla="*/ 2147483647 w 458"/>
              <a:gd name="T75" fmla="*/ 2147483647 h 157"/>
              <a:gd name="T76" fmla="*/ 2147483647 w 458"/>
              <a:gd name="T77" fmla="*/ 2147483647 h 157"/>
              <a:gd name="T78" fmla="*/ 2147483647 w 458"/>
              <a:gd name="T79" fmla="*/ 2147483647 h 157"/>
              <a:gd name="T80" fmla="*/ 2147483647 w 458"/>
              <a:gd name="T81" fmla="*/ 2147483647 h 157"/>
              <a:gd name="T82" fmla="*/ 2147483647 w 458"/>
              <a:gd name="T83" fmla="*/ 2147483647 h 157"/>
              <a:gd name="T84" fmla="*/ 2147483647 w 458"/>
              <a:gd name="T85" fmla="*/ 2147483647 h 157"/>
              <a:gd name="T86" fmla="*/ 2147483647 w 458"/>
              <a:gd name="T87" fmla="*/ 2147483647 h 157"/>
              <a:gd name="T88" fmla="*/ 2147483647 w 458"/>
              <a:gd name="T89" fmla="*/ 2147483647 h 157"/>
              <a:gd name="T90" fmla="*/ 2147483647 w 458"/>
              <a:gd name="T91" fmla="*/ 2147483647 h 157"/>
              <a:gd name="T92" fmla="*/ 2147483647 w 458"/>
              <a:gd name="T93" fmla="*/ 2147483647 h 157"/>
              <a:gd name="T94" fmla="*/ 2147483647 w 458"/>
              <a:gd name="T95" fmla="*/ 2147483647 h 157"/>
              <a:gd name="T96" fmla="*/ 2147483647 w 458"/>
              <a:gd name="T97" fmla="*/ 2147483647 h 157"/>
              <a:gd name="T98" fmla="*/ 2147483647 w 458"/>
              <a:gd name="T99" fmla="*/ 2147483647 h 157"/>
              <a:gd name="T100" fmla="*/ 2147483647 w 458"/>
              <a:gd name="T101" fmla="*/ 2147483647 h 157"/>
              <a:gd name="T102" fmla="*/ 2147483647 w 458"/>
              <a:gd name="T103" fmla="*/ 2147483647 h 157"/>
              <a:gd name="T104" fmla="*/ 2147483647 w 458"/>
              <a:gd name="T105" fmla="*/ 2147483647 h 157"/>
              <a:gd name="T106" fmla="*/ 0 w 458"/>
              <a:gd name="T107" fmla="*/ 2147483647 h 15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58"/>
              <a:gd name="T163" fmla="*/ 0 h 157"/>
              <a:gd name="T164" fmla="*/ 458 w 458"/>
              <a:gd name="T165" fmla="*/ 157 h 15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58" h="157">
                <a:moveTo>
                  <a:pt x="0" y="157"/>
                </a:moveTo>
                <a:lnTo>
                  <a:pt x="2" y="155"/>
                </a:lnTo>
                <a:lnTo>
                  <a:pt x="7" y="150"/>
                </a:lnTo>
                <a:lnTo>
                  <a:pt x="15" y="142"/>
                </a:lnTo>
                <a:lnTo>
                  <a:pt x="26" y="133"/>
                </a:lnTo>
                <a:lnTo>
                  <a:pt x="37" y="123"/>
                </a:lnTo>
                <a:lnTo>
                  <a:pt x="48" y="112"/>
                </a:lnTo>
                <a:lnTo>
                  <a:pt x="58" y="102"/>
                </a:lnTo>
                <a:lnTo>
                  <a:pt x="67" y="92"/>
                </a:lnTo>
                <a:lnTo>
                  <a:pt x="74" y="84"/>
                </a:lnTo>
                <a:lnTo>
                  <a:pt x="78" y="75"/>
                </a:lnTo>
                <a:lnTo>
                  <a:pt x="81" y="64"/>
                </a:lnTo>
                <a:lnTo>
                  <a:pt x="84" y="54"/>
                </a:lnTo>
                <a:lnTo>
                  <a:pt x="87" y="46"/>
                </a:lnTo>
                <a:lnTo>
                  <a:pt x="91" y="37"/>
                </a:lnTo>
                <a:lnTo>
                  <a:pt x="100" y="32"/>
                </a:lnTo>
                <a:lnTo>
                  <a:pt x="110" y="29"/>
                </a:lnTo>
                <a:lnTo>
                  <a:pt x="125" y="27"/>
                </a:lnTo>
                <a:lnTo>
                  <a:pt x="143" y="23"/>
                </a:lnTo>
                <a:lnTo>
                  <a:pt x="161" y="17"/>
                </a:lnTo>
                <a:lnTo>
                  <a:pt x="180" y="12"/>
                </a:lnTo>
                <a:lnTo>
                  <a:pt x="198" y="8"/>
                </a:lnTo>
                <a:lnTo>
                  <a:pt x="211" y="4"/>
                </a:lnTo>
                <a:lnTo>
                  <a:pt x="222" y="1"/>
                </a:lnTo>
                <a:lnTo>
                  <a:pt x="225" y="0"/>
                </a:lnTo>
                <a:lnTo>
                  <a:pt x="357" y="0"/>
                </a:lnTo>
                <a:lnTo>
                  <a:pt x="458" y="59"/>
                </a:lnTo>
                <a:lnTo>
                  <a:pt x="365" y="25"/>
                </a:lnTo>
                <a:lnTo>
                  <a:pt x="363" y="25"/>
                </a:lnTo>
                <a:lnTo>
                  <a:pt x="358" y="25"/>
                </a:lnTo>
                <a:lnTo>
                  <a:pt x="351" y="25"/>
                </a:lnTo>
                <a:lnTo>
                  <a:pt x="343" y="25"/>
                </a:lnTo>
                <a:lnTo>
                  <a:pt x="331" y="24"/>
                </a:lnTo>
                <a:lnTo>
                  <a:pt x="319" y="24"/>
                </a:lnTo>
                <a:lnTo>
                  <a:pt x="305" y="24"/>
                </a:lnTo>
                <a:lnTo>
                  <a:pt x="291" y="24"/>
                </a:lnTo>
                <a:lnTo>
                  <a:pt x="276" y="25"/>
                </a:lnTo>
                <a:lnTo>
                  <a:pt x="261" y="25"/>
                </a:lnTo>
                <a:lnTo>
                  <a:pt x="247" y="26"/>
                </a:lnTo>
                <a:lnTo>
                  <a:pt x="232" y="27"/>
                </a:lnTo>
                <a:lnTo>
                  <a:pt x="220" y="28"/>
                </a:lnTo>
                <a:lnTo>
                  <a:pt x="208" y="29"/>
                </a:lnTo>
                <a:lnTo>
                  <a:pt x="199" y="31"/>
                </a:lnTo>
                <a:lnTo>
                  <a:pt x="192" y="33"/>
                </a:lnTo>
                <a:lnTo>
                  <a:pt x="178" y="38"/>
                </a:lnTo>
                <a:lnTo>
                  <a:pt x="163" y="45"/>
                </a:lnTo>
                <a:lnTo>
                  <a:pt x="148" y="52"/>
                </a:lnTo>
                <a:lnTo>
                  <a:pt x="134" y="59"/>
                </a:lnTo>
                <a:lnTo>
                  <a:pt x="122" y="65"/>
                </a:lnTo>
                <a:lnTo>
                  <a:pt x="111" y="71"/>
                </a:lnTo>
                <a:lnTo>
                  <a:pt x="104" y="75"/>
                </a:lnTo>
                <a:lnTo>
                  <a:pt x="102" y="76"/>
                </a:lnTo>
                <a:lnTo>
                  <a:pt x="80" y="127"/>
                </a:lnTo>
                <a:lnTo>
                  <a:pt x="0" y="157"/>
                </a:lnTo>
                <a:close/>
              </a:path>
            </a:pathLst>
          </a:custGeom>
          <a:solidFill>
            <a:srgbClr val="000000"/>
          </a:solidFill>
          <a:ln w="9525">
            <a:noFill/>
            <a:round/>
            <a:headEnd/>
            <a:tailEnd/>
          </a:ln>
        </p:spPr>
        <p:txBody>
          <a:bodyPr/>
          <a:lstStyle/>
          <a:p>
            <a:endParaRPr lang="en-US"/>
          </a:p>
        </p:txBody>
      </p:sp>
      <p:sp>
        <p:nvSpPr>
          <p:cNvPr id="2391" name="Freeform 2430"/>
          <p:cNvSpPr>
            <a:spLocks/>
          </p:cNvSpPr>
          <p:nvPr/>
        </p:nvSpPr>
        <p:spPr bwMode="auto">
          <a:xfrm>
            <a:off x="7974013" y="3175000"/>
            <a:ext cx="31750" cy="80963"/>
          </a:xfrm>
          <a:custGeom>
            <a:avLst/>
            <a:gdLst>
              <a:gd name="T0" fmla="*/ 2147483647 w 108"/>
              <a:gd name="T1" fmla="*/ 0 h 272"/>
              <a:gd name="T2" fmla="*/ 2147483647 w 108"/>
              <a:gd name="T3" fmla="*/ 2147483647 h 272"/>
              <a:gd name="T4" fmla="*/ 2147483647 w 108"/>
              <a:gd name="T5" fmla="*/ 2147483647 h 272"/>
              <a:gd name="T6" fmla="*/ 2147483647 w 108"/>
              <a:gd name="T7" fmla="*/ 2147483647 h 272"/>
              <a:gd name="T8" fmla="*/ 2147483647 w 108"/>
              <a:gd name="T9" fmla="*/ 2147483647 h 272"/>
              <a:gd name="T10" fmla="*/ 2147483647 w 108"/>
              <a:gd name="T11" fmla="*/ 2147483647 h 272"/>
              <a:gd name="T12" fmla="*/ 2147483647 w 108"/>
              <a:gd name="T13" fmla="*/ 2147483647 h 272"/>
              <a:gd name="T14" fmla="*/ 2147483647 w 108"/>
              <a:gd name="T15" fmla="*/ 2147483647 h 272"/>
              <a:gd name="T16" fmla="*/ 2147483647 w 108"/>
              <a:gd name="T17" fmla="*/ 2147483647 h 272"/>
              <a:gd name="T18" fmla="*/ 2147483647 w 108"/>
              <a:gd name="T19" fmla="*/ 2147483647 h 272"/>
              <a:gd name="T20" fmla="*/ 2147483647 w 108"/>
              <a:gd name="T21" fmla="*/ 2147483647 h 272"/>
              <a:gd name="T22" fmla="*/ 2147483647 w 108"/>
              <a:gd name="T23" fmla="*/ 2147483647 h 272"/>
              <a:gd name="T24" fmla="*/ 2147483647 w 108"/>
              <a:gd name="T25" fmla="*/ 2147483647 h 272"/>
              <a:gd name="T26" fmla="*/ 2147483647 w 108"/>
              <a:gd name="T27" fmla="*/ 2147483647 h 272"/>
              <a:gd name="T28" fmla="*/ 2147483647 w 108"/>
              <a:gd name="T29" fmla="*/ 2147483647 h 272"/>
              <a:gd name="T30" fmla="*/ 2147483647 w 108"/>
              <a:gd name="T31" fmla="*/ 2147483647 h 272"/>
              <a:gd name="T32" fmla="*/ 2147483647 w 108"/>
              <a:gd name="T33" fmla="*/ 2147483647 h 272"/>
              <a:gd name="T34" fmla="*/ 2147483647 w 108"/>
              <a:gd name="T35" fmla="*/ 2147483647 h 272"/>
              <a:gd name="T36" fmla="*/ 2147483647 w 108"/>
              <a:gd name="T37" fmla="*/ 2147483647 h 272"/>
              <a:gd name="T38" fmla="*/ 0 w 108"/>
              <a:gd name="T39" fmla="*/ 2147483647 h 272"/>
              <a:gd name="T40" fmla="*/ 2147483647 w 108"/>
              <a:gd name="T41" fmla="*/ 2147483647 h 272"/>
              <a:gd name="T42" fmla="*/ 2147483647 w 108"/>
              <a:gd name="T43" fmla="*/ 2147483647 h 272"/>
              <a:gd name="T44" fmla="*/ 2147483647 w 108"/>
              <a:gd name="T45" fmla="*/ 2147483647 h 272"/>
              <a:gd name="T46" fmla="*/ 2147483647 w 108"/>
              <a:gd name="T47" fmla="*/ 2147483647 h 272"/>
              <a:gd name="T48" fmla="*/ 2147483647 w 108"/>
              <a:gd name="T49" fmla="*/ 2147483647 h 272"/>
              <a:gd name="T50" fmla="*/ 2147483647 w 108"/>
              <a:gd name="T51" fmla="*/ 2147483647 h 272"/>
              <a:gd name="T52" fmla="*/ 2147483647 w 108"/>
              <a:gd name="T53" fmla="*/ 2147483647 h 272"/>
              <a:gd name="T54" fmla="*/ 2147483647 w 108"/>
              <a:gd name="T55" fmla="*/ 2147483647 h 272"/>
              <a:gd name="T56" fmla="*/ 2147483647 w 108"/>
              <a:gd name="T57" fmla="*/ 2147483647 h 272"/>
              <a:gd name="T58" fmla="*/ 2147483647 w 108"/>
              <a:gd name="T59" fmla="*/ 2147483647 h 272"/>
              <a:gd name="T60" fmla="*/ 2147483647 w 108"/>
              <a:gd name="T61" fmla="*/ 2147483647 h 272"/>
              <a:gd name="T62" fmla="*/ 2147483647 w 108"/>
              <a:gd name="T63" fmla="*/ 2147483647 h 272"/>
              <a:gd name="T64" fmla="*/ 2147483647 w 108"/>
              <a:gd name="T65" fmla="*/ 2147483647 h 272"/>
              <a:gd name="T66" fmla="*/ 2147483647 w 108"/>
              <a:gd name="T67" fmla="*/ 0 h 272"/>
              <a:gd name="T68" fmla="*/ 2147483647 w 108"/>
              <a:gd name="T69" fmla="*/ 0 h 27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8"/>
              <a:gd name="T106" fmla="*/ 0 h 272"/>
              <a:gd name="T107" fmla="*/ 108 w 108"/>
              <a:gd name="T108" fmla="*/ 272 h 27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8" h="272">
                <a:moveTo>
                  <a:pt x="106" y="0"/>
                </a:moveTo>
                <a:lnTo>
                  <a:pt x="108" y="51"/>
                </a:lnTo>
                <a:lnTo>
                  <a:pt x="102" y="112"/>
                </a:lnTo>
                <a:lnTo>
                  <a:pt x="100" y="114"/>
                </a:lnTo>
                <a:lnTo>
                  <a:pt x="93" y="120"/>
                </a:lnTo>
                <a:lnTo>
                  <a:pt x="83" y="128"/>
                </a:lnTo>
                <a:lnTo>
                  <a:pt x="72" y="139"/>
                </a:lnTo>
                <a:lnTo>
                  <a:pt x="60" y="149"/>
                </a:lnTo>
                <a:lnTo>
                  <a:pt x="50" y="158"/>
                </a:lnTo>
                <a:lnTo>
                  <a:pt x="42" y="166"/>
                </a:lnTo>
                <a:lnTo>
                  <a:pt x="38" y="170"/>
                </a:lnTo>
                <a:lnTo>
                  <a:pt x="32" y="177"/>
                </a:lnTo>
                <a:lnTo>
                  <a:pt x="23" y="190"/>
                </a:lnTo>
                <a:lnTo>
                  <a:pt x="14" y="202"/>
                </a:lnTo>
                <a:lnTo>
                  <a:pt x="10" y="213"/>
                </a:lnTo>
                <a:lnTo>
                  <a:pt x="11" y="226"/>
                </a:lnTo>
                <a:lnTo>
                  <a:pt x="13" y="246"/>
                </a:lnTo>
                <a:lnTo>
                  <a:pt x="15" y="264"/>
                </a:lnTo>
                <a:lnTo>
                  <a:pt x="16" y="272"/>
                </a:lnTo>
                <a:lnTo>
                  <a:pt x="0" y="231"/>
                </a:lnTo>
                <a:lnTo>
                  <a:pt x="2" y="168"/>
                </a:lnTo>
                <a:lnTo>
                  <a:pt x="49" y="124"/>
                </a:lnTo>
                <a:lnTo>
                  <a:pt x="51" y="123"/>
                </a:lnTo>
                <a:lnTo>
                  <a:pt x="55" y="120"/>
                </a:lnTo>
                <a:lnTo>
                  <a:pt x="61" y="115"/>
                </a:lnTo>
                <a:lnTo>
                  <a:pt x="69" y="108"/>
                </a:lnTo>
                <a:lnTo>
                  <a:pt x="76" y="102"/>
                </a:lnTo>
                <a:lnTo>
                  <a:pt x="83" y="95"/>
                </a:lnTo>
                <a:lnTo>
                  <a:pt x="88" y="89"/>
                </a:lnTo>
                <a:lnTo>
                  <a:pt x="91" y="83"/>
                </a:lnTo>
                <a:lnTo>
                  <a:pt x="93" y="65"/>
                </a:lnTo>
                <a:lnTo>
                  <a:pt x="93" y="37"/>
                </a:lnTo>
                <a:lnTo>
                  <a:pt x="90" y="12"/>
                </a:lnTo>
                <a:lnTo>
                  <a:pt x="89" y="0"/>
                </a:lnTo>
                <a:lnTo>
                  <a:pt x="106" y="0"/>
                </a:lnTo>
                <a:close/>
              </a:path>
            </a:pathLst>
          </a:custGeom>
          <a:solidFill>
            <a:srgbClr val="000000"/>
          </a:solidFill>
          <a:ln w="9525">
            <a:noFill/>
            <a:round/>
            <a:headEnd/>
            <a:tailEnd/>
          </a:ln>
        </p:spPr>
        <p:txBody>
          <a:bodyPr/>
          <a:lstStyle/>
          <a:p>
            <a:endParaRPr lang="en-US"/>
          </a:p>
        </p:txBody>
      </p:sp>
      <p:sp>
        <p:nvSpPr>
          <p:cNvPr id="2392" name="Freeform 2431"/>
          <p:cNvSpPr>
            <a:spLocks/>
          </p:cNvSpPr>
          <p:nvPr/>
        </p:nvSpPr>
        <p:spPr bwMode="auto">
          <a:xfrm>
            <a:off x="7962900" y="3243263"/>
            <a:ext cx="71438" cy="23812"/>
          </a:xfrm>
          <a:custGeom>
            <a:avLst/>
            <a:gdLst>
              <a:gd name="T0" fmla="*/ 2147483647 w 243"/>
              <a:gd name="T1" fmla="*/ 0 h 84"/>
              <a:gd name="T2" fmla="*/ 2147483647 w 243"/>
              <a:gd name="T3" fmla="*/ 2147483647 h 84"/>
              <a:gd name="T4" fmla="*/ 2147483647 w 243"/>
              <a:gd name="T5" fmla="*/ 2147483647 h 84"/>
              <a:gd name="T6" fmla="*/ 2147483647 w 243"/>
              <a:gd name="T7" fmla="*/ 2147483647 h 84"/>
              <a:gd name="T8" fmla="*/ 2147483647 w 243"/>
              <a:gd name="T9" fmla="*/ 2147483647 h 84"/>
              <a:gd name="T10" fmla="*/ 2147483647 w 243"/>
              <a:gd name="T11" fmla="*/ 2147483647 h 84"/>
              <a:gd name="T12" fmla="*/ 2147483647 w 243"/>
              <a:gd name="T13" fmla="*/ 2147483647 h 84"/>
              <a:gd name="T14" fmla="*/ 2147483647 w 243"/>
              <a:gd name="T15" fmla="*/ 2147483647 h 84"/>
              <a:gd name="T16" fmla="*/ 2147483647 w 243"/>
              <a:gd name="T17" fmla="*/ 2147483647 h 84"/>
              <a:gd name="T18" fmla="*/ 2147483647 w 243"/>
              <a:gd name="T19" fmla="*/ 2147483647 h 84"/>
              <a:gd name="T20" fmla="*/ 2147483647 w 243"/>
              <a:gd name="T21" fmla="*/ 2147483647 h 84"/>
              <a:gd name="T22" fmla="*/ 2147483647 w 243"/>
              <a:gd name="T23" fmla="*/ 2147483647 h 84"/>
              <a:gd name="T24" fmla="*/ 2147483647 w 243"/>
              <a:gd name="T25" fmla="*/ 2147483647 h 84"/>
              <a:gd name="T26" fmla="*/ 2147483647 w 243"/>
              <a:gd name="T27" fmla="*/ 2147483647 h 84"/>
              <a:gd name="T28" fmla="*/ 2147483647 w 243"/>
              <a:gd name="T29" fmla="*/ 2147483647 h 84"/>
              <a:gd name="T30" fmla="*/ 2147483647 w 243"/>
              <a:gd name="T31" fmla="*/ 2147483647 h 84"/>
              <a:gd name="T32" fmla="*/ 2147483647 w 243"/>
              <a:gd name="T33" fmla="*/ 2147483647 h 84"/>
              <a:gd name="T34" fmla="*/ 2147483647 w 243"/>
              <a:gd name="T35" fmla="*/ 2147483647 h 84"/>
              <a:gd name="T36" fmla="*/ 2147483647 w 243"/>
              <a:gd name="T37" fmla="*/ 2147483647 h 84"/>
              <a:gd name="T38" fmla="*/ 0 w 243"/>
              <a:gd name="T39" fmla="*/ 2147483647 h 84"/>
              <a:gd name="T40" fmla="*/ 2147483647 w 243"/>
              <a:gd name="T41" fmla="*/ 2147483647 h 84"/>
              <a:gd name="T42" fmla="*/ 2147483647 w 243"/>
              <a:gd name="T43" fmla="*/ 2147483647 h 84"/>
              <a:gd name="T44" fmla="*/ 2147483647 w 243"/>
              <a:gd name="T45" fmla="*/ 2147483647 h 84"/>
              <a:gd name="T46" fmla="*/ 2147483647 w 243"/>
              <a:gd name="T47" fmla="*/ 2147483647 h 84"/>
              <a:gd name="T48" fmla="*/ 2147483647 w 243"/>
              <a:gd name="T49" fmla="*/ 2147483647 h 84"/>
              <a:gd name="T50" fmla="*/ 2147483647 w 243"/>
              <a:gd name="T51" fmla="*/ 2147483647 h 84"/>
              <a:gd name="T52" fmla="*/ 2147483647 w 243"/>
              <a:gd name="T53" fmla="*/ 2147483647 h 84"/>
              <a:gd name="T54" fmla="*/ 2147483647 w 243"/>
              <a:gd name="T55" fmla="*/ 2147483647 h 84"/>
              <a:gd name="T56" fmla="*/ 2147483647 w 243"/>
              <a:gd name="T57" fmla="*/ 0 h 8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43"/>
              <a:gd name="T88" fmla="*/ 0 h 84"/>
              <a:gd name="T89" fmla="*/ 243 w 243"/>
              <a:gd name="T90" fmla="*/ 84 h 8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43" h="84">
                <a:moveTo>
                  <a:pt x="216" y="0"/>
                </a:moveTo>
                <a:lnTo>
                  <a:pt x="175" y="47"/>
                </a:lnTo>
                <a:lnTo>
                  <a:pt x="169" y="57"/>
                </a:lnTo>
                <a:lnTo>
                  <a:pt x="168" y="57"/>
                </a:lnTo>
                <a:lnTo>
                  <a:pt x="165" y="57"/>
                </a:lnTo>
                <a:lnTo>
                  <a:pt x="161" y="57"/>
                </a:lnTo>
                <a:lnTo>
                  <a:pt x="155" y="57"/>
                </a:lnTo>
                <a:lnTo>
                  <a:pt x="149" y="57"/>
                </a:lnTo>
                <a:lnTo>
                  <a:pt x="144" y="57"/>
                </a:lnTo>
                <a:lnTo>
                  <a:pt x="140" y="57"/>
                </a:lnTo>
                <a:lnTo>
                  <a:pt x="137" y="57"/>
                </a:lnTo>
                <a:lnTo>
                  <a:pt x="132" y="57"/>
                </a:lnTo>
                <a:lnTo>
                  <a:pt x="122" y="55"/>
                </a:lnTo>
                <a:lnTo>
                  <a:pt x="111" y="54"/>
                </a:lnTo>
                <a:lnTo>
                  <a:pt x="97" y="52"/>
                </a:lnTo>
                <a:lnTo>
                  <a:pt x="85" y="50"/>
                </a:lnTo>
                <a:lnTo>
                  <a:pt x="73" y="49"/>
                </a:lnTo>
                <a:lnTo>
                  <a:pt x="66" y="47"/>
                </a:lnTo>
                <a:lnTo>
                  <a:pt x="63" y="47"/>
                </a:lnTo>
                <a:lnTo>
                  <a:pt x="0" y="6"/>
                </a:lnTo>
                <a:lnTo>
                  <a:pt x="43" y="55"/>
                </a:lnTo>
                <a:lnTo>
                  <a:pt x="104" y="66"/>
                </a:lnTo>
                <a:lnTo>
                  <a:pt x="171" y="70"/>
                </a:lnTo>
                <a:lnTo>
                  <a:pt x="243" y="84"/>
                </a:lnTo>
                <a:lnTo>
                  <a:pt x="200" y="60"/>
                </a:lnTo>
                <a:lnTo>
                  <a:pt x="224" y="53"/>
                </a:lnTo>
                <a:lnTo>
                  <a:pt x="200" y="41"/>
                </a:lnTo>
                <a:lnTo>
                  <a:pt x="233" y="4"/>
                </a:lnTo>
                <a:lnTo>
                  <a:pt x="216" y="0"/>
                </a:lnTo>
                <a:close/>
              </a:path>
            </a:pathLst>
          </a:custGeom>
          <a:solidFill>
            <a:srgbClr val="000000"/>
          </a:solidFill>
          <a:ln w="9525">
            <a:noFill/>
            <a:round/>
            <a:headEnd/>
            <a:tailEnd/>
          </a:ln>
        </p:spPr>
        <p:txBody>
          <a:bodyPr/>
          <a:lstStyle/>
          <a:p>
            <a:endParaRPr lang="en-US"/>
          </a:p>
        </p:txBody>
      </p:sp>
      <p:sp>
        <p:nvSpPr>
          <p:cNvPr id="2393" name="Freeform 2432"/>
          <p:cNvSpPr>
            <a:spLocks/>
          </p:cNvSpPr>
          <p:nvPr/>
        </p:nvSpPr>
        <p:spPr bwMode="auto">
          <a:xfrm>
            <a:off x="7931150" y="3194050"/>
            <a:ext cx="20638" cy="23813"/>
          </a:xfrm>
          <a:custGeom>
            <a:avLst/>
            <a:gdLst>
              <a:gd name="T0" fmla="*/ 2147483647 w 71"/>
              <a:gd name="T1" fmla="*/ 2147483647 h 82"/>
              <a:gd name="T2" fmla="*/ 2147483647 w 71"/>
              <a:gd name="T3" fmla="*/ 0 h 82"/>
              <a:gd name="T4" fmla="*/ 0 w 71"/>
              <a:gd name="T5" fmla="*/ 2147483647 h 82"/>
              <a:gd name="T6" fmla="*/ 2147483647 w 71"/>
              <a:gd name="T7" fmla="*/ 2147483647 h 82"/>
              <a:gd name="T8" fmla="*/ 2147483647 w 71"/>
              <a:gd name="T9" fmla="*/ 2147483647 h 82"/>
              <a:gd name="T10" fmla="*/ 2147483647 w 71"/>
              <a:gd name="T11" fmla="*/ 2147483647 h 82"/>
              <a:gd name="T12" fmla="*/ 2147483647 w 71"/>
              <a:gd name="T13" fmla="*/ 2147483647 h 82"/>
              <a:gd name="T14" fmla="*/ 2147483647 w 71"/>
              <a:gd name="T15" fmla="*/ 2147483647 h 82"/>
              <a:gd name="T16" fmla="*/ 2147483647 w 71"/>
              <a:gd name="T17" fmla="*/ 2147483647 h 82"/>
              <a:gd name="T18" fmla="*/ 2147483647 w 71"/>
              <a:gd name="T19" fmla="*/ 2147483647 h 82"/>
              <a:gd name="T20" fmla="*/ 2147483647 w 71"/>
              <a:gd name="T21" fmla="*/ 2147483647 h 82"/>
              <a:gd name="T22" fmla="*/ 2147483647 w 71"/>
              <a:gd name="T23" fmla="*/ 2147483647 h 82"/>
              <a:gd name="T24" fmla="*/ 2147483647 w 71"/>
              <a:gd name="T25" fmla="*/ 2147483647 h 82"/>
              <a:gd name="T26" fmla="*/ 2147483647 w 71"/>
              <a:gd name="T27" fmla="*/ 2147483647 h 8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1"/>
              <a:gd name="T43" fmla="*/ 0 h 82"/>
              <a:gd name="T44" fmla="*/ 71 w 71"/>
              <a:gd name="T45" fmla="*/ 82 h 8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1" h="82">
                <a:moveTo>
                  <a:pt x="71" y="6"/>
                </a:moveTo>
                <a:lnTo>
                  <a:pt x="32" y="0"/>
                </a:lnTo>
                <a:lnTo>
                  <a:pt x="0" y="33"/>
                </a:lnTo>
                <a:lnTo>
                  <a:pt x="2" y="71"/>
                </a:lnTo>
                <a:lnTo>
                  <a:pt x="20" y="82"/>
                </a:lnTo>
                <a:lnTo>
                  <a:pt x="19" y="77"/>
                </a:lnTo>
                <a:lnTo>
                  <a:pt x="16" y="63"/>
                </a:lnTo>
                <a:lnTo>
                  <a:pt x="15" y="50"/>
                </a:lnTo>
                <a:lnTo>
                  <a:pt x="20" y="41"/>
                </a:lnTo>
                <a:lnTo>
                  <a:pt x="27" y="37"/>
                </a:lnTo>
                <a:lnTo>
                  <a:pt x="36" y="31"/>
                </a:lnTo>
                <a:lnTo>
                  <a:pt x="44" y="27"/>
                </a:lnTo>
                <a:lnTo>
                  <a:pt x="47" y="25"/>
                </a:lnTo>
                <a:lnTo>
                  <a:pt x="71" y="6"/>
                </a:lnTo>
                <a:close/>
              </a:path>
            </a:pathLst>
          </a:custGeom>
          <a:solidFill>
            <a:srgbClr val="000000"/>
          </a:solidFill>
          <a:ln w="9525">
            <a:noFill/>
            <a:round/>
            <a:headEnd/>
            <a:tailEnd/>
          </a:ln>
        </p:spPr>
        <p:txBody>
          <a:bodyPr/>
          <a:lstStyle/>
          <a:p>
            <a:endParaRPr lang="en-US"/>
          </a:p>
        </p:txBody>
      </p:sp>
      <p:sp>
        <p:nvSpPr>
          <p:cNvPr id="2394" name="Freeform 2433"/>
          <p:cNvSpPr>
            <a:spLocks/>
          </p:cNvSpPr>
          <p:nvPr/>
        </p:nvSpPr>
        <p:spPr bwMode="auto">
          <a:xfrm>
            <a:off x="7908925" y="3211513"/>
            <a:ext cx="26988" cy="23812"/>
          </a:xfrm>
          <a:custGeom>
            <a:avLst/>
            <a:gdLst>
              <a:gd name="T0" fmla="*/ 2147483647 w 89"/>
              <a:gd name="T1" fmla="*/ 2147483647 h 79"/>
              <a:gd name="T2" fmla="*/ 2147483647 w 89"/>
              <a:gd name="T3" fmla="*/ 2147483647 h 79"/>
              <a:gd name="T4" fmla="*/ 2147483647 w 89"/>
              <a:gd name="T5" fmla="*/ 2147483647 h 79"/>
              <a:gd name="T6" fmla="*/ 2147483647 w 89"/>
              <a:gd name="T7" fmla="*/ 2147483647 h 79"/>
              <a:gd name="T8" fmla="*/ 2147483647 w 89"/>
              <a:gd name="T9" fmla="*/ 2147483647 h 79"/>
              <a:gd name="T10" fmla="*/ 2147483647 w 89"/>
              <a:gd name="T11" fmla="*/ 2147483647 h 79"/>
              <a:gd name="T12" fmla="*/ 2147483647 w 89"/>
              <a:gd name="T13" fmla="*/ 2147483647 h 79"/>
              <a:gd name="T14" fmla="*/ 2147483647 w 89"/>
              <a:gd name="T15" fmla="*/ 2147483647 h 79"/>
              <a:gd name="T16" fmla="*/ 2147483647 w 89"/>
              <a:gd name="T17" fmla="*/ 0 h 79"/>
              <a:gd name="T18" fmla="*/ 2147483647 w 89"/>
              <a:gd name="T19" fmla="*/ 0 h 79"/>
              <a:gd name="T20" fmla="*/ 2147483647 w 89"/>
              <a:gd name="T21" fmla="*/ 2147483647 h 79"/>
              <a:gd name="T22" fmla="*/ 2147483647 w 89"/>
              <a:gd name="T23" fmla="*/ 2147483647 h 79"/>
              <a:gd name="T24" fmla="*/ 2147483647 w 89"/>
              <a:gd name="T25" fmla="*/ 2147483647 h 79"/>
              <a:gd name="T26" fmla="*/ 2147483647 w 89"/>
              <a:gd name="T27" fmla="*/ 2147483647 h 79"/>
              <a:gd name="T28" fmla="*/ 2147483647 w 89"/>
              <a:gd name="T29" fmla="*/ 2147483647 h 79"/>
              <a:gd name="T30" fmla="*/ 2147483647 w 89"/>
              <a:gd name="T31" fmla="*/ 2147483647 h 79"/>
              <a:gd name="T32" fmla="*/ 2147483647 w 89"/>
              <a:gd name="T33" fmla="*/ 2147483647 h 79"/>
              <a:gd name="T34" fmla="*/ 2147483647 w 89"/>
              <a:gd name="T35" fmla="*/ 2147483647 h 79"/>
              <a:gd name="T36" fmla="*/ 2147483647 w 89"/>
              <a:gd name="T37" fmla="*/ 2147483647 h 79"/>
              <a:gd name="T38" fmla="*/ 2147483647 w 89"/>
              <a:gd name="T39" fmla="*/ 2147483647 h 79"/>
              <a:gd name="T40" fmla="*/ 0 w 89"/>
              <a:gd name="T41" fmla="*/ 2147483647 h 79"/>
              <a:gd name="T42" fmla="*/ 2147483647 w 89"/>
              <a:gd name="T43" fmla="*/ 2147483647 h 79"/>
              <a:gd name="T44" fmla="*/ 2147483647 w 89"/>
              <a:gd name="T45" fmla="*/ 2147483647 h 79"/>
              <a:gd name="T46" fmla="*/ 2147483647 w 89"/>
              <a:gd name="T47" fmla="*/ 2147483647 h 79"/>
              <a:gd name="T48" fmla="*/ 2147483647 w 89"/>
              <a:gd name="T49" fmla="*/ 2147483647 h 79"/>
              <a:gd name="T50" fmla="*/ 2147483647 w 89"/>
              <a:gd name="T51" fmla="*/ 2147483647 h 79"/>
              <a:gd name="T52" fmla="*/ 2147483647 w 89"/>
              <a:gd name="T53" fmla="*/ 2147483647 h 79"/>
              <a:gd name="T54" fmla="*/ 2147483647 w 89"/>
              <a:gd name="T55" fmla="*/ 2147483647 h 79"/>
              <a:gd name="T56" fmla="*/ 2147483647 w 89"/>
              <a:gd name="T57" fmla="*/ 2147483647 h 79"/>
              <a:gd name="T58" fmla="*/ 2147483647 w 89"/>
              <a:gd name="T59" fmla="*/ 2147483647 h 79"/>
              <a:gd name="T60" fmla="*/ 2147483647 w 89"/>
              <a:gd name="T61" fmla="*/ 2147483647 h 79"/>
              <a:gd name="T62" fmla="*/ 2147483647 w 89"/>
              <a:gd name="T63" fmla="*/ 2147483647 h 79"/>
              <a:gd name="T64" fmla="*/ 2147483647 w 89"/>
              <a:gd name="T65" fmla="*/ 2147483647 h 79"/>
              <a:gd name="T66" fmla="*/ 2147483647 w 89"/>
              <a:gd name="T67" fmla="*/ 2147483647 h 79"/>
              <a:gd name="T68" fmla="*/ 2147483647 w 89"/>
              <a:gd name="T69" fmla="*/ 2147483647 h 79"/>
              <a:gd name="T70" fmla="*/ 2147483647 w 89"/>
              <a:gd name="T71" fmla="*/ 2147483647 h 79"/>
              <a:gd name="T72" fmla="*/ 2147483647 w 89"/>
              <a:gd name="T73" fmla="*/ 2147483647 h 79"/>
              <a:gd name="T74" fmla="*/ 2147483647 w 89"/>
              <a:gd name="T75" fmla="*/ 2147483647 h 7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9"/>
              <a:gd name="T115" fmla="*/ 0 h 79"/>
              <a:gd name="T116" fmla="*/ 89 w 89"/>
              <a:gd name="T117" fmla="*/ 79 h 7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9" h="79">
                <a:moveTo>
                  <a:pt x="89" y="17"/>
                </a:moveTo>
                <a:lnTo>
                  <a:pt x="88" y="16"/>
                </a:lnTo>
                <a:lnTo>
                  <a:pt x="86" y="13"/>
                </a:lnTo>
                <a:lnTo>
                  <a:pt x="82" y="11"/>
                </a:lnTo>
                <a:lnTo>
                  <a:pt x="78" y="8"/>
                </a:lnTo>
                <a:lnTo>
                  <a:pt x="73" y="5"/>
                </a:lnTo>
                <a:lnTo>
                  <a:pt x="68" y="2"/>
                </a:lnTo>
                <a:lnTo>
                  <a:pt x="62" y="1"/>
                </a:lnTo>
                <a:lnTo>
                  <a:pt x="57" y="0"/>
                </a:lnTo>
                <a:lnTo>
                  <a:pt x="52" y="0"/>
                </a:lnTo>
                <a:lnTo>
                  <a:pt x="45" y="1"/>
                </a:lnTo>
                <a:lnTo>
                  <a:pt x="36" y="1"/>
                </a:lnTo>
                <a:lnTo>
                  <a:pt x="29" y="2"/>
                </a:lnTo>
                <a:lnTo>
                  <a:pt x="22" y="3"/>
                </a:lnTo>
                <a:lnTo>
                  <a:pt x="15" y="3"/>
                </a:lnTo>
                <a:lnTo>
                  <a:pt x="11" y="4"/>
                </a:lnTo>
                <a:lnTo>
                  <a:pt x="10" y="4"/>
                </a:lnTo>
                <a:lnTo>
                  <a:pt x="8" y="8"/>
                </a:lnTo>
                <a:lnTo>
                  <a:pt x="5" y="20"/>
                </a:lnTo>
                <a:lnTo>
                  <a:pt x="2" y="32"/>
                </a:lnTo>
                <a:lnTo>
                  <a:pt x="0" y="42"/>
                </a:lnTo>
                <a:lnTo>
                  <a:pt x="3" y="50"/>
                </a:lnTo>
                <a:lnTo>
                  <a:pt x="11" y="61"/>
                </a:lnTo>
                <a:lnTo>
                  <a:pt x="20" y="71"/>
                </a:lnTo>
                <a:lnTo>
                  <a:pt x="23" y="75"/>
                </a:lnTo>
                <a:lnTo>
                  <a:pt x="33" y="79"/>
                </a:lnTo>
                <a:lnTo>
                  <a:pt x="45" y="75"/>
                </a:lnTo>
                <a:lnTo>
                  <a:pt x="41" y="73"/>
                </a:lnTo>
                <a:lnTo>
                  <a:pt x="33" y="67"/>
                </a:lnTo>
                <a:lnTo>
                  <a:pt x="25" y="58"/>
                </a:lnTo>
                <a:lnTo>
                  <a:pt x="21" y="50"/>
                </a:lnTo>
                <a:lnTo>
                  <a:pt x="20" y="41"/>
                </a:lnTo>
                <a:lnTo>
                  <a:pt x="19" y="31"/>
                </a:lnTo>
                <a:lnTo>
                  <a:pt x="19" y="24"/>
                </a:lnTo>
                <a:lnTo>
                  <a:pt x="19" y="21"/>
                </a:lnTo>
                <a:lnTo>
                  <a:pt x="47" y="17"/>
                </a:lnTo>
                <a:lnTo>
                  <a:pt x="82" y="28"/>
                </a:lnTo>
                <a:lnTo>
                  <a:pt x="89" y="17"/>
                </a:lnTo>
                <a:close/>
              </a:path>
            </a:pathLst>
          </a:custGeom>
          <a:solidFill>
            <a:srgbClr val="000000"/>
          </a:solidFill>
          <a:ln w="9525">
            <a:noFill/>
            <a:round/>
            <a:headEnd/>
            <a:tailEnd/>
          </a:ln>
        </p:spPr>
        <p:txBody>
          <a:bodyPr/>
          <a:lstStyle/>
          <a:p>
            <a:endParaRPr lang="en-US"/>
          </a:p>
        </p:txBody>
      </p:sp>
      <p:sp>
        <p:nvSpPr>
          <p:cNvPr id="2395" name="Freeform 2434"/>
          <p:cNvSpPr>
            <a:spLocks/>
          </p:cNvSpPr>
          <p:nvPr/>
        </p:nvSpPr>
        <p:spPr bwMode="auto">
          <a:xfrm>
            <a:off x="7891463" y="3235325"/>
            <a:ext cx="25400" cy="19050"/>
          </a:xfrm>
          <a:custGeom>
            <a:avLst/>
            <a:gdLst>
              <a:gd name="T0" fmla="*/ 2147483647 w 87"/>
              <a:gd name="T1" fmla="*/ 2147483647 h 67"/>
              <a:gd name="T2" fmla="*/ 2147483647 w 87"/>
              <a:gd name="T3" fmla="*/ 0 h 67"/>
              <a:gd name="T4" fmla="*/ 0 w 87"/>
              <a:gd name="T5" fmla="*/ 2147483647 h 67"/>
              <a:gd name="T6" fmla="*/ 2147483647 w 87"/>
              <a:gd name="T7" fmla="*/ 2147483647 h 67"/>
              <a:gd name="T8" fmla="*/ 2147483647 w 87"/>
              <a:gd name="T9" fmla="*/ 2147483647 h 67"/>
              <a:gd name="T10" fmla="*/ 2147483647 w 87"/>
              <a:gd name="T11" fmla="*/ 2147483647 h 67"/>
              <a:gd name="T12" fmla="*/ 2147483647 w 87"/>
              <a:gd name="T13" fmla="*/ 2147483647 h 67"/>
              <a:gd name="T14" fmla="*/ 2147483647 w 87"/>
              <a:gd name="T15" fmla="*/ 2147483647 h 67"/>
              <a:gd name="T16" fmla="*/ 0 60000 65536"/>
              <a:gd name="T17" fmla="*/ 0 60000 65536"/>
              <a:gd name="T18" fmla="*/ 0 60000 65536"/>
              <a:gd name="T19" fmla="*/ 0 60000 65536"/>
              <a:gd name="T20" fmla="*/ 0 60000 65536"/>
              <a:gd name="T21" fmla="*/ 0 60000 65536"/>
              <a:gd name="T22" fmla="*/ 0 60000 65536"/>
              <a:gd name="T23" fmla="*/ 0 60000 65536"/>
              <a:gd name="T24" fmla="*/ 0 w 87"/>
              <a:gd name="T25" fmla="*/ 0 h 67"/>
              <a:gd name="T26" fmla="*/ 87 w 87"/>
              <a:gd name="T27" fmla="*/ 67 h 6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7" h="67">
                <a:moveTo>
                  <a:pt x="87" y="4"/>
                </a:moveTo>
                <a:lnTo>
                  <a:pt x="31" y="0"/>
                </a:lnTo>
                <a:lnTo>
                  <a:pt x="0" y="39"/>
                </a:lnTo>
                <a:lnTo>
                  <a:pt x="15" y="67"/>
                </a:lnTo>
                <a:lnTo>
                  <a:pt x="25" y="39"/>
                </a:lnTo>
                <a:lnTo>
                  <a:pt x="51" y="18"/>
                </a:lnTo>
                <a:lnTo>
                  <a:pt x="72" y="20"/>
                </a:lnTo>
                <a:lnTo>
                  <a:pt x="87" y="4"/>
                </a:lnTo>
                <a:close/>
              </a:path>
            </a:pathLst>
          </a:custGeom>
          <a:solidFill>
            <a:srgbClr val="000000"/>
          </a:solidFill>
          <a:ln w="9525">
            <a:noFill/>
            <a:round/>
            <a:headEnd/>
            <a:tailEnd/>
          </a:ln>
        </p:spPr>
        <p:txBody>
          <a:bodyPr/>
          <a:lstStyle/>
          <a:p>
            <a:endParaRPr lang="en-US"/>
          </a:p>
        </p:txBody>
      </p:sp>
      <p:sp>
        <p:nvSpPr>
          <p:cNvPr id="2396" name="Freeform 2435"/>
          <p:cNvSpPr>
            <a:spLocks/>
          </p:cNvSpPr>
          <p:nvPr/>
        </p:nvSpPr>
        <p:spPr bwMode="auto">
          <a:xfrm>
            <a:off x="8004175" y="3187700"/>
            <a:ext cx="61913" cy="69850"/>
          </a:xfrm>
          <a:custGeom>
            <a:avLst/>
            <a:gdLst>
              <a:gd name="T0" fmla="*/ 2147483647 w 211"/>
              <a:gd name="T1" fmla="*/ 2147483647 h 237"/>
              <a:gd name="T2" fmla="*/ 2147483647 w 211"/>
              <a:gd name="T3" fmla="*/ 2147483647 h 237"/>
              <a:gd name="T4" fmla="*/ 2147483647 w 211"/>
              <a:gd name="T5" fmla="*/ 2147483647 h 237"/>
              <a:gd name="T6" fmla="*/ 2147483647 w 211"/>
              <a:gd name="T7" fmla="*/ 2147483647 h 237"/>
              <a:gd name="T8" fmla="*/ 2147483647 w 211"/>
              <a:gd name="T9" fmla="*/ 2147483647 h 237"/>
              <a:gd name="T10" fmla="*/ 2147483647 w 211"/>
              <a:gd name="T11" fmla="*/ 2147483647 h 237"/>
              <a:gd name="T12" fmla="*/ 2147483647 w 211"/>
              <a:gd name="T13" fmla="*/ 2147483647 h 237"/>
              <a:gd name="T14" fmla="*/ 2147483647 w 211"/>
              <a:gd name="T15" fmla="*/ 2147483647 h 237"/>
              <a:gd name="T16" fmla="*/ 2147483647 w 211"/>
              <a:gd name="T17" fmla="*/ 2147483647 h 237"/>
              <a:gd name="T18" fmla="*/ 2147483647 w 211"/>
              <a:gd name="T19" fmla="*/ 2147483647 h 237"/>
              <a:gd name="T20" fmla="*/ 2147483647 w 211"/>
              <a:gd name="T21" fmla="*/ 2147483647 h 237"/>
              <a:gd name="T22" fmla="*/ 2147483647 w 211"/>
              <a:gd name="T23" fmla="*/ 2147483647 h 237"/>
              <a:gd name="T24" fmla="*/ 2147483647 w 211"/>
              <a:gd name="T25" fmla="*/ 2147483647 h 237"/>
              <a:gd name="T26" fmla="*/ 2147483647 w 211"/>
              <a:gd name="T27" fmla="*/ 2147483647 h 237"/>
              <a:gd name="T28" fmla="*/ 2147483647 w 211"/>
              <a:gd name="T29" fmla="*/ 2147483647 h 237"/>
              <a:gd name="T30" fmla="*/ 2147483647 w 211"/>
              <a:gd name="T31" fmla="*/ 2147483647 h 237"/>
              <a:gd name="T32" fmla="*/ 2147483647 w 211"/>
              <a:gd name="T33" fmla="*/ 2147483647 h 237"/>
              <a:gd name="T34" fmla="*/ 2147483647 w 211"/>
              <a:gd name="T35" fmla="*/ 2147483647 h 237"/>
              <a:gd name="T36" fmla="*/ 0 w 211"/>
              <a:gd name="T37" fmla="*/ 0 h 237"/>
              <a:gd name="T38" fmla="*/ 2147483647 w 211"/>
              <a:gd name="T39" fmla="*/ 2147483647 h 237"/>
              <a:gd name="T40" fmla="*/ 2147483647 w 211"/>
              <a:gd name="T41" fmla="*/ 2147483647 h 237"/>
              <a:gd name="T42" fmla="*/ 2147483647 w 211"/>
              <a:gd name="T43" fmla="*/ 2147483647 h 237"/>
              <a:gd name="T44" fmla="*/ 2147483647 w 211"/>
              <a:gd name="T45" fmla="*/ 2147483647 h 237"/>
              <a:gd name="T46" fmla="*/ 2147483647 w 211"/>
              <a:gd name="T47" fmla="*/ 2147483647 h 237"/>
              <a:gd name="T48" fmla="*/ 2147483647 w 211"/>
              <a:gd name="T49" fmla="*/ 2147483647 h 237"/>
              <a:gd name="T50" fmla="*/ 2147483647 w 211"/>
              <a:gd name="T51" fmla="*/ 2147483647 h 237"/>
              <a:gd name="T52" fmla="*/ 2147483647 w 211"/>
              <a:gd name="T53" fmla="*/ 2147483647 h 237"/>
              <a:gd name="T54" fmla="*/ 2147483647 w 211"/>
              <a:gd name="T55" fmla="*/ 2147483647 h 237"/>
              <a:gd name="T56" fmla="*/ 2147483647 w 211"/>
              <a:gd name="T57" fmla="*/ 2147483647 h 237"/>
              <a:gd name="T58" fmla="*/ 2147483647 w 211"/>
              <a:gd name="T59" fmla="*/ 2147483647 h 237"/>
              <a:gd name="T60" fmla="*/ 2147483647 w 211"/>
              <a:gd name="T61" fmla="*/ 2147483647 h 237"/>
              <a:gd name="T62" fmla="*/ 2147483647 w 211"/>
              <a:gd name="T63" fmla="*/ 2147483647 h 237"/>
              <a:gd name="T64" fmla="*/ 2147483647 w 211"/>
              <a:gd name="T65" fmla="*/ 2147483647 h 237"/>
              <a:gd name="T66" fmla="*/ 2147483647 w 211"/>
              <a:gd name="T67" fmla="*/ 2147483647 h 237"/>
              <a:gd name="T68" fmla="*/ 2147483647 w 211"/>
              <a:gd name="T69" fmla="*/ 2147483647 h 237"/>
              <a:gd name="T70" fmla="*/ 2147483647 w 211"/>
              <a:gd name="T71" fmla="*/ 2147483647 h 237"/>
              <a:gd name="T72" fmla="*/ 2147483647 w 211"/>
              <a:gd name="T73" fmla="*/ 2147483647 h 237"/>
              <a:gd name="T74" fmla="*/ 2147483647 w 211"/>
              <a:gd name="T75" fmla="*/ 2147483647 h 237"/>
              <a:gd name="T76" fmla="*/ 2147483647 w 211"/>
              <a:gd name="T77" fmla="*/ 2147483647 h 237"/>
              <a:gd name="T78" fmla="*/ 2147483647 w 211"/>
              <a:gd name="T79" fmla="*/ 2147483647 h 237"/>
              <a:gd name="T80" fmla="*/ 2147483647 w 211"/>
              <a:gd name="T81" fmla="*/ 2147483647 h 237"/>
              <a:gd name="T82" fmla="*/ 2147483647 w 211"/>
              <a:gd name="T83" fmla="*/ 2147483647 h 23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11"/>
              <a:gd name="T127" fmla="*/ 0 h 237"/>
              <a:gd name="T128" fmla="*/ 211 w 211"/>
              <a:gd name="T129" fmla="*/ 237 h 23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11" h="237">
                <a:moveTo>
                  <a:pt x="211" y="237"/>
                </a:moveTo>
                <a:lnTo>
                  <a:pt x="211" y="172"/>
                </a:lnTo>
                <a:lnTo>
                  <a:pt x="209" y="169"/>
                </a:lnTo>
                <a:lnTo>
                  <a:pt x="201" y="165"/>
                </a:lnTo>
                <a:lnTo>
                  <a:pt x="192" y="158"/>
                </a:lnTo>
                <a:lnTo>
                  <a:pt x="180" y="149"/>
                </a:lnTo>
                <a:lnTo>
                  <a:pt x="167" y="138"/>
                </a:lnTo>
                <a:lnTo>
                  <a:pt x="155" y="128"/>
                </a:lnTo>
                <a:lnTo>
                  <a:pt x="145" y="118"/>
                </a:lnTo>
                <a:lnTo>
                  <a:pt x="137" y="109"/>
                </a:lnTo>
                <a:lnTo>
                  <a:pt x="128" y="100"/>
                </a:lnTo>
                <a:lnTo>
                  <a:pt x="117" y="87"/>
                </a:lnTo>
                <a:lnTo>
                  <a:pt x="103" y="73"/>
                </a:lnTo>
                <a:lnTo>
                  <a:pt x="89" y="58"/>
                </a:lnTo>
                <a:lnTo>
                  <a:pt x="75" y="44"/>
                </a:lnTo>
                <a:lnTo>
                  <a:pt x="64" y="32"/>
                </a:lnTo>
                <a:lnTo>
                  <a:pt x="56" y="25"/>
                </a:lnTo>
                <a:lnTo>
                  <a:pt x="53" y="22"/>
                </a:lnTo>
                <a:lnTo>
                  <a:pt x="0" y="0"/>
                </a:lnTo>
                <a:lnTo>
                  <a:pt x="59" y="42"/>
                </a:lnTo>
                <a:lnTo>
                  <a:pt x="60" y="43"/>
                </a:lnTo>
                <a:lnTo>
                  <a:pt x="65" y="48"/>
                </a:lnTo>
                <a:lnTo>
                  <a:pt x="70" y="54"/>
                </a:lnTo>
                <a:lnTo>
                  <a:pt x="77" y="61"/>
                </a:lnTo>
                <a:lnTo>
                  <a:pt x="85" y="70"/>
                </a:lnTo>
                <a:lnTo>
                  <a:pt x="95" y="82"/>
                </a:lnTo>
                <a:lnTo>
                  <a:pt x="104" y="93"/>
                </a:lnTo>
                <a:lnTo>
                  <a:pt x="115" y="105"/>
                </a:lnTo>
                <a:lnTo>
                  <a:pt x="126" y="117"/>
                </a:lnTo>
                <a:lnTo>
                  <a:pt x="138" y="129"/>
                </a:lnTo>
                <a:lnTo>
                  <a:pt x="149" y="140"/>
                </a:lnTo>
                <a:lnTo>
                  <a:pt x="159" y="150"/>
                </a:lnTo>
                <a:lnTo>
                  <a:pt x="170" y="158"/>
                </a:lnTo>
                <a:lnTo>
                  <a:pt x="177" y="164"/>
                </a:lnTo>
                <a:lnTo>
                  <a:pt x="183" y="170"/>
                </a:lnTo>
                <a:lnTo>
                  <a:pt x="186" y="174"/>
                </a:lnTo>
                <a:lnTo>
                  <a:pt x="188" y="181"/>
                </a:lnTo>
                <a:lnTo>
                  <a:pt x="191" y="189"/>
                </a:lnTo>
                <a:lnTo>
                  <a:pt x="193" y="198"/>
                </a:lnTo>
                <a:lnTo>
                  <a:pt x="194" y="201"/>
                </a:lnTo>
                <a:lnTo>
                  <a:pt x="192" y="225"/>
                </a:lnTo>
                <a:lnTo>
                  <a:pt x="211" y="237"/>
                </a:lnTo>
                <a:close/>
              </a:path>
            </a:pathLst>
          </a:custGeom>
          <a:solidFill>
            <a:srgbClr val="000000"/>
          </a:solidFill>
          <a:ln w="9525">
            <a:noFill/>
            <a:round/>
            <a:headEnd/>
            <a:tailEnd/>
          </a:ln>
        </p:spPr>
        <p:txBody>
          <a:bodyPr/>
          <a:lstStyle/>
          <a:p>
            <a:endParaRPr lang="en-US"/>
          </a:p>
        </p:txBody>
      </p:sp>
      <p:sp>
        <p:nvSpPr>
          <p:cNvPr id="2397" name="Freeform 2436"/>
          <p:cNvSpPr>
            <a:spLocks/>
          </p:cNvSpPr>
          <p:nvPr/>
        </p:nvSpPr>
        <p:spPr bwMode="auto">
          <a:xfrm>
            <a:off x="7989888" y="3203575"/>
            <a:ext cx="158750" cy="209550"/>
          </a:xfrm>
          <a:custGeom>
            <a:avLst/>
            <a:gdLst>
              <a:gd name="T0" fmla="*/ 2147483647 w 537"/>
              <a:gd name="T1" fmla="*/ 2147483647 h 713"/>
              <a:gd name="T2" fmla="*/ 2147483647 w 537"/>
              <a:gd name="T3" fmla="*/ 2147483647 h 713"/>
              <a:gd name="T4" fmla="*/ 2147483647 w 537"/>
              <a:gd name="T5" fmla="*/ 2147483647 h 713"/>
              <a:gd name="T6" fmla="*/ 2147483647 w 537"/>
              <a:gd name="T7" fmla="*/ 2147483647 h 713"/>
              <a:gd name="T8" fmla="*/ 2147483647 w 537"/>
              <a:gd name="T9" fmla="*/ 2147483647 h 713"/>
              <a:gd name="T10" fmla="*/ 2147483647 w 537"/>
              <a:gd name="T11" fmla="*/ 2147483647 h 713"/>
              <a:gd name="T12" fmla="*/ 2147483647 w 537"/>
              <a:gd name="T13" fmla="*/ 2147483647 h 713"/>
              <a:gd name="T14" fmla="*/ 2147483647 w 537"/>
              <a:gd name="T15" fmla="*/ 2147483647 h 713"/>
              <a:gd name="T16" fmla="*/ 2147483647 w 537"/>
              <a:gd name="T17" fmla="*/ 2147483647 h 713"/>
              <a:gd name="T18" fmla="*/ 2147483647 w 537"/>
              <a:gd name="T19" fmla="*/ 2147483647 h 713"/>
              <a:gd name="T20" fmla="*/ 2147483647 w 537"/>
              <a:gd name="T21" fmla="*/ 2147483647 h 713"/>
              <a:gd name="T22" fmla="*/ 2147483647 w 537"/>
              <a:gd name="T23" fmla="*/ 2147483647 h 713"/>
              <a:gd name="T24" fmla="*/ 2147483647 w 537"/>
              <a:gd name="T25" fmla="*/ 2147483647 h 713"/>
              <a:gd name="T26" fmla="*/ 2147483647 w 537"/>
              <a:gd name="T27" fmla="*/ 2147483647 h 713"/>
              <a:gd name="T28" fmla="*/ 2147483647 w 537"/>
              <a:gd name="T29" fmla="*/ 2147483647 h 713"/>
              <a:gd name="T30" fmla="*/ 2147483647 w 537"/>
              <a:gd name="T31" fmla="*/ 2147483647 h 713"/>
              <a:gd name="T32" fmla="*/ 2147483647 w 537"/>
              <a:gd name="T33" fmla="*/ 2147483647 h 713"/>
              <a:gd name="T34" fmla="*/ 2147483647 w 537"/>
              <a:gd name="T35" fmla="*/ 2147483647 h 713"/>
              <a:gd name="T36" fmla="*/ 2147483647 w 537"/>
              <a:gd name="T37" fmla="*/ 2147483647 h 713"/>
              <a:gd name="T38" fmla="*/ 2147483647 w 537"/>
              <a:gd name="T39" fmla="*/ 2147483647 h 713"/>
              <a:gd name="T40" fmla="*/ 2147483647 w 537"/>
              <a:gd name="T41" fmla="*/ 2147483647 h 713"/>
              <a:gd name="T42" fmla="*/ 2147483647 w 537"/>
              <a:gd name="T43" fmla="*/ 2147483647 h 713"/>
              <a:gd name="T44" fmla="*/ 2147483647 w 537"/>
              <a:gd name="T45" fmla="*/ 2147483647 h 713"/>
              <a:gd name="T46" fmla="*/ 2147483647 w 537"/>
              <a:gd name="T47" fmla="*/ 2147483647 h 713"/>
              <a:gd name="T48" fmla="*/ 2147483647 w 537"/>
              <a:gd name="T49" fmla="*/ 2147483647 h 713"/>
              <a:gd name="T50" fmla="*/ 2147483647 w 537"/>
              <a:gd name="T51" fmla="*/ 2147483647 h 713"/>
              <a:gd name="T52" fmla="*/ 2147483647 w 537"/>
              <a:gd name="T53" fmla="*/ 2147483647 h 713"/>
              <a:gd name="T54" fmla="*/ 2147483647 w 537"/>
              <a:gd name="T55" fmla="*/ 2147483647 h 713"/>
              <a:gd name="T56" fmla="*/ 2147483647 w 537"/>
              <a:gd name="T57" fmla="*/ 2147483647 h 713"/>
              <a:gd name="T58" fmla="*/ 2147483647 w 537"/>
              <a:gd name="T59" fmla="*/ 2147483647 h 713"/>
              <a:gd name="T60" fmla="*/ 2147483647 w 537"/>
              <a:gd name="T61" fmla="*/ 2147483647 h 713"/>
              <a:gd name="T62" fmla="*/ 2147483647 w 537"/>
              <a:gd name="T63" fmla="*/ 2147483647 h 713"/>
              <a:gd name="T64" fmla="*/ 2147483647 w 537"/>
              <a:gd name="T65" fmla="*/ 2147483647 h 713"/>
              <a:gd name="T66" fmla="*/ 2147483647 w 537"/>
              <a:gd name="T67" fmla="*/ 2147483647 h 713"/>
              <a:gd name="T68" fmla="*/ 2147483647 w 537"/>
              <a:gd name="T69" fmla="*/ 2147483647 h 713"/>
              <a:gd name="T70" fmla="*/ 2147483647 w 537"/>
              <a:gd name="T71" fmla="*/ 2147483647 h 713"/>
              <a:gd name="T72" fmla="*/ 2147483647 w 537"/>
              <a:gd name="T73" fmla="*/ 2147483647 h 713"/>
              <a:gd name="T74" fmla="*/ 2147483647 w 537"/>
              <a:gd name="T75" fmla="*/ 2147483647 h 713"/>
              <a:gd name="T76" fmla="*/ 2147483647 w 537"/>
              <a:gd name="T77" fmla="*/ 2147483647 h 713"/>
              <a:gd name="T78" fmla="*/ 2147483647 w 537"/>
              <a:gd name="T79" fmla="*/ 2147483647 h 713"/>
              <a:gd name="T80" fmla="*/ 2147483647 w 537"/>
              <a:gd name="T81" fmla="*/ 2147483647 h 713"/>
              <a:gd name="T82" fmla="*/ 2147483647 w 537"/>
              <a:gd name="T83" fmla="*/ 2147483647 h 713"/>
              <a:gd name="T84" fmla="*/ 2147483647 w 537"/>
              <a:gd name="T85" fmla="*/ 2147483647 h 713"/>
              <a:gd name="T86" fmla="*/ 2147483647 w 537"/>
              <a:gd name="T87" fmla="*/ 2147483647 h 713"/>
              <a:gd name="T88" fmla="*/ 2147483647 w 537"/>
              <a:gd name="T89" fmla="*/ 2147483647 h 713"/>
              <a:gd name="T90" fmla="*/ 2147483647 w 537"/>
              <a:gd name="T91" fmla="*/ 2147483647 h 713"/>
              <a:gd name="T92" fmla="*/ 2147483647 w 537"/>
              <a:gd name="T93" fmla="*/ 2147483647 h 713"/>
              <a:gd name="T94" fmla="*/ 2147483647 w 537"/>
              <a:gd name="T95" fmla="*/ 2147483647 h 713"/>
              <a:gd name="T96" fmla="*/ 2147483647 w 537"/>
              <a:gd name="T97" fmla="*/ 2147483647 h 713"/>
              <a:gd name="T98" fmla="*/ 2147483647 w 537"/>
              <a:gd name="T99" fmla="*/ 2147483647 h 713"/>
              <a:gd name="T100" fmla="*/ 0 w 537"/>
              <a:gd name="T101" fmla="*/ 2147483647 h 713"/>
              <a:gd name="T102" fmla="*/ 2147483647 w 537"/>
              <a:gd name="T103" fmla="*/ 2147483647 h 713"/>
              <a:gd name="T104" fmla="*/ 2147483647 w 537"/>
              <a:gd name="T105" fmla="*/ 2147483647 h 713"/>
              <a:gd name="T106" fmla="*/ 2147483647 w 537"/>
              <a:gd name="T107" fmla="*/ 2147483647 h 713"/>
              <a:gd name="T108" fmla="*/ 2147483647 w 537"/>
              <a:gd name="T109" fmla="*/ 2147483647 h 713"/>
              <a:gd name="T110" fmla="*/ 2147483647 w 537"/>
              <a:gd name="T111" fmla="*/ 2147483647 h 71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37"/>
              <a:gd name="T169" fmla="*/ 0 h 713"/>
              <a:gd name="T170" fmla="*/ 537 w 537"/>
              <a:gd name="T171" fmla="*/ 713 h 71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37" h="713">
                <a:moveTo>
                  <a:pt x="43" y="0"/>
                </a:moveTo>
                <a:lnTo>
                  <a:pt x="300" y="211"/>
                </a:lnTo>
                <a:lnTo>
                  <a:pt x="320" y="237"/>
                </a:lnTo>
                <a:lnTo>
                  <a:pt x="305" y="252"/>
                </a:lnTo>
                <a:lnTo>
                  <a:pt x="380" y="325"/>
                </a:lnTo>
                <a:lnTo>
                  <a:pt x="383" y="328"/>
                </a:lnTo>
                <a:lnTo>
                  <a:pt x="391" y="337"/>
                </a:lnTo>
                <a:lnTo>
                  <a:pt x="404" y="351"/>
                </a:lnTo>
                <a:lnTo>
                  <a:pt x="417" y="368"/>
                </a:lnTo>
                <a:lnTo>
                  <a:pt x="432" y="386"/>
                </a:lnTo>
                <a:lnTo>
                  <a:pt x="444" y="404"/>
                </a:lnTo>
                <a:lnTo>
                  <a:pt x="454" y="422"/>
                </a:lnTo>
                <a:lnTo>
                  <a:pt x="458" y="435"/>
                </a:lnTo>
                <a:lnTo>
                  <a:pt x="462" y="461"/>
                </a:lnTo>
                <a:lnTo>
                  <a:pt x="467" y="487"/>
                </a:lnTo>
                <a:lnTo>
                  <a:pt x="471" y="507"/>
                </a:lnTo>
                <a:lnTo>
                  <a:pt x="473" y="515"/>
                </a:lnTo>
                <a:lnTo>
                  <a:pt x="469" y="546"/>
                </a:lnTo>
                <a:lnTo>
                  <a:pt x="468" y="560"/>
                </a:lnTo>
                <a:lnTo>
                  <a:pt x="468" y="595"/>
                </a:lnTo>
                <a:lnTo>
                  <a:pt x="473" y="635"/>
                </a:lnTo>
                <a:lnTo>
                  <a:pt x="486" y="667"/>
                </a:lnTo>
                <a:lnTo>
                  <a:pt x="494" y="677"/>
                </a:lnTo>
                <a:lnTo>
                  <a:pt x="504" y="686"/>
                </a:lnTo>
                <a:lnTo>
                  <a:pt x="512" y="695"/>
                </a:lnTo>
                <a:lnTo>
                  <a:pt x="520" y="701"/>
                </a:lnTo>
                <a:lnTo>
                  <a:pt x="527" y="706"/>
                </a:lnTo>
                <a:lnTo>
                  <a:pt x="532" y="710"/>
                </a:lnTo>
                <a:lnTo>
                  <a:pt x="536" y="712"/>
                </a:lnTo>
                <a:lnTo>
                  <a:pt x="537" y="713"/>
                </a:lnTo>
                <a:lnTo>
                  <a:pt x="503" y="693"/>
                </a:lnTo>
                <a:lnTo>
                  <a:pt x="462" y="646"/>
                </a:lnTo>
                <a:lnTo>
                  <a:pt x="458" y="562"/>
                </a:lnTo>
                <a:lnTo>
                  <a:pt x="458" y="553"/>
                </a:lnTo>
                <a:lnTo>
                  <a:pt x="459" y="532"/>
                </a:lnTo>
                <a:lnTo>
                  <a:pt x="460" y="509"/>
                </a:lnTo>
                <a:lnTo>
                  <a:pt x="460" y="497"/>
                </a:lnTo>
                <a:lnTo>
                  <a:pt x="458" y="485"/>
                </a:lnTo>
                <a:lnTo>
                  <a:pt x="455" y="465"/>
                </a:lnTo>
                <a:lnTo>
                  <a:pt x="450" y="447"/>
                </a:lnTo>
                <a:lnTo>
                  <a:pt x="447" y="435"/>
                </a:lnTo>
                <a:lnTo>
                  <a:pt x="445" y="427"/>
                </a:lnTo>
                <a:lnTo>
                  <a:pt x="441" y="413"/>
                </a:lnTo>
                <a:lnTo>
                  <a:pt x="436" y="401"/>
                </a:lnTo>
                <a:lnTo>
                  <a:pt x="431" y="393"/>
                </a:lnTo>
                <a:lnTo>
                  <a:pt x="425" y="387"/>
                </a:lnTo>
                <a:lnTo>
                  <a:pt x="416" y="377"/>
                </a:lnTo>
                <a:lnTo>
                  <a:pt x="404" y="363"/>
                </a:lnTo>
                <a:lnTo>
                  <a:pt x="390" y="349"/>
                </a:lnTo>
                <a:lnTo>
                  <a:pt x="376" y="334"/>
                </a:lnTo>
                <a:lnTo>
                  <a:pt x="365" y="322"/>
                </a:lnTo>
                <a:lnTo>
                  <a:pt x="357" y="312"/>
                </a:lnTo>
                <a:lnTo>
                  <a:pt x="354" y="309"/>
                </a:lnTo>
                <a:lnTo>
                  <a:pt x="300" y="260"/>
                </a:lnTo>
                <a:lnTo>
                  <a:pt x="294" y="272"/>
                </a:lnTo>
                <a:lnTo>
                  <a:pt x="298" y="276"/>
                </a:lnTo>
                <a:lnTo>
                  <a:pt x="311" y="288"/>
                </a:lnTo>
                <a:lnTo>
                  <a:pt x="327" y="306"/>
                </a:lnTo>
                <a:lnTo>
                  <a:pt x="347" y="327"/>
                </a:lnTo>
                <a:lnTo>
                  <a:pt x="366" y="348"/>
                </a:lnTo>
                <a:lnTo>
                  <a:pt x="384" y="367"/>
                </a:lnTo>
                <a:lnTo>
                  <a:pt x="396" y="381"/>
                </a:lnTo>
                <a:lnTo>
                  <a:pt x="403" y="388"/>
                </a:lnTo>
                <a:lnTo>
                  <a:pt x="409" y="401"/>
                </a:lnTo>
                <a:lnTo>
                  <a:pt x="418" y="419"/>
                </a:lnTo>
                <a:lnTo>
                  <a:pt x="426" y="436"/>
                </a:lnTo>
                <a:lnTo>
                  <a:pt x="431" y="444"/>
                </a:lnTo>
                <a:lnTo>
                  <a:pt x="433" y="451"/>
                </a:lnTo>
                <a:lnTo>
                  <a:pt x="437" y="470"/>
                </a:lnTo>
                <a:lnTo>
                  <a:pt x="441" y="492"/>
                </a:lnTo>
                <a:lnTo>
                  <a:pt x="443" y="511"/>
                </a:lnTo>
                <a:lnTo>
                  <a:pt x="443" y="531"/>
                </a:lnTo>
                <a:lnTo>
                  <a:pt x="444" y="554"/>
                </a:lnTo>
                <a:lnTo>
                  <a:pt x="445" y="573"/>
                </a:lnTo>
                <a:lnTo>
                  <a:pt x="445" y="580"/>
                </a:lnTo>
                <a:lnTo>
                  <a:pt x="443" y="572"/>
                </a:lnTo>
                <a:lnTo>
                  <a:pt x="439" y="552"/>
                </a:lnTo>
                <a:lnTo>
                  <a:pt x="435" y="530"/>
                </a:lnTo>
                <a:lnTo>
                  <a:pt x="433" y="515"/>
                </a:lnTo>
                <a:lnTo>
                  <a:pt x="432" y="501"/>
                </a:lnTo>
                <a:lnTo>
                  <a:pt x="429" y="479"/>
                </a:lnTo>
                <a:lnTo>
                  <a:pt x="424" y="458"/>
                </a:lnTo>
                <a:lnTo>
                  <a:pt x="420" y="444"/>
                </a:lnTo>
                <a:lnTo>
                  <a:pt x="417" y="437"/>
                </a:lnTo>
                <a:lnTo>
                  <a:pt x="411" y="428"/>
                </a:lnTo>
                <a:lnTo>
                  <a:pt x="403" y="415"/>
                </a:lnTo>
                <a:lnTo>
                  <a:pt x="394" y="402"/>
                </a:lnTo>
                <a:lnTo>
                  <a:pt x="386" y="388"/>
                </a:lnTo>
                <a:lnTo>
                  <a:pt x="379" y="377"/>
                </a:lnTo>
                <a:lnTo>
                  <a:pt x="372" y="368"/>
                </a:lnTo>
                <a:lnTo>
                  <a:pt x="369" y="362"/>
                </a:lnTo>
                <a:lnTo>
                  <a:pt x="364" y="357"/>
                </a:lnTo>
                <a:lnTo>
                  <a:pt x="356" y="348"/>
                </a:lnTo>
                <a:lnTo>
                  <a:pt x="343" y="335"/>
                </a:lnTo>
                <a:lnTo>
                  <a:pt x="330" y="321"/>
                </a:lnTo>
                <a:lnTo>
                  <a:pt x="316" y="307"/>
                </a:lnTo>
                <a:lnTo>
                  <a:pt x="306" y="296"/>
                </a:lnTo>
                <a:lnTo>
                  <a:pt x="297" y="287"/>
                </a:lnTo>
                <a:lnTo>
                  <a:pt x="294" y="284"/>
                </a:lnTo>
                <a:lnTo>
                  <a:pt x="288" y="278"/>
                </a:lnTo>
                <a:lnTo>
                  <a:pt x="267" y="278"/>
                </a:lnTo>
                <a:lnTo>
                  <a:pt x="0" y="28"/>
                </a:lnTo>
                <a:lnTo>
                  <a:pt x="16" y="18"/>
                </a:lnTo>
                <a:lnTo>
                  <a:pt x="265" y="248"/>
                </a:lnTo>
                <a:lnTo>
                  <a:pt x="267" y="233"/>
                </a:lnTo>
                <a:lnTo>
                  <a:pt x="273" y="225"/>
                </a:lnTo>
                <a:lnTo>
                  <a:pt x="273" y="248"/>
                </a:lnTo>
                <a:lnTo>
                  <a:pt x="279" y="248"/>
                </a:lnTo>
                <a:lnTo>
                  <a:pt x="294" y="237"/>
                </a:lnTo>
                <a:lnTo>
                  <a:pt x="290" y="225"/>
                </a:lnTo>
                <a:lnTo>
                  <a:pt x="271" y="207"/>
                </a:lnTo>
                <a:lnTo>
                  <a:pt x="41" y="10"/>
                </a:lnTo>
                <a:lnTo>
                  <a:pt x="43" y="0"/>
                </a:lnTo>
                <a:close/>
              </a:path>
            </a:pathLst>
          </a:custGeom>
          <a:solidFill>
            <a:srgbClr val="000000"/>
          </a:solidFill>
          <a:ln w="9525">
            <a:noFill/>
            <a:round/>
            <a:headEnd/>
            <a:tailEnd/>
          </a:ln>
        </p:spPr>
        <p:txBody>
          <a:bodyPr/>
          <a:lstStyle/>
          <a:p>
            <a:endParaRPr lang="en-US"/>
          </a:p>
        </p:txBody>
      </p:sp>
      <p:sp>
        <p:nvSpPr>
          <p:cNvPr id="2398" name="Freeform 2437"/>
          <p:cNvSpPr>
            <a:spLocks/>
          </p:cNvSpPr>
          <p:nvPr/>
        </p:nvSpPr>
        <p:spPr bwMode="auto">
          <a:xfrm>
            <a:off x="7927975" y="3151188"/>
            <a:ext cx="38100" cy="36512"/>
          </a:xfrm>
          <a:custGeom>
            <a:avLst/>
            <a:gdLst>
              <a:gd name="T0" fmla="*/ 2147483647 w 129"/>
              <a:gd name="T1" fmla="*/ 2147483647 h 123"/>
              <a:gd name="T2" fmla="*/ 2147483647 w 129"/>
              <a:gd name="T3" fmla="*/ 2147483647 h 123"/>
              <a:gd name="T4" fmla="*/ 2147483647 w 129"/>
              <a:gd name="T5" fmla="*/ 2147483647 h 123"/>
              <a:gd name="T6" fmla="*/ 2147483647 w 129"/>
              <a:gd name="T7" fmla="*/ 2147483647 h 123"/>
              <a:gd name="T8" fmla="*/ 2147483647 w 129"/>
              <a:gd name="T9" fmla="*/ 2147483647 h 123"/>
              <a:gd name="T10" fmla="*/ 2147483647 w 129"/>
              <a:gd name="T11" fmla="*/ 2147483647 h 123"/>
              <a:gd name="T12" fmla="*/ 2147483647 w 129"/>
              <a:gd name="T13" fmla="*/ 2147483647 h 123"/>
              <a:gd name="T14" fmla="*/ 2147483647 w 129"/>
              <a:gd name="T15" fmla="*/ 2147483647 h 123"/>
              <a:gd name="T16" fmla="*/ 2147483647 w 129"/>
              <a:gd name="T17" fmla="*/ 2147483647 h 123"/>
              <a:gd name="T18" fmla="*/ 2147483647 w 129"/>
              <a:gd name="T19" fmla="*/ 0 h 123"/>
              <a:gd name="T20" fmla="*/ 0 w 129"/>
              <a:gd name="T21" fmla="*/ 2147483647 h 123"/>
              <a:gd name="T22" fmla="*/ 2147483647 w 129"/>
              <a:gd name="T23" fmla="*/ 2147483647 h 123"/>
              <a:gd name="T24" fmla="*/ 2147483647 w 129"/>
              <a:gd name="T25" fmla="*/ 2147483647 h 123"/>
              <a:gd name="T26" fmla="*/ 2147483647 w 129"/>
              <a:gd name="T27" fmla="*/ 2147483647 h 123"/>
              <a:gd name="T28" fmla="*/ 2147483647 w 129"/>
              <a:gd name="T29" fmla="*/ 2147483647 h 123"/>
              <a:gd name="T30" fmla="*/ 2147483647 w 129"/>
              <a:gd name="T31" fmla="*/ 2147483647 h 123"/>
              <a:gd name="T32" fmla="*/ 2147483647 w 129"/>
              <a:gd name="T33" fmla="*/ 2147483647 h 123"/>
              <a:gd name="T34" fmla="*/ 2147483647 w 129"/>
              <a:gd name="T35" fmla="*/ 2147483647 h 123"/>
              <a:gd name="T36" fmla="*/ 2147483647 w 129"/>
              <a:gd name="T37" fmla="*/ 2147483647 h 123"/>
              <a:gd name="T38" fmla="*/ 2147483647 w 129"/>
              <a:gd name="T39" fmla="*/ 2147483647 h 123"/>
              <a:gd name="T40" fmla="*/ 2147483647 w 129"/>
              <a:gd name="T41" fmla="*/ 2147483647 h 123"/>
              <a:gd name="T42" fmla="*/ 2147483647 w 129"/>
              <a:gd name="T43" fmla="*/ 2147483647 h 123"/>
              <a:gd name="T44" fmla="*/ 2147483647 w 129"/>
              <a:gd name="T45" fmla="*/ 2147483647 h 12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29"/>
              <a:gd name="T70" fmla="*/ 0 h 123"/>
              <a:gd name="T71" fmla="*/ 129 w 129"/>
              <a:gd name="T72" fmla="*/ 123 h 12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29" h="123">
                <a:moveTo>
                  <a:pt x="129" y="82"/>
                </a:moveTo>
                <a:lnTo>
                  <a:pt x="64" y="31"/>
                </a:lnTo>
                <a:lnTo>
                  <a:pt x="47" y="21"/>
                </a:lnTo>
                <a:lnTo>
                  <a:pt x="45" y="20"/>
                </a:lnTo>
                <a:lnTo>
                  <a:pt x="40" y="16"/>
                </a:lnTo>
                <a:lnTo>
                  <a:pt x="33" y="12"/>
                </a:lnTo>
                <a:lnTo>
                  <a:pt x="24" y="7"/>
                </a:lnTo>
                <a:lnTo>
                  <a:pt x="16" y="3"/>
                </a:lnTo>
                <a:lnTo>
                  <a:pt x="9" y="1"/>
                </a:lnTo>
                <a:lnTo>
                  <a:pt x="4" y="0"/>
                </a:lnTo>
                <a:lnTo>
                  <a:pt x="0" y="2"/>
                </a:lnTo>
                <a:lnTo>
                  <a:pt x="3" y="12"/>
                </a:lnTo>
                <a:lnTo>
                  <a:pt x="11" y="26"/>
                </a:lnTo>
                <a:lnTo>
                  <a:pt x="18" y="37"/>
                </a:lnTo>
                <a:lnTo>
                  <a:pt x="22" y="43"/>
                </a:lnTo>
                <a:lnTo>
                  <a:pt x="47" y="70"/>
                </a:lnTo>
                <a:lnTo>
                  <a:pt x="92" y="123"/>
                </a:lnTo>
                <a:lnTo>
                  <a:pt x="101" y="114"/>
                </a:lnTo>
                <a:lnTo>
                  <a:pt x="78" y="84"/>
                </a:lnTo>
                <a:lnTo>
                  <a:pt x="37" y="35"/>
                </a:lnTo>
                <a:lnTo>
                  <a:pt x="54" y="40"/>
                </a:lnTo>
                <a:lnTo>
                  <a:pt x="122" y="91"/>
                </a:lnTo>
                <a:lnTo>
                  <a:pt x="129" y="82"/>
                </a:lnTo>
                <a:close/>
              </a:path>
            </a:pathLst>
          </a:custGeom>
          <a:solidFill>
            <a:srgbClr val="000000"/>
          </a:solidFill>
          <a:ln w="9525">
            <a:noFill/>
            <a:round/>
            <a:headEnd/>
            <a:tailEnd/>
          </a:ln>
        </p:spPr>
        <p:txBody>
          <a:bodyPr/>
          <a:lstStyle/>
          <a:p>
            <a:endParaRPr lang="en-US"/>
          </a:p>
        </p:txBody>
      </p:sp>
      <p:sp>
        <p:nvSpPr>
          <p:cNvPr id="2399" name="Freeform 2438"/>
          <p:cNvSpPr>
            <a:spLocks/>
          </p:cNvSpPr>
          <p:nvPr/>
        </p:nvSpPr>
        <p:spPr bwMode="auto">
          <a:xfrm>
            <a:off x="7731125" y="2990850"/>
            <a:ext cx="282575" cy="365125"/>
          </a:xfrm>
          <a:custGeom>
            <a:avLst/>
            <a:gdLst>
              <a:gd name="T0" fmla="*/ 2147483647 w 963"/>
              <a:gd name="T1" fmla="*/ 2147483647 h 1232"/>
              <a:gd name="T2" fmla="*/ 2147483647 w 963"/>
              <a:gd name="T3" fmla="*/ 2147483647 h 1232"/>
              <a:gd name="T4" fmla="*/ 2147483647 w 963"/>
              <a:gd name="T5" fmla="*/ 2147483647 h 1232"/>
              <a:gd name="T6" fmla="*/ 2147483647 w 963"/>
              <a:gd name="T7" fmla="*/ 2147483647 h 1232"/>
              <a:gd name="T8" fmla="*/ 2147483647 w 963"/>
              <a:gd name="T9" fmla="*/ 2147483647 h 1232"/>
              <a:gd name="T10" fmla="*/ 2147483647 w 963"/>
              <a:gd name="T11" fmla="*/ 2147483647 h 1232"/>
              <a:gd name="T12" fmla="*/ 2147483647 w 963"/>
              <a:gd name="T13" fmla="*/ 2147483647 h 1232"/>
              <a:gd name="T14" fmla="*/ 2147483647 w 963"/>
              <a:gd name="T15" fmla="*/ 2147483647 h 1232"/>
              <a:gd name="T16" fmla="*/ 2147483647 w 963"/>
              <a:gd name="T17" fmla="*/ 2147483647 h 1232"/>
              <a:gd name="T18" fmla="*/ 2147483647 w 963"/>
              <a:gd name="T19" fmla="*/ 2147483647 h 1232"/>
              <a:gd name="T20" fmla="*/ 2147483647 w 963"/>
              <a:gd name="T21" fmla="*/ 2147483647 h 1232"/>
              <a:gd name="T22" fmla="*/ 2147483647 w 963"/>
              <a:gd name="T23" fmla="*/ 2147483647 h 1232"/>
              <a:gd name="T24" fmla="*/ 2147483647 w 963"/>
              <a:gd name="T25" fmla="*/ 2147483647 h 1232"/>
              <a:gd name="T26" fmla="*/ 2147483647 w 963"/>
              <a:gd name="T27" fmla="*/ 2147483647 h 1232"/>
              <a:gd name="T28" fmla="*/ 2147483647 w 963"/>
              <a:gd name="T29" fmla="*/ 2147483647 h 1232"/>
              <a:gd name="T30" fmla="*/ 2147483647 w 963"/>
              <a:gd name="T31" fmla="*/ 2147483647 h 1232"/>
              <a:gd name="T32" fmla="*/ 2147483647 w 963"/>
              <a:gd name="T33" fmla="*/ 2147483647 h 1232"/>
              <a:gd name="T34" fmla="*/ 2147483647 w 963"/>
              <a:gd name="T35" fmla="*/ 2147483647 h 1232"/>
              <a:gd name="T36" fmla="*/ 2147483647 w 963"/>
              <a:gd name="T37" fmla="*/ 2147483647 h 1232"/>
              <a:gd name="T38" fmla="*/ 2147483647 w 963"/>
              <a:gd name="T39" fmla="*/ 2147483647 h 1232"/>
              <a:gd name="T40" fmla="*/ 2147483647 w 963"/>
              <a:gd name="T41" fmla="*/ 2147483647 h 1232"/>
              <a:gd name="T42" fmla="*/ 2147483647 w 963"/>
              <a:gd name="T43" fmla="*/ 2147483647 h 1232"/>
              <a:gd name="T44" fmla="*/ 2147483647 w 963"/>
              <a:gd name="T45" fmla="*/ 2147483647 h 1232"/>
              <a:gd name="T46" fmla="*/ 2147483647 w 963"/>
              <a:gd name="T47" fmla="*/ 2147483647 h 1232"/>
              <a:gd name="T48" fmla="*/ 2147483647 w 963"/>
              <a:gd name="T49" fmla="*/ 2147483647 h 1232"/>
              <a:gd name="T50" fmla="*/ 2147483647 w 963"/>
              <a:gd name="T51" fmla="*/ 2147483647 h 1232"/>
              <a:gd name="T52" fmla="*/ 2147483647 w 963"/>
              <a:gd name="T53" fmla="*/ 2147483647 h 1232"/>
              <a:gd name="T54" fmla="*/ 2147483647 w 963"/>
              <a:gd name="T55" fmla="*/ 2147483647 h 1232"/>
              <a:gd name="T56" fmla="*/ 2147483647 w 963"/>
              <a:gd name="T57" fmla="*/ 2147483647 h 1232"/>
              <a:gd name="T58" fmla="*/ 2147483647 w 963"/>
              <a:gd name="T59" fmla="*/ 2147483647 h 1232"/>
              <a:gd name="T60" fmla="*/ 2147483647 w 963"/>
              <a:gd name="T61" fmla="*/ 2147483647 h 1232"/>
              <a:gd name="T62" fmla="*/ 2147483647 w 963"/>
              <a:gd name="T63" fmla="*/ 2147483647 h 1232"/>
              <a:gd name="T64" fmla="*/ 2147483647 w 963"/>
              <a:gd name="T65" fmla="*/ 2147483647 h 1232"/>
              <a:gd name="T66" fmla="*/ 2147483647 w 963"/>
              <a:gd name="T67" fmla="*/ 2147483647 h 1232"/>
              <a:gd name="T68" fmla="*/ 2147483647 w 963"/>
              <a:gd name="T69" fmla="*/ 2147483647 h 1232"/>
              <a:gd name="T70" fmla="*/ 2147483647 w 963"/>
              <a:gd name="T71" fmla="*/ 2147483647 h 1232"/>
              <a:gd name="T72" fmla="*/ 2147483647 w 963"/>
              <a:gd name="T73" fmla="*/ 2147483647 h 1232"/>
              <a:gd name="T74" fmla="*/ 2147483647 w 963"/>
              <a:gd name="T75" fmla="*/ 2147483647 h 1232"/>
              <a:gd name="T76" fmla="*/ 2147483647 w 963"/>
              <a:gd name="T77" fmla="*/ 2147483647 h 1232"/>
              <a:gd name="T78" fmla="*/ 2147483647 w 963"/>
              <a:gd name="T79" fmla="*/ 2147483647 h 1232"/>
              <a:gd name="T80" fmla="*/ 2147483647 w 963"/>
              <a:gd name="T81" fmla="*/ 2147483647 h 1232"/>
              <a:gd name="T82" fmla="*/ 2147483647 w 963"/>
              <a:gd name="T83" fmla="*/ 0 h 1232"/>
              <a:gd name="T84" fmla="*/ 2147483647 w 963"/>
              <a:gd name="T85" fmla="*/ 0 h 1232"/>
              <a:gd name="T86" fmla="*/ 2147483647 w 963"/>
              <a:gd name="T87" fmla="*/ 2147483647 h 1232"/>
              <a:gd name="T88" fmla="*/ 2147483647 w 963"/>
              <a:gd name="T89" fmla="*/ 2147483647 h 1232"/>
              <a:gd name="T90" fmla="*/ 2147483647 w 963"/>
              <a:gd name="T91" fmla="*/ 2147483647 h 1232"/>
              <a:gd name="T92" fmla="*/ 2147483647 w 963"/>
              <a:gd name="T93" fmla="*/ 2147483647 h 1232"/>
              <a:gd name="T94" fmla="*/ 0 w 963"/>
              <a:gd name="T95" fmla="*/ 2147483647 h 1232"/>
              <a:gd name="T96" fmla="*/ 2147483647 w 963"/>
              <a:gd name="T97" fmla="*/ 2147483647 h 1232"/>
              <a:gd name="T98" fmla="*/ 2147483647 w 963"/>
              <a:gd name="T99" fmla="*/ 2147483647 h 123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963"/>
              <a:gd name="T151" fmla="*/ 0 h 1232"/>
              <a:gd name="T152" fmla="*/ 963 w 963"/>
              <a:gd name="T153" fmla="*/ 1232 h 1232"/>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963" h="1232">
                <a:moveTo>
                  <a:pt x="71" y="1226"/>
                </a:moveTo>
                <a:lnTo>
                  <a:pt x="304" y="1232"/>
                </a:lnTo>
                <a:lnTo>
                  <a:pt x="84" y="1207"/>
                </a:lnTo>
                <a:lnTo>
                  <a:pt x="33" y="1115"/>
                </a:lnTo>
                <a:lnTo>
                  <a:pt x="170" y="123"/>
                </a:lnTo>
                <a:lnTo>
                  <a:pt x="191" y="72"/>
                </a:lnTo>
                <a:lnTo>
                  <a:pt x="213" y="41"/>
                </a:lnTo>
                <a:lnTo>
                  <a:pt x="250" y="24"/>
                </a:lnTo>
                <a:lnTo>
                  <a:pt x="917" y="62"/>
                </a:lnTo>
                <a:lnTo>
                  <a:pt x="963" y="71"/>
                </a:lnTo>
                <a:lnTo>
                  <a:pt x="963" y="49"/>
                </a:lnTo>
                <a:lnTo>
                  <a:pt x="951" y="48"/>
                </a:lnTo>
                <a:lnTo>
                  <a:pt x="936" y="47"/>
                </a:lnTo>
                <a:lnTo>
                  <a:pt x="920" y="46"/>
                </a:lnTo>
                <a:lnTo>
                  <a:pt x="902" y="46"/>
                </a:lnTo>
                <a:lnTo>
                  <a:pt x="883" y="45"/>
                </a:lnTo>
                <a:lnTo>
                  <a:pt x="863" y="43"/>
                </a:lnTo>
                <a:lnTo>
                  <a:pt x="843" y="42"/>
                </a:lnTo>
                <a:lnTo>
                  <a:pt x="825" y="41"/>
                </a:lnTo>
                <a:lnTo>
                  <a:pt x="806" y="40"/>
                </a:lnTo>
                <a:lnTo>
                  <a:pt x="787" y="39"/>
                </a:lnTo>
                <a:lnTo>
                  <a:pt x="770" y="38"/>
                </a:lnTo>
                <a:lnTo>
                  <a:pt x="756" y="37"/>
                </a:lnTo>
                <a:lnTo>
                  <a:pt x="743" y="36"/>
                </a:lnTo>
                <a:lnTo>
                  <a:pt x="733" y="34"/>
                </a:lnTo>
                <a:lnTo>
                  <a:pt x="725" y="33"/>
                </a:lnTo>
                <a:lnTo>
                  <a:pt x="720" y="32"/>
                </a:lnTo>
                <a:lnTo>
                  <a:pt x="712" y="31"/>
                </a:lnTo>
                <a:lnTo>
                  <a:pt x="695" y="29"/>
                </a:lnTo>
                <a:lnTo>
                  <a:pt x="671" y="27"/>
                </a:lnTo>
                <a:lnTo>
                  <a:pt x="641" y="25"/>
                </a:lnTo>
                <a:lnTo>
                  <a:pt x="606" y="22"/>
                </a:lnTo>
                <a:lnTo>
                  <a:pt x="567" y="20"/>
                </a:lnTo>
                <a:lnTo>
                  <a:pt x="527" y="17"/>
                </a:lnTo>
                <a:lnTo>
                  <a:pt x="484" y="14"/>
                </a:lnTo>
                <a:lnTo>
                  <a:pt x="442" y="12"/>
                </a:lnTo>
                <a:lnTo>
                  <a:pt x="401" y="8"/>
                </a:lnTo>
                <a:lnTo>
                  <a:pt x="364" y="6"/>
                </a:lnTo>
                <a:lnTo>
                  <a:pt x="330" y="4"/>
                </a:lnTo>
                <a:lnTo>
                  <a:pt x="302" y="2"/>
                </a:lnTo>
                <a:lnTo>
                  <a:pt x="280" y="1"/>
                </a:lnTo>
                <a:lnTo>
                  <a:pt x="267" y="0"/>
                </a:lnTo>
                <a:lnTo>
                  <a:pt x="262" y="0"/>
                </a:lnTo>
                <a:lnTo>
                  <a:pt x="205" y="11"/>
                </a:lnTo>
                <a:lnTo>
                  <a:pt x="156" y="52"/>
                </a:lnTo>
                <a:lnTo>
                  <a:pt x="26" y="917"/>
                </a:lnTo>
                <a:lnTo>
                  <a:pt x="11" y="1023"/>
                </a:lnTo>
                <a:lnTo>
                  <a:pt x="0" y="1118"/>
                </a:lnTo>
                <a:lnTo>
                  <a:pt x="41" y="1195"/>
                </a:lnTo>
                <a:lnTo>
                  <a:pt x="71" y="1226"/>
                </a:lnTo>
                <a:close/>
              </a:path>
            </a:pathLst>
          </a:custGeom>
          <a:solidFill>
            <a:srgbClr val="000000"/>
          </a:solidFill>
          <a:ln w="9525">
            <a:noFill/>
            <a:round/>
            <a:headEnd/>
            <a:tailEnd/>
          </a:ln>
        </p:spPr>
        <p:txBody>
          <a:bodyPr/>
          <a:lstStyle/>
          <a:p>
            <a:endParaRPr lang="en-US"/>
          </a:p>
        </p:txBody>
      </p:sp>
      <p:sp>
        <p:nvSpPr>
          <p:cNvPr id="2400" name="Freeform 2439"/>
          <p:cNvSpPr>
            <a:spLocks/>
          </p:cNvSpPr>
          <p:nvPr/>
        </p:nvSpPr>
        <p:spPr bwMode="auto">
          <a:xfrm>
            <a:off x="7896225" y="3390900"/>
            <a:ext cx="112713" cy="36513"/>
          </a:xfrm>
          <a:custGeom>
            <a:avLst/>
            <a:gdLst>
              <a:gd name="T0" fmla="*/ 2147483647 w 382"/>
              <a:gd name="T1" fmla="*/ 2147483647 h 120"/>
              <a:gd name="T2" fmla="*/ 2147483647 w 382"/>
              <a:gd name="T3" fmla="*/ 2147483647 h 120"/>
              <a:gd name="T4" fmla="*/ 2147483647 w 382"/>
              <a:gd name="T5" fmla="*/ 0 h 120"/>
              <a:gd name="T6" fmla="*/ 2147483647 w 382"/>
              <a:gd name="T7" fmla="*/ 2147483647 h 120"/>
              <a:gd name="T8" fmla="*/ 2147483647 w 382"/>
              <a:gd name="T9" fmla="*/ 2147483647 h 120"/>
              <a:gd name="T10" fmla="*/ 0 w 382"/>
              <a:gd name="T11" fmla="*/ 2147483647 h 120"/>
              <a:gd name="T12" fmla="*/ 2147483647 w 382"/>
              <a:gd name="T13" fmla="*/ 2147483647 h 120"/>
              <a:gd name="T14" fmla="*/ 2147483647 w 382"/>
              <a:gd name="T15" fmla="*/ 2147483647 h 120"/>
              <a:gd name="T16" fmla="*/ 2147483647 w 382"/>
              <a:gd name="T17" fmla="*/ 2147483647 h 120"/>
              <a:gd name="T18" fmla="*/ 2147483647 w 382"/>
              <a:gd name="T19" fmla="*/ 2147483647 h 120"/>
              <a:gd name="T20" fmla="*/ 2147483647 w 382"/>
              <a:gd name="T21" fmla="*/ 2147483647 h 120"/>
              <a:gd name="T22" fmla="*/ 2147483647 w 382"/>
              <a:gd name="T23" fmla="*/ 2147483647 h 120"/>
              <a:gd name="T24" fmla="*/ 2147483647 w 382"/>
              <a:gd name="T25" fmla="*/ 2147483647 h 120"/>
              <a:gd name="T26" fmla="*/ 2147483647 w 382"/>
              <a:gd name="T27" fmla="*/ 2147483647 h 120"/>
              <a:gd name="T28" fmla="*/ 2147483647 w 382"/>
              <a:gd name="T29" fmla="*/ 2147483647 h 120"/>
              <a:gd name="T30" fmla="*/ 2147483647 w 382"/>
              <a:gd name="T31" fmla="*/ 2147483647 h 120"/>
              <a:gd name="T32" fmla="*/ 2147483647 w 382"/>
              <a:gd name="T33" fmla="*/ 2147483647 h 120"/>
              <a:gd name="T34" fmla="*/ 2147483647 w 382"/>
              <a:gd name="T35" fmla="*/ 2147483647 h 120"/>
              <a:gd name="T36" fmla="*/ 2147483647 w 382"/>
              <a:gd name="T37" fmla="*/ 2147483647 h 120"/>
              <a:gd name="T38" fmla="*/ 2147483647 w 382"/>
              <a:gd name="T39" fmla="*/ 2147483647 h 120"/>
              <a:gd name="T40" fmla="*/ 2147483647 w 382"/>
              <a:gd name="T41" fmla="*/ 2147483647 h 120"/>
              <a:gd name="T42" fmla="*/ 2147483647 w 382"/>
              <a:gd name="T43" fmla="*/ 2147483647 h 120"/>
              <a:gd name="T44" fmla="*/ 2147483647 w 382"/>
              <a:gd name="T45" fmla="*/ 2147483647 h 120"/>
              <a:gd name="T46" fmla="*/ 2147483647 w 382"/>
              <a:gd name="T47" fmla="*/ 2147483647 h 120"/>
              <a:gd name="T48" fmla="*/ 2147483647 w 382"/>
              <a:gd name="T49" fmla="*/ 2147483647 h 120"/>
              <a:gd name="T50" fmla="*/ 2147483647 w 382"/>
              <a:gd name="T51" fmla="*/ 2147483647 h 120"/>
              <a:gd name="T52" fmla="*/ 2147483647 w 382"/>
              <a:gd name="T53" fmla="*/ 2147483647 h 120"/>
              <a:gd name="T54" fmla="*/ 2147483647 w 382"/>
              <a:gd name="T55" fmla="*/ 2147483647 h 120"/>
              <a:gd name="T56" fmla="*/ 2147483647 w 382"/>
              <a:gd name="T57" fmla="*/ 2147483647 h 120"/>
              <a:gd name="T58" fmla="*/ 2147483647 w 382"/>
              <a:gd name="T59" fmla="*/ 2147483647 h 120"/>
              <a:gd name="T60" fmla="*/ 2147483647 w 382"/>
              <a:gd name="T61" fmla="*/ 2147483647 h 120"/>
              <a:gd name="T62" fmla="*/ 2147483647 w 382"/>
              <a:gd name="T63" fmla="*/ 2147483647 h 12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82"/>
              <a:gd name="T97" fmla="*/ 0 h 120"/>
              <a:gd name="T98" fmla="*/ 382 w 382"/>
              <a:gd name="T99" fmla="*/ 120 h 12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82" h="120">
                <a:moveTo>
                  <a:pt x="327" y="95"/>
                </a:moveTo>
                <a:lnTo>
                  <a:pt x="364" y="51"/>
                </a:lnTo>
                <a:lnTo>
                  <a:pt x="368" y="0"/>
                </a:lnTo>
                <a:lnTo>
                  <a:pt x="317" y="65"/>
                </a:lnTo>
                <a:lnTo>
                  <a:pt x="20" y="48"/>
                </a:lnTo>
                <a:lnTo>
                  <a:pt x="0" y="100"/>
                </a:lnTo>
                <a:lnTo>
                  <a:pt x="26" y="102"/>
                </a:lnTo>
                <a:lnTo>
                  <a:pt x="49" y="106"/>
                </a:lnTo>
                <a:lnTo>
                  <a:pt x="71" y="108"/>
                </a:lnTo>
                <a:lnTo>
                  <a:pt x="89" y="109"/>
                </a:lnTo>
                <a:lnTo>
                  <a:pt x="103" y="110"/>
                </a:lnTo>
                <a:lnTo>
                  <a:pt x="115" y="111"/>
                </a:lnTo>
                <a:lnTo>
                  <a:pt x="122" y="112"/>
                </a:lnTo>
                <a:lnTo>
                  <a:pt x="126" y="112"/>
                </a:lnTo>
                <a:lnTo>
                  <a:pt x="131" y="112"/>
                </a:lnTo>
                <a:lnTo>
                  <a:pt x="140" y="112"/>
                </a:lnTo>
                <a:lnTo>
                  <a:pt x="151" y="113"/>
                </a:lnTo>
                <a:lnTo>
                  <a:pt x="165" y="113"/>
                </a:lnTo>
                <a:lnTo>
                  <a:pt x="181" y="114"/>
                </a:lnTo>
                <a:lnTo>
                  <a:pt x="198" y="115"/>
                </a:lnTo>
                <a:lnTo>
                  <a:pt x="216" y="115"/>
                </a:lnTo>
                <a:lnTo>
                  <a:pt x="235" y="116"/>
                </a:lnTo>
                <a:lnTo>
                  <a:pt x="252" y="117"/>
                </a:lnTo>
                <a:lnTo>
                  <a:pt x="270" y="117"/>
                </a:lnTo>
                <a:lnTo>
                  <a:pt x="287" y="118"/>
                </a:lnTo>
                <a:lnTo>
                  <a:pt x="301" y="119"/>
                </a:lnTo>
                <a:lnTo>
                  <a:pt x="313" y="119"/>
                </a:lnTo>
                <a:lnTo>
                  <a:pt x="322" y="120"/>
                </a:lnTo>
                <a:lnTo>
                  <a:pt x="328" y="120"/>
                </a:lnTo>
                <a:lnTo>
                  <a:pt x="330" y="120"/>
                </a:lnTo>
                <a:lnTo>
                  <a:pt x="382" y="77"/>
                </a:lnTo>
                <a:lnTo>
                  <a:pt x="327" y="95"/>
                </a:lnTo>
                <a:close/>
              </a:path>
            </a:pathLst>
          </a:custGeom>
          <a:solidFill>
            <a:srgbClr val="000000"/>
          </a:solidFill>
          <a:ln w="9525">
            <a:noFill/>
            <a:round/>
            <a:headEnd/>
            <a:tailEnd/>
          </a:ln>
        </p:spPr>
        <p:txBody>
          <a:bodyPr/>
          <a:lstStyle/>
          <a:p>
            <a:endParaRPr lang="en-US"/>
          </a:p>
        </p:txBody>
      </p:sp>
      <p:sp>
        <p:nvSpPr>
          <p:cNvPr id="2401" name="Freeform 2440"/>
          <p:cNvSpPr>
            <a:spLocks/>
          </p:cNvSpPr>
          <p:nvPr/>
        </p:nvSpPr>
        <p:spPr bwMode="auto">
          <a:xfrm>
            <a:off x="8005763" y="3303588"/>
            <a:ext cx="42862" cy="114300"/>
          </a:xfrm>
          <a:custGeom>
            <a:avLst/>
            <a:gdLst>
              <a:gd name="T0" fmla="*/ 2147483647 w 145"/>
              <a:gd name="T1" fmla="*/ 2147483647 h 387"/>
              <a:gd name="T2" fmla="*/ 2147483647 w 145"/>
              <a:gd name="T3" fmla="*/ 2147483647 h 387"/>
              <a:gd name="T4" fmla="*/ 2147483647 w 145"/>
              <a:gd name="T5" fmla="*/ 2147483647 h 387"/>
              <a:gd name="T6" fmla="*/ 2147483647 w 145"/>
              <a:gd name="T7" fmla="*/ 2147483647 h 387"/>
              <a:gd name="T8" fmla="*/ 2147483647 w 145"/>
              <a:gd name="T9" fmla="*/ 2147483647 h 387"/>
              <a:gd name="T10" fmla="*/ 0 w 145"/>
              <a:gd name="T11" fmla="*/ 2147483647 h 387"/>
              <a:gd name="T12" fmla="*/ 2147483647 w 145"/>
              <a:gd name="T13" fmla="*/ 2147483647 h 387"/>
              <a:gd name="T14" fmla="*/ 2147483647 w 145"/>
              <a:gd name="T15" fmla="*/ 2147483647 h 387"/>
              <a:gd name="T16" fmla="*/ 2147483647 w 145"/>
              <a:gd name="T17" fmla="*/ 0 h 387"/>
              <a:gd name="T18" fmla="*/ 2147483647 w 145"/>
              <a:gd name="T19" fmla="*/ 2147483647 h 3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5"/>
              <a:gd name="T31" fmla="*/ 0 h 387"/>
              <a:gd name="T32" fmla="*/ 145 w 145"/>
              <a:gd name="T33" fmla="*/ 387 h 3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5" h="387">
                <a:moveTo>
                  <a:pt x="125" y="46"/>
                </a:moveTo>
                <a:lnTo>
                  <a:pt x="103" y="140"/>
                </a:lnTo>
                <a:lnTo>
                  <a:pt x="89" y="148"/>
                </a:lnTo>
                <a:lnTo>
                  <a:pt x="83" y="195"/>
                </a:lnTo>
                <a:lnTo>
                  <a:pt x="66" y="289"/>
                </a:lnTo>
                <a:lnTo>
                  <a:pt x="0" y="387"/>
                </a:lnTo>
                <a:lnTo>
                  <a:pt x="44" y="367"/>
                </a:lnTo>
                <a:lnTo>
                  <a:pt x="110" y="265"/>
                </a:lnTo>
                <a:lnTo>
                  <a:pt x="145" y="0"/>
                </a:lnTo>
                <a:lnTo>
                  <a:pt x="125" y="46"/>
                </a:lnTo>
                <a:close/>
              </a:path>
            </a:pathLst>
          </a:custGeom>
          <a:solidFill>
            <a:srgbClr val="000000"/>
          </a:solidFill>
          <a:ln w="9525">
            <a:noFill/>
            <a:round/>
            <a:headEnd/>
            <a:tailEnd/>
          </a:ln>
        </p:spPr>
        <p:txBody>
          <a:bodyPr/>
          <a:lstStyle/>
          <a:p>
            <a:endParaRPr lang="en-US"/>
          </a:p>
        </p:txBody>
      </p:sp>
      <p:sp>
        <p:nvSpPr>
          <p:cNvPr id="2402" name="Freeform 2441"/>
          <p:cNvSpPr>
            <a:spLocks/>
          </p:cNvSpPr>
          <p:nvPr/>
        </p:nvSpPr>
        <p:spPr bwMode="auto">
          <a:xfrm>
            <a:off x="7681913" y="3225800"/>
            <a:ext cx="93662" cy="184150"/>
          </a:xfrm>
          <a:custGeom>
            <a:avLst/>
            <a:gdLst>
              <a:gd name="T0" fmla="*/ 2147483647 w 322"/>
              <a:gd name="T1" fmla="*/ 2147483647 h 625"/>
              <a:gd name="T2" fmla="*/ 2147483647 w 322"/>
              <a:gd name="T3" fmla="*/ 2147483647 h 625"/>
              <a:gd name="T4" fmla="*/ 2147483647 w 322"/>
              <a:gd name="T5" fmla="*/ 0 h 625"/>
              <a:gd name="T6" fmla="*/ 2147483647 w 322"/>
              <a:gd name="T7" fmla="*/ 2147483647 h 625"/>
              <a:gd name="T8" fmla="*/ 2147483647 w 322"/>
              <a:gd name="T9" fmla="*/ 2147483647 h 625"/>
              <a:gd name="T10" fmla="*/ 2147483647 w 322"/>
              <a:gd name="T11" fmla="*/ 2147483647 h 625"/>
              <a:gd name="T12" fmla="*/ 2147483647 w 322"/>
              <a:gd name="T13" fmla="*/ 2147483647 h 625"/>
              <a:gd name="T14" fmla="*/ 0 w 322"/>
              <a:gd name="T15" fmla="*/ 2147483647 h 625"/>
              <a:gd name="T16" fmla="*/ 2147483647 w 322"/>
              <a:gd name="T17" fmla="*/ 2147483647 h 625"/>
              <a:gd name="T18" fmla="*/ 2147483647 w 322"/>
              <a:gd name="T19" fmla="*/ 2147483647 h 625"/>
              <a:gd name="T20" fmla="*/ 2147483647 w 322"/>
              <a:gd name="T21" fmla="*/ 2147483647 h 625"/>
              <a:gd name="T22" fmla="*/ 2147483647 w 322"/>
              <a:gd name="T23" fmla="*/ 2147483647 h 625"/>
              <a:gd name="T24" fmla="*/ 2147483647 w 322"/>
              <a:gd name="T25" fmla="*/ 2147483647 h 625"/>
              <a:gd name="T26" fmla="*/ 2147483647 w 322"/>
              <a:gd name="T27" fmla="*/ 2147483647 h 625"/>
              <a:gd name="T28" fmla="*/ 2147483647 w 322"/>
              <a:gd name="T29" fmla="*/ 2147483647 h 625"/>
              <a:gd name="T30" fmla="*/ 2147483647 w 322"/>
              <a:gd name="T31" fmla="*/ 2147483647 h 625"/>
              <a:gd name="T32" fmla="*/ 2147483647 w 322"/>
              <a:gd name="T33" fmla="*/ 2147483647 h 625"/>
              <a:gd name="T34" fmla="*/ 2147483647 w 322"/>
              <a:gd name="T35" fmla="*/ 2147483647 h 625"/>
              <a:gd name="T36" fmla="*/ 2147483647 w 322"/>
              <a:gd name="T37" fmla="*/ 2147483647 h 625"/>
              <a:gd name="T38" fmla="*/ 2147483647 w 322"/>
              <a:gd name="T39" fmla="*/ 2147483647 h 625"/>
              <a:gd name="T40" fmla="*/ 2147483647 w 322"/>
              <a:gd name="T41" fmla="*/ 2147483647 h 625"/>
              <a:gd name="T42" fmla="*/ 2147483647 w 322"/>
              <a:gd name="T43" fmla="*/ 2147483647 h 625"/>
              <a:gd name="T44" fmla="*/ 2147483647 w 322"/>
              <a:gd name="T45" fmla="*/ 2147483647 h 625"/>
              <a:gd name="T46" fmla="*/ 2147483647 w 322"/>
              <a:gd name="T47" fmla="*/ 2147483647 h 625"/>
              <a:gd name="T48" fmla="*/ 2147483647 w 322"/>
              <a:gd name="T49" fmla="*/ 2147483647 h 625"/>
              <a:gd name="T50" fmla="*/ 2147483647 w 322"/>
              <a:gd name="T51" fmla="*/ 2147483647 h 625"/>
              <a:gd name="T52" fmla="*/ 2147483647 w 322"/>
              <a:gd name="T53" fmla="*/ 2147483647 h 625"/>
              <a:gd name="T54" fmla="*/ 2147483647 w 322"/>
              <a:gd name="T55" fmla="*/ 2147483647 h 625"/>
              <a:gd name="T56" fmla="*/ 2147483647 w 322"/>
              <a:gd name="T57" fmla="*/ 2147483647 h 62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22"/>
              <a:gd name="T88" fmla="*/ 0 h 625"/>
              <a:gd name="T89" fmla="*/ 322 w 322"/>
              <a:gd name="T90" fmla="*/ 625 h 62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22" h="625">
                <a:moveTo>
                  <a:pt x="68" y="547"/>
                </a:moveTo>
                <a:lnTo>
                  <a:pt x="43" y="465"/>
                </a:lnTo>
                <a:lnTo>
                  <a:pt x="107" y="0"/>
                </a:lnTo>
                <a:lnTo>
                  <a:pt x="76" y="35"/>
                </a:lnTo>
                <a:lnTo>
                  <a:pt x="50" y="184"/>
                </a:lnTo>
                <a:lnTo>
                  <a:pt x="17" y="343"/>
                </a:lnTo>
                <a:lnTo>
                  <a:pt x="6" y="421"/>
                </a:lnTo>
                <a:lnTo>
                  <a:pt x="0" y="470"/>
                </a:lnTo>
                <a:lnTo>
                  <a:pt x="51" y="565"/>
                </a:lnTo>
                <a:lnTo>
                  <a:pt x="89" y="606"/>
                </a:lnTo>
                <a:lnTo>
                  <a:pt x="90" y="606"/>
                </a:lnTo>
                <a:lnTo>
                  <a:pt x="93" y="606"/>
                </a:lnTo>
                <a:lnTo>
                  <a:pt x="97" y="607"/>
                </a:lnTo>
                <a:lnTo>
                  <a:pt x="104" y="607"/>
                </a:lnTo>
                <a:lnTo>
                  <a:pt x="113" y="608"/>
                </a:lnTo>
                <a:lnTo>
                  <a:pt x="122" y="609"/>
                </a:lnTo>
                <a:lnTo>
                  <a:pt x="134" y="610"/>
                </a:lnTo>
                <a:lnTo>
                  <a:pt x="147" y="611"/>
                </a:lnTo>
                <a:lnTo>
                  <a:pt x="161" y="613"/>
                </a:lnTo>
                <a:lnTo>
                  <a:pt x="176" y="614"/>
                </a:lnTo>
                <a:lnTo>
                  <a:pt x="193" y="615"/>
                </a:lnTo>
                <a:lnTo>
                  <a:pt x="211" y="618"/>
                </a:lnTo>
                <a:lnTo>
                  <a:pt x="230" y="620"/>
                </a:lnTo>
                <a:lnTo>
                  <a:pt x="249" y="621"/>
                </a:lnTo>
                <a:lnTo>
                  <a:pt x="270" y="623"/>
                </a:lnTo>
                <a:lnTo>
                  <a:pt x="291" y="625"/>
                </a:lnTo>
                <a:lnTo>
                  <a:pt x="322" y="587"/>
                </a:lnTo>
                <a:lnTo>
                  <a:pt x="141" y="577"/>
                </a:lnTo>
                <a:lnTo>
                  <a:pt x="68" y="547"/>
                </a:lnTo>
                <a:close/>
              </a:path>
            </a:pathLst>
          </a:custGeom>
          <a:solidFill>
            <a:srgbClr val="000000"/>
          </a:solidFill>
          <a:ln w="9525">
            <a:noFill/>
            <a:round/>
            <a:headEnd/>
            <a:tailEnd/>
          </a:ln>
        </p:spPr>
        <p:txBody>
          <a:bodyPr/>
          <a:lstStyle/>
          <a:p>
            <a:endParaRPr lang="en-US"/>
          </a:p>
        </p:txBody>
      </p:sp>
      <p:sp>
        <p:nvSpPr>
          <p:cNvPr id="2403" name="Freeform 2442"/>
          <p:cNvSpPr>
            <a:spLocks/>
          </p:cNvSpPr>
          <p:nvPr/>
        </p:nvSpPr>
        <p:spPr bwMode="auto">
          <a:xfrm>
            <a:off x="7708900" y="2951163"/>
            <a:ext cx="381000" cy="280987"/>
          </a:xfrm>
          <a:custGeom>
            <a:avLst/>
            <a:gdLst>
              <a:gd name="T0" fmla="*/ 2147483647 w 1292"/>
              <a:gd name="T1" fmla="*/ 2147483647 h 950"/>
              <a:gd name="T2" fmla="*/ 2147483647 w 1292"/>
              <a:gd name="T3" fmla="*/ 2147483647 h 950"/>
              <a:gd name="T4" fmla="*/ 2147483647 w 1292"/>
              <a:gd name="T5" fmla="*/ 2147483647 h 950"/>
              <a:gd name="T6" fmla="*/ 2147483647 w 1292"/>
              <a:gd name="T7" fmla="*/ 2147483647 h 950"/>
              <a:gd name="T8" fmla="*/ 2147483647 w 1292"/>
              <a:gd name="T9" fmla="*/ 2147483647 h 950"/>
              <a:gd name="T10" fmla="*/ 2147483647 w 1292"/>
              <a:gd name="T11" fmla="*/ 2147483647 h 950"/>
              <a:gd name="T12" fmla="*/ 2147483647 w 1292"/>
              <a:gd name="T13" fmla="*/ 2147483647 h 950"/>
              <a:gd name="T14" fmla="*/ 2147483647 w 1292"/>
              <a:gd name="T15" fmla="*/ 2147483647 h 950"/>
              <a:gd name="T16" fmla="*/ 2147483647 w 1292"/>
              <a:gd name="T17" fmla="*/ 2147483647 h 950"/>
              <a:gd name="T18" fmla="*/ 2147483647 w 1292"/>
              <a:gd name="T19" fmla="*/ 2147483647 h 950"/>
              <a:gd name="T20" fmla="*/ 2147483647 w 1292"/>
              <a:gd name="T21" fmla="*/ 2147483647 h 950"/>
              <a:gd name="T22" fmla="*/ 2147483647 w 1292"/>
              <a:gd name="T23" fmla="*/ 2147483647 h 950"/>
              <a:gd name="T24" fmla="*/ 2147483647 w 1292"/>
              <a:gd name="T25" fmla="*/ 2147483647 h 950"/>
              <a:gd name="T26" fmla="*/ 2147483647 w 1292"/>
              <a:gd name="T27" fmla="*/ 2147483647 h 950"/>
              <a:gd name="T28" fmla="*/ 2147483647 w 1292"/>
              <a:gd name="T29" fmla="*/ 2147483647 h 950"/>
              <a:gd name="T30" fmla="*/ 2147483647 w 1292"/>
              <a:gd name="T31" fmla="*/ 2147483647 h 950"/>
              <a:gd name="T32" fmla="*/ 2147483647 w 1292"/>
              <a:gd name="T33" fmla="*/ 2147483647 h 950"/>
              <a:gd name="T34" fmla="*/ 2147483647 w 1292"/>
              <a:gd name="T35" fmla="*/ 2147483647 h 950"/>
              <a:gd name="T36" fmla="*/ 2147483647 w 1292"/>
              <a:gd name="T37" fmla="*/ 2147483647 h 950"/>
              <a:gd name="T38" fmla="*/ 2147483647 w 1292"/>
              <a:gd name="T39" fmla="*/ 0 h 950"/>
              <a:gd name="T40" fmla="*/ 2147483647 w 1292"/>
              <a:gd name="T41" fmla="*/ 2147483647 h 950"/>
              <a:gd name="T42" fmla="*/ 0 w 1292"/>
              <a:gd name="T43" fmla="*/ 2147483647 h 950"/>
              <a:gd name="T44" fmla="*/ 2147483647 w 1292"/>
              <a:gd name="T45" fmla="*/ 2147483647 h 950"/>
              <a:gd name="T46" fmla="*/ 2147483647 w 1292"/>
              <a:gd name="T47" fmla="*/ 2147483647 h 950"/>
              <a:gd name="T48" fmla="*/ 2147483647 w 1292"/>
              <a:gd name="T49" fmla="*/ 2147483647 h 950"/>
              <a:gd name="T50" fmla="*/ 2147483647 w 1292"/>
              <a:gd name="T51" fmla="*/ 2147483647 h 950"/>
              <a:gd name="T52" fmla="*/ 2147483647 w 1292"/>
              <a:gd name="T53" fmla="*/ 2147483647 h 950"/>
              <a:gd name="T54" fmla="*/ 2147483647 w 1292"/>
              <a:gd name="T55" fmla="*/ 2147483647 h 950"/>
              <a:gd name="T56" fmla="*/ 2147483647 w 1292"/>
              <a:gd name="T57" fmla="*/ 2147483647 h 950"/>
              <a:gd name="T58" fmla="*/ 2147483647 w 1292"/>
              <a:gd name="T59" fmla="*/ 2147483647 h 950"/>
              <a:gd name="T60" fmla="*/ 2147483647 w 1292"/>
              <a:gd name="T61" fmla="*/ 2147483647 h 950"/>
              <a:gd name="T62" fmla="*/ 2147483647 w 1292"/>
              <a:gd name="T63" fmla="*/ 2147483647 h 950"/>
              <a:gd name="T64" fmla="*/ 2147483647 w 1292"/>
              <a:gd name="T65" fmla="*/ 2147483647 h 950"/>
              <a:gd name="T66" fmla="*/ 2147483647 w 1292"/>
              <a:gd name="T67" fmla="*/ 2147483647 h 950"/>
              <a:gd name="T68" fmla="*/ 2147483647 w 1292"/>
              <a:gd name="T69" fmla="*/ 2147483647 h 950"/>
              <a:gd name="T70" fmla="*/ 2147483647 w 1292"/>
              <a:gd name="T71" fmla="*/ 2147483647 h 950"/>
              <a:gd name="T72" fmla="*/ 2147483647 w 1292"/>
              <a:gd name="T73" fmla="*/ 2147483647 h 950"/>
              <a:gd name="T74" fmla="*/ 2147483647 w 1292"/>
              <a:gd name="T75" fmla="*/ 2147483647 h 950"/>
              <a:gd name="T76" fmla="*/ 2147483647 w 1292"/>
              <a:gd name="T77" fmla="*/ 2147483647 h 95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292"/>
              <a:gd name="T118" fmla="*/ 0 h 950"/>
              <a:gd name="T119" fmla="*/ 1292 w 1292"/>
              <a:gd name="T120" fmla="*/ 950 h 95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292" h="950">
                <a:moveTo>
                  <a:pt x="1285" y="124"/>
                </a:moveTo>
                <a:lnTo>
                  <a:pt x="1280" y="122"/>
                </a:lnTo>
                <a:lnTo>
                  <a:pt x="1265" y="115"/>
                </a:lnTo>
                <a:lnTo>
                  <a:pt x="1243" y="106"/>
                </a:lnTo>
                <a:lnTo>
                  <a:pt x="1218" y="95"/>
                </a:lnTo>
                <a:lnTo>
                  <a:pt x="1192" y="85"/>
                </a:lnTo>
                <a:lnTo>
                  <a:pt x="1169" y="76"/>
                </a:lnTo>
                <a:lnTo>
                  <a:pt x="1150" y="68"/>
                </a:lnTo>
                <a:lnTo>
                  <a:pt x="1141" y="64"/>
                </a:lnTo>
                <a:lnTo>
                  <a:pt x="1135" y="63"/>
                </a:lnTo>
                <a:lnTo>
                  <a:pt x="1124" y="62"/>
                </a:lnTo>
                <a:lnTo>
                  <a:pt x="1107" y="61"/>
                </a:lnTo>
                <a:lnTo>
                  <a:pt x="1086" y="59"/>
                </a:lnTo>
                <a:lnTo>
                  <a:pt x="1062" y="58"/>
                </a:lnTo>
                <a:lnTo>
                  <a:pt x="1036" y="57"/>
                </a:lnTo>
                <a:lnTo>
                  <a:pt x="1007" y="55"/>
                </a:lnTo>
                <a:lnTo>
                  <a:pt x="978" y="54"/>
                </a:lnTo>
                <a:lnTo>
                  <a:pt x="949" y="52"/>
                </a:lnTo>
                <a:lnTo>
                  <a:pt x="920" y="50"/>
                </a:lnTo>
                <a:lnTo>
                  <a:pt x="892" y="49"/>
                </a:lnTo>
                <a:lnTo>
                  <a:pt x="867" y="47"/>
                </a:lnTo>
                <a:lnTo>
                  <a:pt x="847" y="45"/>
                </a:lnTo>
                <a:lnTo>
                  <a:pt x="829" y="43"/>
                </a:lnTo>
                <a:lnTo>
                  <a:pt x="815" y="42"/>
                </a:lnTo>
                <a:lnTo>
                  <a:pt x="808" y="40"/>
                </a:lnTo>
                <a:lnTo>
                  <a:pt x="798" y="38"/>
                </a:lnTo>
                <a:lnTo>
                  <a:pt x="777" y="36"/>
                </a:lnTo>
                <a:lnTo>
                  <a:pt x="746" y="34"/>
                </a:lnTo>
                <a:lnTo>
                  <a:pt x="709" y="31"/>
                </a:lnTo>
                <a:lnTo>
                  <a:pt x="665" y="28"/>
                </a:lnTo>
                <a:lnTo>
                  <a:pt x="617" y="25"/>
                </a:lnTo>
                <a:lnTo>
                  <a:pt x="566" y="20"/>
                </a:lnTo>
                <a:lnTo>
                  <a:pt x="514" y="17"/>
                </a:lnTo>
                <a:lnTo>
                  <a:pt x="462" y="14"/>
                </a:lnTo>
                <a:lnTo>
                  <a:pt x="412" y="10"/>
                </a:lnTo>
                <a:lnTo>
                  <a:pt x="365" y="8"/>
                </a:lnTo>
                <a:lnTo>
                  <a:pt x="323" y="5"/>
                </a:lnTo>
                <a:lnTo>
                  <a:pt x="288" y="3"/>
                </a:lnTo>
                <a:lnTo>
                  <a:pt x="261" y="1"/>
                </a:lnTo>
                <a:lnTo>
                  <a:pt x="243" y="0"/>
                </a:lnTo>
                <a:lnTo>
                  <a:pt x="237" y="0"/>
                </a:lnTo>
                <a:lnTo>
                  <a:pt x="165" y="13"/>
                </a:lnTo>
                <a:lnTo>
                  <a:pt x="103" y="65"/>
                </a:lnTo>
                <a:lnTo>
                  <a:pt x="0" y="747"/>
                </a:lnTo>
                <a:lnTo>
                  <a:pt x="34" y="736"/>
                </a:lnTo>
                <a:lnTo>
                  <a:pt x="40" y="738"/>
                </a:lnTo>
                <a:lnTo>
                  <a:pt x="120" y="154"/>
                </a:lnTo>
                <a:lnTo>
                  <a:pt x="145" y="90"/>
                </a:lnTo>
                <a:lnTo>
                  <a:pt x="175" y="52"/>
                </a:lnTo>
                <a:lnTo>
                  <a:pt x="222" y="30"/>
                </a:lnTo>
                <a:lnTo>
                  <a:pt x="1055" y="77"/>
                </a:lnTo>
                <a:lnTo>
                  <a:pt x="1120" y="90"/>
                </a:lnTo>
                <a:lnTo>
                  <a:pt x="1122" y="91"/>
                </a:lnTo>
                <a:lnTo>
                  <a:pt x="1126" y="95"/>
                </a:lnTo>
                <a:lnTo>
                  <a:pt x="1132" y="100"/>
                </a:lnTo>
                <a:lnTo>
                  <a:pt x="1141" y="106"/>
                </a:lnTo>
                <a:lnTo>
                  <a:pt x="1149" y="113"/>
                </a:lnTo>
                <a:lnTo>
                  <a:pt x="1157" y="120"/>
                </a:lnTo>
                <a:lnTo>
                  <a:pt x="1165" y="127"/>
                </a:lnTo>
                <a:lnTo>
                  <a:pt x="1171" y="132"/>
                </a:lnTo>
                <a:lnTo>
                  <a:pt x="1180" y="147"/>
                </a:lnTo>
                <a:lnTo>
                  <a:pt x="1189" y="165"/>
                </a:lnTo>
                <a:lnTo>
                  <a:pt x="1194" y="181"/>
                </a:lnTo>
                <a:lnTo>
                  <a:pt x="1196" y="188"/>
                </a:lnTo>
                <a:lnTo>
                  <a:pt x="1141" y="613"/>
                </a:lnTo>
                <a:lnTo>
                  <a:pt x="1108" y="881"/>
                </a:lnTo>
                <a:lnTo>
                  <a:pt x="1124" y="893"/>
                </a:lnTo>
                <a:lnTo>
                  <a:pt x="1153" y="699"/>
                </a:lnTo>
                <a:lnTo>
                  <a:pt x="1222" y="217"/>
                </a:lnTo>
                <a:lnTo>
                  <a:pt x="1209" y="119"/>
                </a:lnTo>
                <a:lnTo>
                  <a:pt x="1243" y="141"/>
                </a:lnTo>
                <a:lnTo>
                  <a:pt x="1255" y="183"/>
                </a:lnTo>
                <a:lnTo>
                  <a:pt x="1243" y="303"/>
                </a:lnTo>
                <a:lnTo>
                  <a:pt x="1158" y="923"/>
                </a:lnTo>
                <a:lnTo>
                  <a:pt x="1191" y="950"/>
                </a:lnTo>
                <a:lnTo>
                  <a:pt x="1283" y="277"/>
                </a:lnTo>
                <a:lnTo>
                  <a:pt x="1292" y="213"/>
                </a:lnTo>
                <a:lnTo>
                  <a:pt x="1285" y="124"/>
                </a:lnTo>
                <a:close/>
              </a:path>
            </a:pathLst>
          </a:custGeom>
          <a:solidFill>
            <a:srgbClr val="000000"/>
          </a:solidFill>
          <a:ln w="9525">
            <a:noFill/>
            <a:round/>
            <a:headEnd/>
            <a:tailEnd/>
          </a:ln>
        </p:spPr>
        <p:txBody>
          <a:bodyPr/>
          <a:lstStyle/>
          <a:p>
            <a:endParaRPr lang="en-US"/>
          </a:p>
        </p:txBody>
      </p:sp>
      <p:sp>
        <p:nvSpPr>
          <p:cNvPr id="2404" name="Freeform 2443"/>
          <p:cNvSpPr>
            <a:spLocks/>
          </p:cNvSpPr>
          <p:nvPr/>
        </p:nvSpPr>
        <p:spPr bwMode="auto">
          <a:xfrm>
            <a:off x="7966075" y="3181350"/>
            <a:ext cx="22225" cy="14288"/>
          </a:xfrm>
          <a:custGeom>
            <a:avLst/>
            <a:gdLst>
              <a:gd name="T0" fmla="*/ 2147483647 w 75"/>
              <a:gd name="T1" fmla="*/ 2147483647 h 50"/>
              <a:gd name="T2" fmla="*/ 2147483647 w 75"/>
              <a:gd name="T3" fmla="*/ 2147483647 h 50"/>
              <a:gd name="T4" fmla="*/ 2147483647 w 75"/>
              <a:gd name="T5" fmla="*/ 2147483647 h 50"/>
              <a:gd name="T6" fmla="*/ 2147483647 w 75"/>
              <a:gd name="T7" fmla="*/ 2147483647 h 50"/>
              <a:gd name="T8" fmla="*/ 2147483647 w 75"/>
              <a:gd name="T9" fmla="*/ 2147483647 h 50"/>
              <a:gd name="T10" fmla="*/ 2147483647 w 75"/>
              <a:gd name="T11" fmla="*/ 2147483647 h 50"/>
              <a:gd name="T12" fmla="*/ 2147483647 w 75"/>
              <a:gd name="T13" fmla="*/ 2147483647 h 50"/>
              <a:gd name="T14" fmla="*/ 2147483647 w 75"/>
              <a:gd name="T15" fmla="*/ 2147483647 h 50"/>
              <a:gd name="T16" fmla="*/ 2147483647 w 75"/>
              <a:gd name="T17" fmla="*/ 2147483647 h 50"/>
              <a:gd name="T18" fmla="*/ 2147483647 w 75"/>
              <a:gd name="T19" fmla="*/ 2147483647 h 50"/>
              <a:gd name="T20" fmla="*/ 2147483647 w 75"/>
              <a:gd name="T21" fmla="*/ 2147483647 h 50"/>
              <a:gd name="T22" fmla="*/ 0 w 75"/>
              <a:gd name="T23" fmla="*/ 0 h 50"/>
              <a:gd name="T24" fmla="*/ 2147483647 w 75"/>
              <a:gd name="T25" fmla="*/ 2147483647 h 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5"/>
              <a:gd name="T40" fmla="*/ 0 h 50"/>
              <a:gd name="T41" fmla="*/ 75 w 75"/>
              <a:gd name="T42" fmla="*/ 50 h 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5" h="50">
                <a:moveTo>
                  <a:pt x="32" y="22"/>
                </a:moveTo>
                <a:lnTo>
                  <a:pt x="34" y="22"/>
                </a:lnTo>
                <a:lnTo>
                  <a:pt x="39" y="23"/>
                </a:lnTo>
                <a:lnTo>
                  <a:pt x="47" y="25"/>
                </a:lnTo>
                <a:lnTo>
                  <a:pt x="54" y="30"/>
                </a:lnTo>
                <a:lnTo>
                  <a:pt x="61" y="37"/>
                </a:lnTo>
                <a:lnTo>
                  <a:pt x="69" y="43"/>
                </a:lnTo>
                <a:lnTo>
                  <a:pt x="73" y="48"/>
                </a:lnTo>
                <a:lnTo>
                  <a:pt x="75" y="50"/>
                </a:lnTo>
                <a:lnTo>
                  <a:pt x="68" y="29"/>
                </a:lnTo>
                <a:lnTo>
                  <a:pt x="25" y="6"/>
                </a:lnTo>
                <a:lnTo>
                  <a:pt x="0" y="0"/>
                </a:lnTo>
                <a:lnTo>
                  <a:pt x="32" y="22"/>
                </a:lnTo>
                <a:close/>
              </a:path>
            </a:pathLst>
          </a:custGeom>
          <a:solidFill>
            <a:srgbClr val="000000"/>
          </a:solidFill>
          <a:ln w="9525">
            <a:noFill/>
            <a:round/>
            <a:headEnd/>
            <a:tailEnd/>
          </a:ln>
        </p:spPr>
        <p:txBody>
          <a:bodyPr/>
          <a:lstStyle/>
          <a:p>
            <a:endParaRPr lang="en-US"/>
          </a:p>
        </p:txBody>
      </p:sp>
      <p:sp>
        <p:nvSpPr>
          <p:cNvPr id="2405" name="Freeform 2444"/>
          <p:cNvSpPr>
            <a:spLocks/>
          </p:cNvSpPr>
          <p:nvPr/>
        </p:nvSpPr>
        <p:spPr bwMode="auto">
          <a:xfrm>
            <a:off x="7699375" y="3182938"/>
            <a:ext cx="25400" cy="15875"/>
          </a:xfrm>
          <a:custGeom>
            <a:avLst/>
            <a:gdLst>
              <a:gd name="T0" fmla="*/ 0 w 84"/>
              <a:gd name="T1" fmla="*/ 2147483647 h 56"/>
              <a:gd name="T2" fmla="*/ 2147483647 w 84"/>
              <a:gd name="T3" fmla="*/ 2147483647 h 56"/>
              <a:gd name="T4" fmla="*/ 2147483647 w 84"/>
              <a:gd name="T5" fmla="*/ 2147483647 h 56"/>
              <a:gd name="T6" fmla="*/ 2147483647 w 84"/>
              <a:gd name="T7" fmla="*/ 2147483647 h 56"/>
              <a:gd name="T8" fmla="*/ 2147483647 w 84"/>
              <a:gd name="T9" fmla="*/ 2147483647 h 56"/>
              <a:gd name="T10" fmla="*/ 2147483647 w 84"/>
              <a:gd name="T11" fmla="*/ 2147483647 h 56"/>
              <a:gd name="T12" fmla="*/ 2147483647 w 84"/>
              <a:gd name="T13" fmla="*/ 2147483647 h 56"/>
              <a:gd name="T14" fmla="*/ 2147483647 w 84"/>
              <a:gd name="T15" fmla="*/ 2147483647 h 56"/>
              <a:gd name="T16" fmla="*/ 2147483647 w 84"/>
              <a:gd name="T17" fmla="*/ 2147483647 h 56"/>
              <a:gd name="T18" fmla="*/ 2147483647 w 84"/>
              <a:gd name="T19" fmla="*/ 2147483647 h 56"/>
              <a:gd name="T20" fmla="*/ 2147483647 w 84"/>
              <a:gd name="T21" fmla="*/ 2147483647 h 56"/>
              <a:gd name="T22" fmla="*/ 2147483647 w 84"/>
              <a:gd name="T23" fmla="*/ 2147483647 h 56"/>
              <a:gd name="T24" fmla="*/ 2147483647 w 84"/>
              <a:gd name="T25" fmla="*/ 2147483647 h 56"/>
              <a:gd name="T26" fmla="*/ 2147483647 w 84"/>
              <a:gd name="T27" fmla="*/ 2147483647 h 56"/>
              <a:gd name="T28" fmla="*/ 2147483647 w 84"/>
              <a:gd name="T29" fmla="*/ 2147483647 h 56"/>
              <a:gd name="T30" fmla="*/ 2147483647 w 84"/>
              <a:gd name="T31" fmla="*/ 2147483647 h 56"/>
              <a:gd name="T32" fmla="*/ 2147483647 w 84"/>
              <a:gd name="T33" fmla="*/ 2147483647 h 56"/>
              <a:gd name="T34" fmla="*/ 2147483647 w 84"/>
              <a:gd name="T35" fmla="*/ 2147483647 h 56"/>
              <a:gd name="T36" fmla="*/ 2147483647 w 84"/>
              <a:gd name="T37" fmla="*/ 2147483647 h 56"/>
              <a:gd name="T38" fmla="*/ 2147483647 w 84"/>
              <a:gd name="T39" fmla="*/ 2147483647 h 56"/>
              <a:gd name="T40" fmla="*/ 2147483647 w 84"/>
              <a:gd name="T41" fmla="*/ 2147483647 h 56"/>
              <a:gd name="T42" fmla="*/ 2147483647 w 84"/>
              <a:gd name="T43" fmla="*/ 0 h 56"/>
              <a:gd name="T44" fmla="*/ 2147483647 w 84"/>
              <a:gd name="T45" fmla="*/ 2147483647 h 56"/>
              <a:gd name="T46" fmla="*/ 2147483647 w 84"/>
              <a:gd name="T47" fmla="*/ 2147483647 h 56"/>
              <a:gd name="T48" fmla="*/ 2147483647 w 84"/>
              <a:gd name="T49" fmla="*/ 2147483647 h 56"/>
              <a:gd name="T50" fmla="*/ 2147483647 w 84"/>
              <a:gd name="T51" fmla="*/ 2147483647 h 56"/>
              <a:gd name="T52" fmla="*/ 0 w 84"/>
              <a:gd name="T53" fmla="*/ 2147483647 h 5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84"/>
              <a:gd name="T82" fmla="*/ 0 h 56"/>
              <a:gd name="T83" fmla="*/ 84 w 84"/>
              <a:gd name="T84" fmla="*/ 56 h 5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84" h="56">
                <a:moveTo>
                  <a:pt x="0" y="37"/>
                </a:moveTo>
                <a:lnTo>
                  <a:pt x="1" y="37"/>
                </a:lnTo>
                <a:lnTo>
                  <a:pt x="4" y="39"/>
                </a:lnTo>
                <a:lnTo>
                  <a:pt x="8" y="40"/>
                </a:lnTo>
                <a:lnTo>
                  <a:pt x="13" y="42"/>
                </a:lnTo>
                <a:lnTo>
                  <a:pt x="20" y="45"/>
                </a:lnTo>
                <a:lnTo>
                  <a:pt x="25" y="47"/>
                </a:lnTo>
                <a:lnTo>
                  <a:pt x="29" y="49"/>
                </a:lnTo>
                <a:lnTo>
                  <a:pt x="32" y="50"/>
                </a:lnTo>
                <a:lnTo>
                  <a:pt x="35" y="53"/>
                </a:lnTo>
                <a:lnTo>
                  <a:pt x="38" y="55"/>
                </a:lnTo>
                <a:lnTo>
                  <a:pt x="42" y="56"/>
                </a:lnTo>
                <a:lnTo>
                  <a:pt x="47" y="54"/>
                </a:lnTo>
                <a:lnTo>
                  <a:pt x="51" y="51"/>
                </a:lnTo>
                <a:lnTo>
                  <a:pt x="56" y="46"/>
                </a:lnTo>
                <a:lnTo>
                  <a:pt x="62" y="39"/>
                </a:lnTo>
                <a:lnTo>
                  <a:pt x="69" y="30"/>
                </a:lnTo>
                <a:lnTo>
                  <a:pt x="75" y="23"/>
                </a:lnTo>
                <a:lnTo>
                  <a:pt x="80" y="16"/>
                </a:lnTo>
                <a:lnTo>
                  <a:pt x="83" y="12"/>
                </a:lnTo>
                <a:lnTo>
                  <a:pt x="84" y="9"/>
                </a:lnTo>
                <a:lnTo>
                  <a:pt x="77" y="0"/>
                </a:lnTo>
                <a:lnTo>
                  <a:pt x="77" y="9"/>
                </a:lnTo>
                <a:lnTo>
                  <a:pt x="51" y="41"/>
                </a:lnTo>
                <a:lnTo>
                  <a:pt x="43" y="48"/>
                </a:lnTo>
                <a:lnTo>
                  <a:pt x="31" y="43"/>
                </a:lnTo>
                <a:lnTo>
                  <a:pt x="0" y="37"/>
                </a:lnTo>
                <a:close/>
              </a:path>
            </a:pathLst>
          </a:custGeom>
          <a:solidFill>
            <a:srgbClr val="000000"/>
          </a:solidFill>
          <a:ln w="9525">
            <a:noFill/>
            <a:round/>
            <a:headEnd/>
            <a:tailEnd/>
          </a:ln>
        </p:spPr>
        <p:txBody>
          <a:bodyPr/>
          <a:lstStyle/>
          <a:p>
            <a:endParaRPr lang="en-US"/>
          </a:p>
        </p:txBody>
      </p:sp>
      <p:sp>
        <p:nvSpPr>
          <p:cNvPr id="2406" name="Freeform 2418"/>
          <p:cNvSpPr>
            <a:spLocks/>
          </p:cNvSpPr>
          <p:nvPr/>
        </p:nvSpPr>
        <p:spPr bwMode="auto">
          <a:xfrm>
            <a:off x="7735888" y="2995613"/>
            <a:ext cx="284162" cy="360362"/>
          </a:xfrm>
          <a:custGeom>
            <a:avLst/>
            <a:gdLst>
              <a:gd name="T0" fmla="*/ 2147483647 w 965"/>
              <a:gd name="T1" fmla="*/ 2147483647 h 1219"/>
              <a:gd name="T2" fmla="*/ 2147483647 w 965"/>
              <a:gd name="T3" fmla="*/ 2147483647 h 1219"/>
              <a:gd name="T4" fmla="*/ 2147483647 w 965"/>
              <a:gd name="T5" fmla="*/ 2147483647 h 1219"/>
              <a:gd name="T6" fmla="*/ 2147483647 w 965"/>
              <a:gd name="T7" fmla="*/ 2147483647 h 1219"/>
              <a:gd name="T8" fmla="*/ 2147483647 w 965"/>
              <a:gd name="T9" fmla="*/ 2147483647 h 1219"/>
              <a:gd name="T10" fmla="*/ 2147483647 w 965"/>
              <a:gd name="T11" fmla="*/ 0 h 1219"/>
              <a:gd name="T12" fmla="*/ 2147483647 w 965"/>
              <a:gd name="T13" fmla="*/ 2147483647 h 1219"/>
              <a:gd name="T14" fmla="*/ 2147483647 w 965"/>
              <a:gd name="T15" fmla="*/ 2147483647 h 1219"/>
              <a:gd name="T16" fmla="*/ 0 w 965"/>
              <a:gd name="T17" fmla="*/ 2147483647 h 1219"/>
              <a:gd name="T18" fmla="*/ 2147483647 w 965"/>
              <a:gd name="T19" fmla="*/ 2147483647 h 1219"/>
              <a:gd name="T20" fmla="*/ 2147483647 w 965"/>
              <a:gd name="T21" fmla="*/ 2147483647 h 1219"/>
              <a:gd name="T22" fmla="*/ 2147483647 w 965"/>
              <a:gd name="T23" fmla="*/ 2147483647 h 1219"/>
              <a:gd name="T24" fmla="*/ 2147483647 w 965"/>
              <a:gd name="T25" fmla="*/ 2147483647 h 1219"/>
              <a:gd name="T26" fmla="*/ 2147483647 w 965"/>
              <a:gd name="T27" fmla="*/ 2147483647 h 1219"/>
              <a:gd name="T28" fmla="*/ 2147483647 w 965"/>
              <a:gd name="T29" fmla="*/ 2147483647 h 1219"/>
              <a:gd name="T30" fmla="*/ 2147483647 w 965"/>
              <a:gd name="T31" fmla="*/ 2147483647 h 1219"/>
              <a:gd name="T32" fmla="*/ 2147483647 w 965"/>
              <a:gd name="T33" fmla="*/ 2147483647 h 1219"/>
              <a:gd name="T34" fmla="*/ 2147483647 w 965"/>
              <a:gd name="T35" fmla="*/ 2147483647 h 1219"/>
              <a:gd name="T36" fmla="*/ 2147483647 w 965"/>
              <a:gd name="T37" fmla="*/ 2147483647 h 1219"/>
              <a:gd name="T38" fmla="*/ 2147483647 w 965"/>
              <a:gd name="T39" fmla="*/ 2147483647 h 1219"/>
              <a:gd name="T40" fmla="*/ 2147483647 w 965"/>
              <a:gd name="T41" fmla="*/ 2147483647 h 1219"/>
              <a:gd name="T42" fmla="*/ 2147483647 w 965"/>
              <a:gd name="T43" fmla="*/ 2147483647 h 1219"/>
              <a:gd name="T44" fmla="*/ 2147483647 w 965"/>
              <a:gd name="T45" fmla="*/ 2147483647 h 1219"/>
              <a:gd name="T46" fmla="*/ 2147483647 w 965"/>
              <a:gd name="T47" fmla="*/ 2147483647 h 1219"/>
              <a:gd name="T48" fmla="*/ 2147483647 w 965"/>
              <a:gd name="T49" fmla="*/ 2147483647 h 1219"/>
              <a:gd name="T50" fmla="*/ 2147483647 w 965"/>
              <a:gd name="T51" fmla="*/ 2147483647 h 1219"/>
              <a:gd name="T52" fmla="*/ 2147483647 w 965"/>
              <a:gd name="T53" fmla="*/ 2147483647 h 1219"/>
              <a:gd name="T54" fmla="*/ 2147483647 w 965"/>
              <a:gd name="T55" fmla="*/ 2147483647 h 1219"/>
              <a:gd name="T56" fmla="*/ 2147483647 w 965"/>
              <a:gd name="T57" fmla="*/ 2147483647 h 1219"/>
              <a:gd name="T58" fmla="*/ 2147483647 w 965"/>
              <a:gd name="T59" fmla="*/ 2147483647 h 1219"/>
              <a:gd name="T60" fmla="*/ 2147483647 w 965"/>
              <a:gd name="T61" fmla="*/ 2147483647 h 121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965"/>
              <a:gd name="T94" fmla="*/ 0 h 1219"/>
              <a:gd name="T95" fmla="*/ 965 w 965"/>
              <a:gd name="T96" fmla="*/ 1219 h 121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965" h="1219">
                <a:moveTo>
                  <a:pt x="899" y="612"/>
                </a:moveTo>
                <a:lnTo>
                  <a:pt x="965" y="144"/>
                </a:lnTo>
                <a:lnTo>
                  <a:pt x="953" y="93"/>
                </a:lnTo>
                <a:lnTo>
                  <a:pt x="926" y="51"/>
                </a:lnTo>
                <a:lnTo>
                  <a:pt x="867" y="34"/>
                </a:lnTo>
                <a:lnTo>
                  <a:pt x="203" y="0"/>
                </a:lnTo>
                <a:lnTo>
                  <a:pt x="165" y="38"/>
                </a:lnTo>
                <a:lnTo>
                  <a:pt x="153" y="68"/>
                </a:lnTo>
                <a:lnTo>
                  <a:pt x="0" y="1105"/>
                </a:lnTo>
                <a:lnTo>
                  <a:pt x="42" y="1174"/>
                </a:lnTo>
                <a:lnTo>
                  <a:pt x="85" y="1203"/>
                </a:lnTo>
                <a:lnTo>
                  <a:pt x="288" y="1219"/>
                </a:lnTo>
                <a:lnTo>
                  <a:pt x="335" y="1160"/>
                </a:lnTo>
                <a:lnTo>
                  <a:pt x="395" y="1070"/>
                </a:lnTo>
                <a:lnTo>
                  <a:pt x="480" y="913"/>
                </a:lnTo>
                <a:lnTo>
                  <a:pt x="542" y="878"/>
                </a:lnTo>
                <a:lnTo>
                  <a:pt x="544" y="833"/>
                </a:lnTo>
                <a:lnTo>
                  <a:pt x="591" y="807"/>
                </a:lnTo>
                <a:lnTo>
                  <a:pt x="614" y="815"/>
                </a:lnTo>
                <a:lnTo>
                  <a:pt x="610" y="753"/>
                </a:lnTo>
                <a:lnTo>
                  <a:pt x="620" y="744"/>
                </a:lnTo>
                <a:lnTo>
                  <a:pt x="667" y="744"/>
                </a:lnTo>
                <a:lnTo>
                  <a:pt x="685" y="714"/>
                </a:lnTo>
                <a:lnTo>
                  <a:pt x="712" y="698"/>
                </a:lnTo>
                <a:lnTo>
                  <a:pt x="748" y="653"/>
                </a:lnTo>
                <a:lnTo>
                  <a:pt x="667" y="544"/>
                </a:lnTo>
                <a:lnTo>
                  <a:pt x="778" y="621"/>
                </a:lnTo>
                <a:lnTo>
                  <a:pt x="833" y="583"/>
                </a:lnTo>
                <a:lnTo>
                  <a:pt x="875" y="600"/>
                </a:lnTo>
                <a:lnTo>
                  <a:pt x="899" y="612"/>
                </a:lnTo>
                <a:close/>
              </a:path>
            </a:pathLst>
          </a:custGeom>
          <a:solidFill>
            <a:srgbClr val="9BF2B5"/>
          </a:solidFill>
          <a:ln w="9525">
            <a:noFill/>
            <a:round/>
            <a:headEnd/>
            <a:tailEnd/>
          </a:ln>
        </p:spPr>
        <p:txBody>
          <a:bodyPr/>
          <a:lstStyle/>
          <a:p>
            <a:endParaRPr lang="en-US"/>
          </a:p>
        </p:txBody>
      </p:sp>
      <p:pic>
        <p:nvPicPr>
          <p:cNvPr id="2407" name="Picture 2447" descr="j0093585"/>
          <p:cNvPicPr>
            <a:picLocks noChangeAspect="1" noChangeArrowheads="1"/>
          </p:cNvPicPr>
          <p:nvPr/>
        </p:nvPicPr>
        <p:blipFill>
          <a:blip r:embed="rId6"/>
          <a:srcRect/>
          <a:stretch>
            <a:fillRect/>
          </a:stretch>
        </p:blipFill>
        <p:spPr bwMode="auto">
          <a:xfrm>
            <a:off x="8154988" y="3568700"/>
            <a:ext cx="647700" cy="590550"/>
          </a:xfrm>
          <a:prstGeom prst="rect">
            <a:avLst/>
          </a:prstGeom>
          <a:noFill/>
          <a:ln w="9525">
            <a:noFill/>
            <a:miter lim="800000"/>
            <a:headEnd/>
            <a:tailEnd/>
          </a:ln>
        </p:spPr>
      </p:pic>
      <p:pic>
        <p:nvPicPr>
          <p:cNvPr id="2408" name="Picture 2448" descr="j0223604"/>
          <p:cNvPicPr>
            <a:picLocks noChangeAspect="1" noChangeArrowheads="1"/>
          </p:cNvPicPr>
          <p:nvPr/>
        </p:nvPicPr>
        <p:blipFill>
          <a:blip r:embed="rId7"/>
          <a:srcRect/>
          <a:stretch>
            <a:fillRect/>
          </a:stretch>
        </p:blipFill>
        <p:spPr bwMode="auto">
          <a:xfrm flipH="1">
            <a:off x="7842250" y="4008438"/>
            <a:ext cx="238125" cy="5778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4000" b="1" smtClean="0">
                <a:latin typeface="Times New Roman" pitchFamily="18" charset="0"/>
                <a:cs typeface="Times New Roman" pitchFamily="18" charset="0"/>
              </a:rPr>
              <a:t>What is Wireless?</a:t>
            </a:r>
            <a:endParaRPr lang="en-IN" sz="4000" b="1" smtClean="0">
              <a:latin typeface="Times New Roman" pitchFamily="18" charset="0"/>
              <a:cs typeface="Times New Roman" pitchFamily="18" charset="0"/>
            </a:endParaRPr>
          </a:p>
        </p:txBody>
      </p:sp>
      <p:sp>
        <p:nvSpPr>
          <p:cNvPr id="7171" name="Rectangle 3"/>
          <p:cNvSpPr>
            <a:spLocks noGrp="1" noChangeArrowheads="1"/>
          </p:cNvSpPr>
          <p:nvPr>
            <p:ph idx="1"/>
          </p:nvPr>
        </p:nvSpPr>
        <p:spPr/>
        <p:txBody>
          <a:bodyPr/>
          <a:lstStyle/>
          <a:p>
            <a:pPr algn="just" eaLnBrk="1" hangingPunct="1">
              <a:buSzTx/>
              <a:buFont typeface="Wingdings" pitchFamily="2" charset="2"/>
              <a:buBlip>
                <a:blip r:embed="rId2"/>
              </a:buBlip>
            </a:pPr>
            <a:r>
              <a:rPr lang="en-US" sz="2800" dirty="0" smtClean="0">
                <a:latin typeface="Times New Roman" pitchFamily="18" charset="0"/>
                <a:cs typeface="Times New Roman" pitchFamily="18" charset="0"/>
              </a:rPr>
              <a:t>For example, lasers are used in wireless data transfer between buildings, but cannot be used in mobile communication at this time.</a:t>
            </a:r>
            <a:endParaRPr lang="en-IN" sz="2800" dirty="0" smtClean="0">
              <a:latin typeface="Times New Roman" pitchFamily="18" charset="0"/>
              <a:cs typeface="Times New Roman" pitchFamily="18" charset="0"/>
            </a:endParaRPr>
          </a:p>
          <a:p>
            <a:pPr eaLnBrk="1" hangingPunct="1">
              <a:buSzTx/>
              <a:buFont typeface="Wingdings" pitchFamily="2" charset="2"/>
              <a:buBlip>
                <a:blip r:embed="rId2"/>
              </a:buBlip>
            </a:pPr>
            <a:r>
              <a:rPr lang="en-US" sz="2800" dirty="0" smtClean="0">
                <a:latin typeface="Times New Roman" pitchFamily="18" charset="0"/>
                <a:cs typeface="Times New Roman" pitchFamily="18" charset="0"/>
              </a:rPr>
              <a:t>Because in this technology transmitter and receiver will remain at fixed position and if is change the communication may loss.</a:t>
            </a:r>
            <a:endParaRPr lang="en-IN" sz="2800" dirty="0" smtClean="0">
              <a:latin typeface="Times New Roman" pitchFamily="18" charset="0"/>
              <a:cs typeface="Times New Roman" pitchFamily="18" charset="0"/>
            </a:endParaRPr>
          </a:p>
          <a:p>
            <a:pPr eaLnBrk="1" hangingPunct="1">
              <a:buSzTx/>
              <a:buFont typeface="Wingdings" pitchFamily="2" charset="2"/>
              <a:buNone/>
            </a:pPr>
            <a:endParaRPr lang="en-IN" sz="2800" dirty="0" smtClean="0">
              <a:latin typeface="Times New Roman" pitchFamily="18" charset="0"/>
              <a:cs typeface="Times New Roman" pitchFamily="18" charset="0"/>
            </a:endParaRPr>
          </a:p>
          <a:p>
            <a:pPr eaLnBrk="1" hangingPunct="1"/>
            <a:endParaRPr lang="en-IN"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3</a:t>
            </a:fld>
            <a:endParaRPr lang="en-IN"/>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fontScale="90000"/>
          </a:bodyPr>
          <a:lstStyle/>
          <a:p>
            <a:pPr eaLnBrk="1" hangingPunct="1"/>
            <a:r>
              <a:rPr lang="en-US" sz="3600" b="1" smtClean="0">
                <a:latin typeface="Times New Roman" pitchFamily="18" charset="0"/>
                <a:cs typeface="Times New Roman" pitchFamily="18" charset="0"/>
              </a:rPr>
              <a:t>Application of Mobile and Wireless Communications</a:t>
            </a:r>
            <a:endParaRPr lang="en-IN" sz="3600" b="1" smtClean="0">
              <a:latin typeface="Times New Roman" pitchFamily="18" charset="0"/>
              <a:cs typeface="Times New Roman" pitchFamily="18" charset="0"/>
            </a:endParaRPr>
          </a:p>
        </p:txBody>
      </p:sp>
      <p:sp>
        <p:nvSpPr>
          <p:cNvPr id="33795" name="Rectangle 3"/>
          <p:cNvSpPr>
            <a:spLocks noGrp="1" noChangeArrowheads="1"/>
          </p:cNvSpPr>
          <p:nvPr>
            <p:ph idx="1"/>
          </p:nvPr>
        </p:nvSpPr>
        <p:spPr>
          <a:xfrm>
            <a:off x="714348" y="1428736"/>
            <a:ext cx="7772400" cy="4483100"/>
          </a:xfrm>
        </p:spPr>
        <p:txBody>
          <a:bodyPr/>
          <a:lstStyle/>
          <a:p>
            <a:pPr eaLnBrk="1" hangingPunct="1"/>
            <a:r>
              <a:rPr lang="en-IN" sz="2400" b="1" dirty="0" smtClean="0">
                <a:latin typeface="Times New Roman" pitchFamily="18" charset="0"/>
                <a:cs typeface="Times New Roman" pitchFamily="18" charset="0"/>
              </a:rPr>
              <a:t>In Companies:</a:t>
            </a:r>
          </a:p>
          <a:p>
            <a:pPr eaLnBrk="1" hangingPunct="1"/>
            <a:r>
              <a:rPr lang="en-IN" sz="2400" dirty="0" smtClean="0">
                <a:latin typeface="Times New Roman" pitchFamily="18" charset="0"/>
                <a:cs typeface="Times New Roman" pitchFamily="18" charset="0"/>
              </a:rPr>
              <a:t>In companies mangers can use mobile computer in, say critical presentations to major customers.</a:t>
            </a:r>
          </a:p>
          <a:p>
            <a:pPr eaLnBrk="1" hangingPunct="1"/>
            <a:r>
              <a:rPr lang="en-IN" sz="2400" dirty="0" smtClean="0">
                <a:latin typeface="Times New Roman" pitchFamily="18" charset="0"/>
                <a:cs typeface="Times New Roman" pitchFamily="18" charset="0"/>
              </a:rPr>
              <a:t>They can access the latest market share information. </a:t>
            </a:r>
          </a:p>
          <a:p>
            <a:pPr eaLnBrk="1" hangingPunct="1"/>
            <a:r>
              <a:rPr lang="en-IN" sz="2400" dirty="0" smtClean="0">
                <a:latin typeface="Times New Roman" pitchFamily="18" charset="0"/>
                <a:cs typeface="Times New Roman" pitchFamily="18" charset="0"/>
              </a:rPr>
              <a:t>At a small recess, they can revise the presentation take advantages of this information.</a:t>
            </a:r>
          </a:p>
          <a:p>
            <a:pPr eaLnBrk="1" hangingPunct="1"/>
            <a:r>
              <a:rPr lang="en-IN" sz="2400" dirty="0" smtClean="0">
                <a:latin typeface="Times New Roman" pitchFamily="18" charset="0"/>
                <a:cs typeface="Times New Roman" pitchFamily="18" charset="0"/>
              </a:rPr>
              <a:t>They can communicate with the office about possible new offers and call meetings for discussing responds to the new proposals.</a:t>
            </a:r>
          </a:p>
          <a:p>
            <a:pPr eaLnBrk="1" hangingPunct="1"/>
            <a:r>
              <a:rPr lang="en-IN" sz="2400" dirty="0" smtClean="0">
                <a:latin typeface="Times New Roman" pitchFamily="18" charset="0"/>
                <a:cs typeface="Times New Roman" pitchFamily="18" charset="0"/>
              </a:rPr>
              <a:t>Therefore, mobile computers can leverage competitive advantages.  </a:t>
            </a:r>
            <a:endParaRPr lang="en-US" sz="24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30</a:t>
            </a:fld>
            <a:endParaRPr lang="en-IN"/>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eaLnBrk="1" hangingPunct="1"/>
            <a:r>
              <a:rPr lang="en-US" sz="3600" b="1" smtClean="0">
                <a:latin typeface="Times New Roman" pitchFamily="18" charset="0"/>
                <a:cs typeface="Times New Roman" pitchFamily="18" charset="0"/>
              </a:rPr>
              <a:t>Application of Mobile and Wireless Communications</a:t>
            </a:r>
            <a:endParaRPr lang="en-IN" sz="3600" b="1" smtClean="0">
              <a:latin typeface="Times New Roman" pitchFamily="18" charset="0"/>
              <a:cs typeface="Times New Roman" pitchFamily="18" charset="0"/>
            </a:endParaRPr>
          </a:p>
        </p:txBody>
      </p:sp>
      <p:sp>
        <p:nvSpPr>
          <p:cNvPr id="34819" name="Rectangle 3"/>
          <p:cNvSpPr>
            <a:spLocks noGrp="1" noChangeArrowheads="1"/>
          </p:cNvSpPr>
          <p:nvPr>
            <p:ph idx="1"/>
          </p:nvPr>
        </p:nvSpPr>
        <p:spPr>
          <a:xfrm>
            <a:off x="857224" y="1714488"/>
            <a:ext cx="7772400" cy="4483100"/>
          </a:xfrm>
        </p:spPr>
        <p:txBody>
          <a:bodyPr/>
          <a:lstStyle/>
          <a:p>
            <a:pPr eaLnBrk="1" hangingPunct="1"/>
            <a:r>
              <a:rPr lang="en-IN" sz="2800" b="1" dirty="0" smtClean="0">
                <a:latin typeface="Times New Roman" pitchFamily="18" charset="0"/>
                <a:cs typeface="Times New Roman" pitchFamily="18" charset="0"/>
              </a:rPr>
              <a:t>Government:</a:t>
            </a:r>
          </a:p>
          <a:p>
            <a:pPr eaLnBrk="1" hangingPunct="1"/>
            <a:r>
              <a:rPr lang="en-IN" sz="2800" dirty="0" smtClean="0">
                <a:latin typeface="Times New Roman" pitchFamily="18" charset="0"/>
                <a:cs typeface="Times New Roman" pitchFamily="18" charset="0"/>
              </a:rPr>
              <a:t>Government applications </a:t>
            </a:r>
            <a:r>
              <a:rPr lang="en-IN" sz="2800" dirty="0" err="1" smtClean="0">
                <a:latin typeface="Times New Roman" pitchFamily="18" charset="0"/>
                <a:cs typeface="Times New Roman" pitchFamily="18" charset="0"/>
              </a:rPr>
              <a:t>center</a:t>
            </a:r>
            <a:r>
              <a:rPr lang="en-IN" sz="2800" dirty="0" smtClean="0">
                <a:latin typeface="Times New Roman" pitchFamily="18" charset="0"/>
                <a:cs typeface="Times New Roman" pitchFamily="18" charset="0"/>
              </a:rPr>
              <a:t> around assessments, inspections and work orders.</a:t>
            </a:r>
          </a:p>
          <a:p>
            <a:pPr eaLnBrk="1" hangingPunct="1"/>
            <a:r>
              <a:rPr lang="en-IN" sz="2800" dirty="0" smtClean="0">
                <a:latin typeface="Times New Roman" pitchFamily="18" charset="0"/>
                <a:cs typeface="Times New Roman" pitchFamily="18" charset="0"/>
              </a:rPr>
              <a:t>Most of these applications involve auditing some sort of facility or process </a:t>
            </a:r>
          </a:p>
          <a:p>
            <a:pPr eaLnBrk="1" hangingPunct="1"/>
            <a:r>
              <a:rPr lang="en-IN" sz="2800" dirty="0" smtClean="0">
                <a:latin typeface="Times New Roman" pitchFamily="18" charset="0"/>
                <a:cs typeface="Times New Roman" pitchFamily="18" charset="0"/>
              </a:rPr>
              <a:t>For e.g.:  food service, restaurant, child care, schools, and residential buildings.</a:t>
            </a:r>
          </a:p>
          <a:p>
            <a:pPr eaLnBrk="1" hangingPunct="1"/>
            <a:endParaRPr lang="en-US"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31</a:t>
            </a:fld>
            <a:endParaRPr lang="en-IN"/>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fontScale="90000"/>
          </a:bodyPr>
          <a:lstStyle/>
          <a:p>
            <a:pPr eaLnBrk="1" hangingPunct="1"/>
            <a:r>
              <a:rPr lang="en-US" sz="3600" b="1" smtClean="0">
                <a:latin typeface="Times New Roman" pitchFamily="18" charset="0"/>
                <a:cs typeface="Times New Roman" pitchFamily="18" charset="0"/>
              </a:rPr>
              <a:t>Application of Mobile and Wireless Communications</a:t>
            </a:r>
            <a:endParaRPr lang="en-IN" sz="3600" b="1" smtClean="0">
              <a:latin typeface="Times New Roman" pitchFamily="18" charset="0"/>
              <a:cs typeface="Times New Roman" pitchFamily="18" charset="0"/>
            </a:endParaRPr>
          </a:p>
        </p:txBody>
      </p:sp>
      <p:sp>
        <p:nvSpPr>
          <p:cNvPr id="35843" name="Rectangle 3"/>
          <p:cNvSpPr>
            <a:spLocks noGrp="1" noChangeArrowheads="1"/>
          </p:cNvSpPr>
          <p:nvPr>
            <p:ph idx="1"/>
          </p:nvPr>
        </p:nvSpPr>
        <p:spPr>
          <a:xfrm>
            <a:off x="785786" y="1643050"/>
            <a:ext cx="7772400" cy="4697412"/>
          </a:xfrm>
        </p:spPr>
        <p:txBody>
          <a:bodyPr/>
          <a:lstStyle/>
          <a:p>
            <a:pPr eaLnBrk="1" hangingPunct="1"/>
            <a:r>
              <a:rPr lang="en-IN" sz="2800" b="1" dirty="0" smtClean="0">
                <a:latin typeface="Times New Roman" pitchFamily="18" charset="0"/>
                <a:cs typeface="Times New Roman" pitchFamily="18" charset="0"/>
              </a:rPr>
              <a:t>Emergency Services:</a:t>
            </a:r>
          </a:p>
          <a:p>
            <a:pPr eaLnBrk="1" hangingPunct="1"/>
            <a:r>
              <a:rPr lang="en-IN" sz="2800" dirty="0" smtClean="0">
                <a:latin typeface="Times New Roman" pitchFamily="18" charset="0"/>
                <a:cs typeface="Times New Roman" pitchFamily="18" charset="0"/>
              </a:rPr>
              <a:t>Emergency services ability to receive information on the move is vital where the emergency services are involved.</a:t>
            </a:r>
          </a:p>
          <a:p>
            <a:pPr eaLnBrk="1" hangingPunct="1"/>
            <a:r>
              <a:rPr lang="en-IN" sz="2800" dirty="0" smtClean="0">
                <a:latin typeface="Times New Roman" pitchFamily="18" charset="0"/>
                <a:cs typeface="Times New Roman" pitchFamily="18" charset="0"/>
              </a:rPr>
              <a:t>Information regarding the address, type and other details of an incident can be dispatched quickly, via CDPD(</a:t>
            </a:r>
            <a:r>
              <a:rPr lang="en-US" sz="2400" i="1" dirty="0" smtClean="0"/>
              <a:t>Cellular Digital Packet Data</a:t>
            </a:r>
            <a:r>
              <a:rPr lang="en-IN" sz="2800" dirty="0" smtClean="0">
                <a:latin typeface="Times New Roman" pitchFamily="18" charset="0"/>
                <a:cs typeface="Times New Roman" pitchFamily="18" charset="0"/>
              </a:rPr>
              <a:t>) system using mobile computers.</a:t>
            </a:r>
          </a:p>
          <a:p>
            <a:pPr eaLnBrk="1" hangingPunct="1"/>
            <a:r>
              <a:rPr lang="en-IN" sz="2800" dirty="0" smtClean="0">
                <a:latin typeface="Times New Roman" pitchFamily="18" charset="0"/>
                <a:cs typeface="Times New Roman" pitchFamily="18" charset="0"/>
              </a:rPr>
              <a:t>Here, the reliability and security implemented in the CDPD system would be of great advantage.</a:t>
            </a:r>
            <a:endParaRPr lang="en-US"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32</a:t>
            </a:fld>
            <a:endParaRPr lang="en-IN"/>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eaLnBrk="1" hangingPunct="1"/>
            <a:r>
              <a:rPr lang="en-US" sz="3600" b="1" smtClean="0">
                <a:latin typeface="Times New Roman" pitchFamily="18" charset="0"/>
                <a:cs typeface="Times New Roman" pitchFamily="18" charset="0"/>
              </a:rPr>
              <a:t>Application of Mobile and Wireless Communications</a:t>
            </a:r>
            <a:endParaRPr lang="en-IN" sz="3600" b="1" smtClean="0">
              <a:latin typeface="Times New Roman" pitchFamily="18" charset="0"/>
              <a:cs typeface="Times New Roman" pitchFamily="18" charset="0"/>
            </a:endParaRPr>
          </a:p>
        </p:txBody>
      </p:sp>
      <p:sp>
        <p:nvSpPr>
          <p:cNvPr id="36867" name="Rectangle 3"/>
          <p:cNvSpPr>
            <a:spLocks noGrp="1" noChangeArrowheads="1"/>
          </p:cNvSpPr>
          <p:nvPr>
            <p:ph idx="1"/>
          </p:nvPr>
        </p:nvSpPr>
        <p:spPr>
          <a:xfrm>
            <a:off x="1182688" y="2017713"/>
            <a:ext cx="7772400" cy="4483100"/>
          </a:xfrm>
        </p:spPr>
        <p:txBody>
          <a:bodyPr/>
          <a:lstStyle/>
          <a:p>
            <a:pPr eaLnBrk="1" hangingPunct="1"/>
            <a:r>
              <a:rPr lang="en-IN" sz="2800" b="1" smtClean="0">
                <a:latin typeface="Times New Roman" pitchFamily="18" charset="0"/>
                <a:cs typeface="Times New Roman" pitchFamily="18" charset="0"/>
              </a:rPr>
              <a:t>Healthcare:</a:t>
            </a:r>
          </a:p>
          <a:p>
            <a:pPr eaLnBrk="1" hangingPunct="1"/>
            <a:r>
              <a:rPr lang="en-IN" sz="2800" smtClean="0">
                <a:latin typeface="Times New Roman" pitchFamily="18" charset="0"/>
                <a:cs typeface="Times New Roman" pitchFamily="18" charset="0"/>
              </a:rPr>
              <a:t>The focus in the industry has been on automting patient records, medication dispersion and sample collection.</a:t>
            </a:r>
          </a:p>
          <a:p>
            <a:pPr eaLnBrk="1" hangingPunct="1"/>
            <a:r>
              <a:rPr lang="en-IN" sz="2800" smtClean="0">
                <a:latin typeface="Times New Roman" pitchFamily="18" charset="0"/>
                <a:cs typeface="Times New Roman" pitchFamily="18" charset="0"/>
              </a:rPr>
              <a:t>A common goal is to leverage mobile computing in the implementation of positive patient identification.</a:t>
            </a:r>
            <a:endParaRPr lang="en-US" sz="280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33</a:t>
            </a:fld>
            <a:endParaRPr lang="en-IN"/>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fontScale="90000"/>
          </a:bodyPr>
          <a:lstStyle/>
          <a:p>
            <a:pPr eaLnBrk="1" hangingPunct="1"/>
            <a:r>
              <a:rPr lang="en-US" sz="3600" b="1" smtClean="0">
                <a:latin typeface="Times New Roman" pitchFamily="18" charset="0"/>
                <a:cs typeface="Times New Roman" pitchFamily="18" charset="0"/>
              </a:rPr>
              <a:t>Application of Mobile and Wireless Communications</a:t>
            </a:r>
            <a:endParaRPr lang="en-IN" sz="3600" b="1" smtClean="0">
              <a:latin typeface="Times New Roman" pitchFamily="18" charset="0"/>
              <a:cs typeface="Times New Roman" pitchFamily="18" charset="0"/>
            </a:endParaRPr>
          </a:p>
        </p:txBody>
      </p:sp>
      <p:sp>
        <p:nvSpPr>
          <p:cNvPr id="37891" name="Rectangle 3"/>
          <p:cNvSpPr>
            <a:spLocks noGrp="1" noChangeArrowheads="1"/>
          </p:cNvSpPr>
          <p:nvPr>
            <p:ph idx="1"/>
          </p:nvPr>
        </p:nvSpPr>
        <p:spPr>
          <a:xfrm>
            <a:off x="1182688" y="2017713"/>
            <a:ext cx="7772400" cy="4483100"/>
          </a:xfrm>
        </p:spPr>
        <p:txBody>
          <a:bodyPr/>
          <a:lstStyle/>
          <a:p>
            <a:pPr eaLnBrk="1" hangingPunct="1"/>
            <a:r>
              <a:rPr lang="en-IN" sz="2800" b="1" smtClean="0">
                <a:latin typeface="Times New Roman" pitchFamily="18" charset="0"/>
                <a:cs typeface="Times New Roman" pitchFamily="18" charset="0"/>
              </a:rPr>
              <a:t>Market Research:</a:t>
            </a:r>
          </a:p>
          <a:p>
            <a:pPr eaLnBrk="1" hangingPunct="1"/>
            <a:r>
              <a:rPr lang="en-IN" sz="2800" smtClean="0">
                <a:latin typeface="Times New Roman" pitchFamily="18" charset="0"/>
                <a:cs typeface="Times New Roman" pitchFamily="18" charset="0"/>
              </a:rPr>
              <a:t>Automating the survey process has enable these companies to get their data more accurately and quickly while being able to customize their queries at will.</a:t>
            </a:r>
          </a:p>
          <a:p>
            <a:pPr eaLnBrk="1" hangingPunct="1"/>
            <a:endParaRPr lang="en-IN" sz="280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34</a:t>
            </a:fld>
            <a:endParaRPr lang="en-IN"/>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fontScale="90000"/>
          </a:bodyPr>
          <a:lstStyle/>
          <a:p>
            <a:pPr eaLnBrk="1" hangingPunct="1"/>
            <a:r>
              <a:rPr lang="en-US" sz="3600" b="1" smtClean="0">
                <a:latin typeface="Times New Roman" pitchFamily="18" charset="0"/>
                <a:cs typeface="Times New Roman" pitchFamily="18" charset="0"/>
              </a:rPr>
              <a:t>Application of Mobile and Wireless Communications</a:t>
            </a:r>
            <a:endParaRPr lang="en-IN" sz="3600" b="1" smtClean="0">
              <a:latin typeface="Times New Roman" pitchFamily="18" charset="0"/>
              <a:cs typeface="Times New Roman" pitchFamily="18" charset="0"/>
            </a:endParaRPr>
          </a:p>
        </p:txBody>
      </p:sp>
      <p:sp>
        <p:nvSpPr>
          <p:cNvPr id="38915" name="Rectangle 3"/>
          <p:cNvSpPr>
            <a:spLocks noGrp="1" noChangeArrowheads="1"/>
          </p:cNvSpPr>
          <p:nvPr>
            <p:ph idx="1"/>
          </p:nvPr>
        </p:nvSpPr>
        <p:spPr>
          <a:xfrm>
            <a:off x="928662" y="1500174"/>
            <a:ext cx="7772400" cy="4697413"/>
          </a:xfrm>
        </p:spPr>
        <p:txBody>
          <a:bodyPr/>
          <a:lstStyle/>
          <a:p>
            <a:pPr eaLnBrk="1" hangingPunct="1"/>
            <a:r>
              <a:rPr lang="en-IN" sz="2800" b="1" dirty="0" smtClean="0">
                <a:latin typeface="Times New Roman" pitchFamily="18" charset="0"/>
                <a:cs typeface="Times New Roman" pitchFamily="18" charset="0"/>
              </a:rPr>
              <a:t>Credit Card Verification:</a:t>
            </a:r>
          </a:p>
          <a:p>
            <a:pPr algn="just" eaLnBrk="1" hangingPunct="1"/>
            <a:r>
              <a:rPr lang="en-IN" sz="2800" dirty="0" smtClean="0">
                <a:latin typeface="Times New Roman" pitchFamily="18" charset="0"/>
                <a:cs typeface="Times New Roman" pitchFamily="18" charset="0"/>
              </a:rPr>
              <a:t>At Point of Sale (POS) terminals in shops and supermarkets, when customers use credit cards for transactions,  the intercommunication required between the bank central computer and the POS terminal, in order to effect verification of the card usage, can take place quickly and securely over cellular channels using a mobile computer unit.</a:t>
            </a:r>
          </a:p>
          <a:p>
            <a:pPr algn="just" eaLnBrk="1" hangingPunct="1"/>
            <a:r>
              <a:rPr lang="en-IN" sz="2800" dirty="0" smtClean="0">
                <a:latin typeface="Times New Roman" pitchFamily="18" charset="0"/>
                <a:cs typeface="Times New Roman" pitchFamily="18" charset="0"/>
              </a:rPr>
              <a:t>This can speed up the transaction process and relieve congestion at the POS terminals.</a:t>
            </a: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35</a:t>
            </a:fld>
            <a:endParaRPr lang="en-IN"/>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fontScale="90000"/>
          </a:bodyPr>
          <a:lstStyle/>
          <a:p>
            <a:pPr eaLnBrk="1" hangingPunct="1"/>
            <a:r>
              <a:rPr lang="en-US" sz="3600" b="1" smtClean="0">
                <a:latin typeface="Times New Roman" pitchFamily="18" charset="0"/>
                <a:cs typeface="Times New Roman" pitchFamily="18" charset="0"/>
              </a:rPr>
              <a:t>Application of Mobile and Wireless Communications</a:t>
            </a:r>
            <a:endParaRPr lang="en-IN" sz="3600" b="1" smtClean="0">
              <a:latin typeface="Times New Roman" pitchFamily="18" charset="0"/>
              <a:cs typeface="Times New Roman" pitchFamily="18" charset="0"/>
            </a:endParaRPr>
          </a:p>
        </p:txBody>
      </p:sp>
      <p:sp>
        <p:nvSpPr>
          <p:cNvPr id="39939" name="Rectangle 3"/>
          <p:cNvSpPr>
            <a:spLocks noGrp="1" noChangeArrowheads="1"/>
          </p:cNvSpPr>
          <p:nvPr>
            <p:ph idx="1"/>
          </p:nvPr>
        </p:nvSpPr>
        <p:spPr>
          <a:xfrm>
            <a:off x="857224" y="1500174"/>
            <a:ext cx="7772400" cy="4483100"/>
          </a:xfrm>
        </p:spPr>
        <p:txBody>
          <a:bodyPr/>
          <a:lstStyle/>
          <a:p>
            <a:pPr algn="just" eaLnBrk="1" hangingPunct="1"/>
            <a:r>
              <a:rPr lang="en-IN" sz="2800" b="1" dirty="0" smtClean="0">
                <a:latin typeface="Times New Roman" pitchFamily="18" charset="0"/>
                <a:cs typeface="Times New Roman" pitchFamily="18" charset="0"/>
              </a:rPr>
              <a:t>Electronic Mail/Paging:</a:t>
            </a:r>
          </a:p>
          <a:p>
            <a:pPr algn="just" eaLnBrk="1" hangingPunct="1"/>
            <a:r>
              <a:rPr lang="en-IN" sz="2800" dirty="0" smtClean="0">
                <a:latin typeface="Times New Roman" pitchFamily="18" charset="0"/>
                <a:cs typeface="Times New Roman" pitchFamily="18" charset="0"/>
              </a:rPr>
              <a:t>Usage of  mobile unit to send and read emails is a very useful asset for any business individual, as it allow him/her to keep in touch with any colleagues as well as any urgent developments that may affect their work.</a:t>
            </a:r>
          </a:p>
          <a:p>
            <a:pPr algn="just" eaLnBrk="1" hangingPunct="1"/>
            <a:r>
              <a:rPr lang="en-IN" sz="2800" dirty="0" smtClean="0">
                <a:latin typeface="Times New Roman" pitchFamily="18" charset="0"/>
                <a:cs typeface="Times New Roman" pitchFamily="18" charset="0"/>
              </a:rPr>
              <a:t>Access to the internet, using mobile computing technology, allows the individual to have vast array of knowledge at his/her fingertips.</a:t>
            </a: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36</a:t>
            </a:fld>
            <a:endParaRPr lang="en-IN"/>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fontScale="90000"/>
          </a:bodyPr>
          <a:lstStyle/>
          <a:p>
            <a:pPr eaLnBrk="1" hangingPunct="1"/>
            <a:r>
              <a:rPr lang="en-US" sz="3600" b="1" smtClean="0">
                <a:latin typeface="Times New Roman" pitchFamily="18" charset="0"/>
                <a:cs typeface="Times New Roman" pitchFamily="18" charset="0"/>
              </a:rPr>
              <a:t>Application of Mobile and Wireless Communications</a:t>
            </a:r>
            <a:endParaRPr lang="en-IN" sz="3600" b="1" smtClean="0">
              <a:latin typeface="Times New Roman" pitchFamily="18" charset="0"/>
              <a:cs typeface="Times New Roman" pitchFamily="18" charset="0"/>
            </a:endParaRPr>
          </a:p>
        </p:txBody>
      </p:sp>
      <p:sp>
        <p:nvSpPr>
          <p:cNvPr id="40963" name="Rectangle 3"/>
          <p:cNvSpPr>
            <a:spLocks noGrp="1" noChangeArrowheads="1"/>
          </p:cNvSpPr>
          <p:nvPr>
            <p:ph idx="1"/>
          </p:nvPr>
        </p:nvSpPr>
        <p:spPr>
          <a:xfrm>
            <a:off x="857224" y="1643050"/>
            <a:ext cx="7772400" cy="4483100"/>
          </a:xfrm>
        </p:spPr>
        <p:txBody>
          <a:bodyPr/>
          <a:lstStyle/>
          <a:p>
            <a:pPr algn="just" eaLnBrk="1" hangingPunct="1"/>
            <a:r>
              <a:rPr lang="en-IN" sz="2800" dirty="0" smtClean="0">
                <a:latin typeface="Times New Roman" pitchFamily="18" charset="0"/>
                <a:cs typeface="Times New Roman" pitchFamily="18" charset="0"/>
              </a:rPr>
              <a:t>Paging is also achievable here, giving even more intercommunication capability between individuals, using a single mobile computer device.</a:t>
            </a: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37</a:t>
            </a:fld>
            <a:endParaRPr lang="en-IN"/>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pPr eaLnBrk="1" hangingPunct="1"/>
            <a:r>
              <a:rPr lang="en-US" sz="3600" b="1" dirty="0" smtClean="0">
                <a:latin typeface="Times New Roman" pitchFamily="18" charset="0"/>
                <a:cs typeface="Times New Roman" pitchFamily="18" charset="0"/>
              </a:rPr>
              <a:t>Wireless Operating Systems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and Languages</a:t>
            </a:r>
            <a:endParaRPr lang="en-IN" sz="3600" b="1" dirty="0" smtClean="0">
              <a:latin typeface="Times New Roman" pitchFamily="18" charset="0"/>
              <a:cs typeface="Times New Roman" pitchFamily="18" charset="0"/>
            </a:endParaRPr>
          </a:p>
        </p:txBody>
      </p:sp>
      <p:sp>
        <p:nvSpPr>
          <p:cNvPr id="44035" name="Rectangle 3"/>
          <p:cNvSpPr>
            <a:spLocks noGrp="1" noChangeArrowheads="1"/>
          </p:cNvSpPr>
          <p:nvPr>
            <p:ph idx="1"/>
          </p:nvPr>
        </p:nvSpPr>
        <p:spPr>
          <a:xfrm>
            <a:off x="571472" y="1643050"/>
            <a:ext cx="7912100" cy="4840287"/>
          </a:xfrm>
        </p:spPr>
        <p:txBody>
          <a:bodyPr/>
          <a:lstStyle/>
          <a:p>
            <a:pPr eaLnBrk="1" hangingPunct="1"/>
            <a:r>
              <a:rPr lang="en-US" sz="2800" b="1" dirty="0" smtClean="0">
                <a:latin typeface="Times New Roman" pitchFamily="18" charset="0"/>
                <a:cs typeface="Times New Roman" pitchFamily="18" charset="0"/>
              </a:rPr>
              <a:t>Major Operating System</a:t>
            </a:r>
          </a:p>
          <a:p>
            <a:pPr lvl="1" eaLnBrk="1" hangingPunct="1"/>
            <a:r>
              <a:rPr lang="en-US" dirty="0" smtClean="0">
                <a:latin typeface="Times New Roman" pitchFamily="18" charset="0"/>
                <a:cs typeface="Times New Roman" pitchFamily="18" charset="0"/>
              </a:rPr>
              <a:t>Palm OS</a:t>
            </a:r>
          </a:p>
          <a:p>
            <a:pPr lvl="1" eaLnBrk="1" hangingPunct="1"/>
            <a:r>
              <a:rPr lang="en-US" dirty="0" smtClean="0">
                <a:latin typeface="Times New Roman" pitchFamily="18" charset="0"/>
                <a:cs typeface="Times New Roman" pitchFamily="18" charset="0"/>
              </a:rPr>
              <a:t>EPOC (</a:t>
            </a:r>
            <a:r>
              <a:rPr lang="en-US" dirty="0" err="1" smtClean="0">
                <a:latin typeface="Times New Roman" pitchFamily="18" charset="0"/>
                <a:cs typeface="Times New Roman" pitchFamily="18" charset="0"/>
              </a:rPr>
              <a:t>Symbian</a:t>
            </a:r>
            <a:r>
              <a:rPr lang="en-US" dirty="0" smtClean="0">
                <a:latin typeface="Times New Roman" pitchFamily="18" charset="0"/>
                <a:cs typeface="Times New Roman" pitchFamily="18" charset="0"/>
              </a:rPr>
              <a:t>)</a:t>
            </a:r>
          </a:p>
          <a:p>
            <a:pPr lvl="1" eaLnBrk="1" hangingPunct="1"/>
            <a:r>
              <a:rPr lang="en-US" dirty="0" smtClean="0">
                <a:latin typeface="Times New Roman" pitchFamily="18" charset="0"/>
                <a:cs typeface="Times New Roman" pitchFamily="18" charset="0"/>
              </a:rPr>
              <a:t>Windows CE</a:t>
            </a:r>
          </a:p>
          <a:p>
            <a:pPr lvl="1" eaLnBrk="1" hangingPunct="1"/>
            <a:r>
              <a:rPr lang="en-US" dirty="0" smtClean="0">
                <a:latin typeface="Times New Roman" pitchFamily="18" charset="0"/>
                <a:cs typeface="Times New Roman" pitchFamily="18" charset="0"/>
              </a:rPr>
              <a:t>JAVA Micro Edition</a:t>
            </a:r>
          </a:p>
          <a:p>
            <a:pPr eaLnBrk="1" hangingPunct="1"/>
            <a:r>
              <a:rPr lang="en-US" sz="2800" b="1" dirty="0" smtClean="0">
                <a:latin typeface="Times New Roman" pitchFamily="18" charset="0"/>
                <a:cs typeface="Times New Roman" pitchFamily="18" charset="0"/>
              </a:rPr>
              <a:t>Wireless Languages</a:t>
            </a:r>
          </a:p>
          <a:p>
            <a:pPr lvl="1" eaLnBrk="1" hangingPunct="1"/>
            <a:r>
              <a:rPr lang="en-US" dirty="0" smtClean="0">
                <a:latin typeface="Times New Roman" pitchFamily="18" charset="0"/>
                <a:cs typeface="Times New Roman" pitchFamily="18" charset="0"/>
              </a:rPr>
              <a:t>HDML</a:t>
            </a:r>
          </a:p>
          <a:p>
            <a:pPr lvl="1" eaLnBrk="1" hangingPunct="1"/>
            <a:r>
              <a:rPr lang="en-US" dirty="0" smtClean="0">
                <a:latin typeface="Times New Roman" pitchFamily="18" charset="0"/>
                <a:cs typeface="Times New Roman" pitchFamily="18" charset="0"/>
              </a:rPr>
              <a:t>WML</a:t>
            </a:r>
          </a:p>
          <a:p>
            <a:pPr lvl="1" eaLnBrk="1" hangingPunct="1"/>
            <a:r>
              <a:rPr lang="en-US" dirty="0" err="1" smtClean="0">
                <a:latin typeface="Times New Roman" pitchFamily="18" charset="0"/>
                <a:cs typeface="Times New Roman" pitchFamily="18" charset="0"/>
              </a:rPr>
              <a:t>cHTML</a:t>
            </a:r>
            <a:endParaRPr lang="en-US" dirty="0" smtClean="0">
              <a:latin typeface="Times New Roman" pitchFamily="18" charset="0"/>
              <a:cs typeface="Times New Roman" pitchFamily="18" charset="0"/>
            </a:endParaRPr>
          </a:p>
          <a:p>
            <a:pPr lvl="1" eaLnBrk="1" hangingPunct="1"/>
            <a:endParaRPr lang="en-IN"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38</a:t>
            </a:fld>
            <a:endParaRPr lang="en-IN"/>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z="4000" b="1" smtClean="0">
                <a:latin typeface="Times New Roman" pitchFamily="18" charset="0"/>
                <a:cs typeface="Times New Roman" pitchFamily="18" charset="0"/>
              </a:rPr>
              <a:t>Types of Wireless Systems</a:t>
            </a:r>
            <a:endParaRPr lang="en-IN" sz="4000" b="1" smtClean="0">
              <a:latin typeface="Times New Roman" pitchFamily="18" charset="0"/>
              <a:cs typeface="Times New Roman" pitchFamily="18" charset="0"/>
            </a:endParaRPr>
          </a:p>
        </p:txBody>
      </p:sp>
      <p:sp>
        <p:nvSpPr>
          <p:cNvPr id="45059" name="Rectangle 3"/>
          <p:cNvSpPr>
            <a:spLocks noGrp="1" noChangeArrowheads="1"/>
          </p:cNvSpPr>
          <p:nvPr>
            <p:ph idx="1"/>
          </p:nvPr>
        </p:nvSpPr>
        <p:spPr/>
        <p:txBody>
          <a:bodyPr/>
          <a:lstStyle/>
          <a:p>
            <a:pPr marL="609600" indent="-609600" eaLnBrk="1" hangingPunct="1">
              <a:lnSpc>
                <a:spcPct val="90000"/>
              </a:lnSpc>
            </a:pPr>
            <a:r>
              <a:rPr lang="en-US" sz="2800" smtClean="0">
                <a:latin typeface="Times New Roman" pitchFamily="18" charset="0"/>
                <a:cs typeface="Times New Roman" pitchFamily="18" charset="0"/>
              </a:rPr>
              <a:t>AMPS and European Analog cellular (Advanced Mobile Phone System) </a:t>
            </a:r>
          </a:p>
          <a:p>
            <a:pPr marL="609600" indent="-609600" eaLnBrk="1" hangingPunct="1">
              <a:lnSpc>
                <a:spcPct val="90000"/>
              </a:lnSpc>
            </a:pPr>
            <a:r>
              <a:rPr lang="en-US" sz="2800" smtClean="0">
                <a:latin typeface="Times New Roman" pitchFamily="18" charset="0"/>
                <a:cs typeface="Times New Roman" pitchFamily="18" charset="0"/>
              </a:rPr>
              <a:t>TDMA (Time Division Multiple Access)</a:t>
            </a:r>
          </a:p>
          <a:p>
            <a:pPr marL="609600" indent="-609600" eaLnBrk="1" hangingPunct="1">
              <a:lnSpc>
                <a:spcPct val="90000"/>
              </a:lnSpc>
            </a:pPr>
            <a:r>
              <a:rPr lang="en-US" sz="2800" smtClean="0">
                <a:latin typeface="Times New Roman" pitchFamily="18" charset="0"/>
                <a:cs typeface="Times New Roman" pitchFamily="18" charset="0"/>
              </a:rPr>
              <a:t>CDMA (Code-Division Multiple Access</a:t>
            </a:r>
            <a:r>
              <a:rPr lang="en-IN" sz="2800" smtClean="0">
                <a:latin typeface="Times New Roman" pitchFamily="18" charset="0"/>
                <a:cs typeface="Times New Roman" pitchFamily="18" charset="0"/>
              </a:rPr>
              <a:t>)</a:t>
            </a:r>
          </a:p>
          <a:p>
            <a:pPr marL="609600" indent="-609600" eaLnBrk="1" hangingPunct="1">
              <a:lnSpc>
                <a:spcPct val="90000"/>
              </a:lnSpc>
            </a:pPr>
            <a:r>
              <a:rPr lang="en-US" sz="2800" smtClean="0">
                <a:latin typeface="Times New Roman" pitchFamily="18" charset="0"/>
                <a:cs typeface="Times New Roman" pitchFamily="18" charset="0"/>
              </a:rPr>
              <a:t>GSM (Global System for Mobile Communication)</a:t>
            </a:r>
          </a:p>
          <a:p>
            <a:pPr marL="609600" indent="-609600" eaLnBrk="1" hangingPunct="1">
              <a:lnSpc>
                <a:spcPct val="90000"/>
              </a:lnSpc>
            </a:pPr>
            <a:r>
              <a:rPr lang="en-US" sz="2800" smtClean="0">
                <a:latin typeface="Times New Roman" pitchFamily="18" charset="0"/>
                <a:cs typeface="Times New Roman" pitchFamily="18" charset="0"/>
              </a:rPr>
              <a:t>GPRS (General Packet Radio Service)</a:t>
            </a:r>
          </a:p>
          <a:p>
            <a:pPr marL="609600" indent="-609600" eaLnBrk="1" hangingPunct="1">
              <a:lnSpc>
                <a:spcPct val="90000"/>
              </a:lnSpc>
            </a:pPr>
            <a:r>
              <a:rPr lang="en-US" sz="2800" smtClean="0">
                <a:latin typeface="Times New Roman" pitchFamily="18" charset="0"/>
                <a:cs typeface="Times New Roman" pitchFamily="18" charset="0"/>
              </a:rPr>
              <a:t>EDGE (Enhanced Data Rates for Global Evolution) </a:t>
            </a:r>
            <a:r>
              <a:rPr lang="en-IN" sz="2800" smtClean="0">
                <a:latin typeface="Times New Roman" pitchFamily="18" charset="0"/>
                <a:cs typeface="Times New Roman" pitchFamily="18" charset="0"/>
              </a:rPr>
              <a:t> </a:t>
            </a: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39</a:t>
            </a:fld>
            <a:endParaRPr lang="en-IN"/>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4000" b="1" smtClean="0">
                <a:latin typeface="Times New Roman" pitchFamily="18" charset="0"/>
                <a:cs typeface="Times New Roman" pitchFamily="18" charset="0"/>
              </a:rPr>
              <a:t>What is Mobile?</a:t>
            </a:r>
            <a:endParaRPr lang="en-IN" sz="4000" b="1" smtClean="0">
              <a:latin typeface="Times New Roman" pitchFamily="18" charset="0"/>
              <a:cs typeface="Times New Roman" pitchFamily="18" charset="0"/>
            </a:endParaRPr>
          </a:p>
        </p:txBody>
      </p:sp>
      <p:sp>
        <p:nvSpPr>
          <p:cNvPr id="8195" name="Rectangle 3"/>
          <p:cNvSpPr>
            <a:spLocks noGrp="1" noChangeArrowheads="1"/>
          </p:cNvSpPr>
          <p:nvPr>
            <p:ph idx="1"/>
          </p:nvPr>
        </p:nvSpPr>
        <p:spPr/>
        <p:txBody>
          <a:bodyPr/>
          <a:lstStyle/>
          <a:p>
            <a:pPr eaLnBrk="1" hangingPunct="1"/>
            <a:r>
              <a:rPr lang="en-US" sz="2800" dirty="0" smtClean="0">
                <a:latin typeface="Times New Roman" pitchFamily="18" charset="0"/>
                <a:cs typeface="Times New Roman" pitchFamily="18" charset="0"/>
              </a:rPr>
              <a:t>Mobile simple describes a computing device that is not restricted to a desktop.</a:t>
            </a:r>
          </a:p>
          <a:p>
            <a:pPr algn="just" eaLnBrk="1" hangingPunct="1"/>
            <a:r>
              <a:rPr lang="en-US" sz="2800" dirty="0" smtClean="0">
                <a:latin typeface="Times New Roman" pitchFamily="18" charset="0"/>
                <a:cs typeface="Times New Roman" pitchFamily="18" charset="0"/>
              </a:rPr>
              <a:t>Mobile device may be a PDA, a “smart” cell phone, a laptop computer, or any one of numerous other devices that allow the user to complete computing task without being connected to a any Network.</a:t>
            </a:r>
            <a:endParaRPr lang="en-IN" sz="2800" dirty="0" smtClean="0">
              <a:latin typeface="Times New Roman" pitchFamily="18" charset="0"/>
              <a:cs typeface="Times New Roman" pitchFamily="18" charset="0"/>
            </a:endParaRPr>
          </a:p>
          <a:p>
            <a:pPr eaLnBrk="1" hangingPunct="1"/>
            <a:endParaRPr lang="en-IN" sz="24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4</a:t>
            </a:fld>
            <a:endParaRPr lang="en-IN"/>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b="1" smtClean="0">
                <a:latin typeface="Times New Roman" pitchFamily="18" charset="0"/>
                <a:cs typeface="Times New Roman" pitchFamily="18" charset="0"/>
              </a:rPr>
              <a:t>Types of Wireless Technologies</a:t>
            </a:r>
            <a:endParaRPr lang="en-IN" b="1" smtClean="0">
              <a:latin typeface="Times New Roman" pitchFamily="18" charset="0"/>
              <a:cs typeface="Times New Roman" pitchFamily="18" charset="0"/>
            </a:endParaRPr>
          </a:p>
        </p:txBody>
      </p:sp>
      <p:sp>
        <p:nvSpPr>
          <p:cNvPr id="46083" name="Rectangle 3"/>
          <p:cNvSpPr>
            <a:spLocks noGrp="1" noChangeArrowheads="1"/>
          </p:cNvSpPr>
          <p:nvPr>
            <p:ph idx="1"/>
          </p:nvPr>
        </p:nvSpPr>
        <p:spPr/>
        <p:txBody>
          <a:bodyPr/>
          <a:lstStyle/>
          <a:p>
            <a:pPr marL="609600" indent="-609600" eaLnBrk="1" hangingPunct="1"/>
            <a:r>
              <a:rPr lang="en-US" sz="2800" smtClean="0">
                <a:latin typeface="Times New Roman" pitchFamily="18" charset="0"/>
                <a:cs typeface="Times New Roman" pitchFamily="18" charset="0"/>
              </a:rPr>
              <a:t>Radio  Waves</a:t>
            </a:r>
          </a:p>
          <a:p>
            <a:pPr marL="609600" indent="-609600" eaLnBrk="1" hangingPunct="1"/>
            <a:r>
              <a:rPr lang="en-US" sz="2800" smtClean="0">
                <a:latin typeface="Times New Roman" pitchFamily="18" charset="0"/>
                <a:cs typeface="Times New Roman" pitchFamily="18" charset="0"/>
              </a:rPr>
              <a:t>Microwave</a:t>
            </a:r>
          </a:p>
          <a:p>
            <a:pPr marL="609600" indent="-609600" eaLnBrk="1" hangingPunct="1"/>
            <a:r>
              <a:rPr lang="en-US" sz="2800" smtClean="0">
                <a:latin typeface="Times New Roman" pitchFamily="18" charset="0"/>
                <a:cs typeface="Times New Roman" pitchFamily="18" charset="0"/>
              </a:rPr>
              <a:t>Wi-Fi</a:t>
            </a:r>
          </a:p>
          <a:p>
            <a:pPr marL="609600" indent="-609600" eaLnBrk="1" hangingPunct="1"/>
            <a:r>
              <a:rPr lang="en-US" sz="2800" smtClean="0">
                <a:latin typeface="Times New Roman" pitchFamily="18" charset="0"/>
                <a:cs typeface="Times New Roman" pitchFamily="18" charset="0"/>
              </a:rPr>
              <a:t>Wi-Max</a:t>
            </a:r>
          </a:p>
          <a:p>
            <a:pPr marL="609600" indent="-609600" eaLnBrk="1" hangingPunct="1"/>
            <a:r>
              <a:rPr lang="en-US" sz="2800" smtClean="0">
                <a:latin typeface="Times New Roman" pitchFamily="18" charset="0"/>
                <a:cs typeface="Times New Roman" pitchFamily="18" charset="0"/>
              </a:rPr>
              <a:t>ZIGBEE</a:t>
            </a:r>
            <a:endParaRPr lang="en-IN" sz="280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40</a:t>
            </a:fld>
            <a:endParaRPr lang="en-IN"/>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sz="4000" b="1" smtClean="0">
                <a:latin typeface="Times New Roman" pitchFamily="18" charset="0"/>
                <a:cs typeface="Times New Roman" pitchFamily="18" charset="0"/>
              </a:rPr>
              <a:t>Simple Reference Model</a:t>
            </a:r>
            <a:endParaRPr lang="en-IN" sz="4000" b="1" smtClean="0">
              <a:latin typeface="Times New Roman" pitchFamily="18" charset="0"/>
              <a:cs typeface="Times New Roman" pitchFamily="18" charset="0"/>
            </a:endParaRPr>
          </a:p>
        </p:txBody>
      </p:sp>
      <p:sp>
        <p:nvSpPr>
          <p:cNvPr id="71683" name="Rectangle 3"/>
          <p:cNvSpPr>
            <a:spLocks noGrp="1" noChangeArrowheads="1"/>
          </p:cNvSpPr>
          <p:nvPr>
            <p:ph idx="1"/>
          </p:nvPr>
        </p:nvSpPr>
        <p:spPr>
          <a:xfrm>
            <a:off x="857224" y="1500174"/>
            <a:ext cx="7839075" cy="4840287"/>
          </a:xfrm>
        </p:spPr>
        <p:txBody>
          <a:bodyPr/>
          <a:lstStyle/>
          <a:p>
            <a:pPr algn="just" eaLnBrk="1" hangingPunct="1"/>
            <a:r>
              <a:rPr lang="en-US" sz="2800" dirty="0" smtClean="0">
                <a:latin typeface="Times New Roman" pitchFamily="18" charset="0"/>
                <a:cs typeface="Times New Roman" pitchFamily="18" charset="0"/>
              </a:rPr>
              <a:t>The basic reference model used to structure communication system.</a:t>
            </a:r>
          </a:p>
          <a:p>
            <a:pPr algn="just" eaLnBrk="1" hangingPunct="1"/>
            <a:r>
              <a:rPr lang="en-US" sz="2800" dirty="0" smtClean="0">
                <a:latin typeface="Times New Roman" pitchFamily="18" charset="0"/>
                <a:cs typeface="Times New Roman" pitchFamily="18" charset="0"/>
              </a:rPr>
              <a:t>In next slide figure a personal digital assistant (PDA) which provides an example for a wireless and portable device.</a:t>
            </a:r>
          </a:p>
          <a:p>
            <a:pPr algn="just" eaLnBrk="1" hangingPunct="1"/>
            <a:r>
              <a:rPr lang="en-US" sz="2800" dirty="0" smtClean="0">
                <a:latin typeface="Times New Roman" pitchFamily="18" charset="0"/>
                <a:cs typeface="Times New Roman" pitchFamily="18" charset="0"/>
              </a:rPr>
              <a:t>This PDA communicates with a base station in the middle of the picture.</a:t>
            </a:r>
          </a:p>
          <a:p>
            <a:pPr algn="just" eaLnBrk="1" hangingPunct="1"/>
            <a:r>
              <a:rPr lang="en-US" sz="2800" dirty="0" smtClean="0">
                <a:latin typeface="Times New Roman" pitchFamily="18" charset="0"/>
                <a:cs typeface="Times New Roman" pitchFamily="18" charset="0"/>
              </a:rPr>
              <a:t>The base station consists of a radio transceiver (sender &amp; receiver) and an inter working unit connecting the wireless link with the fixed link.</a:t>
            </a:r>
          </a:p>
          <a:p>
            <a:pPr eaLnBrk="1" hangingPunct="1"/>
            <a:endParaRPr lang="en-US" sz="2800" dirty="0" smtClean="0">
              <a:latin typeface="Times New Roman" pitchFamily="18" charset="0"/>
              <a:cs typeface="Times New Roman" pitchFamily="18" charset="0"/>
            </a:endParaRPr>
          </a:p>
          <a:p>
            <a:pPr eaLnBrk="1" hangingPunct="1">
              <a:buFont typeface="Wingdings" pitchFamily="2" charset="2"/>
              <a:buNone/>
            </a:pPr>
            <a:endParaRPr lang="en-US" sz="2800" dirty="0" smtClean="0">
              <a:latin typeface="Times New Roman" pitchFamily="18" charset="0"/>
              <a:cs typeface="Times New Roman" pitchFamily="18" charset="0"/>
            </a:endParaRPr>
          </a:p>
          <a:p>
            <a:pPr eaLnBrk="1" hangingPunct="1">
              <a:buFont typeface="Wingdings" pitchFamily="2" charset="2"/>
              <a:buNone/>
            </a:pPr>
            <a:endParaRPr lang="en-US" sz="2800" dirty="0" smtClean="0">
              <a:latin typeface="Times New Roman" pitchFamily="18" charset="0"/>
              <a:cs typeface="Times New Roman" pitchFamily="18" charset="0"/>
            </a:endParaRPr>
          </a:p>
          <a:p>
            <a:pPr eaLnBrk="1" hangingPunct="1">
              <a:buFont typeface="Wingdings" pitchFamily="2" charset="2"/>
              <a:buNone/>
            </a:pPr>
            <a:endParaRPr lang="en-IN"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41</a:t>
            </a:fld>
            <a:endParaRPr lang="en-IN"/>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sz="4000" b="1" smtClean="0">
                <a:latin typeface="Times New Roman" pitchFamily="18" charset="0"/>
                <a:cs typeface="Times New Roman" pitchFamily="18" charset="0"/>
              </a:rPr>
              <a:t>Simple Reference Model</a:t>
            </a:r>
            <a:endParaRPr lang="en-IN" sz="4000" b="1" smtClean="0">
              <a:latin typeface="Times New Roman" pitchFamily="18" charset="0"/>
              <a:cs typeface="Times New Roman" pitchFamily="18" charset="0"/>
            </a:endParaRPr>
          </a:p>
        </p:txBody>
      </p:sp>
      <p:sp>
        <p:nvSpPr>
          <p:cNvPr id="72707" name="Rectangle 3"/>
          <p:cNvSpPr>
            <a:spLocks noGrp="1" noChangeArrowheads="1"/>
          </p:cNvSpPr>
          <p:nvPr>
            <p:ph idx="1"/>
          </p:nvPr>
        </p:nvSpPr>
        <p:spPr>
          <a:xfrm>
            <a:off x="1214438" y="2017713"/>
            <a:ext cx="7429500" cy="4114800"/>
          </a:xfrm>
        </p:spPr>
        <p:txBody>
          <a:bodyPr/>
          <a:lstStyle/>
          <a:p>
            <a:pPr algn="just" eaLnBrk="1" hangingPunct="1"/>
            <a:r>
              <a:rPr lang="en-US" sz="2800" dirty="0" smtClean="0">
                <a:latin typeface="Times New Roman" pitchFamily="18" charset="0"/>
                <a:cs typeface="Times New Roman" pitchFamily="18" charset="0"/>
              </a:rPr>
              <a:t>The communication partner of the PDA, a conventional computer, is shown on the right-hand side.</a:t>
            </a:r>
          </a:p>
          <a:p>
            <a:pPr algn="just" eaLnBrk="1" hangingPunct="1"/>
            <a:r>
              <a:rPr lang="en-US" sz="2800" dirty="0" smtClean="0">
                <a:latin typeface="Times New Roman" pitchFamily="18" charset="0"/>
                <a:cs typeface="Times New Roman" pitchFamily="18" charset="0"/>
              </a:rPr>
              <a:t>Each N/W element (such as PDA, inter working unit, computer), the figure shows the </a:t>
            </a:r>
            <a:r>
              <a:rPr lang="en-US" sz="2800" b="1" dirty="0" smtClean="0">
                <a:latin typeface="Times New Roman" pitchFamily="18" charset="0"/>
                <a:cs typeface="Times New Roman" pitchFamily="18" charset="0"/>
              </a:rPr>
              <a:t>protocol stack </a:t>
            </a:r>
            <a:r>
              <a:rPr lang="en-US" sz="2800" dirty="0" smtClean="0">
                <a:latin typeface="Times New Roman" pitchFamily="18" charset="0"/>
                <a:cs typeface="Times New Roman" pitchFamily="18" charset="0"/>
              </a:rPr>
              <a:t>implemented in the system according to the reference model.</a:t>
            </a:r>
          </a:p>
          <a:p>
            <a:pPr eaLnBrk="1" hangingPunct="1"/>
            <a:endParaRPr lang="en-IN" sz="24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42</a:t>
            </a:fld>
            <a:endParaRPr lang="en-IN"/>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 name="Slide Number Placeholder 524"/>
          <p:cNvSpPr>
            <a:spLocks noGrp="1"/>
          </p:cNvSpPr>
          <p:nvPr>
            <p:ph type="sldNum" sz="quarter" idx="12"/>
          </p:nvPr>
        </p:nvSpPr>
        <p:spPr/>
        <p:txBody>
          <a:bodyPr/>
          <a:lstStyle/>
          <a:p>
            <a:pPr>
              <a:defRPr/>
            </a:pPr>
            <a:fld id="{29ADC012-E740-4DD7-B123-627385949A69}" type="slidenum">
              <a:rPr lang="en-IN" smtClean="0"/>
              <a:pPr>
                <a:defRPr/>
              </a:pPr>
              <a:t>43</a:t>
            </a:fld>
            <a:endParaRPr lang="en-IN"/>
          </a:p>
        </p:txBody>
      </p:sp>
      <p:sp>
        <p:nvSpPr>
          <p:cNvPr id="73730" name="Rectangle 3"/>
          <p:cNvSpPr>
            <a:spLocks noGrp="1" noChangeArrowheads="1"/>
          </p:cNvSpPr>
          <p:nvPr>
            <p:ph type="title" idx="4294967295"/>
          </p:nvPr>
        </p:nvSpPr>
        <p:spPr>
          <a:xfrm>
            <a:off x="1350963" y="214313"/>
            <a:ext cx="7793037" cy="1462087"/>
          </a:xfrm>
        </p:spPr>
        <p:txBody>
          <a:bodyPr/>
          <a:lstStyle/>
          <a:p>
            <a:pPr eaLnBrk="1" hangingPunct="1"/>
            <a:r>
              <a:rPr lang="en-US" sz="4000" b="1" smtClean="0">
                <a:latin typeface="Times New Roman" pitchFamily="18" charset="0"/>
                <a:cs typeface="Times New Roman" pitchFamily="18" charset="0"/>
              </a:rPr>
              <a:t>Simple Reference Model used here</a:t>
            </a:r>
          </a:p>
        </p:txBody>
      </p:sp>
      <p:sp>
        <p:nvSpPr>
          <p:cNvPr id="73731" name="Rectangle 8"/>
          <p:cNvSpPr>
            <a:spLocks noChangeArrowheads="1"/>
          </p:cNvSpPr>
          <p:nvPr/>
        </p:nvSpPr>
        <p:spPr bwMode="auto">
          <a:xfrm>
            <a:off x="838200" y="2971800"/>
            <a:ext cx="1295400" cy="457200"/>
          </a:xfrm>
          <a:prstGeom prst="rect">
            <a:avLst/>
          </a:prstGeom>
          <a:solidFill>
            <a:srgbClr val="DADAF6"/>
          </a:solidFill>
          <a:ln w="9525">
            <a:solidFill>
              <a:schemeClr val="tx1"/>
            </a:solidFill>
            <a:miter lim="800000"/>
            <a:headEnd/>
            <a:tailEnd/>
          </a:ln>
        </p:spPr>
        <p:txBody>
          <a:bodyPr wrap="none" anchor="ctr"/>
          <a:lstStyle/>
          <a:p>
            <a:pPr algn="ctr" eaLnBrk="0" hangingPunct="0"/>
            <a:r>
              <a:rPr lang="en-US" sz="1600">
                <a:latin typeface="Arial" charset="0"/>
                <a:cs typeface="Arial" charset="0"/>
              </a:rPr>
              <a:t>Application</a:t>
            </a:r>
          </a:p>
        </p:txBody>
      </p:sp>
      <p:sp>
        <p:nvSpPr>
          <p:cNvPr id="73732" name="Rectangle 9"/>
          <p:cNvSpPr>
            <a:spLocks noChangeArrowheads="1"/>
          </p:cNvSpPr>
          <p:nvPr/>
        </p:nvSpPr>
        <p:spPr bwMode="auto">
          <a:xfrm>
            <a:off x="838200" y="3429000"/>
            <a:ext cx="1295400" cy="457200"/>
          </a:xfrm>
          <a:prstGeom prst="rect">
            <a:avLst/>
          </a:prstGeom>
          <a:solidFill>
            <a:srgbClr val="DADAF6"/>
          </a:solidFill>
          <a:ln w="9525">
            <a:solidFill>
              <a:schemeClr val="tx1"/>
            </a:solidFill>
            <a:miter lim="800000"/>
            <a:headEnd/>
            <a:tailEnd/>
          </a:ln>
        </p:spPr>
        <p:txBody>
          <a:bodyPr wrap="none" anchor="ctr"/>
          <a:lstStyle/>
          <a:p>
            <a:pPr algn="ctr" eaLnBrk="0" hangingPunct="0"/>
            <a:r>
              <a:rPr lang="en-US" sz="1600">
                <a:latin typeface="Arial" charset="0"/>
                <a:cs typeface="Arial" charset="0"/>
              </a:rPr>
              <a:t>Transport</a:t>
            </a:r>
          </a:p>
        </p:txBody>
      </p:sp>
      <p:sp>
        <p:nvSpPr>
          <p:cNvPr id="73733" name="Rectangle 10"/>
          <p:cNvSpPr>
            <a:spLocks noChangeArrowheads="1"/>
          </p:cNvSpPr>
          <p:nvPr/>
        </p:nvSpPr>
        <p:spPr bwMode="auto">
          <a:xfrm>
            <a:off x="838200" y="3886200"/>
            <a:ext cx="1295400" cy="457200"/>
          </a:xfrm>
          <a:prstGeom prst="rect">
            <a:avLst/>
          </a:prstGeom>
          <a:solidFill>
            <a:srgbClr val="DADAF6"/>
          </a:solidFill>
          <a:ln w="9525">
            <a:solidFill>
              <a:schemeClr val="tx1"/>
            </a:solidFill>
            <a:miter lim="800000"/>
            <a:headEnd/>
            <a:tailEnd/>
          </a:ln>
        </p:spPr>
        <p:txBody>
          <a:bodyPr wrap="none" anchor="ctr"/>
          <a:lstStyle/>
          <a:p>
            <a:pPr algn="ctr" eaLnBrk="0" hangingPunct="0"/>
            <a:r>
              <a:rPr lang="en-US" sz="1600">
                <a:latin typeface="Arial" charset="0"/>
                <a:cs typeface="Arial" charset="0"/>
              </a:rPr>
              <a:t>Network</a:t>
            </a:r>
          </a:p>
        </p:txBody>
      </p:sp>
      <p:sp>
        <p:nvSpPr>
          <p:cNvPr id="73734" name="Rectangle 11"/>
          <p:cNvSpPr>
            <a:spLocks noChangeArrowheads="1"/>
          </p:cNvSpPr>
          <p:nvPr/>
        </p:nvSpPr>
        <p:spPr bwMode="auto">
          <a:xfrm>
            <a:off x="838200" y="4343400"/>
            <a:ext cx="1295400" cy="457200"/>
          </a:xfrm>
          <a:prstGeom prst="rect">
            <a:avLst/>
          </a:prstGeom>
          <a:solidFill>
            <a:srgbClr val="DADAF6"/>
          </a:solidFill>
          <a:ln w="9525">
            <a:solidFill>
              <a:schemeClr val="tx1"/>
            </a:solidFill>
            <a:miter lim="800000"/>
            <a:headEnd/>
            <a:tailEnd/>
          </a:ln>
        </p:spPr>
        <p:txBody>
          <a:bodyPr wrap="none" anchor="ctr"/>
          <a:lstStyle/>
          <a:p>
            <a:pPr algn="ctr" eaLnBrk="0" hangingPunct="0"/>
            <a:r>
              <a:rPr lang="en-US" sz="1600">
                <a:latin typeface="Arial" charset="0"/>
                <a:cs typeface="Arial" charset="0"/>
              </a:rPr>
              <a:t>Data Link</a:t>
            </a:r>
          </a:p>
        </p:txBody>
      </p:sp>
      <p:sp>
        <p:nvSpPr>
          <p:cNvPr id="73735" name="Rectangle 12"/>
          <p:cNvSpPr>
            <a:spLocks noChangeArrowheads="1"/>
          </p:cNvSpPr>
          <p:nvPr/>
        </p:nvSpPr>
        <p:spPr bwMode="auto">
          <a:xfrm>
            <a:off x="838200" y="4800600"/>
            <a:ext cx="1295400" cy="457200"/>
          </a:xfrm>
          <a:prstGeom prst="rect">
            <a:avLst/>
          </a:prstGeom>
          <a:solidFill>
            <a:srgbClr val="DADAF6"/>
          </a:solidFill>
          <a:ln w="9525">
            <a:solidFill>
              <a:schemeClr val="tx1"/>
            </a:solidFill>
            <a:miter lim="800000"/>
            <a:headEnd/>
            <a:tailEnd/>
          </a:ln>
        </p:spPr>
        <p:txBody>
          <a:bodyPr wrap="none" anchor="ctr"/>
          <a:lstStyle/>
          <a:p>
            <a:pPr algn="ctr" eaLnBrk="0" hangingPunct="0"/>
            <a:r>
              <a:rPr lang="en-US" sz="1600">
                <a:latin typeface="Arial" charset="0"/>
                <a:cs typeface="Arial" charset="0"/>
              </a:rPr>
              <a:t>Physical</a:t>
            </a:r>
          </a:p>
        </p:txBody>
      </p:sp>
      <p:cxnSp>
        <p:nvCxnSpPr>
          <p:cNvPr id="73736" name="AutoShape 18"/>
          <p:cNvCxnSpPr>
            <a:cxnSpLocks noChangeShapeType="1"/>
            <a:stCxn id="73748" idx="2"/>
            <a:endCxn id="73750" idx="2"/>
          </p:cNvCxnSpPr>
          <p:nvPr/>
        </p:nvCxnSpPr>
        <p:spPr bwMode="auto">
          <a:xfrm rot="5400000">
            <a:off x="5752306" y="4267994"/>
            <a:ext cx="1588" cy="1981200"/>
          </a:xfrm>
          <a:prstGeom prst="bentConnector3">
            <a:avLst>
              <a:gd name="adj1" fmla="val 14400005"/>
            </a:avLst>
          </a:prstGeom>
          <a:noFill/>
          <a:ln w="38100">
            <a:solidFill>
              <a:schemeClr val="tx1"/>
            </a:solidFill>
            <a:miter lim="800000"/>
            <a:headEnd/>
            <a:tailEnd/>
          </a:ln>
        </p:spPr>
      </p:cxnSp>
      <p:sp>
        <p:nvSpPr>
          <p:cNvPr id="73737" name="Text Box 19"/>
          <p:cNvSpPr txBox="1">
            <a:spLocks noChangeArrowheads="1"/>
          </p:cNvSpPr>
          <p:nvPr/>
        </p:nvSpPr>
        <p:spPr bwMode="auto">
          <a:xfrm>
            <a:off x="5257800" y="5486400"/>
            <a:ext cx="906463" cy="336550"/>
          </a:xfrm>
          <a:prstGeom prst="rect">
            <a:avLst/>
          </a:prstGeom>
          <a:noFill/>
          <a:ln w="9525">
            <a:noFill/>
            <a:miter lim="800000"/>
            <a:headEnd/>
            <a:tailEnd/>
          </a:ln>
        </p:spPr>
        <p:txBody>
          <a:bodyPr wrap="none">
            <a:spAutoFit/>
          </a:bodyPr>
          <a:lstStyle/>
          <a:p>
            <a:pPr eaLnBrk="0" hangingPunct="0"/>
            <a:r>
              <a:rPr lang="en-US" sz="1600">
                <a:latin typeface="Arial" charset="0"/>
                <a:cs typeface="Arial" charset="0"/>
              </a:rPr>
              <a:t>Medium</a:t>
            </a:r>
          </a:p>
        </p:txBody>
      </p:sp>
      <p:grpSp>
        <p:nvGrpSpPr>
          <p:cNvPr id="73738" name="Group 617"/>
          <p:cNvGrpSpPr>
            <a:grpSpLocks/>
          </p:cNvGrpSpPr>
          <p:nvPr/>
        </p:nvGrpSpPr>
        <p:grpSpPr bwMode="auto">
          <a:xfrm flipH="1">
            <a:off x="2514600" y="1600200"/>
            <a:ext cx="1028700" cy="1470025"/>
            <a:chOff x="240" y="2832"/>
            <a:chExt cx="648" cy="926"/>
          </a:xfrm>
        </p:grpSpPr>
        <p:grpSp>
          <p:nvGrpSpPr>
            <p:cNvPr id="74216" name="Group 20"/>
            <p:cNvGrpSpPr>
              <a:grpSpLocks/>
            </p:cNvGrpSpPr>
            <p:nvPr/>
          </p:nvGrpSpPr>
          <p:grpSpPr bwMode="auto">
            <a:xfrm>
              <a:off x="240" y="3217"/>
              <a:ext cx="141" cy="541"/>
              <a:chOff x="1635" y="1833"/>
              <a:chExt cx="92" cy="246"/>
            </a:xfrm>
          </p:grpSpPr>
          <p:grpSp>
            <p:nvGrpSpPr>
              <p:cNvPr id="74230" name="Group 21"/>
              <p:cNvGrpSpPr>
                <a:grpSpLocks/>
              </p:cNvGrpSpPr>
              <p:nvPr/>
            </p:nvGrpSpPr>
            <p:grpSpPr bwMode="auto">
              <a:xfrm>
                <a:off x="1636" y="1918"/>
                <a:ext cx="91" cy="161"/>
                <a:chOff x="1636" y="1918"/>
                <a:chExt cx="91" cy="161"/>
              </a:xfrm>
            </p:grpSpPr>
            <p:grpSp>
              <p:nvGrpSpPr>
                <p:cNvPr id="74238" name="Group 22"/>
                <p:cNvGrpSpPr>
                  <a:grpSpLocks/>
                </p:cNvGrpSpPr>
                <p:nvPr/>
              </p:nvGrpSpPr>
              <p:grpSpPr bwMode="auto">
                <a:xfrm>
                  <a:off x="1636" y="1922"/>
                  <a:ext cx="59" cy="156"/>
                  <a:chOff x="1636" y="1922"/>
                  <a:chExt cx="59" cy="156"/>
                </a:xfrm>
              </p:grpSpPr>
              <p:sp>
                <p:nvSpPr>
                  <p:cNvPr id="74246" name="Line 23"/>
                  <p:cNvSpPr>
                    <a:spLocks noChangeShapeType="1"/>
                  </p:cNvSpPr>
                  <p:nvPr/>
                </p:nvSpPr>
                <p:spPr bwMode="auto">
                  <a:xfrm>
                    <a:off x="1660" y="1922"/>
                    <a:ext cx="21" cy="1"/>
                  </a:xfrm>
                  <a:prstGeom prst="line">
                    <a:avLst/>
                  </a:prstGeom>
                  <a:noFill/>
                  <a:ln w="12700">
                    <a:solidFill>
                      <a:schemeClr val="tx1"/>
                    </a:solidFill>
                    <a:round/>
                    <a:headEnd/>
                    <a:tailEnd/>
                  </a:ln>
                </p:spPr>
                <p:txBody>
                  <a:bodyPr/>
                  <a:lstStyle/>
                  <a:p>
                    <a:endParaRPr lang="en-US"/>
                  </a:p>
                </p:txBody>
              </p:sp>
              <p:sp>
                <p:nvSpPr>
                  <p:cNvPr id="74247" name="Line 24"/>
                  <p:cNvSpPr>
                    <a:spLocks noChangeShapeType="1"/>
                  </p:cNvSpPr>
                  <p:nvPr/>
                </p:nvSpPr>
                <p:spPr bwMode="auto">
                  <a:xfrm flipV="1">
                    <a:off x="1653" y="1923"/>
                    <a:ext cx="27" cy="33"/>
                  </a:xfrm>
                  <a:prstGeom prst="line">
                    <a:avLst/>
                  </a:prstGeom>
                  <a:noFill/>
                  <a:ln w="12700">
                    <a:solidFill>
                      <a:schemeClr val="tx1"/>
                    </a:solidFill>
                    <a:round/>
                    <a:headEnd/>
                    <a:tailEnd/>
                  </a:ln>
                </p:spPr>
                <p:txBody>
                  <a:bodyPr/>
                  <a:lstStyle/>
                  <a:p>
                    <a:endParaRPr lang="en-US"/>
                  </a:p>
                </p:txBody>
              </p:sp>
              <p:sp>
                <p:nvSpPr>
                  <p:cNvPr id="74248" name="Line 25"/>
                  <p:cNvSpPr>
                    <a:spLocks noChangeShapeType="1"/>
                  </p:cNvSpPr>
                  <p:nvPr/>
                </p:nvSpPr>
                <p:spPr bwMode="auto">
                  <a:xfrm>
                    <a:off x="1653" y="1956"/>
                    <a:ext cx="37" cy="70"/>
                  </a:xfrm>
                  <a:prstGeom prst="line">
                    <a:avLst/>
                  </a:prstGeom>
                  <a:noFill/>
                  <a:ln w="12700">
                    <a:solidFill>
                      <a:schemeClr val="tx1"/>
                    </a:solidFill>
                    <a:round/>
                    <a:headEnd/>
                    <a:tailEnd/>
                  </a:ln>
                </p:spPr>
                <p:txBody>
                  <a:bodyPr/>
                  <a:lstStyle/>
                  <a:p>
                    <a:endParaRPr lang="en-US"/>
                  </a:p>
                </p:txBody>
              </p:sp>
              <p:sp>
                <p:nvSpPr>
                  <p:cNvPr id="74249" name="Line 26"/>
                  <p:cNvSpPr>
                    <a:spLocks noChangeShapeType="1"/>
                  </p:cNvSpPr>
                  <p:nvPr/>
                </p:nvSpPr>
                <p:spPr bwMode="auto">
                  <a:xfrm flipV="1">
                    <a:off x="1636" y="2024"/>
                    <a:ext cx="53" cy="53"/>
                  </a:xfrm>
                  <a:prstGeom prst="line">
                    <a:avLst/>
                  </a:prstGeom>
                  <a:noFill/>
                  <a:ln w="12700">
                    <a:solidFill>
                      <a:schemeClr val="tx1"/>
                    </a:solidFill>
                    <a:round/>
                    <a:headEnd/>
                    <a:tailEnd/>
                  </a:ln>
                </p:spPr>
                <p:txBody>
                  <a:bodyPr/>
                  <a:lstStyle/>
                  <a:p>
                    <a:endParaRPr lang="en-US"/>
                  </a:p>
                </p:txBody>
              </p:sp>
              <p:sp>
                <p:nvSpPr>
                  <p:cNvPr id="74250" name="Line 27"/>
                  <p:cNvSpPr>
                    <a:spLocks noChangeShapeType="1"/>
                  </p:cNvSpPr>
                  <p:nvPr/>
                </p:nvSpPr>
                <p:spPr bwMode="auto">
                  <a:xfrm>
                    <a:off x="1644" y="2025"/>
                    <a:ext cx="51" cy="53"/>
                  </a:xfrm>
                  <a:prstGeom prst="line">
                    <a:avLst/>
                  </a:prstGeom>
                  <a:noFill/>
                  <a:ln w="12700">
                    <a:solidFill>
                      <a:schemeClr val="tx1"/>
                    </a:solidFill>
                    <a:round/>
                    <a:headEnd/>
                    <a:tailEnd/>
                  </a:ln>
                </p:spPr>
                <p:txBody>
                  <a:bodyPr/>
                  <a:lstStyle/>
                  <a:p>
                    <a:endParaRPr lang="en-US"/>
                  </a:p>
                </p:txBody>
              </p:sp>
              <p:sp>
                <p:nvSpPr>
                  <p:cNvPr id="74251" name="Line 28"/>
                  <p:cNvSpPr>
                    <a:spLocks noChangeShapeType="1"/>
                  </p:cNvSpPr>
                  <p:nvPr/>
                </p:nvSpPr>
                <p:spPr bwMode="auto">
                  <a:xfrm flipV="1">
                    <a:off x="1643" y="1956"/>
                    <a:ext cx="41" cy="69"/>
                  </a:xfrm>
                  <a:prstGeom prst="line">
                    <a:avLst/>
                  </a:prstGeom>
                  <a:noFill/>
                  <a:ln w="12700">
                    <a:solidFill>
                      <a:schemeClr val="tx1"/>
                    </a:solidFill>
                    <a:round/>
                    <a:headEnd/>
                    <a:tailEnd/>
                  </a:ln>
                </p:spPr>
                <p:txBody>
                  <a:bodyPr/>
                  <a:lstStyle/>
                  <a:p>
                    <a:endParaRPr lang="en-US"/>
                  </a:p>
                </p:txBody>
              </p:sp>
              <p:sp>
                <p:nvSpPr>
                  <p:cNvPr id="74252" name="Line 29"/>
                  <p:cNvSpPr>
                    <a:spLocks noChangeShapeType="1"/>
                  </p:cNvSpPr>
                  <p:nvPr/>
                </p:nvSpPr>
                <p:spPr bwMode="auto">
                  <a:xfrm>
                    <a:off x="1660" y="1922"/>
                    <a:ext cx="24" cy="36"/>
                  </a:xfrm>
                  <a:prstGeom prst="line">
                    <a:avLst/>
                  </a:prstGeom>
                  <a:noFill/>
                  <a:ln w="12700">
                    <a:solidFill>
                      <a:schemeClr val="tx1"/>
                    </a:solidFill>
                    <a:round/>
                    <a:headEnd/>
                    <a:tailEnd/>
                  </a:ln>
                </p:spPr>
                <p:txBody>
                  <a:bodyPr/>
                  <a:lstStyle/>
                  <a:p>
                    <a:endParaRPr lang="en-US"/>
                  </a:p>
                </p:txBody>
              </p:sp>
            </p:grpSp>
            <p:sp>
              <p:nvSpPr>
                <p:cNvPr id="74239" name="Line 30"/>
                <p:cNvSpPr>
                  <a:spLocks noChangeShapeType="1"/>
                </p:cNvSpPr>
                <p:nvPr/>
              </p:nvSpPr>
              <p:spPr bwMode="auto">
                <a:xfrm flipV="1">
                  <a:off x="1693" y="2014"/>
                  <a:ext cx="22" cy="65"/>
                </a:xfrm>
                <a:prstGeom prst="line">
                  <a:avLst/>
                </a:prstGeom>
                <a:noFill/>
                <a:ln w="12700">
                  <a:solidFill>
                    <a:schemeClr val="tx1"/>
                  </a:solidFill>
                  <a:round/>
                  <a:headEnd/>
                  <a:tailEnd/>
                </a:ln>
              </p:spPr>
              <p:txBody>
                <a:bodyPr/>
                <a:lstStyle/>
                <a:p>
                  <a:endParaRPr lang="en-US"/>
                </a:p>
              </p:txBody>
            </p:sp>
            <p:sp>
              <p:nvSpPr>
                <p:cNvPr id="74240" name="Line 31"/>
                <p:cNvSpPr>
                  <a:spLocks noChangeShapeType="1"/>
                </p:cNvSpPr>
                <p:nvPr/>
              </p:nvSpPr>
              <p:spPr bwMode="auto">
                <a:xfrm>
                  <a:off x="1685" y="1957"/>
                  <a:ext cx="30" cy="58"/>
                </a:xfrm>
                <a:prstGeom prst="line">
                  <a:avLst/>
                </a:prstGeom>
                <a:noFill/>
                <a:ln w="12700">
                  <a:solidFill>
                    <a:schemeClr val="tx1"/>
                  </a:solidFill>
                  <a:round/>
                  <a:headEnd/>
                  <a:tailEnd/>
                </a:ln>
              </p:spPr>
              <p:txBody>
                <a:bodyPr/>
                <a:lstStyle/>
                <a:p>
                  <a:endParaRPr lang="en-US"/>
                </a:p>
              </p:txBody>
            </p:sp>
            <p:sp>
              <p:nvSpPr>
                <p:cNvPr id="74241" name="Line 32"/>
                <p:cNvSpPr>
                  <a:spLocks noChangeShapeType="1"/>
                </p:cNvSpPr>
                <p:nvPr/>
              </p:nvSpPr>
              <p:spPr bwMode="auto">
                <a:xfrm flipV="1">
                  <a:off x="1685" y="1918"/>
                  <a:ext cx="7" cy="40"/>
                </a:xfrm>
                <a:prstGeom prst="line">
                  <a:avLst/>
                </a:prstGeom>
                <a:noFill/>
                <a:ln w="12700">
                  <a:solidFill>
                    <a:schemeClr val="tx1"/>
                  </a:solidFill>
                  <a:round/>
                  <a:headEnd/>
                  <a:tailEnd/>
                </a:ln>
              </p:spPr>
              <p:txBody>
                <a:bodyPr/>
                <a:lstStyle/>
                <a:p>
                  <a:endParaRPr lang="en-US"/>
                </a:p>
              </p:txBody>
            </p:sp>
            <p:sp>
              <p:nvSpPr>
                <p:cNvPr id="74242" name="Line 33"/>
                <p:cNvSpPr>
                  <a:spLocks noChangeShapeType="1"/>
                </p:cNvSpPr>
                <p:nvPr/>
              </p:nvSpPr>
              <p:spPr bwMode="auto">
                <a:xfrm flipV="1">
                  <a:off x="1682" y="1918"/>
                  <a:ext cx="12" cy="5"/>
                </a:xfrm>
                <a:prstGeom prst="line">
                  <a:avLst/>
                </a:prstGeom>
                <a:noFill/>
                <a:ln w="12700">
                  <a:solidFill>
                    <a:schemeClr val="tx1"/>
                  </a:solidFill>
                  <a:round/>
                  <a:headEnd/>
                  <a:tailEnd/>
                </a:ln>
              </p:spPr>
              <p:txBody>
                <a:bodyPr/>
                <a:lstStyle/>
                <a:p>
                  <a:endParaRPr lang="en-US"/>
                </a:p>
              </p:txBody>
            </p:sp>
            <p:sp>
              <p:nvSpPr>
                <p:cNvPr id="74243" name="Line 34"/>
                <p:cNvSpPr>
                  <a:spLocks noChangeShapeType="1"/>
                </p:cNvSpPr>
                <p:nvPr/>
              </p:nvSpPr>
              <p:spPr bwMode="auto">
                <a:xfrm>
                  <a:off x="1682" y="1922"/>
                  <a:ext cx="19" cy="28"/>
                </a:xfrm>
                <a:prstGeom prst="line">
                  <a:avLst/>
                </a:prstGeom>
                <a:noFill/>
                <a:ln w="12700">
                  <a:solidFill>
                    <a:schemeClr val="tx1"/>
                  </a:solidFill>
                  <a:round/>
                  <a:headEnd/>
                  <a:tailEnd/>
                </a:ln>
              </p:spPr>
              <p:txBody>
                <a:bodyPr/>
                <a:lstStyle/>
                <a:p>
                  <a:endParaRPr lang="en-US"/>
                </a:p>
              </p:txBody>
            </p:sp>
            <p:sp>
              <p:nvSpPr>
                <p:cNvPr id="74244" name="Line 35"/>
                <p:cNvSpPr>
                  <a:spLocks noChangeShapeType="1"/>
                </p:cNvSpPr>
                <p:nvPr/>
              </p:nvSpPr>
              <p:spPr bwMode="auto">
                <a:xfrm flipV="1">
                  <a:off x="1691" y="1951"/>
                  <a:ext cx="8" cy="74"/>
                </a:xfrm>
                <a:prstGeom prst="line">
                  <a:avLst/>
                </a:prstGeom>
                <a:noFill/>
                <a:ln w="12700">
                  <a:solidFill>
                    <a:schemeClr val="tx1"/>
                  </a:solidFill>
                  <a:round/>
                  <a:headEnd/>
                  <a:tailEnd/>
                </a:ln>
              </p:spPr>
              <p:txBody>
                <a:bodyPr/>
                <a:lstStyle/>
                <a:p>
                  <a:endParaRPr lang="en-US"/>
                </a:p>
              </p:txBody>
            </p:sp>
            <p:sp>
              <p:nvSpPr>
                <p:cNvPr id="74245" name="Line 36"/>
                <p:cNvSpPr>
                  <a:spLocks noChangeShapeType="1"/>
                </p:cNvSpPr>
                <p:nvPr/>
              </p:nvSpPr>
              <p:spPr bwMode="auto">
                <a:xfrm>
                  <a:off x="1691" y="2024"/>
                  <a:ext cx="36" cy="34"/>
                </a:xfrm>
                <a:prstGeom prst="line">
                  <a:avLst/>
                </a:prstGeom>
                <a:noFill/>
                <a:ln w="12700">
                  <a:solidFill>
                    <a:schemeClr val="tx1"/>
                  </a:solidFill>
                  <a:round/>
                  <a:headEnd/>
                  <a:tailEnd/>
                </a:ln>
              </p:spPr>
              <p:txBody>
                <a:bodyPr/>
                <a:lstStyle/>
                <a:p>
                  <a:endParaRPr lang="en-US"/>
                </a:p>
              </p:txBody>
            </p:sp>
          </p:grpSp>
          <p:grpSp>
            <p:nvGrpSpPr>
              <p:cNvPr id="74231" name="Group 37"/>
              <p:cNvGrpSpPr>
                <a:grpSpLocks/>
              </p:cNvGrpSpPr>
              <p:nvPr/>
            </p:nvGrpSpPr>
            <p:grpSpPr bwMode="auto">
              <a:xfrm>
                <a:off x="1635" y="1841"/>
                <a:ext cx="90" cy="236"/>
                <a:chOff x="1635" y="1841"/>
                <a:chExt cx="90" cy="236"/>
              </a:xfrm>
            </p:grpSpPr>
            <p:sp>
              <p:nvSpPr>
                <p:cNvPr id="74233" name="Line 38"/>
                <p:cNvSpPr>
                  <a:spLocks noChangeShapeType="1"/>
                </p:cNvSpPr>
                <p:nvPr/>
              </p:nvSpPr>
              <p:spPr bwMode="auto">
                <a:xfrm flipV="1">
                  <a:off x="1635" y="1841"/>
                  <a:ext cx="35" cy="234"/>
                </a:xfrm>
                <a:prstGeom prst="line">
                  <a:avLst/>
                </a:prstGeom>
                <a:noFill/>
                <a:ln w="12700">
                  <a:solidFill>
                    <a:schemeClr val="tx1"/>
                  </a:solidFill>
                  <a:round/>
                  <a:headEnd/>
                  <a:tailEnd/>
                </a:ln>
              </p:spPr>
              <p:txBody>
                <a:bodyPr/>
                <a:lstStyle/>
                <a:p>
                  <a:endParaRPr lang="en-US"/>
                </a:p>
              </p:txBody>
            </p:sp>
            <p:sp>
              <p:nvSpPr>
                <p:cNvPr id="74234" name="Line 39"/>
                <p:cNvSpPr>
                  <a:spLocks noChangeShapeType="1"/>
                </p:cNvSpPr>
                <p:nvPr/>
              </p:nvSpPr>
              <p:spPr bwMode="auto">
                <a:xfrm>
                  <a:off x="1671" y="1847"/>
                  <a:ext cx="22" cy="230"/>
                </a:xfrm>
                <a:prstGeom prst="line">
                  <a:avLst/>
                </a:prstGeom>
                <a:noFill/>
                <a:ln w="12700">
                  <a:solidFill>
                    <a:schemeClr val="tx1"/>
                  </a:solidFill>
                  <a:round/>
                  <a:headEnd/>
                  <a:tailEnd/>
                </a:ln>
              </p:spPr>
              <p:txBody>
                <a:bodyPr/>
                <a:lstStyle/>
                <a:p>
                  <a:endParaRPr lang="en-US"/>
                </a:p>
              </p:txBody>
            </p:sp>
            <p:sp>
              <p:nvSpPr>
                <p:cNvPr id="74235" name="Line 40"/>
                <p:cNvSpPr>
                  <a:spLocks noChangeShapeType="1"/>
                </p:cNvSpPr>
                <p:nvPr/>
              </p:nvSpPr>
              <p:spPr bwMode="auto">
                <a:xfrm flipV="1">
                  <a:off x="1694" y="2057"/>
                  <a:ext cx="31" cy="19"/>
                </a:xfrm>
                <a:prstGeom prst="line">
                  <a:avLst/>
                </a:prstGeom>
                <a:noFill/>
                <a:ln w="12700">
                  <a:solidFill>
                    <a:schemeClr val="tx1"/>
                  </a:solidFill>
                  <a:round/>
                  <a:headEnd/>
                  <a:tailEnd/>
                </a:ln>
              </p:spPr>
              <p:txBody>
                <a:bodyPr/>
                <a:lstStyle/>
                <a:p>
                  <a:endParaRPr lang="en-US"/>
                </a:p>
              </p:txBody>
            </p:sp>
            <p:sp>
              <p:nvSpPr>
                <p:cNvPr id="74236" name="Line 41"/>
                <p:cNvSpPr>
                  <a:spLocks noChangeShapeType="1"/>
                </p:cNvSpPr>
                <p:nvPr/>
              </p:nvSpPr>
              <p:spPr bwMode="auto">
                <a:xfrm>
                  <a:off x="1676" y="1846"/>
                  <a:ext cx="48" cy="213"/>
                </a:xfrm>
                <a:prstGeom prst="line">
                  <a:avLst/>
                </a:prstGeom>
                <a:noFill/>
                <a:ln w="12700">
                  <a:solidFill>
                    <a:schemeClr val="tx1"/>
                  </a:solidFill>
                  <a:round/>
                  <a:headEnd/>
                  <a:tailEnd/>
                </a:ln>
              </p:spPr>
              <p:txBody>
                <a:bodyPr/>
                <a:lstStyle/>
                <a:p>
                  <a:endParaRPr lang="en-US"/>
                </a:p>
              </p:txBody>
            </p:sp>
            <p:sp>
              <p:nvSpPr>
                <p:cNvPr id="74237" name="Line 42"/>
                <p:cNvSpPr>
                  <a:spLocks noChangeShapeType="1"/>
                </p:cNvSpPr>
                <p:nvPr/>
              </p:nvSpPr>
              <p:spPr bwMode="auto">
                <a:xfrm>
                  <a:off x="1636" y="2075"/>
                  <a:ext cx="59" cy="1"/>
                </a:xfrm>
                <a:prstGeom prst="line">
                  <a:avLst/>
                </a:prstGeom>
                <a:noFill/>
                <a:ln w="12700">
                  <a:solidFill>
                    <a:schemeClr val="tx1"/>
                  </a:solidFill>
                  <a:round/>
                  <a:headEnd/>
                  <a:tailEnd/>
                </a:ln>
              </p:spPr>
              <p:txBody>
                <a:bodyPr/>
                <a:lstStyle/>
                <a:p>
                  <a:endParaRPr lang="en-US"/>
                </a:p>
              </p:txBody>
            </p:sp>
          </p:grpSp>
          <p:sp>
            <p:nvSpPr>
              <p:cNvPr id="74232" name="Oval 43"/>
              <p:cNvSpPr>
                <a:spLocks noChangeArrowheads="1"/>
              </p:cNvSpPr>
              <p:nvPr/>
            </p:nvSpPr>
            <p:spPr bwMode="auto">
              <a:xfrm>
                <a:off x="1662" y="1833"/>
                <a:ext cx="25" cy="28"/>
              </a:xfrm>
              <a:prstGeom prst="ellipse">
                <a:avLst/>
              </a:prstGeom>
              <a:solidFill>
                <a:srgbClr val="FFFF00"/>
              </a:solidFill>
              <a:ln w="12700">
                <a:solidFill>
                  <a:schemeClr val="tx1"/>
                </a:solidFill>
                <a:round/>
                <a:headEnd/>
                <a:tailEnd/>
              </a:ln>
            </p:spPr>
            <p:txBody>
              <a:bodyPr/>
              <a:lstStyle/>
              <a:p>
                <a:pPr algn="ctr"/>
                <a:endParaRPr lang="en-US">
                  <a:latin typeface="Verdana" pitchFamily="34" charset="0"/>
                  <a:cs typeface="Arial" charset="0"/>
                </a:endParaRPr>
              </a:p>
            </p:txBody>
          </p:sp>
        </p:grpSp>
        <p:grpSp>
          <p:nvGrpSpPr>
            <p:cNvPr id="74217" name="Group 44"/>
            <p:cNvGrpSpPr>
              <a:grpSpLocks/>
            </p:cNvGrpSpPr>
            <p:nvPr/>
          </p:nvGrpSpPr>
          <p:grpSpPr bwMode="auto">
            <a:xfrm>
              <a:off x="328" y="2832"/>
              <a:ext cx="560" cy="768"/>
              <a:chOff x="1697" y="1685"/>
              <a:chExt cx="364" cy="349"/>
            </a:xfrm>
          </p:grpSpPr>
          <p:grpSp>
            <p:nvGrpSpPr>
              <p:cNvPr id="74218" name="Group 45"/>
              <p:cNvGrpSpPr>
                <a:grpSpLocks/>
              </p:cNvGrpSpPr>
              <p:nvPr/>
            </p:nvGrpSpPr>
            <p:grpSpPr bwMode="auto">
              <a:xfrm>
                <a:off x="1884" y="1685"/>
                <a:ext cx="177" cy="349"/>
                <a:chOff x="1884" y="1685"/>
                <a:chExt cx="177" cy="349"/>
              </a:xfrm>
            </p:grpSpPr>
            <p:sp>
              <p:nvSpPr>
                <p:cNvPr id="74227" name="Arc 46"/>
                <p:cNvSpPr>
                  <a:spLocks/>
                </p:cNvSpPr>
                <p:nvPr/>
              </p:nvSpPr>
              <p:spPr bwMode="auto">
                <a:xfrm>
                  <a:off x="1952" y="1685"/>
                  <a:ext cx="109" cy="349"/>
                </a:xfrm>
                <a:custGeom>
                  <a:avLst/>
                  <a:gdLst>
                    <a:gd name="T0" fmla="*/ 0 w 21600"/>
                    <a:gd name="T1" fmla="*/ 0 h 41996"/>
                    <a:gd name="T2" fmla="*/ 0 w 21600"/>
                    <a:gd name="T3" fmla="*/ 0 h 41996"/>
                    <a:gd name="T4" fmla="*/ 0 w 21600"/>
                    <a:gd name="T5" fmla="*/ 0 h 41996"/>
                    <a:gd name="T6" fmla="*/ 0 60000 65536"/>
                    <a:gd name="T7" fmla="*/ 0 60000 65536"/>
                    <a:gd name="T8" fmla="*/ 0 60000 65536"/>
                    <a:gd name="T9" fmla="*/ 0 w 21600"/>
                    <a:gd name="T10" fmla="*/ 0 h 41996"/>
                    <a:gd name="T11" fmla="*/ 21600 w 21600"/>
                    <a:gd name="T12" fmla="*/ 41996 h 41996"/>
                  </a:gdLst>
                  <a:ahLst/>
                  <a:cxnLst>
                    <a:cxn ang="T6">
                      <a:pos x="T0" y="T1"/>
                    </a:cxn>
                    <a:cxn ang="T7">
                      <a:pos x="T2" y="T3"/>
                    </a:cxn>
                    <a:cxn ang="T8">
                      <a:pos x="T4" y="T5"/>
                    </a:cxn>
                  </a:cxnLst>
                  <a:rect l="T9" t="T10" r="T11" b="T12"/>
                  <a:pathLst>
                    <a:path w="21600" h="41996" fill="none" extrusionOk="0">
                      <a:moveTo>
                        <a:pt x="4308" y="-1"/>
                      </a:moveTo>
                      <a:cubicBezTo>
                        <a:pt x="14370" y="2048"/>
                        <a:pt x="21600" y="10897"/>
                        <a:pt x="21600" y="21166"/>
                      </a:cubicBezTo>
                      <a:cubicBezTo>
                        <a:pt x="21600" y="30893"/>
                        <a:pt x="15097" y="39421"/>
                        <a:pt x="5716" y="41995"/>
                      </a:cubicBezTo>
                    </a:path>
                    <a:path w="21600" h="41996" stroke="0" extrusionOk="0">
                      <a:moveTo>
                        <a:pt x="4308" y="-1"/>
                      </a:moveTo>
                      <a:cubicBezTo>
                        <a:pt x="14370" y="2048"/>
                        <a:pt x="21600" y="10897"/>
                        <a:pt x="21600" y="21166"/>
                      </a:cubicBezTo>
                      <a:cubicBezTo>
                        <a:pt x="21600" y="30893"/>
                        <a:pt x="15097" y="39421"/>
                        <a:pt x="5716" y="41995"/>
                      </a:cubicBezTo>
                      <a:lnTo>
                        <a:pt x="0" y="21166"/>
                      </a:lnTo>
                      <a:close/>
                    </a:path>
                  </a:pathLst>
                </a:custGeom>
                <a:noFill/>
                <a:ln w="12700">
                  <a:solidFill>
                    <a:srgbClr val="FF0000"/>
                  </a:solidFill>
                  <a:round/>
                  <a:headEnd/>
                  <a:tailEnd/>
                </a:ln>
              </p:spPr>
              <p:txBody>
                <a:bodyPr/>
                <a:lstStyle/>
                <a:p>
                  <a:endParaRPr lang="en-US"/>
                </a:p>
              </p:txBody>
            </p:sp>
            <p:sp>
              <p:nvSpPr>
                <p:cNvPr id="74228" name="Arc 47"/>
                <p:cNvSpPr>
                  <a:spLocks/>
                </p:cNvSpPr>
                <p:nvPr/>
              </p:nvSpPr>
              <p:spPr bwMode="auto">
                <a:xfrm>
                  <a:off x="1921" y="1708"/>
                  <a:ext cx="94" cy="300"/>
                </a:xfrm>
                <a:custGeom>
                  <a:avLst/>
                  <a:gdLst>
                    <a:gd name="T0" fmla="*/ 0 w 21600"/>
                    <a:gd name="T1" fmla="*/ 0 h 41987"/>
                    <a:gd name="T2" fmla="*/ 0 w 21600"/>
                    <a:gd name="T3" fmla="*/ 0 h 41987"/>
                    <a:gd name="T4" fmla="*/ 0 w 21600"/>
                    <a:gd name="T5" fmla="*/ 0 h 41987"/>
                    <a:gd name="T6" fmla="*/ 0 60000 65536"/>
                    <a:gd name="T7" fmla="*/ 0 60000 65536"/>
                    <a:gd name="T8" fmla="*/ 0 60000 65536"/>
                    <a:gd name="T9" fmla="*/ 0 w 21600"/>
                    <a:gd name="T10" fmla="*/ 0 h 41987"/>
                    <a:gd name="T11" fmla="*/ 21600 w 21600"/>
                    <a:gd name="T12" fmla="*/ 41987 h 41987"/>
                  </a:gdLst>
                  <a:ahLst/>
                  <a:cxnLst>
                    <a:cxn ang="T6">
                      <a:pos x="T0" y="T1"/>
                    </a:cxn>
                    <a:cxn ang="T7">
                      <a:pos x="T2" y="T3"/>
                    </a:cxn>
                    <a:cxn ang="T8">
                      <a:pos x="T4" y="T5"/>
                    </a:cxn>
                  </a:cxnLst>
                  <a:rect l="T9" t="T10" r="T11" b="T12"/>
                  <a:pathLst>
                    <a:path w="21600" h="41987" fill="none" extrusionOk="0">
                      <a:moveTo>
                        <a:pt x="4319" y="0"/>
                      </a:moveTo>
                      <a:cubicBezTo>
                        <a:pt x="14376" y="2053"/>
                        <a:pt x="21600" y="10899"/>
                        <a:pt x="21600" y="21164"/>
                      </a:cubicBezTo>
                      <a:cubicBezTo>
                        <a:pt x="21600" y="30881"/>
                        <a:pt x="15110" y="39403"/>
                        <a:pt x="5741" y="41986"/>
                      </a:cubicBezTo>
                    </a:path>
                    <a:path w="21600" h="41987" stroke="0" extrusionOk="0">
                      <a:moveTo>
                        <a:pt x="4319" y="0"/>
                      </a:moveTo>
                      <a:cubicBezTo>
                        <a:pt x="14376" y="2053"/>
                        <a:pt x="21600" y="10899"/>
                        <a:pt x="21600" y="21164"/>
                      </a:cubicBezTo>
                      <a:cubicBezTo>
                        <a:pt x="21600" y="30881"/>
                        <a:pt x="15110" y="39403"/>
                        <a:pt x="5741" y="41986"/>
                      </a:cubicBezTo>
                      <a:lnTo>
                        <a:pt x="0" y="21164"/>
                      </a:lnTo>
                      <a:close/>
                    </a:path>
                  </a:pathLst>
                </a:custGeom>
                <a:noFill/>
                <a:ln w="12700">
                  <a:solidFill>
                    <a:srgbClr val="FF0000"/>
                  </a:solidFill>
                  <a:round/>
                  <a:headEnd/>
                  <a:tailEnd/>
                </a:ln>
              </p:spPr>
              <p:txBody>
                <a:bodyPr/>
                <a:lstStyle/>
                <a:p>
                  <a:endParaRPr lang="en-US"/>
                </a:p>
              </p:txBody>
            </p:sp>
            <p:sp>
              <p:nvSpPr>
                <p:cNvPr id="74229" name="Arc 48"/>
                <p:cNvSpPr>
                  <a:spLocks/>
                </p:cNvSpPr>
                <p:nvPr/>
              </p:nvSpPr>
              <p:spPr bwMode="auto">
                <a:xfrm>
                  <a:off x="1884" y="1733"/>
                  <a:ext cx="88" cy="253"/>
                </a:xfrm>
                <a:custGeom>
                  <a:avLst/>
                  <a:gdLst>
                    <a:gd name="T0" fmla="*/ 0 w 21600"/>
                    <a:gd name="T1" fmla="*/ 0 h 42045"/>
                    <a:gd name="T2" fmla="*/ 0 w 21600"/>
                    <a:gd name="T3" fmla="*/ 0 h 42045"/>
                    <a:gd name="T4" fmla="*/ 0 w 21600"/>
                    <a:gd name="T5" fmla="*/ 0 h 42045"/>
                    <a:gd name="T6" fmla="*/ 0 60000 65536"/>
                    <a:gd name="T7" fmla="*/ 0 60000 65536"/>
                    <a:gd name="T8" fmla="*/ 0 60000 65536"/>
                    <a:gd name="T9" fmla="*/ 0 w 21600"/>
                    <a:gd name="T10" fmla="*/ 0 h 42045"/>
                    <a:gd name="T11" fmla="*/ 21600 w 21600"/>
                    <a:gd name="T12" fmla="*/ 42045 h 42045"/>
                  </a:gdLst>
                  <a:ahLst/>
                  <a:cxnLst>
                    <a:cxn ang="T6">
                      <a:pos x="T0" y="T1"/>
                    </a:cxn>
                    <a:cxn ang="T7">
                      <a:pos x="T2" y="T3"/>
                    </a:cxn>
                    <a:cxn ang="T8">
                      <a:pos x="T4" y="T5"/>
                    </a:cxn>
                  </a:cxnLst>
                  <a:rect l="T9" t="T10" r="T11" b="T12"/>
                  <a:pathLst>
                    <a:path w="21600" h="42045" fill="none" extrusionOk="0">
                      <a:moveTo>
                        <a:pt x="4149" y="0"/>
                      </a:moveTo>
                      <a:cubicBezTo>
                        <a:pt x="14286" y="1984"/>
                        <a:pt x="21600" y="10868"/>
                        <a:pt x="21600" y="21198"/>
                      </a:cubicBezTo>
                      <a:cubicBezTo>
                        <a:pt x="21600" y="30949"/>
                        <a:pt x="15065" y="39492"/>
                        <a:pt x="5653" y="42044"/>
                      </a:cubicBezTo>
                    </a:path>
                    <a:path w="21600" h="42045" stroke="0" extrusionOk="0">
                      <a:moveTo>
                        <a:pt x="4149" y="0"/>
                      </a:moveTo>
                      <a:cubicBezTo>
                        <a:pt x="14286" y="1984"/>
                        <a:pt x="21600" y="10868"/>
                        <a:pt x="21600" y="21198"/>
                      </a:cubicBezTo>
                      <a:cubicBezTo>
                        <a:pt x="21600" y="30949"/>
                        <a:pt x="15065" y="39492"/>
                        <a:pt x="5653" y="42044"/>
                      </a:cubicBezTo>
                      <a:lnTo>
                        <a:pt x="0" y="21198"/>
                      </a:lnTo>
                      <a:close/>
                    </a:path>
                  </a:pathLst>
                </a:custGeom>
                <a:noFill/>
                <a:ln w="12700">
                  <a:solidFill>
                    <a:srgbClr val="FF0000"/>
                  </a:solidFill>
                  <a:round/>
                  <a:headEnd/>
                  <a:tailEnd/>
                </a:ln>
              </p:spPr>
              <p:txBody>
                <a:bodyPr/>
                <a:lstStyle/>
                <a:p>
                  <a:endParaRPr lang="en-US"/>
                </a:p>
              </p:txBody>
            </p:sp>
          </p:grpSp>
          <p:grpSp>
            <p:nvGrpSpPr>
              <p:cNvPr id="74219" name="Group 49"/>
              <p:cNvGrpSpPr>
                <a:grpSpLocks/>
              </p:cNvGrpSpPr>
              <p:nvPr/>
            </p:nvGrpSpPr>
            <p:grpSpPr bwMode="auto">
              <a:xfrm>
                <a:off x="1782" y="1750"/>
                <a:ext cx="150" cy="232"/>
                <a:chOff x="1782" y="1750"/>
                <a:chExt cx="150" cy="232"/>
              </a:xfrm>
            </p:grpSpPr>
            <p:sp>
              <p:nvSpPr>
                <p:cNvPr id="74224" name="Arc 50"/>
                <p:cNvSpPr>
                  <a:spLocks/>
                </p:cNvSpPr>
                <p:nvPr/>
              </p:nvSpPr>
              <p:spPr bwMode="auto">
                <a:xfrm>
                  <a:off x="1840" y="1750"/>
                  <a:ext cx="92" cy="232"/>
                </a:xfrm>
                <a:custGeom>
                  <a:avLst/>
                  <a:gdLst>
                    <a:gd name="T0" fmla="*/ 0 w 21600"/>
                    <a:gd name="T1" fmla="*/ 0 h 42051"/>
                    <a:gd name="T2" fmla="*/ 0 w 21600"/>
                    <a:gd name="T3" fmla="*/ 0 h 42051"/>
                    <a:gd name="T4" fmla="*/ 0 w 21600"/>
                    <a:gd name="T5" fmla="*/ 0 h 42051"/>
                    <a:gd name="T6" fmla="*/ 0 60000 65536"/>
                    <a:gd name="T7" fmla="*/ 0 60000 65536"/>
                    <a:gd name="T8" fmla="*/ 0 60000 65536"/>
                    <a:gd name="T9" fmla="*/ 0 w 21600"/>
                    <a:gd name="T10" fmla="*/ 0 h 42051"/>
                    <a:gd name="T11" fmla="*/ 21600 w 21600"/>
                    <a:gd name="T12" fmla="*/ 42051 h 42051"/>
                  </a:gdLst>
                  <a:ahLst/>
                  <a:cxnLst>
                    <a:cxn ang="T6">
                      <a:pos x="T0" y="T1"/>
                    </a:cxn>
                    <a:cxn ang="T7">
                      <a:pos x="T2" y="T3"/>
                    </a:cxn>
                    <a:cxn ang="T8">
                      <a:pos x="T4" y="T5"/>
                    </a:cxn>
                  </a:cxnLst>
                  <a:rect l="T9" t="T10" r="T11" b="T12"/>
                  <a:pathLst>
                    <a:path w="21600" h="42051" fill="none" extrusionOk="0">
                      <a:moveTo>
                        <a:pt x="4215" y="0"/>
                      </a:moveTo>
                      <a:cubicBezTo>
                        <a:pt x="14321" y="2011"/>
                        <a:pt x="21600" y="10880"/>
                        <a:pt x="21600" y="21185"/>
                      </a:cubicBezTo>
                      <a:cubicBezTo>
                        <a:pt x="21600" y="30963"/>
                        <a:pt x="15030" y="39522"/>
                        <a:pt x="5583" y="42050"/>
                      </a:cubicBezTo>
                    </a:path>
                    <a:path w="21600" h="42051" stroke="0" extrusionOk="0">
                      <a:moveTo>
                        <a:pt x="4215" y="0"/>
                      </a:moveTo>
                      <a:cubicBezTo>
                        <a:pt x="14321" y="2011"/>
                        <a:pt x="21600" y="10880"/>
                        <a:pt x="21600" y="21185"/>
                      </a:cubicBezTo>
                      <a:cubicBezTo>
                        <a:pt x="21600" y="30963"/>
                        <a:pt x="15030" y="39522"/>
                        <a:pt x="5583" y="42050"/>
                      </a:cubicBezTo>
                      <a:lnTo>
                        <a:pt x="0" y="21185"/>
                      </a:lnTo>
                      <a:close/>
                    </a:path>
                  </a:pathLst>
                </a:custGeom>
                <a:noFill/>
                <a:ln w="12700">
                  <a:solidFill>
                    <a:srgbClr val="FF0000"/>
                  </a:solidFill>
                  <a:round/>
                  <a:headEnd/>
                  <a:tailEnd/>
                </a:ln>
              </p:spPr>
              <p:txBody>
                <a:bodyPr/>
                <a:lstStyle/>
                <a:p>
                  <a:endParaRPr lang="en-US"/>
                </a:p>
              </p:txBody>
            </p:sp>
            <p:sp>
              <p:nvSpPr>
                <p:cNvPr id="74225" name="Arc 51"/>
                <p:cNvSpPr>
                  <a:spLocks/>
                </p:cNvSpPr>
                <p:nvPr/>
              </p:nvSpPr>
              <p:spPr bwMode="auto">
                <a:xfrm>
                  <a:off x="1814" y="1766"/>
                  <a:ext cx="79" cy="199"/>
                </a:xfrm>
                <a:custGeom>
                  <a:avLst/>
                  <a:gdLst>
                    <a:gd name="T0" fmla="*/ 0 w 21600"/>
                    <a:gd name="T1" fmla="*/ 0 h 42128"/>
                    <a:gd name="T2" fmla="*/ 0 w 21600"/>
                    <a:gd name="T3" fmla="*/ 0 h 42128"/>
                    <a:gd name="T4" fmla="*/ 0 w 21600"/>
                    <a:gd name="T5" fmla="*/ 0 h 42128"/>
                    <a:gd name="T6" fmla="*/ 0 60000 65536"/>
                    <a:gd name="T7" fmla="*/ 0 60000 65536"/>
                    <a:gd name="T8" fmla="*/ 0 60000 65536"/>
                    <a:gd name="T9" fmla="*/ 0 w 21600"/>
                    <a:gd name="T10" fmla="*/ 0 h 42128"/>
                    <a:gd name="T11" fmla="*/ 21600 w 21600"/>
                    <a:gd name="T12" fmla="*/ 42128 h 42128"/>
                  </a:gdLst>
                  <a:ahLst/>
                  <a:cxnLst>
                    <a:cxn ang="T6">
                      <a:pos x="T0" y="T1"/>
                    </a:cxn>
                    <a:cxn ang="T7">
                      <a:pos x="T2" y="T3"/>
                    </a:cxn>
                    <a:cxn ang="T8">
                      <a:pos x="T4" y="T5"/>
                    </a:cxn>
                  </a:cxnLst>
                  <a:rect l="T9" t="T10" r="T11" b="T12"/>
                  <a:pathLst>
                    <a:path w="21600" h="42128" fill="none" extrusionOk="0">
                      <a:moveTo>
                        <a:pt x="4067" y="0"/>
                      </a:moveTo>
                      <a:cubicBezTo>
                        <a:pt x="14243" y="1951"/>
                        <a:pt x="21600" y="10853"/>
                        <a:pt x="21600" y="21214"/>
                      </a:cubicBezTo>
                      <a:cubicBezTo>
                        <a:pt x="21600" y="31063"/>
                        <a:pt x="14937" y="39665"/>
                        <a:pt x="5400" y="42127"/>
                      </a:cubicBezTo>
                    </a:path>
                    <a:path w="21600" h="42128" stroke="0" extrusionOk="0">
                      <a:moveTo>
                        <a:pt x="4067" y="0"/>
                      </a:moveTo>
                      <a:cubicBezTo>
                        <a:pt x="14243" y="1951"/>
                        <a:pt x="21600" y="10853"/>
                        <a:pt x="21600" y="21214"/>
                      </a:cubicBezTo>
                      <a:cubicBezTo>
                        <a:pt x="21600" y="31063"/>
                        <a:pt x="14937" y="39665"/>
                        <a:pt x="5400" y="42127"/>
                      </a:cubicBezTo>
                      <a:lnTo>
                        <a:pt x="0" y="21214"/>
                      </a:lnTo>
                      <a:close/>
                    </a:path>
                  </a:pathLst>
                </a:custGeom>
                <a:noFill/>
                <a:ln w="12700">
                  <a:solidFill>
                    <a:srgbClr val="FF0000"/>
                  </a:solidFill>
                  <a:round/>
                  <a:headEnd/>
                  <a:tailEnd/>
                </a:ln>
              </p:spPr>
              <p:txBody>
                <a:bodyPr/>
                <a:lstStyle/>
                <a:p>
                  <a:endParaRPr lang="en-US"/>
                </a:p>
              </p:txBody>
            </p:sp>
            <p:sp>
              <p:nvSpPr>
                <p:cNvPr id="74226" name="Arc 52"/>
                <p:cNvSpPr>
                  <a:spLocks/>
                </p:cNvSpPr>
                <p:nvPr/>
              </p:nvSpPr>
              <p:spPr bwMode="auto">
                <a:xfrm>
                  <a:off x="1782" y="1783"/>
                  <a:ext cx="74" cy="168"/>
                </a:xfrm>
                <a:custGeom>
                  <a:avLst/>
                  <a:gdLst>
                    <a:gd name="T0" fmla="*/ 0 w 21600"/>
                    <a:gd name="T1" fmla="*/ 0 h 41974"/>
                    <a:gd name="T2" fmla="*/ 0 w 21600"/>
                    <a:gd name="T3" fmla="*/ 0 h 41974"/>
                    <a:gd name="T4" fmla="*/ 0 w 21600"/>
                    <a:gd name="T5" fmla="*/ 0 h 41974"/>
                    <a:gd name="T6" fmla="*/ 0 60000 65536"/>
                    <a:gd name="T7" fmla="*/ 0 60000 65536"/>
                    <a:gd name="T8" fmla="*/ 0 60000 65536"/>
                    <a:gd name="T9" fmla="*/ 0 w 21600"/>
                    <a:gd name="T10" fmla="*/ 0 h 41974"/>
                    <a:gd name="T11" fmla="*/ 21600 w 21600"/>
                    <a:gd name="T12" fmla="*/ 41974 h 41974"/>
                  </a:gdLst>
                  <a:ahLst/>
                  <a:cxnLst>
                    <a:cxn ang="T6">
                      <a:pos x="T0" y="T1"/>
                    </a:cxn>
                    <a:cxn ang="T7">
                      <a:pos x="T2" y="T3"/>
                    </a:cxn>
                    <a:cxn ang="T8">
                      <a:pos x="T4" y="T5"/>
                    </a:cxn>
                  </a:cxnLst>
                  <a:rect l="T9" t="T10" r="T11" b="T12"/>
                  <a:pathLst>
                    <a:path w="21600" h="41974" fill="none" extrusionOk="0">
                      <a:moveTo>
                        <a:pt x="4314" y="0"/>
                      </a:moveTo>
                      <a:cubicBezTo>
                        <a:pt x="14374" y="2051"/>
                        <a:pt x="21600" y="10898"/>
                        <a:pt x="21600" y="21165"/>
                      </a:cubicBezTo>
                      <a:cubicBezTo>
                        <a:pt x="21600" y="30864"/>
                        <a:pt x="15135" y="39373"/>
                        <a:pt x="5791" y="41974"/>
                      </a:cubicBezTo>
                    </a:path>
                    <a:path w="21600" h="41974" stroke="0" extrusionOk="0">
                      <a:moveTo>
                        <a:pt x="4314" y="0"/>
                      </a:moveTo>
                      <a:cubicBezTo>
                        <a:pt x="14374" y="2051"/>
                        <a:pt x="21600" y="10898"/>
                        <a:pt x="21600" y="21165"/>
                      </a:cubicBezTo>
                      <a:cubicBezTo>
                        <a:pt x="21600" y="30864"/>
                        <a:pt x="15135" y="39373"/>
                        <a:pt x="5791" y="41974"/>
                      </a:cubicBezTo>
                      <a:lnTo>
                        <a:pt x="0" y="21165"/>
                      </a:lnTo>
                      <a:close/>
                    </a:path>
                  </a:pathLst>
                </a:custGeom>
                <a:noFill/>
                <a:ln w="12700">
                  <a:solidFill>
                    <a:srgbClr val="FF0000"/>
                  </a:solidFill>
                  <a:round/>
                  <a:headEnd/>
                  <a:tailEnd/>
                </a:ln>
              </p:spPr>
              <p:txBody>
                <a:bodyPr/>
                <a:lstStyle/>
                <a:p>
                  <a:endParaRPr lang="en-US"/>
                </a:p>
              </p:txBody>
            </p:sp>
          </p:grpSp>
          <p:sp>
            <p:nvSpPr>
              <p:cNvPr id="74220" name="Arc 53"/>
              <p:cNvSpPr>
                <a:spLocks/>
              </p:cNvSpPr>
              <p:nvPr/>
            </p:nvSpPr>
            <p:spPr bwMode="auto">
              <a:xfrm>
                <a:off x="1757" y="1797"/>
                <a:ext cx="67" cy="147"/>
              </a:xfrm>
              <a:custGeom>
                <a:avLst/>
                <a:gdLst>
                  <a:gd name="T0" fmla="*/ 0 w 21600"/>
                  <a:gd name="T1" fmla="*/ 0 h 42217"/>
                  <a:gd name="T2" fmla="*/ 0 w 21600"/>
                  <a:gd name="T3" fmla="*/ 0 h 42217"/>
                  <a:gd name="T4" fmla="*/ 0 w 21600"/>
                  <a:gd name="T5" fmla="*/ 0 h 42217"/>
                  <a:gd name="T6" fmla="*/ 0 60000 65536"/>
                  <a:gd name="T7" fmla="*/ 0 60000 65536"/>
                  <a:gd name="T8" fmla="*/ 0 60000 65536"/>
                  <a:gd name="T9" fmla="*/ 0 w 21600"/>
                  <a:gd name="T10" fmla="*/ 0 h 42217"/>
                  <a:gd name="T11" fmla="*/ 21600 w 21600"/>
                  <a:gd name="T12" fmla="*/ 42217 h 42217"/>
                </a:gdLst>
                <a:ahLst/>
                <a:cxnLst>
                  <a:cxn ang="T6">
                    <a:pos x="T0" y="T1"/>
                  </a:cxn>
                  <a:cxn ang="T7">
                    <a:pos x="T2" y="T3"/>
                  </a:cxn>
                  <a:cxn ang="T8">
                    <a:pos x="T4" y="T5"/>
                  </a:cxn>
                </a:cxnLst>
                <a:rect l="T9" t="T10" r="T11" b="T12"/>
                <a:pathLst>
                  <a:path w="21600" h="42217" fill="none" extrusionOk="0">
                    <a:moveTo>
                      <a:pt x="3885" y="0"/>
                    </a:moveTo>
                    <a:cubicBezTo>
                      <a:pt x="14146" y="1876"/>
                      <a:pt x="21600" y="10817"/>
                      <a:pt x="21600" y="21248"/>
                    </a:cubicBezTo>
                    <a:cubicBezTo>
                      <a:pt x="21600" y="31180"/>
                      <a:pt x="14825" y="39833"/>
                      <a:pt x="5182" y="42216"/>
                    </a:cubicBezTo>
                  </a:path>
                  <a:path w="21600" h="42217" stroke="0" extrusionOk="0">
                    <a:moveTo>
                      <a:pt x="3885" y="0"/>
                    </a:moveTo>
                    <a:cubicBezTo>
                      <a:pt x="14146" y="1876"/>
                      <a:pt x="21600" y="10817"/>
                      <a:pt x="21600" y="21248"/>
                    </a:cubicBezTo>
                    <a:cubicBezTo>
                      <a:pt x="21600" y="31180"/>
                      <a:pt x="14825" y="39833"/>
                      <a:pt x="5182" y="42216"/>
                    </a:cubicBezTo>
                    <a:lnTo>
                      <a:pt x="0" y="21248"/>
                    </a:lnTo>
                    <a:close/>
                  </a:path>
                </a:pathLst>
              </a:custGeom>
              <a:noFill/>
              <a:ln w="12700">
                <a:solidFill>
                  <a:srgbClr val="FF0000"/>
                </a:solidFill>
                <a:round/>
                <a:headEnd/>
                <a:tailEnd/>
              </a:ln>
            </p:spPr>
            <p:txBody>
              <a:bodyPr/>
              <a:lstStyle/>
              <a:p>
                <a:endParaRPr lang="en-US"/>
              </a:p>
            </p:txBody>
          </p:sp>
          <p:sp>
            <p:nvSpPr>
              <p:cNvPr id="74221" name="Arc 54"/>
              <p:cNvSpPr>
                <a:spLocks/>
              </p:cNvSpPr>
              <p:nvPr/>
            </p:nvSpPr>
            <p:spPr bwMode="auto">
              <a:xfrm>
                <a:off x="1729" y="1808"/>
                <a:ext cx="58" cy="126"/>
              </a:xfrm>
              <a:custGeom>
                <a:avLst/>
                <a:gdLst>
                  <a:gd name="T0" fmla="*/ 0 w 21600"/>
                  <a:gd name="T1" fmla="*/ 0 h 42160"/>
                  <a:gd name="T2" fmla="*/ 0 w 21600"/>
                  <a:gd name="T3" fmla="*/ 0 h 42160"/>
                  <a:gd name="T4" fmla="*/ 0 w 21600"/>
                  <a:gd name="T5" fmla="*/ 0 h 42160"/>
                  <a:gd name="T6" fmla="*/ 0 60000 65536"/>
                  <a:gd name="T7" fmla="*/ 0 60000 65536"/>
                  <a:gd name="T8" fmla="*/ 0 60000 65536"/>
                  <a:gd name="T9" fmla="*/ 0 w 21600"/>
                  <a:gd name="T10" fmla="*/ 0 h 42160"/>
                  <a:gd name="T11" fmla="*/ 21600 w 21600"/>
                  <a:gd name="T12" fmla="*/ 42160 h 42160"/>
                </a:gdLst>
                <a:ahLst/>
                <a:cxnLst>
                  <a:cxn ang="T6">
                    <a:pos x="T0" y="T1"/>
                  </a:cxn>
                  <a:cxn ang="T7">
                    <a:pos x="T2" y="T3"/>
                  </a:cxn>
                  <a:cxn ang="T8">
                    <a:pos x="T4" y="T5"/>
                  </a:cxn>
                </a:cxnLst>
                <a:rect l="T9" t="T10" r="T11" b="T12"/>
                <a:pathLst>
                  <a:path w="21600" h="42160" fill="none" extrusionOk="0">
                    <a:moveTo>
                      <a:pt x="4028" y="-1"/>
                    </a:moveTo>
                    <a:cubicBezTo>
                      <a:pt x="14222" y="1934"/>
                      <a:pt x="21600" y="10844"/>
                      <a:pt x="21600" y="21221"/>
                    </a:cubicBezTo>
                    <a:cubicBezTo>
                      <a:pt x="21600" y="31107"/>
                      <a:pt x="14887" y="39732"/>
                      <a:pt x="5303" y="42159"/>
                    </a:cubicBezTo>
                  </a:path>
                  <a:path w="21600" h="42160" stroke="0" extrusionOk="0">
                    <a:moveTo>
                      <a:pt x="4028" y="-1"/>
                    </a:moveTo>
                    <a:cubicBezTo>
                      <a:pt x="14222" y="1934"/>
                      <a:pt x="21600" y="10844"/>
                      <a:pt x="21600" y="21221"/>
                    </a:cubicBezTo>
                    <a:cubicBezTo>
                      <a:pt x="21600" y="31107"/>
                      <a:pt x="14887" y="39732"/>
                      <a:pt x="5303" y="42159"/>
                    </a:cubicBezTo>
                    <a:lnTo>
                      <a:pt x="0" y="21221"/>
                    </a:lnTo>
                    <a:close/>
                  </a:path>
                </a:pathLst>
              </a:custGeom>
              <a:noFill/>
              <a:ln w="12700">
                <a:solidFill>
                  <a:srgbClr val="FF0000"/>
                </a:solidFill>
                <a:round/>
                <a:headEnd/>
                <a:tailEnd/>
              </a:ln>
            </p:spPr>
            <p:txBody>
              <a:bodyPr/>
              <a:lstStyle/>
              <a:p>
                <a:endParaRPr lang="en-US"/>
              </a:p>
            </p:txBody>
          </p:sp>
          <p:sp>
            <p:nvSpPr>
              <p:cNvPr id="74222" name="Arc 55"/>
              <p:cNvSpPr>
                <a:spLocks/>
              </p:cNvSpPr>
              <p:nvPr/>
            </p:nvSpPr>
            <p:spPr bwMode="auto">
              <a:xfrm>
                <a:off x="1706" y="1824"/>
                <a:ext cx="50" cy="98"/>
              </a:xfrm>
              <a:custGeom>
                <a:avLst/>
                <a:gdLst>
                  <a:gd name="T0" fmla="*/ 0 w 21600"/>
                  <a:gd name="T1" fmla="*/ 0 h 42030"/>
                  <a:gd name="T2" fmla="*/ 0 w 21600"/>
                  <a:gd name="T3" fmla="*/ 0 h 42030"/>
                  <a:gd name="T4" fmla="*/ 0 w 21600"/>
                  <a:gd name="T5" fmla="*/ 0 h 42030"/>
                  <a:gd name="T6" fmla="*/ 0 60000 65536"/>
                  <a:gd name="T7" fmla="*/ 0 60000 65536"/>
                  <a:gd name="T8" fmla="*/ 0 60000 65536"/>
                  <a:gd name="T9" fmla="*/ 0 w 21600"/>
                  <a:gd name="T10" fmla="*/ 0 h 42030"/>
                  <a:gd name="T11" fmla="*/ 21600 w 21600"/>
                  <a:gd name="T12" fmla="*/ 42030 h 42030"/>
                </a:gdLst>
                <a:ahLst/>
                <a:cxnLst>
                  <a:cxn ang="T6">
                    <a:pos x="T0" y="T1"/>
                  </a:cxn>
                  <a:cxn ang="T7">
                    <a:pos x="T2" y="T3"/>
                  </a:cxn>
                  <a:cxn ang="T8">
                    <a:pos x="T4" y="T5"/>
                  </a:cxn>
                </a:cxnLst>
                <a:rect l="T9" t="T10" r="T11" b="T12"/>
                <a:pathLst>
                  <a:path w="21600" h="42030" fill="none" extrusionOk="0">
                    <a:moveTo>
                      <a:pt x="4237" y="-1"/>
                    </a:moveTo>
                    <a:cubicBezTo>
                      <a:pt x="14332" y="2019"/>
                      <a:pt x="21600" y="10884"/>
                      <a:pt x="21600" y="21180"/>
                    </a:cubicBezTo>
                    <a:cubicBezTo>
                      <a:pt x="21600" y="30936"/>
                      <a:pt x="15060" y="39481"/>
                      <a:pt x="5642" y="42029"/>
                    </a:cubicBezTo>
                  </a:path>
                  <a:path w="21600" h="42030" stroke="0" extrusionOk="0">
                    <a:moveTo>
                      <a:pt x="4237" y="-1"/>
                    </a:moveTo>
                    <a:cubicBezTo>
                      <a:pt x="14332" y="2019"/>
                      <a:pt x="21600" y="10884"/>
                      <a:pt x="21600" y="21180"/>
                    </a:cubicBezTo>
                    <a:cubicBezTo>
                      <a:pt x="21600" y="30936"/>
                      <a:pt x="15060" y="39481"/>
                      <a:pt x="5642" y="42029"/>
                    </a:cubicBezTo>
                    <a:lnTo>
                      <a:pt x="0" y="21180"/>
                    </a:lnTo>
                    <a:close/>
                  </a:path>
                </a:pathLst>
              </a:custGeom>
              <a:noFill/>
              <a:ln w="12700">
                <a:solidFill>
                  <a:srgbClr val="FF0000"/>
                </a:solidFill>
                <a:round/>
                <a:headEnd/>
                <a:tailEnd/>
              </a:ln>
            </p:spPr>
            <p:txBody>
              <a:bodyPr/>
              <a:lstStyle/>
              <a:p>
                <a:endParaRPr lang="en-US"/>
              </a:p>
            </p:txBody>
          </p:sp>
          <p:sp>
            <p:nvSpPr>
              <p:cNvPr id="74223" name="Arc 56"/>
              <p:cNvSpPr>
                <a:spLocks/>
              </p:cNvSpPr>
              <p:nvPr/>
            </p:nvSpPr>
            <p:spPr bwMode="auto">
              <a:xfrm>
                <a:off x="1697" y="1839"/>
                <a:ext cx="30" cy="74"/>
              </a:xfrm>
              <a:custGeom>
                <a:avLst/>
                <a:gdLst>
                  <a:gd name="T0" fmla="*/ 0 w 21600"/>
                  <a:gd name="T1" fmla="*/ 0 h 42282"/>
                  <a:gd name="T2" fmla="*/ 0 w 21600"/>
                  <a:gd name="T3" fmla="*/ 0 h 42282"/>
                  <a:gd name="T4" fmla="*/ 0 w 21600"/>
                  <a:gd name="T5" fmla="*/ 0 h 42282"/>
                  <a:gd name="T6" fmla="*/ 0 60000 65536"/>
                  <a:gd name="T7" fmla="*/ 0 60000 65536"/>
                  <a:gd name="T8" fmla="*/ 0 60000 65536"/>
                  <a:gd name="T9" fmla="*/ 0 w 21600"/>
                  <a:gd name="T10" fmla="*/ 0 h 42282"/>
                  <a:gd name="T11" fmla="*/ 21600 w 21600"/>
                  <a:gd name="T12" fmla="*/ 42282 h 42282"/>
                </a:gdLst>
                <a:ahLst/>
                <a:cxnLst>
                  <a:cxn ang="T6">
                    <a:pos x="T0" y="T1"/>
                  </a:cxn>
                  <a:cxn ang="T7">
                    <a:pos x="T2" y="T3"/>
                  </a:cxn>
                  <a:cxn ang="T8">
                    <a:pos x="T4" y="T5"/>
                  </a:cxn>
                </a:cxnLst>
                <a:rect l="T9" t="T10" r="T11" b="T12"/>
                <a:pathLst>
                  <a:path w="21600" h="42282" fill="none" extrusionOk="0">
                    <a:moveTo>
                      <a:pt x="3610" y="-1"/>
                    </a:moveTo>
                    <a:cubicBezTo>
                      <a:pt x="13998" y="1760"/>
                      <a:pt x="21600" y="10759"/>
                      <a:pt x="21600" y="21296"/>
                    </a:cubicBezTo>
                    <a:cubicBezTo>
                      <a:pt x="21600" y="31255"/>
                      <a:pt x="14790" y="39923"/>
                      <a:pt x="5113" y="42281"/>
                    </a:cubicBezTo>
                  </a:path>
                  <a:path w="21600" h="42282" stroke="0" extrusionOk="0">
                    <a:moveTo>
                      <a:pt x="3610" y="-1"/>
                    </a:moveTo>
                    <a:cubicBezTo>
                      <a:pt x="13998" y="1760"/>
                      <a:pt x="21600" y="10759"/>
                      <a:pt x="21600" y="21296"/>
                    </a:cubicBezTo>
                    <a:cubicBezTo>
                      <a:pt x="21600" y="31255"/>
                      <a:pt x="14790" y="39923"/>
                      <a:pt x="5113" y="42281"/>
                    </a:cubicBezTo>
                    <a:lnTo>
                      <a:pt x="0" y="21296"/>
                    </a:lnTo>
                    <a:close/>
                  </a:path>
                </a:pathLst>
              </a:custGeom>
              <a:noFill/>
              <a:ln w="12700">
                <a:solidFill>
                  <a:srgbClr val="FF0000"/>
                </a:solidFill>
                <a:round/>
                <a:headEnd/>
                <a:tailEnd/>
              </a:ln>
            </p:spPr>
            <p:txBody>
              <a:bodyPr/>
              <a:lstStyle/>
              <a:p>
                <a:endParaRPr lang="en-US"/>
              </a:p>
            </p:txBody>
          </p:sp>
        </p:grpSp>
      </p:grpSp>
      <p:grpSp>
        <p:nvGrpSpPr>
          <p:cNvPr id="73739" name="Group 615"/>
          <p:cNvGrpSpPr>
            <a:grpSpLocks/>
          </p:cNvGrpSpPr>
          <p:nvPr/>
        </p:nvGrpSpPr>
        <p:grpSpPr bwMode="auto">
          <a:xfrm>
            <a:off x="6400800" y="1676400"/>
            <a:ext cx="609600" cy="1143000"/>
            <a:chOff x="1008" y="1536"/>
            <a:chExt cx="192" cy="432"/>
          </a:xfrm>
        </p:grpSpPr>
        <p:sp>
          <p:nvSpPr>
            <p:cNvPr id="74158" name="Rectangle 57"/>
            <p:cNvSpPr>
              <a:spLocks noChangeArrowheads="1"/>
            </p:cNvSpPr>
            <p:nvPr/>
          </p:nvSpPr>
          <p:spPr bwMode="auto">
            <a:xfrm>
              <a:off x="1040" y="1789"/>
              <a:ext cx="16" cy="157"/>
            </a:xfrm>
            <a:prstGeom prst="rect">
              <a:avLst/>
            </a:prstGeom>
            <a:solidFill>
              <a:schemeClr val="accent1"/>
            </a:solidFill>
            <a:ln w="12700">
              <a:solidFill>
                <a:schemeClr val="tx1"/>
              </a:solidFill>
              <a:miter lim="800000"/>
              <a:headEnd/>
              <a:tailEnd/>
            </a:ln>
          </p:spPr>
          <p:txBody>
            <a:bodyPr wrap="none" anchor="ctr"/>
            <a:lstStyle/>
            <a:p>
              <a:pPr algn="ctr"/>
              <a:endParaRPr lang="en-US">
                <a:latin typeface="Verdana" pitchFamily="34" charset="0"/>
                <a:cs typeface="Arial" charset="0"/>
              </a:endParaRPr>
            </a:p>
          </p:txBody>
        </p:sp>
        <p:sp>
          <p:nvSpPr>
            <p:cNvPr id="74159" name="Rectangle 58"/>
            <p:cNvSpPr>
              <a:spLocks noChangeArrowheads="1"/>
            </p:cNvSpPr>
            <p:nvPr/>
          </p:nvSpPr>
          <p:spPr bwMode="auto">
            <a:xfrm>
              <a:off x="1073" y="1789"/>
              <a:ext cx="16" cy="157"/>
            </a:xfrm>
            <a:prstGeom prst="rect">
              <a:avLst/>
            </a:prstGeom>
            <a:solidFill>
              <a:schemeClr val="accent1"/>
            </a:solidFill>
            <a:ln w="12700">
              <a:solidFill>
                <a:schemeClr val="tx1"/>
              </a:solidFill>
              <a:miter lim="800000"/>
              <a:headEnd/>
              <a:tailEnd/>
            </a:ln>
          </p:spPr>
          <p:txBody>
            <a:bodyPr wrap="none" anchor="ctr"/>
            <a:lstStyle/>
            <a:p>
              <a:pPr algn="ctr"/>
              <a:endParaRPr lang="en-US">
                <a:latin typeface="Verdana" pitchFamily="34" charset="0"/>
                <a:cs typeface="Arial" charset="0"/>
              </a:endParaRPr>
            </a:p>
          </p:txBody>
        </p:sp>
        <p:sp>
          <p:nvSpPr>
            <p:cNvPr id="74160" name="Freeform 59"/>
            <p:cNvSpPr>
              <a:spLocks/>
            </p:cNvSpPr>
            <p:nvPr/>
          </p:nvSpPr>
          <p:spPr bwMode="auto">
            <a:xfrm>
              <a:off x="1012" y="1899"/>
              <a:ext cx="188" cy="69"/>
            </a:xfrm>
            <a:custGeom>
              <a:avLst/>
              <a:gdLst>
                <a:gd name="T0" fmla="*/ 1 w 373"/>
                <a:gd name="T1" fmla="*/ 0 h 113"/>
                <a:gd name="T2" fmla="*/ 1 w 373"/>
                <a:gd name="T3" fmla="*/ 1 h 113"/>
                <a:gd name="T4" fmla="*/ 1 w 373"/>
                <a:gd name="T5" fmla="*/ 1 h 113"/>
                <a:gd name="T6" fmla="*/ 1 w 373"/>
                <a:gd name="T7" fmla="*/ 1 h 113"/>
                <a:gd name="T8" fmla="*/ 1 w 373"/>
                <a:gd name="T9" fmla="*/ 1 h 113"/>
                <a:gd name="T10" fmla="*/ 1 w 373"/>
                <a:gd name="T11" fmla="*/ 1 h 113"/>
                <a:gd name="T12" fmla="*/ 0 w 373"/>
                <a:gd name="T13" fmla="*/ 1 h 113"/>
                <a:gd name="T14" fmla="*/ 1 w 373"/>
                <a:gd name="T15" fmla="*/ 1 h 113"/>
                <a:gd name="T16" fmla="*/ 1 w 373"/>
                <a:gd name="T17" fmla="*/ 0 h 1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73"/>
                <a:gd name="T28" fmla="*/ 0 h 113"/>
                <a:gd name="T29" fmla="*/ 373 w 373"/>
                <a:gd name="T30" fmla="*/ 113 h 1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73" h="113">
                  <a:moveTo>
                    <a:pt x="372" y="0"/>
                  </a:moveTo>
                  <a:lnTo>
                    <a:pt x="247" y="103"/>
                  </a:lnTo>
                  <a:lnTo>
                    <a:pt x="243" y="107"/>
                  </a:lnTo>
                  <a:lnTo>
                    <a:pt x="238" y="111"/>
                  </a:lnTo>
                  <a:lnTo>
                    <a:pt x="229" y="112"/>
                  </a:lnTo>
                  <a:lnTo>
                    <a:pt x="215" y="111"/>
                  </a:lnTo>
                  <a:lnTo>
                    <a:pt x="0" y="89"/>
                  </a:lnTo>
                  <a:lnTo>
                    <a:pt x="3" y="72"/>
                  </a:lnTo>
                  <a:lnTo>
                    <a:pt x="372" y="0"/>
                  </a:lnTo>
                </a:path>
              </a:pathLst>
            </a:custGeom>
            <a:solidFill>
              <a:srgbClr val="606060"/>
            </a:solidFill>
            <a:ln w="12700" cap="rnd">
              <a:solidFill>
                <a:srgbClr val="606060"/>
              </a:solidFill>
              <a:round/>
              <a:headEnd/>
              <a:tailEnd/>
            </a:ln>
          </p:spPr>
          <p:txBody>
            <a:bodyPr/>
            <a:lstStyle/>
            <a:p>
              <a:endParaRPr lang="en-US"/>
            </a:p>
          </p:txBody>
        </p:sp>
        <p:sp>
          <p:nvSpPr>
            <p:cNvPr id="74161" name="Freeform 60"/>
            <p:cNvSpPr>
              <a:spLocks/>
            </p:cNvSpPr>
            <p:nvPr/>
          </p:nvSpPr>
          <p:spPr bwMode="auto">
            <a:xfrm>
              <a:off x="1011" y="1539"/>
              <a:ext cx="188" cy="427"/>
            </a:xfrm>
            <a:custGeom>
              <a:avLst/>
              <a:gdLst>
                <a:gd name="T0" fmla="*/ 1 w 374"/>
                <a:gd name="T1" fmla="*/ 1 h 694"/>
                <a:gd name="T2" fmla="*/ 1 w 374"/>
                <a:gd name="T3" fmla="*/ 4 h 694"/>
                <a:gd name="T4" fmla="*/ 1 w 374"/>
                <a:gd name="T5" fmla="*/ 6 h 694"/>
                <a:gd name="T6" fmla="*/ 1 w 374"/>
                <a:gd name="T7" fmla="*/ 6 h 694"/>
                <a:gd name="T8" fmla="*/ 1 w 374"/>
                <a:gd name="T9" fmla="*/ 6 h 694"/>
                <a:gd name="T10" fmla="*/ 1 w 374"/>
                <a:gd name="T11" fmla="*/ 6 h 694"/>
                <a:gd name="T12" fmla="*/ 1 w 374"/>
                <a:gd name="T13" fmla="*/ 6 h 694"/>
                <a:gd name="T14" fmla="*/ 1 w 374"/>
                <a:gd name="T15" fmla="*/ 6 h 694"/>
                <a:gd name="T16" fmla="*/ 1 w 374"/>
                <a:gd name="T17" fmla="*/ 6 h 694"/>
                <a:gd name="T18" fmla="*/ 1 w 374"/>
                <a:gd name="T19" fmla="*/ 6 h 694"/>
                <a:gd name="T20" fmla="*/ 1 w 374"/>
                <a:gd name="T21" fmla="*/ 6 h 694"/>
                <a:gd name="T22" fmla="*/ 0 w 374"/>
                <a:gd name="T23" fmla="*/ 6 h 694"/>
                <a:gd name="T24" fmla="*/ 1 w 374"/>
                <a:gd name="T25" fmla="*/ 1 h 694"/>
                <a:gd name="T26" fmla="*/ 1 w 374"/>
                <a:gd name="T27" fmla="*/ 0 h 694"/>
                <a:gd name="T28" fmla="*/ 1 w 374"/>
                <a:gd name="T29" fmla="*/ 1 h 69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74"/>
                <a:gd name="T46" fmla="*/ 0 h 694"/>
                <a:gd name="T47" fmla="*/ 374 w 374"/>
                <a:gd name="T48" fmla="*/ 694 h 69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74" h="694">
                  <a:moveTo>
                    <a:pt x="373" y="1"/>
                  </a:moveTo>
                  <a:lnTo>
                    <a:pt x="373" y="581"/>
                  </a:lnTo>
                  <a:lnTo>
                    <a:pt x="248" y="685"/>
                  </a:lnTo>
                  <a:lnTo>
                    <a:pt x="244" y="688"/>
                  </a:lnTo>
                  <a:lnTo>
                    <a:pt x="239" y="691"/>
                  </a:lnTo>
                  <a:lnTo>
                    <a:pt x="231" y="693"/>
                  </a:lnTo>
                  <a:lnTo>
                    <a:pt x="218" y="692"/>
                  </a:lnTo>
                  <a:lnTo>
                    <a:pt x="13" y="672"/>
                  </a:lnTo>
                  <a:lnTo>
                    <a:pt x="7" y="671"/>
                  </a:lnTo>
                  <a:lnTo>
                    <a:pt x="2" y="667"/>
                  </a:lnTo>
                  <a:lnTo>
                    <a:pt x="1" y="663"/>
                  </a:lnTo>
                  <a:lnTo>
                    <a:pt x="0" y="654"/>
                  </a:lnTo>
                  <a:lnTo>
                    <a:pt x="1" y="25"/>
                  </a:lnTo>
                  <a:lnTo>
                    <a:pt x="226" y="0"/>
                  </a:lnTo>
                  <a:lnTo>
                    <a:pt x="373" y="1"/>
                  </a:lnTo>
                </a:path>
              </a:pathLst>
            </a:custGeom>
            <a:solidFill>
              <a:srgbClr val="B2B2B2"/>
            </a:solidFill>
            <a:ln w="12700" cap="rnd">
              <a:solidFill>
                <a:srgbClr val="EAEC5E"/>
              </a:solidFill>
              <a:round/>
              <a:headEnd/>
              <a:tailEnd/>
            </a:ln>
          </p:spPr>
          <p:txBody>
            <a:bodyPr/>
            <a:lstStyle/>
            <a:p>
              <a:endParaRPr lang="en-US"/>
            </a:p>
          </p:txBody>
        </p:sp>
        <p:sp>
          <p:nvSpPr>
            <p:cNvPr id="74162" name="Freeform 61"/>
            <p:cNvSpPr>
              <a:spLocks/>
            </p:cNvSpPr>
            <p:nvPr/>
          </p:nvSpPr>
          <p:spPr bwMode="auto">
            <a:xfrm>
              <a:off x="1011" y="1536"/>
              <a:ext cx="182" cy="22"/>
            </a:xfrm>
            <a:custGeom>
              <a:avLst/>
              <a:gdLst>
                <a:gd name="T0" fmla="*/ 1 w 362"/>
                <a:gd name="T1" fmla="*/ 1 h 36"/>
                <a:gd name="T2" fmla="*/ 1 w 362"/>
                <a:gd name="T3" fmla="*/ 0 h 36"/>
                <a:gd name="T4" fmla="*/ 1 w 362"/>
                <a:gd name="T5" fmla="*/ 1 h 36"/>
                <a:gd name="T6" fmla="*/ 1 w 362"/>
                <a:gd name="T7" fmla="*/ 1 h 36"/>
                <a:gd name="T8" fmla="*/ 0 w 362"/>
                <a:gd name="T9" fmla="*/ 1 h 36"/>
                <a:gd name="T10" fmla="*/ 0 w 362"/>
                <a:gd name="T11" fmla="*/ 1 h 36"/>
                <a:gd name="T12" fmla="*/ 0 w 362"/>
                <a:gd name="T13" fmla="*/ 1 h 36"/>
                <a:gd name="T14" fmla="*/ 1 w 362"/>
                <a:gd name="T15" fmla="*/ 1 h 36"/>
                <a:gd name="T16" fmla="*/ 0 60000 65536"/>
                <a:gd name="T17" fmla="*/ 0 60000 65536"/>
                <a:gd name="T18" fmla="*/ 0 60000 65536"/>
                <a:gd name="T19" fmla="*/ 0 60000 65536"/>
                <a:gd name="T20" fmla="*/ 0 60000 65536"/>
                <a:gd name="T21" fmla="*/ 0 60000 65536"/>
                <a:gd name="T22" fmla="*/ 0 60000 65536"/>
                <a:gd name="T23" fmla="*/ 0 60000 65536"/>
                <a:gd name="T24" fmla="*/ 0 w 362"/>
                <a:gd name="T25" fmla="*/ 0 h 36"/>
                <a:gd name="T26" fmla="*/ 362 w 362"/>
                <a:gd name="T27" fmla="*/ 36 h 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2" h="36">
                  <a:moveTo>
                    <a:pt x="2" y="23"/>
                  </a:moveTo>
                  <a:lnTo>
                    <a:pt x="206" y="0"/>
                  </a:lnTo>
                  <a:lnTo>
                    <a:pt x="361" y="4"/>
                  </a:lnTo>
                  <a:lnTo>
                    <a:pt x="219" y="35"/>
                  </a:lnTo>
                  <a:lnTo>
                    <a:pt x="0" y="28"/>
                  </a:lnTo>
                  <a:lnTo>
                    <a:pt x="0" y="26"/>
                  </a:lnTo>
                  <a:lnTo>
                    <a:pt x="0" y="24"/>
                  </a:lnTo>
                  <a:lnTo>
                    <a:pt x="2" y="23"/>
                  </a:lnTo>
                </a:path>
              </a:pathLst>
            </a:custGeom>
            <a:solidFill>
              <a:srgbClr val="B2B2B2"/>
            </a:solidFill>
            <a:ln w="12700" cap="rnd">
              <a:noFill/>
              <a:round/>
              <a:headEnd/>
              <a:tailEnd/>
            </a:ln>
          </p:spPr>
          <p:txBody>
            <a:bodyPr/>
            <a:lstStyle/>
            <a:p>
              <a:endParaRPr lang="en-US"/>
            </a:p>
          </p:txBody>
        </p:sp>
        <p:sp>
          <p:nvSpPr>
            <p:cNvPr id="74163" name="Freeform 62"/>
            <p:cNvSpPr>
              <a:spLocks/>
            </p:cNvSpPr>
            <p:nvPr/>
          </p:nvSpPr>
          <p:spPr bwMode="auto">
            <a:xfrm>
              <a:off x="1008" y="1553"/>
              <a:ext cx="116" cy="392"/>
            </a:xfrm>
            <a:custGeom>
              <a:avLst/>
              <a:gdLst>
                <a:gd name="T0" fmla="*/ 1 w 231"/>
                <a:gd name="T1" fmla="*/ 4 h 639"/>
                <a:gd name="T2" fmla="*/ 1 w 231"/>
                <a:gd name="T3" fmla="*/ 4 h 639"/>
                <a:gd name="T4" fmla="*/ 1 w 231"/>
                <a:gd name="T5" fmla="*/ 4 h 639"/>
                <a:gd name="T6" fmla="*/ 1 w 231"/>
                <a:gd name="T7" fmla="*/ 4 h 639"/>
                <a:gd name="T8" fmla="*/ 1 w 231"/>
                <a:gd name="T9" fmla="*/ 4 h 639"/>
                <a:gd name="T10" fmla="*/ 1 w 231"/>
                <a:gd name="T11" fmla="*/ 5 h 639"/>
                <a:gd name="T12" fmla="*/ 1 w 231"/>
                <a:gd name="T13" fmla="*/ 1 h 639"/>
                <a:gd name="T14" fmla="*/ 1 w 231"/>
                <a:gd name="T15" fmla="*/ 1 h 639"/>
                <a:gd name="T16" fmla="*/ 1 w 231"/>
                <a:gd name="T17" fmla="*/ 1 h 639"/>
                <a:gd name="T18" fmla="*/ 1 w 231"/>
                <a:gd name="T19" fmla="*/ 1 h 639"/>
                <a:gd name="T20" fmla="*/ 1 w 231"/>
                <a:gd name="T21" fmla="*/ 1 h 639"/>
                <a:gd name="T22" fmla="*/ 1 w 231"/>
                <a:gd name="T23" fmla="*/ 1 h 639"/>
                <a:gd name="T24" fmla="*/ 1 w 231"/>
                <a:gd name="T25" fmla="*/ 1 h 639"/>
                <a:gd name="T26" fmla="*/ 1 w 231"/>
                <a:gd name="T27" fmla="*/ 0 h 639"/>
                <a:gd name="T28" fmla="*/ 1 w 231"/>
                <a:gd name="T29" fmla="*/ 0 h 639"/>
                <a:gd name="T30" fmla="*/ 1 w 231"/>
                <a:gd name="T31" fmla="*/ 1 h 639"/>
                <a:gd name="T32" fmla="*/ 1 w 231"/>
                <a:gd name="T33" fmla="*/ 1 h 639"/>
                <a:gd name="T34" fmla="*/ 1 w 231"/>
                <a:gd name="T35" fmla="*/ 1 h 639"/>
                <a:gd name="T36" fmla="*/ 1 w 231"/>
                <a:gd name="T37" fmla="*/ 1 h 639"/>
                <a:gd name="T38" fmla="*/ 0 w 231"/>
                <a:gd name="T39" fmla="*/ 1 h 639"/>
                <a:gd name="T40" fmla="*/ 0 w 231"/>
                <a:gd name="T41" fmla="*/ 2 h 639"/>
                <a:gd name="T42" fmla="*/ 0 w 231"/>
                <a:gd name="T43" fmla="*/ 2 h 639"/>
                <a:gd name="T44" fmla="*/ 1 w 231"/>
                <a:gd name="T45" fmla="*/ 2 h 639"/>
                <a:gd name="T46" fmla="*/ 1 w 231"/>
                <a:gd name="T47" fmla="*/ 2 h 639"/>
                <a:gd name="T48" fmla="*/ 1 w 231"/>
                <a:gd name="T49" fmla="*/ 4 h 63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31"/>
                <a:gd name="T76" fmla="*/ 0 h 639"/>
                <a:gd name="T77" fmla="*/ 231 w 231"/>
                <a:gd name="T78" fmla="*/ 639 h 63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31" h="639">
                  <a:moveTo>
                    <a:pt x="5" y="616"/>
                  </a:moveTo>
                  <a:lnTo>
                    <a:pt x="8" y="624"/>
                  </a:lnTo>
                  <a:lnTo>
                    <a:pt x="14" y="625"/>
                  </a:lnTo>
                  <a:lnTo>
                    <a:pt x="20" y="625"/>
                  </a:lnTo>
                  <a:lnTo>
                    <a:pt x="26" y="625"/>
                  </a:lnTo>
                  <a:lnTo>
                    <a:pt x="230" y="638"/>
                  </a:lnTo>
                  <a:lnTo>
                    <a:pt x="230" y="25"/>
                  </a:lnTo>
                  <a:lnTo>
                    <a:pt x="228" y="18"/>
                  </a:lnTo>
                  <a:lnTo>
                    <a:pt x="224" y="14"/>
                  </a:lnTo>
                  <a:lnTo>
                    <a:pt x="219" y="12"/>
                  </a:lnTo>
                  <a:lnTo>
                    <a:pt x="212" y="12"/>
                  </a:lnTo>
                  <a:lnTo>
                    <a:pt x="205" y="12"/>
                  </a:lnTo>
                  <a:lnTo>
                    <a:pt x="47" y="2"/>
                  </a:lnTo>
                  <a:lnTo>
                    <a:pt x="26" y="0"/>
                  </a:lnTo>
                  <a:lnTo>
                    <a:pt x="19" y="0"/>
                  </a:lnTo>
                  <a:lnTo>
                    <a:pt x="14" y="1"/>
                  </a:lnTo>
                  <a:lnTo>
                    <a:pt x="6" y="4"/>
                  </a:lnTo>
                  <a:lnTo>
                    <a:pt x="4" y="6"/>
                  </a:lnTo>
                  <a:lnTo>
                    <a:pt x="1" y="14"/>
                  </a:lnTo>
                  <a:lnTo>
                    <a:pt x="0" y="25"/>
                  </a:lnTo>
                  <a:lnTo>
                    <a:pt x="0" y="351"/>
                  </a:lnTo>
                  <a:lnTo>
                    <a:pt x="0" y="355"/>
                  </a:lnTo>
                  <a:lnTo>
                    <a:pt x="3" y="356"/>
                  </a:lnTo>
                  <a:lnTo>
                    <a:pt x="5" y="355"/>
                  </a:lnTo>
                  <a:lnTo>
                    <a:pt x="5" y="616"/>
                  </a:lnTo>
                </a:path>
              </a:pathLst>
            </a:custGeom>
            <a:solidFill>
              <a:schemeClr val="tx1"/>
            </a:solidFill>
            <a:ln w="12700" cap="rnd">
              <a:noFill/>
              <a:round/>
              <a:headEnd/>
              <a:tailEnd/>
            </a:ln>
          </p:spPr>
          <p:txBody>
            <a:bodyPr/>
            <a:lstStyle/>
            <a:p>
              <a:endParaRPr lang="en-US"/>
            </a:p>
          </p:txBody>
        </p:sp>
        <p:sp>
          <p:nvSpPr>
            <p:cNvPr id="74164" name="Line 63"/>
            <p:cNvSpPr>
              <a:spLocks noChangeShapeType="1"/>
            </p:cNvSpPr>
            <p:nvPr/>
          </p:nvSpPr>
          <p:spPr bwMode="auto">
            <a:xfrm>
              <a:off x="1137" y="1562"/>
              <a:ext cx="0" cy="383"/>
            </a:xfrm>
            <a:prstGeom prst="line">
              <a:avLst/>
            </a:prstGeom>
            <a:noFill/>
            <a:ln w="12700">
              <a:solidFill>
                <a:schemeClr val="bg2"/>
              </a:solidFill>
              <a:round/>
              <a:headEnd/>
              <a:tailEnd/>
            </a:ln>
          </p:spPr>
          <p:txBody>
            <a:bodyPr wrap="none" anchor="ctr"/>
            <a:lstStyle/>
            <a:p>
              <a:endParaRPr lang="en-US"/>
            </a:p>
          </p:txBody>
        </p:sp>
        <p:sp>
          <p:nvSpPr>
            <p:cNvPr id="74165" name="Freeform 64"/>
            <p:cNvSpPr>
              <a:spLocks/>
            </p:cNvSpPr>
            <p:nvPr/>
          </p:nvSpPr>
          <p:spPr bwMode="auto">
            <a:xfrm>
              <a:off x="1126" y="1558"/>
              <a:ext cx="6" cy="388"/>
            </a:xfrm>
            <a:custGeom>
              <a:avLst/>
              <a:gdLst>
                <a:gd name="T0" fmla="*/ 0 w 13"/>
                <a:gd name="T1" fmla="*/ 5 h 632"/>
                <a:gd name="T2" fmla="*/ 0 w 13"/>
                <a:gd name="T3" fmla="*/ 4 h 632"/>
                <a:gd name="T4" fmla="*/ 0 w 13"/>
                <a:gd name="T5" fmla="*/ 0 h 632"/>
                <a:gd name="T6" fmla="*/ 0 w 13"/>
                <a:gd name="T7" fmla="*/ 1 h 632"/>
                <a:gd name="T8" fmla="*/ 0 w 13"/>
                <a:gd name="T9" fmla="*/ 5 h 632"/>
                <a:gd name="T10" fmla="*/ 0 60000 65536"/>
                <a:gd name="T11" fmla="*/ 0 60000 65536"/>
                <a:gd name="T12" fmla="*/ 0 60000 65536"/>
                <a:gd name="T13" fmla="*/ 0 60000 65536"/>
                <a:gd name="T14" fmla="*/ 0 60000 65536"/>
                <a:gd name="T15" fmla="*/ 0 w 13"/>
                <a:gd name="T16" fmla="*/ 0 h 632"/>
                <a:gd name="T17" fmla="*/ 13 w 13"/>
                <a:gd name="T18" fmla="*/ 632 h 632"/>
              </a:gdLst>
              <a:ahLst/>
              <a:cxnLst>
                <a:cxn ang="T10">
                  <a:pos x="T0" y="T1"/>
                </a:cxn>
                <a:cxn ang="T11">
                  <a:pos x="T2" y="T3"/>
                </a:cxn>
                <a:cxn ang="T12">
                  <a:pos x="T4" y="T5"/>
                </a:cxn>
                <a:cxn ang="T13">
                  <a:pos x="T6" y="T7"/>
                </a:cxn>
                <a:cxn ang="T14">
                  <a:pos x="T8" y="T9"/>
                </a:cxn>
              </a:cxnLst>
              <a:rect l="T15" t="T16" r="T17" b="T18"/>
              <a:pathLst>
                <a:path w="13" h="632">
                  <a:moveTo>
                    <a:pt x="1" y="631"/>
                  </a:moveTo>
                  <a:lnTo>
                    <a:pt x="12" y="621"/>
                  </a:lnTo>
                  <a:lnTo>
                    <a:pt x="12" y="0"/>
                  </a:lnTo>
                  <a:lnTo>
                    <a:pt x="0" y="6"/>
                  </a:lnTo>
                  <a:lnTo>
                    <a:pt x="1" y="631"/>
                  </a:lnTo>
                </a:path>
              </a:pathLst>
            </a:custGeom>
            <a:solidFill>
              <a:schemeClr val="tx1"/>
            </a:solidFill>
            <a:ln w="12700" cap="rnd">
              <a:noFill/>
              <a:round/>
              <a:headEnd/>
              <a:tailEnd/>
            </a:ln>
          </p:spPr>
          <p:txBody>
            <a:bodyPr/>
            <a:lstStyle/>
            <a:p>
              <a:endParaRPr lang="en-US"/>
            </a:p>
          </p:txBody>
        </p:sp>
        <p:sp>
          <p:nvSpPr>
            <p:cNvPr id="74166" name="Line 65"/>
            <p:cNvSpPr>
              <a:spLocks noChangeShapeType="1"/>
            </p:cNvSpPr>
            <p:nvPr/>
          </p:nvSpPr>
          <p:spPr bwMode="auto">
            <a:xfrm>
              <a:off x="1011" y="1771"/>
              <a:ext cx="114" cy="5"/>
            </a:xfrm>
            <a:prstGeom prst="line">
              <a:avLst/>
            </a:prstGeom>
            <a:noFill/>
            <a:ln w="12700">
              <a:solidFill>
                <a:srgbClr val="606060"/>
              </a:solidFill>
              <a:round/>
              <a:headEnd/>
              <a:tailEnd/>
            </a:ln>
          </p:spPr>
          <p:txBody>
            <a:bodyPr wrap="none" anchor="ctr"/>
            <a:lstStyle/>
            <a:p>
              <a:endParaRPr lang="en-US"/>
            </a:p>
          </p:txBody>
        </p:sp>
        <p:grpSp>
          <p:nvGrpSpPr>
            <p:cNvPr id="74167" name="Group 66"/>
            <p:cNvGrpSpPr>
              <a:grpSpLocks/>
            </p:cNvGrpSpPr>
            <p:nvPr/>
          </p:nvGrpSpPr>
          <p:grpSpPr bwMode="auto">
            <a:xfrm>
              <a:off x="1019" y="1778"/>
              <a:ext cx="106" cy="176"/>
              <a:chOff x="2120" y="2914"/>
              <a:chExt cx="211" cy="286"/>
            </a:xfrm>
          </p:grpSpPr>
          <p:sp>
            <p:nvSpPr>
              <p:cNvPr id="74190" name="Line 67"/>
              <p:cNvSpPr>
                <a:spLocks noChangeShapeType="1"/>
              </p:cNvSpPr>
              <p:nvPr/>
            </p:nvSpPr>
            <p:spPr bwMode="auto">
              <a:xfrm>
                <a:off x="2120" y="3179"/>
                <a:ext cx="211" cy="13"/>
              </a:xfrm>
              <a:prstGeom prst="line">
                <a:avLst/>
              </a:prstGeom>
              <a:noFill/>
              <a:ln w="12700">
                <a:solidFill>
                  <a:srgbClr val="B2B2B2"/>
                </a:solidFill>
                <a:round/>
                <a:headEnd/>
                <a:tailEnd/>
              </a:ln>
            </p:spPr>
            <p:txBody>
              <a:bodyPr wrap="none" anchor="ctr"/>
              <a:lstStyle/>
              <a:p>
                <a:endParaRPr lang="en-US"/>
              </a:p>
            </p:txBody>
          </p:sp>
          <p:sp>
            <p:nvSpPr>
              <p:cNvPr id="74191" name="Line 68"/>
              <p:cNvSpPr>
                <a:spLocks noChangeShapeType="1"/>
              </p:cNvSpPr>
              <p:nvPr/>
            </p:nvSpPr>
            <p:spPr bwMode="auto">
              <a:xfrm flipV="1">
                <a:off x="2310" y="2922"/>
                <a:ext cx="0" cy="278"/>
              </a:xfrm>
              <a:prstGeom prst="line">
                <a:avLst/>
              </a:prstGeom>
              <a:noFill/>
              <a:ln w="12700">
                <a:solidFill>
                  <a:srgbClr val="B2B2B2"/>
                </a:solidFill>
                <a:round/>
                <a:headEnd/>
                <a:tailEnd/>
              </a:ln>
            </p:spPr>
            <p:txBody>
              <a:bodyPr wrap="none" anchor="ctr"/>
              <a:lstStyle/>
              <a:p>
                <a:endParaRPr lang="en-US"/>
              </a:p>
            </p:txBody>
          </p:sp>
          <p:sp>
            <p:nvSpPr>
              <p:cNvPr id="74192" name="Line 69"/>
              <p:cNvSpPr>
                <a:spLocks noChangeShapeType="1"/>
              </p:cNvSpPr>
              <p:nvPr/>
            </p:nvSpPr>
            <p:spPr bwMode="auto">
              <a:xfrm>
                <a:off x="2121" y="2914"/>
                <a:ext cx="0" cy="262"/>
              </a:xfrm>
              <a:prstGeom prst="line">
                <a:avLst/>
              </a:prstGeom>
              <a:noFill/>
              <a:ln w="12700">
                <a:solidFill>
                  <a:srgbClr val="B2B2B2"/>
                </a:solidFill>
                <a:round/>
                <a:headEnd/>
                <a:tailEnd/>
              </a:ln>
            </p:spPr>
            <p:txBody>
              <a:bodyPr wrap="none" anchor="ctr"/>
              <a:lstStyle/>
              <a:p>
                <a:endParaRPr lang="en-US"/>
              </a:p>
            </p:txBody>
          </p:sp>
          <p:sp>
            <p:nvSpPr>
              <p:cNvPr id="74193" name="Line 70"/>
              <p:cNvSpPr>
                <a:spLocks noChangeShapeType="1"/>
              </p:cNvSpPr>
              <p:nvPr/>
            </p:nvSpPr>
            <p:spPr bwMode="auto">
              <a:xfrm>
                <a:off x="2129" y="2914"/>
                <a:ext cx="0" cy="262"/>
              </a:xfrm>
              <a:prstGeom prst="line">
                <a:avLst/>
              </a:prstGeom>
              <a:noFill/>
              <a:ln w="12700">
                <a:solidFill>
                  <a:srgbClr val="B2B2B2"/>
                </a:solidFill>
                <a:round/>
                <a:headEnd/>
                <a:tailEnd/>
              </a:ln>
            </p:spPr>
            <p:txBody>
              <a:bodyPr wrap="none" anchor="ctr"/>
              <a:lstStyle/>
              <a:p>
                <a:endParaRPr lang="en-US"/>
              </a:p>
            </p:txBody>
          </p:sp>
          <p:sp>
            <p:nvSpPr>
              <p:cNvPr id="74194" name="Line 71"/>
              <p:cNvSpPr>
                <a:spLocks noChangeShapeType="1"/>
              </p:cNvSpPr>
              <p:nvPr/>
            </p:nvSpPr>
            <p:spPr bwMode="auto">
              <a:xfrm>
                <a:off x="2136" y="2915"/>
                <a:ext cx="0" cy="262"/>
              </a:xfrm>
              <a:prstGeom prst="line">
                <a:avLst/>
              </a:prstGeom>
              <a:noFill/>
              <a:ln w="12700">
                <a:solidFill>
                  <a:srgbClr val="B2B2B2"/>
                </a:solidFill>
                <a:round/>
                <a:headEnd/>
                <a:tailEnd/>
              </a:ln>
            </p:spPr>
            <p:txBody>
              <a:bodyPr wrap="none" anchor="ctr"/>
              <a:lstStyle/>
              <a:p>
                <a:endParaRPr lang="en-US"/>
              </a:p>
            </p:txBody>
          </p:sp>
          <p:sp>
            <p:nvSpPr>
              <p:cNvPr id="74195" name="Line 72"/>
              <p:cNvSpPr>
                <a:spLocks noChangeShapeType="1"/>
              </p:cNvSpPr>
              <p:nvPr/>
            </p:nvSpPr>
            <p:spPr bwMode="auto">
              <a:xfrm>
                <a:off x="2144" y="2915"/>
                <a:ext cx="0" cy="262"/>
              </a:xfrm>
              <a:prstGeom prst="line">
                <a:avLst/>
              </a:prstGeom>
              <a:noFill/>
              <a:ln w="12700">
                <a:solidFill>
                  <a:srgbClr val="B2B2B2"/>
                </a:solidFill>
                <a:round/>
                <a:headEnd/>
                <a:tailEnd/>
              </a:ln>
            </p:spPr>
            <p:txBody>
              <a:bodyPr wrap="none" anchor="ctr"/>
              <a:lstStyle/>
              <a:p>
                <a:endParaRPr lang="en-US"/>
              </a:p>
            </p:txBody>
          </p:sp>
          <p:sp>
            <p:nvSpPr>
              <p:cNvPr id="74196" name="Line 73"/>
              <p:cNvSpPr>
                <a:spLocks noChangeShapeType="1"/>
              </p:cNvSpPr>
              <p:nvPr/>
            </p:nvSpPr>
            <p:spPr bwMode="auto">
              <a:xfrm>
                <a:off x="2152" y="2916"/>
                <a:ext cx="0" cy="261"/>
              </a:xfrm>
              <a:prstGeom prst="line">
                <a:avLst/>
              </a:prstGeom>
              <a:noFill/>
              <a:ln w="12700">
                <a:solidFill>
                  <a:srgbClr val="B2B2B2"/>
                </a:solidFill>
                <a:round/>
                <a:headEnd/>
                <a:tailEnd/>
              </a:ln>
            </p:spPr>
            <p:txBody>
              <a:bodyPr wrap="none" anchor="ctr"/>
              <a:lstStyle/>
              <a:p>
                <a:endParaRPr lang="en-US"/>
              </a:p>
            </p:txBody>
          </p:sp>
          <p:sp>
            <p:nvSpPr>
              <p:cNvPr id="74197" name="Line 74"/>
              <p:cNvSpPr>
                <a:spLocks noChangeShapeType="1"/>
              </p:cNvSpPr>
              <p:nvPr/>
            </p:nvSpPr>
            <p:spPr bwMode="auto">
              <a:xfrm>
                <a:off x="2182" y="2918"/>
                <a:ext cx="0" cy="261"/>
              </a:xfrm>
              <a:prstGeom prst="line">
                <a:avLst/>
              </a:prstGeom>
              <a:noFill/>
              <a:ln w="12700">
                <a:solidFill>
                  <a:srgbClr val="B2B2B2"/>
                </a:solidFill>
                <a:round/>
                <a:headEnd/>
                <a:tailEnd/>
              </a:ln>
            </p:spPr>
            <p:txBody>
              <a:bodyPr wrap="none" anchor="ctr"/>
              <a:lstStyle/>
              <a:p>
                <a:endParaRPr lang="en-US"/>
              </a:p>
            </p:txBody>
          </p:sp>
          <p:sp>
            <p:nvSpPr>
              <p:cNvPr id="74198" name="Line 75"/>
              <p:cNvSpPr>
                <a:spLocks noChangeShapeType="1"/>
              </p:cNvSpPr>
              <p:nvPr/>
            </p:nvSpPr>
            <p:spPr bwMode="auto">
              <a:xfrm>
                <a:off x="2159" y="2917"/>
                <a:ext cx="0" cy="261"/>
              </a:xfrm>
              <a:prstGeom prst="line">
                <a:avLst/>
              </a:prstGeom>
              <a:noFill/>
              <a:ln w="12700">
                <a:solidFill>
                  <a:srgbClr val="B2B2B2"/>
                </a:solidFill>
                <a:round/>
                <a:headEnd/>
                <a:tailEnd/>
              </a:ln>
            </p:spPr>
            <p:txBody>
              <a:bodyPr wrap="none" anchor="ctr"/>
              <a:lstStyle/>
              <a:p>
                <a:endParaRPr lang="en-US"/>
              </a:p>
            </p:txBody>
          </p:sp>
          <p:sp>
            <p:nvSpPr>
              <p:cNvPr id="74199" name="Line 76"/>
              <p:cNvSpPr>
                <a:spLocks noChangeShapeType="1"/>
              </p:cNvSpPr>
              <p:nvPr/>
            </p:nvSpPr>
            <p:spPr bwMode="auto">
              <a:xfrm>
                <a:off x="2167" y="2917"/>
                <a:ext cx="0" cy="261"/>
              </a:xfrm>
              <a:prstGeom prst="line">
                <a:avLst/>
              </a:prstGeom>
              <a:noFill/>
              <a:ln w="12700">
                <a:solidFill>
                  <a:srgbClr val="B2B2B2"/>
                </a:solidFill>
                <a:round/>
                <a:headEnd/>
                <a:tailEnd/>
              </a:ln>
            </p:spPr>
            <p:txBody>
              <a:bodyPr wrap="none" anchor="ctr"/>
              <a:lstStyle/>
              <a:p>
                <a:endParaRPr lang="en-US"/>
              </a:p>
            </p:txBody>
          </p:sp>
          <p:sp>
            <p:nvSpPr>
              <p:cNvPr id="74200" name="Line 77"/>
              <p:cNvSpPr>
                <a:spLocks noChangeShapeType="1"/>
              </p:cNvSpPr>
              <p:nvPr/>
            </p:nvSpPr>
            <p:spPr bwMode="auto">
              <a:xfrm>
                <a:off x="2174" y="2918"/>
                <a:ext cx="0" cy="261"/>
              </a:xfrm>
              <a:prstGeom prst="line">
                <a:avLst/>
              </a:prstGeom>
              <a:noFill/>
              <a:ln w="12700">
                <a:solidFill>
                  <a:srgbClr val="B2B2B2"/>
                </a:solidFill>
                <a:round/>
                <a:headEnd/>
                <a:tailEnd/>
              </a:ln>
            </p:spPr>
            <p:txBody>
              <a:bodyPr wrap="none" anchor="ctr"/>
              <a:lstStyle/>
              <a:p>
                <a:endParaRPr lang="en-US"/>
              </a:p>
            </p:txBody>
          </p:sp>
          <p:sp>
            <p:nvSpPr>
              <p:cNvPr id="74201" name="Line 78"/>
              <p:cNvSpPr>
                <a:spLocks noChangeShapeType="1"/>
              </p:cNvSpPr>
              <p:nvPr/>
            </p:nvSpPr>
            <p:spPr bwMode="auto">
              <a:xfrm>
                <a:off x="2189" y="2920"/>
                <a:ext cx="0" cy="261"/>
              </a:xfrm>
              <a:prstGeom prst="line">
                <a:avLst/>
              </a:prstGeom>
              <a:noFill/>
              <a:ln w="12700">
                <a:solidFill>
                  <a:srgbClr val="B2B2B2"/>
                </a:solidFill>
                <a:round/>
                <a:headEnd/>
                <a:tailEnd/>
              </a:ln>
            </p:spPr>
            <p:txBody>
              <a:bodyPr wrap="none" anchor="ctr"/>
              <a:lstStyle/>
              <a:p>
                <a:endParaRPr lang="en-US"/>
              </a:p>
            </p:txBody>
          </p:sp>
          <p:sp>
            <p:nvSpPr>
              <p:cNvPr id="74202" name="Line 79"/>
              <p:cNvSpPr>
                <a:spLocks noChangeShapeType="1"/>
              </p:cNvSpPr>
              <p:nvPr/>
            </p:nvSpPr>
            <p:spPr bwMode="auto">
              <a:xfrm>
                <a:off x="2197" y="2920"/>
                <a:ext cx="0" cy="261"/>
              </a:xfrm>
              <a:prstGeom prst="line">
                <a:avLst/>
              </a:prstGeom>
              <a:noFill/>
              <a:ln w="12700">
                <a:solidFill>
                  <a:srgbClr val="B2B2B2"/>
                </a:solidFill>
                <a:round/>
                <a:headEnd/>
                <a:tailEnd/>
              </a:ln>
            </p:spPr>
            <p:txBody>
              <a:bodyPr wrap="none" anchor="ctr"/>
              <a:lstStyle/>
              <a:p>
                <a:endParaRPr lang="en-US"/>
              </a:p>
            </p:txBody>
          </p:sp>
          <p:sp>
            <p:nvSpPr>
              <p:cNvPr id="74203" name="Line 80"/>
              <p:cNvSpPr>
                <a:spLocks noChangeShapeType="1"/>
              </p:cNvSpPr>
              <p:nvPr/>
            </p:nvSpPr>
            <p:spPr bwMode="auto">
              <a:xfrm>
                <a:off x="2205" y="2921"/>
                <a:ext cx="0" cy="261"/>
              </a:xfrm>
              <a:prstGeom prst="line">
                <a:avLst/>
              </a:prstGeom>
              <a:noFill/>
              <a:ln w="12700">
                <a:solidFill>
                  <a:srgbClr val="B2B2B2"/>
                </a:solidFill>
                <a:round/>
                <a:headEnd/>
                <a:tailEnd/>
              </a:ln>
            </p:spPr>
            <p:txBody>
              <a:bodyPr wrap="none" anchor="ctr"/>
              <a:lstStyle/>
              <a:p>
                <a:endParaRPr lang="en-US"/>
              </a:p>
            </p:txBody>
          </p:sp>
          <p:sp>
            <p:nvSpPr>
              <p:cNvPr id="74204" name="Line 81"/>
              <p:cNvSpPr>
                <a:spLocks noChangeShapeType="1"/>
              </p:cNvSpPr>
              <p:nvPr/>
            </p:nvSpPr>
            <p:spPr bwMode="auto">
              <a:xfrm>
                <a:off x="2213" y="2922"/>
                <a:ext cx="0" cy="261"/>
              </a:xfrm>
              <a:prstGeom prst="line">
                <a:avLst/>
              </a:prstGeom>
              <a:noFill/>
              <a:ln w="12700">
                <a:solidFill>
                  <a:srgbClr val="B2B2B2"/>
                </a:solidFill>
                <a:round/>
                <a:headEnd/>
                <a:tailEnd/>
              </a:ln>
            </p:spPr>
            <p:txBody>
              <a:bodyPr wrap="none" anchor="ctr"/>
              <a:lstStyle/>
              <a:p>
                <a:endParaRPr lang="en-US"/>
              </a:p>
            </p:txBody>
          </p:sp>
          <p:sp>
            <p:nvSpPr>
              <p:cNvPr id="74205" name="Line 82"/>
              <p:cNvSpPr>
                <a:spLocks noChangeShapeType="1"/>
              </p:cNvSpPr>
              <p:nvPr/>
            </p:nvSpPr>
            <p:spPr bwMode="auto">
              <a:xfrm>
                <a:off x="2221" y="2922"/>
                <a:ext cx="0" cy="261"/>
              </a:xfrm>
              <a:prstGeom prst="line">
                <a:avLst/>
              </a:prstGeom>
              <a:noFill/>
              <a:ln w="12700">
                <a:solidFill>
                  <a:srgbClr val="B2B2B2"/>
                </a:solidFill>
                <a:round/>
                <a:headEnd/>
                <a:tailEnd/>
              </a:ln>
            </p:spPr>
            <p:txBody>
              <a:bodyPr wrap="none" anchor="ctr"/>
              <a:lstStyle/>
              <a:p>
                <a:endParaRPr lang="en-US"/>
              </a:p>
            </p:txBody>
          </p:sp>
          <p:sp>
            <p:nvSpPr>
              <p:cNvPr id="74206" name="Line 83"/>
              <p:cNvSpPr>
                <a:spLocks noChangeShapeType="1"/>
              </p:cNvSpPr>
              <p:nvPr/>
            </p:nvSpPr>
            <p:spPr bwMode="auto">
              <a:xfrm>
                <a:off x="2231" y="2923"/>
                <a:ext cx="0" cy="262"/>
              </a:xfrm>
              <a:prstGeom prst="line">
                <a:avLst/>
              </a:prstGeom>
              <a:noFill/>
              <a:ln w="12700">
                <a:solidFill>
                  <a:srgbClr val="B2B2B2"/>
                </a:solidFill>
                <a:round/>
                <a:headEnd/>
                <a:tailEnd/>
              </a:ln>
            </p:spPr>
            <p:txBody>
              <a:bodyPr wrap="none" anchor="ctr"/>
              <a:lstStyle/>
              <a:p>
                <a:endParaRPr lang="en-US"/>
              </a:p>
            </p:txBody>
          </p:sp>
          <p:sp>
            <p:nvSpPr>
              <p:cNvPr id="74207" name="Line 84"/>
              <p:cNvSpPr>
                <a:spLocks noChangeShapeType="1"/>
              </p:cNvSpPr>
              <p:nvPr/>
            </p:nvSpPr>
            <p:spPr bwMode="auto">
              <a:xfrm>
                <a:off x="2238" y="2923"/>
                <a:ext cx="0" cy="262"/>
              </a:xfrm>
              <a:prstGeom prst="line">
                <a:avLst/>
              </a:prstGeom>
              <a:noFill/>
              <a:ln w="12700">
                <a:solidFill>
                  <a:srgbClr val="B2B2B2"/>
                </a:solidFill>
                <a:round/>
                <a:headEnd/>
                <a:tailEnd/>
              </a:ln>
            </p:spPr>
            <p:txBody>
              <a:bodyPr wrap="none" anchor="ctr"/>
              <a:lstStyle/>
              <a:p>
                <a:endParaRPr lang="en-US"/>
              </a:p>
            </p:txBody>
          </p:sp>
          <p:sp>
            <p:nvSpPr>
              <p:cNvPr id="74208" name="Line 85"/>
              <p:cNvSpPr>
                <a:spLocks noChangeShapeType="1"/>
              </p:cNvSpPr>
              <p:nvPr/>
            </p:nvSpPr>
            <p:spPr bwMode="auto">
              <a:xfrm>
                <a:off x="2246" y="2925"/>
                <a:ext cx="0" cy="261"/>
              </a:xfrm>
              <a:prstGeom prst="line">
                <a:avLst/>
              </a:prstGeom>
              <a:noFill/>
              <a:ln w="12700">
                <a:solidFill>
                  <a:srgbClr val="B2B2B2"/>
                </a:solidFill>
                <a:round/>
                <a:headEnd/>
                <a:tailEnd/>
              </a:ln>
            </p:spPr>
            <p:txBody>
              <a:bodyPr wrap="none" anchor="ctr"/>
              <a:lstStyle/>
              <a:p>
                <a:endParaRPr lang="en-US"/>
              </a:p>
            </p:txBody>
          </p:sp>
          <p:sp>
            <p:nvSpPr>
              <p:cNvPr id="74209" name="Line 86"/>
              <p:cNvSpPr>
                <a:spLocks noChangeShapeType="1"/>
              </p:cNvSpPr>
              <p:nvPr/>
            </p:nvSpPr>
            <p:spPr bwMode="auto">
              <a:xfrm flipV="1">
                <a:off x="2253" y="2915"/>
                <a:ext cx="0" cy="279"/>
              </a:xfrm>
              <a:prstGeom prst="line">
                <a:avLst/>
              </a:prstGeom>
              <a:noFill/>
              <a:ln w="12700">
                <a:solidFill>
                  <a:srgbClr val="B2B2B2"/>
                </a:solidFill>
                <a:round/>
                <a:headEnd/>
                <a:tailEnd/>
              </a:ln>
            </p:spPr>
            <p:txBody>
              <a:bodyPr wrap="none" anchor="ctr"/>
              <a:lstStyle/>
              <a:p>
                <a:endParaRPr lang="en-US"/>
              </a:p>
            </p:txBody>
          </p:sp>
          <p:sp>
            <p:nvSpPr>
              <p:cNvPr id="74210" name="Line 87"/>
              <p:cNvSpPr>
                <a:spLocks noChangeShapeType="1"/>
              </p:cNvSpPr>
              <p:nvPr/>
            </p:nvSpPr>
            <p:spPr bwMode="auto">
              <a:xfrm>
                <a:off x="2262" y="2926"/>
                <a:ext cx="0" cy="261"/>
              </a:xfrm>
              <a:prstGeom prst="line">
                <a:avLst/>
              </a:prstGeom>
              <a:noFill/>
              <a:ln w="12700">
                <a:solidFill>
                  <a:srgbClr val="B2B2B2"/>
                </a:solidFill>
                <a:round/>
                <a:headEnd/>
                <a:tailEnd/>
              </a:ln>
            </p:spPr>
            <p:txBody>
              <a:bodyPr wrap="none" anchor="ctr"/>
              <a:lstStyle/>
              <a:p>
                <a:endParaRPr lang="en-US"/>
              </a:p>
            </p:txBody>
          </p:sp>
          <p:sp>
            <p:nvSpPr>
              <p:cNvPr id="74211" name="Line 88"/>
              <p:cNvSpPr>
                <a:spLocks noChangeShapeType="1"/>
              </p:cNvSpPr>
              <p:nvPr/>
            </p:nvSpPr>
            <p:spPr bwMode="auto">
              <a:xfrm>
                <a:off x="2270" y="2927"/>
                <a:ext cx="0" cy="260"/>
              </a:xfrm>
              <a:prstGeom prst="line">
                <a:avLst/>
              </a:prstGeom>
              <a:noFill/>
              <a:ln w="12700">
                <a:solidFill>
                  <a:srgbClr val="B2B2B2"/>
                </a:solidFill>
                <a:round/>
                <a:headEnd/>
                <a:tailEnd/>
              </a:ln>
            </p:spPr>
            <p:txBody>
              <a:bodyPr wrap="none" anchor="ctr"/>
              <a:lstStyle/>
              <a:p>
                <a:endParaRPr lang="en-US"/>
              </a:p>
            </p:txBody>
          </p:sp>
          <p:sp>
            <p:nvSpPr>
              <p:cNvPr id="74212" name="Line 89"/>
              <p:cNvSpPr>
                <a:spLocks noChangeShapeType="1"/>
              </p:cNvSpPr>
              <p:nvPr/>
            </p:nvSpPr>
            <p:spPr bwMode="auto">
              <a:xfrm>
                <a:off x="2277" y="2928"/>
                <a:ext cx="0" cy="261"/>
              </a:xfrm>
              <a:prstGeom prst="line">
                <a:avLst/>
              </a:prstGeom>
              <a:noFill/>
              <a:ln w="12700">
                <a:solidFill>
                  <a:srgbClr val="B2B2B2"/>
                </a:solidFill>
                <a:round/>
                <a:headEnd/>
                <a:tailEnd/>
              </a:ln>
            </p:spPr>
            <p:txBody>
              <a:bodyPr wrap="none" anchor="ctr"/>
              <a:lstStyle/>
              <a:p>
                <a:endParaRPr lang="en-US"/>
              </a:p>
            </p:txBody>
          </p:sp>
          <p:sp>
            <p:nvSpPr>
              <p:cNvPr id="74213" name="Line 90"/>
              <p:cNvSpPr>
                <a:spLocks noChangeShapeType="1"/>
              </p:cNvSpPr>
              <p:nvPr/>
            </p:nvSpPr>
            <p:spPr bwMode="auto">
              <a:xfrm>
                <a:off x="2285" y="2928"/>
                <a:ext cx="0" cy="261"/>
              </a:xfrm>
              <a:prstGeom prst="line">
                <a:avLst/>
              </a:prstGeom>
              <a:noFill/>
              <a:ln w="12700">
                <a:solidFill>
                  <a:srgbClr val="B2B2B2"/>
                </a:solidFill>
                <a:round/>
                <a:headEnd/>
                <a:tailEnd/>
              </a:ln>
            </p:spPr>
            <p:txBody>
              <a:bodyPr wrap="none" anchor="ctr"/>
              <a:lstStyle/>
              <a:p>
                <a:endParaRPr lang="en-US"/>
              </a:p>
            </p:txBody>
          </p:sp>
          <p:sp>
            <p:nvSpPr>
              <p:cNvPr id="74214" name="Line 91"/>
              <p:cNvSpPr>
                <a:spLocks noChangeShapeType="1"/>
              </p:cNvSpPr>
              <p:nvPr/>
            </p:nvSpPr>
            <p:spPr bwMode="auto">
              <a:xfrm flipV="1">
                <a:off x="2292" y="2919"/>
                <a:ext cx="0" cy="279"/>
              </a:xfrm>
              <a:prstGeom prst="line">
                <a:avLst/>
              </a:prstGeom>
              <a:noFill/>
              <a:ln w="12700">
                <a:solidFill>
                  <a:srgbClr val="B2B2B2"/>
                </a:solidFill>
                <a:round/>
                <a:headEnd/>
                <a:tailEnd/>
              </a:ln>
            </p:spPr>
            <p:txBody>
              <a:bodyPr wrap="none" anchor="ctr"/>
              <a:lstStyle/>
              <a:p>
                <a:endParaRPr lang="en-US"/>
              </a:p>
            </p:txBody>
          </p:sp>
          <p:sp>
            <p:nvSpPr>
              <p:cNvPr id="74215" name="Line 92"/>
              <p:cNvSpPr>
                <a:spLocks noChangeShapeType="1"/>
              </p:cNvSpPr>
              <p:nvPr/>
            </p:nvSpPr>
            <p:spPr bwMode="auto">
              <a:xfrm>
                <a:off x="2301" y="2930"/>
                <a:ext cx="0" cy="261"/>
              </a:xfrm>
              <a:prstGeom prst="line">
                <a:avLst/>
              </a:prstGeom>
              <a:noFill/>
              <a:ln w="12700">
                <a:solidFill>
                  <a:srgbClr val="B2B2B2"/>
                </a:solidFill>
                <a:round/>
                <a:headEnd/>
                <a:tailEnd/>
              </a:ln>
            </p:spPr>
            <p:txBody>
              <a:bodyPr wrap="none" anchor="ctr"/>
              <a:lstStyle/>
              <a:p>
                <a:endParaRPr lang="en-US"/>
              </a:p>
            </p:txBody>
          </p:sp>
        </p:grpSp>
        <p:sp>
          <p:nvSpPr>
            <p:cNvPr id="74168" name="Line 93"/>
            <p:cNvSpPr>
              <a:spLocks noChangeShapeType="1"/>
            </p:cNvSpPr>
            <p:nvPr/>
          </p:nvSpPr>
          <p:spPr bwMode="auto">
            <a:xfrm>
              <a:off x="1010" y="1593"/>
              <a:ext cx="115" cy="3"/>
            </a:xfrm>
            <a:prstGeom prst="line">
              <a:avLst/>
            </a:prstGeom>
            <a:noFill/>
            <a:ln w="12700">
              <a:solidFill>
                <a:srgbClr val="606060"/>
              </a:solidFill>
              <a:round/>
              <a:headEnd/>
              <a:tailEnd/>
            </a:ln>
          </p:spPr>
          <p:txBody>
            <a:bodyPr wrap="none" anchor="ctr"/>
            <a:lstStyle/>
            <a:p>
              <a:endParaRPr lang="en-US"/>
            </a:p>
          </p:txBody>
        </p:sp>
        <p:sp>
          <p:nvSpPr>
            <p:cNvPr id="74169" name="Line 94"/>
            <p:cNvSpPr>
              <a:spLocks noChangeShapeType="1"/>
            </p:cNvSpPr>
            <p:nvPr/>
          </p:nvSpPr>
          <p:spPr bwMode="auto">
            <a:xfrm>
              <a:off x="1011" y="1777"/>
              <a:ext cx="114" cy="5"/>
            </a:xfrm>
            <a:prstGeom prst="line">
              <a:avLst/>
            </a:prstGeom>
            <a:noFill/>
            <a:ln w="12700">
              <a:solidFill>
                <a:schemeClr val="bg2"/>
              </a:solidFill>
              <a:round/>
              <a:headEnd/>
              <a:tailEnd/>
            </a:ln>
          </p:spPr>
          <p:txBody>
            <a:bodyPr wrap="none" anchor="ctr"/>
            <a:lstStyle/>
            <a:p>
              <a:endParaRPr lang="en-US"/>
            </a:p>
          </p:txBody>
        </p:sp>
        <p:grpSp>
          <p:nvGrpSpPr>
            <p:cNvPr id="74170" name="Group 95"/>
            <p:cNvGrpSpPr>
              <a:grpSpLocks/>
            </p:cNvGrpSpPr>
            <p:nvPr/>
          </p:nvGrpSpPr>
          <p:grpSpPr bwMode="auto">
            <a:xfrm>
              <a:off x="1021" y="1569"/>
              <a:ext cx="96" cy="22"/>
              <a:chOff x="2124" y="2573"/>
              <a:chExt cx="191" cy="37"/>
            </a:xfrm>
          </p:grpSpPr>
          <p:sp>
            <p:nvSpPr>
              <p:cNvPr id="74186" name="Oval 96"/>
              <p:cNvSpPr>
                <a:spLocks noChangeArrowheads="1"/>
              </p:cNvSpPr>
              <p:nvPr/>
            </p:nvSpPr>
            <p:spPr bwMode="auto">
              <a:xfrm>
                <a:off x="2124" y="2573"/>
                <a:ext cx="8" cy="9"/>
              </a:xfrm>
              <a:prstGeom prst="ellipse">
                <a:avLst/>
              </a:prstGeom>
              <a:solidFill>
                <a:schemeClr val="tx1"/>
              </a:solidFill>
              <a:ln w="12700">
                <a:solidFill>
                  <a:schemeClr val="bg2"/>
                </a:solidFill>
                <a:round/>
                <a:headEnd/>
                <a:tailEnd/>
              </a:ln>
            </p:spPr>
            <p:txBody>
              <a:bodyPr wrap="none" anchor="ctr"/>
              <a:lstStyle/>
              <a:p>
                <a:pPr algn="ctr"/>
                <a:endParaRPr lang="en-US">
                  <a:latin typeface="Verdana" pitchFamily="34" charset="0"/>
                  <a:cs typeface="Arial" charset="0"/>
                </a:endParaRPr>
              </a:p>
            </p:txBody>
          </p:sp>
          <p:sp>
            <p:nvSpPr>
              <p:cNvPr id="74187" name="Oval 97"/>
              <p:cNvSpPr>
                <a:spLocks noChangeArrowheads="1"/>
              </p:cNvSpPr>
              <p:nvPr/>
            </p:nvSpPr>
            <p:spPr bwMode="auto">
              <a:xfrm>
                <a:off x="2169" y="2575"/>
                <a:ext cx="9" cy="10"/>
              </a:xfrm>
              <a:prstGeom prst="ellipse">
                <a:avLst/>
              </a:prstGeom>
              <a:solidFill>
                <a:schemeClr val="tx1"/>
              </a:solidFill>
              <a:ln w="12700">
                <a:solidFill>
                  <a:schemeClr val="bg2"/>
                </a:solidFill>
                <a:round/>
                <a:headEnd/>
                <a:tailEnd/>
              </a:ln>
            </p:spPr>
            <p:txBody>
              <a:bodyPr wrap="none" anchor="ctr"/>
              <a:lstStyle/>
              <a:p>
                <a:pPr algn="ctr"/>
                <a:endParaRPr lang="en-US">
                  <a:latin typeface="Verdana" pitchFamily="34" charset="0"/>
                  <a:cs typeface="Arial" charset="0"/>
                </a:endParaRPr>
              </a:p>
            </p:txBody>
          </p:sp>
          <p:sp>
            <p:nvSpPr>
              <p:cNvPr id="74188" name="Oval 98"/>
              <p:cNvSpPr>
                <a:spLocks noChangeArrowheads="1"/>
              </p:cNvSpPr>
              <p:nvPr/>
            </p:nvSpPr>
            <p:spPr bwMode="auto">
              <a:xfrm>
                <a:off x="2213" y="2578"/>
                <a:ext cx="9" cy="9"/>
              </a:xfrm>
              <a:prstGeom prst="ellipse">
                <a:avLst/>
              </a:prstGeom>
              <a:solidFill>
                <a:schemeClr val="tx1"/>
              </a:solidFill>
              <a:ln w="12700">
                <a:solidFill>
                  <a:schemeClr val="bg2"/>
                </a:solidFill>
                <a:round/>
                <a:headEnd/>
                <a:tailEnd/>
              </a:ln>
            </p:spPr>
            <p:txBody>
              <a:bodyPr wrap="none" anchor="ctr"/>
              <a:lstStyle/>
              <a:p>
                <a:pPr algn="ctr"/>
                <a:endParaRPr lang="en-US">
                  <a:latin typeface="Verdana" pitchFamily="34" charset="0"/>
                  <a:cs typeface="Arial" charset="0"/>
                </a:endParaRPr>
              </a:p>
            </p:txBody>
          </p:sp>
          <p:sp>
            <p:nvSpPr>
              <p:cNvPr id="74189" name="Freeform 99"/>
              <p:cNvSpPr>
                <a:spLocks/>
              </p:cNvSpPr>
              <p:nvPr/>
            </p:nvSpPr>
            <p:spPr bwMode="auto">
              <a:xfrm>
                <a:off x="2292" y="2577"/>
                <a:ext cx="23" cy="33"/>
              </a:xfrm>
              <a:custGeom>
                <a:avLst/>
                <a:gdLst>
                  <a:gd name="T0" fmla="*/ 0 w 23"/>
                  <a:gd name="T1" fmla="*/ 0 h 33"/>
                  <a:gd name="T2" fmla="*/ 22 w 23"/>
                  <a:gd name="T3" fmla="*/ 1 h 33"/>
                  <a:gd name="T4" fmla="*/ 22 w 23"/>
                  <a:gd name="T5" fmla="*/ 32 h 33"/>
                  <a:gd name="T6" fmla="*/ 0 w 23"/>
                  <a:gd name="T7" fmla="*/ 30 h 33"/>
                  <a:gd name="T8" fmla="*/ 0 w 23"/>
                  <a:gd name="T9" fmla="*/ 0 h 33"/>
                  <a:gd name="T10" fmla="*/ 0 60000 65536"/>
                  <a:gd name="T11" fmla="*/ 0 60000 65536"/>
                  <a:gd name="T12" fmla="*/ 0 60000 65536"/>
                  <a:gd name="T13" fmla="*/ 0 60000 65536"/>
                  <a:gd name="T14" fmla="*/ 0 60000 65536"/>
                  <a:gd name="T15" fmla="*/ 0 w 23"/>
                  <a:gd name="T16" fmla="*/ 0 h 33"/>
                  <a:gd name="T17" fmla="*/ 23 w 23"/>
                  <a:gd name="T18" fmla="*/ 33 h 33"/>
                </a:gdLst>
                <a:ahLst/>
                <a:cxnLst>
                  <a:cxn ang="T10">
                    <a:pos x="T0" y="T1"/>
                  </a:cxn>
                  <a:cxn ang="T11">
                    <a:pos x="T2" y="T3"/>
                  </a:cxn>
                  <a:cxn ang="T12">
                    <a:pos x="T4" y="T5"/>
                  </a:cxn>
                  <a:cxn ang="T13">
                    <a:pos x="T6" y="T7"/>
                  </a:cxn>
                  <a:cxn ang="T14">
                    <a:pos x="T8" y="T9"/>
                  </a:cxn>
                </a:cxnLst>
                <a:rect l="T15" t="T16" r="T17" b="T18"/>
                <a:pathLst>
                  <a:path w="23" h="33">
                    <a:moveTo>
                      <a:pt x="0" y="0"/>
                    </a:moveTo>
                    <a:lnTo>
                      <a:pt x="22" y="1"/>
                    </a:lnTo>
                    <a:lnTo>
                      <a:pt x="22" y="32"/>
                    </a:lnTo>
                    <a:lnTo>
                      <a:pt x="0" y="30"/>
                    </a:lnTo>
                    <a:lnTo>
                      <a:pt x="0" y="0"/>
                    </a:lnTo>
                  </a:path>
                </a:pathLst>
              </a:custGeom>
              <a:solidFill>
                <a:schemeClr val="tx1"/>
              </a:solidFill>
              <a:ln w="12700" cap="rnd">
                <a:solidFill>
                  <a:schemeClr val="bg2"/>
                </a:solidFill>
                <a:round/>
                <a:headEnd/>
                <a:tailEnd/>
              </a:ln>
            </p:spPr>
            <p:txBody>
              <a:bodyPr/>
              <a:lstStyle/>
              <a:p>
                <a:endParaRPr lang="en-US"/>
              </a:p>
            </p:txBody>
          </p:sp>
        </p:grpSp>
        <p:sp>
          <p:nvSpPr>
            <p:cNvPr id="74171" name="Line 100"/>
            <p:cNvSpPr>
              <a:spLocks noChangeShapeType="1"/>
            </p:cNvSpPr>
            <p:nvPr/>
          </p:nvSpPr>
          <p:spPr bwMode="auto">
            <a:xfrm>
              <a:off x="1011" y="1619"/>
              <a:ext cx="116" cy="4"/>
            </a:xfrm>
            <a:prstGeom prst="line">
              <a:avLst/>
            </a:prstGeom>
            <a:noFill/>
            <a:ln w="12700">
              <a:solidFill>
                <a:srgbClr val="606060"/>
              </a:solidFill>
              <a:round/>
              <a:headEnd/>
              <a:tailEnd/>
            </a:ln>
          </p:spPr>
          <p:txBody>
            <a:bodyPr wrap="none" anchor="ctr"/>
            <a:lstStyle/>
            <a:p>
              <a:endParaRPr lang="en-US"/>
            </a:p>
          </p:txBody>
        </p:sp>
        <p:sp>
          <p:nvSpPr>
            <p:cNvPr id="74172" name="Line 101"/>
            <p:cNvSpPr>
              <a:spLocks noChangeShapeType="1"/>
            </p:cNvSpPr>
            <p:nvPr/>
          </p:nvSpPr>
          <p:spPr bwMode="auto">
            <a:xfrm>
              <a:off x="1011" y="1645"/>
              <a:ext cx="114" cy="3"/>
            </a:xfrm>
            <a:prstGeom prst="line">
              <a:avLst/>
            </a:prstGeom>
            <a:noFill/>
            <a:ln w="12700">
              <a:solidFill>
                <a:srgbClr val="606060"/>
              </a:solidFill>
              <a:round/>
              <a:headEnd/>
              <a:tailEnd/>
            </a:ln>
          </p:spPr>
          <p:txBody>
            <a:bodyPr wrap="none" anchor="ctr"/>
            <a:lstStyle/>
            <a:p>
              <a:endParaRPr lang="en-US"/>
            </a:p>
          </p:txBody>
        </p:sp>
        <p:sp>
          <p:nvSpPr>
            <p:cNvPr id="74173" name="Line 102"/>
            <p:cNvSpPr>
              <a:spLocks noChangeShapeType="1"/>
            </p:cNvSpPr>
            <p:nvPr/>
          </p:nvSpPr>
          <p:spPr bwMode="auto">
            <a:xfrm>
              <a:off x="1011" y="1695"/>
              <a:ext cx="114" cy="4"/>
            </a:xfrm>
            <a:prstGeom prst="line">
              <a:avLst/>
            </a:prstGeom>
            <a:noFill/>
            <a:ln w="12700">
              <a:solidFill>
                <a:srgbClr val="606060"/>
              </a:solidFill>
              <a:round/>
              <a:headEnd/>
              <a:tailEnd/>
            </a:ln>
          </p:spPr>
          <p:txBody>
            <a:bodyPr wrap="none" anchor="ctr"/>
            <a:lstStyle/>
            <a:p>
              <a:endParaRPr lang="en-US"/>
            </a:p>
          </p:txBody>
        </p:sp>
        <p:sp>
          <p:nvSpPr>
            <p:cNvPr id="74174" name="Line 103"/>
            <p:cNvSpPr>
              <a:spLocks noChangeShapeType="1"/>
            </p:cNvSpPr>
            <p:nvPr/>
          </p:nvSpPr>
          <p:spPr bwMode="auto">
            <a:xfrm>
              <a:off x="1010" y="1720"/>
              <a:ext cx="116" cy="5"/>
            </a:xfrm>
            <a:prstGeom prst="line">
              <a:avLst/>
            </a:prstGeom>
            <a:noFill/>
            <a:ln w="12700">
              <a:solidFill>
                <a:srgbClr val="606060"/>
              </a:solidFill>
              <a:round/>
              <a:headEnd/>
              <a:tailEnd/>
            </a:ln>
          </p:spPr>
          <p:txBody>
            <a:bodyPr wrap="none" anchor="ctr"/>
            <a:lstStyle/>
            <a:p>
              <a:endParaRPr lang="en-US"/>
            </a:p>
          </p:txBody>
        </p:sp>
        <p:sp>
          <p:nvSpPr>
            <p:cNvPr id="74175" name="Line 104"/>
            <p:cNvSpPr>
              <a:spLocks noChangeShapeType="1"/>
            </p:cNvSpPr>
            <p:nvPr/>
          </p:nvSpPr>
          <p:spPr bwMode="auto">
            <a:xfrm>
              <a:off x="1011" y="1669"/>
              <a:ext cx="115" cy="4"/>
            </a:xfrm>
            <a:prstGeom prst="line">
              <a:avLst/>
            </a:prstGeom>
            <a:noFill/>
            <a:ln w="12700">
              <a:solidFill>
                <a:srgbClr val="606060"/>
              </a:solidFill>
              <a:round/>
              <a:headEnd/>
              <a:tailEnd/>
            </a:ln>
          </p:spPr>
          <p:txBody>
            <a:bodyPr wrap="none" anchor="ctr"/>
            <a:lstStyle/>
            <a:p>
              <a:endParaRPr lang="en-US"/>
            </a:p>
          </p:txBody>
        </p:sp>
        <p:sp>
          <p:nvSpPr>
            <p:cNvPr id="74176" name="Freeform 105"/>
            <p:cNvSpPr>
              <a:spLocks/>
            </p:cNvSpPr>
            <p:nvPr/>
          </p:nvSpPr>
          <p:spPr bwMode="auto">
            <a:xfrm>
              <a:off x="1018" y="1618"/>
              <a:ext cx="98" cy="34"/>
            </a:xfrm>
            <a:custGeom>
              <a:avLst/>
              <a:gdLst>
                <a:gd name="T0" fmla="*/ 0 w 195"/>
                <a:gd name="T1" fmla="*/ 0 h 55"/>
                <a:gd name="T2" fmla="*/ 0 w 195"/>
                <a:gd name="T3" fmla="*/ 1 h 55"/>
                <a:gd name="T4" fmla="*/ 1 w 195"/>
                <a:gd name="T5" fmla="*/ 1 h 55"/>
                <a:gd name="T6" fmla="*/ 1 w 195"/>
                <a:gd name="T7" fmla="*/ 1 h 55"/>
                <a:gd name="T8" fmla="*/ 0 w 195"/>
                <a:gd name="T9" fmla="*/ 0 h 55"/>
                <a:gd name="T10" fmla="*/ 0 60000 65536"/>
                <a:gd name="T11" fmla="*/ 0 60000 65536"/>
                <a:gd name="T12" fmla="*/ 0 60000 65536"/>
                <a:gd name="T13" fmla="*/ 0 60000 65536"/>
                <a:gd name="T14" fmla="*/ 0 60000 65536"/>
                <a:gd name="T15" fmla="*/ 0 w 195"/>
                <a:gd name="T16" fmla="*/ 0 h 55"/>
                <a:gd name="T17" fmla="*/ 195 w 195"/>
                <a:gd name="T18" fmla="*/ 55 h 55"/>
              </a:gdLst>
              <a:ahLst/>
              <a:cxnLst>
                <a:cxn ang="T10">
                  <a:pos x="T0" y="T1"/>
                </a:cxn>
                <a:cxn ang="T11">
                  <a:pos x="T2" y="T3"/>
                </a:cxn>
                <a:cxn ang="T12">
                  <a:pos x="T4" y="T5"/>
                </a:cxn>
                <a:cxn ang="T13">
                  <a:pos x="T6" y="T7"/>
                </a:cxn>
                <a:cxn ang="T14">
                  <a:pos x="T8" y="T9"/>
                </a:cxn>
              </a:cxnLst>
              <a:rect l="T15" t="T16" r="T17" b="T18"/>
              <a:pathLst>
                <a:path w="195" h="55">
                  <a:moveTo>
                    <a:pt x="0" y="0"/>
                  </a:moveTo>
                  <a:lnTo>
                    <a:pt x="0" y="42"/>
                  </a:lnTo>
                  <a:lnTo>
                    <a:pt x="194" y="54"/>
                  </a:lnTo>
                  <a:lnTo>
                    <a:pt x="194" y="12"/>
                  </a:lnTo>
                  <a:lnTo>
                    <a:pt x="0" y="0"/>
                  </a:lnTo>
                </a:path>
              </a:pathLst>
            </a:custGeom>
            <a:solidFill>
              <a:schemeClr val="tx1"/>
            </a:solidFill>
            <a:ln w="12700" cap="rnd">
              <a:solidFill>
                <a:srgbClr val="404040"/>
              </a:solidFill>
              <a:round/>
              <a:headEnd/>
              <a:tailEnd/>
            </a:ln>
          </p:spPr>
          <p:txBody>
            <a:bodyPr/>
            <a:lstStyle/>
            <a:p>
              <a:endParaRPr lang="en-US"/>
            </a:p>
          </p:txBody>
        </p:sp>
        <p:sp>
          <p:nvSpPr>
            <p:cNvPr id="74177" name="Freeform 106"/>
            <p:cNvSpPr>
              <a:spLocks/>
            </p:cNvSpPr>
            <p:nvPr/>
          </p:nvSpPr>
          <p:spPr bwMode="auto">
            <a:xfrm>
              <a:off x="1018" y="1643"/>
              <a:ext cx="98" cy="34"/>
            </a:xfrm>
            <a:custGeom>
              <a:avLst/>
              <a:gdLst>
                <a:gd name="T0" fmla="*/ 0 w 195"/>
                <a:gd name="T1" fmla="*/ 0 h 55"/>
                <a:gd name="T2" fmla="*/ 0 w 195"/>
                <a:gd name="T3" fmla="*/ 1 h 55"/>
                <a:gd name="T4" fmla="*/ 1 w 195"/>
                <a:gd name="T5" fmla="*/ 1 h 55"/>
                <a:gd name="T6" fmla="*/ 1 w 195"/>
                <a:gd name="T7" fmla="*/ 1 h 55"/>
                <a:gd name="T8" fmla="*/ 0 w 195"/>
                <a:gd name="T9" fmla="*/ 0 h 55"/>
                <a:gd name="T10" fmla="*/ 0 60000 65536"/>
                <a:gd name="T11" fmla="*/ 0 60000 65536"/>
                <a:gd name="T12" fmla="*/ 0 60000 65536"/>
                <a:gd name="T13" fmla="*/ 0 60000 65536"/>
                <a:gd name="T14" fmla="*/ 0 60000 65536"/>
                <a:gd name="T15" fmla="*/ 0 w 195"/>
                <a:gd name="T16" fmla="*/ 0 h 55"/>
                <a:gd name="T17" fmla="*/ 195 w 195"/>
                <a:gd name="T18" fmla="*/ 55 h 55"/>
              </a:gdLst>
              <a:ahLst/>
              <a:cxnLst>
                <a:cxn ang="T10">
                  <a:pos x="T0" y="T1"/>
                </a:cxn>
                <a:cxn ang="T11">
                  <a:pos x="T2" y="T3"/>
                </a:cxn>
                <a:cxn ang="T12">
                  <a:pos x="T4" y="T5"/>
                </a:cxn>
                <a:cxn ang="T13">
                  <a:pos x="T6" y="T7"/>
                </a:cxn>
                <a:cxn ang="T14">
                  <a:pos x="T8" y="T9"/>
                </a:cxn>
              </a:cxnLst>
              <a:rect l="T15" t="T16" r="T17" b="T18"/>
              <a:pathLst>
                <a:path w="195" h="55">
                  <a:moveTo>
                    <a:pt x="0" y="0"/>
                  </a:moveTo>
                  <a:lnTo>
                    <a:pt x="0" y="42"/>
                  </a:lnTo>
                  <a:lnTo>
                    <a:pt x="194" y="54"/>
                  </a:lnTo>
                  <a:lnTo>
                    <a:pt x="194" y="12"/>
                  </a:lnTo>
                  <a:lnTo>
                    <a:pt x="0" y="0"/>
                  </a:lnTo>
                </a:path>
              </a:pathLst>
            </a:custGeom>
            <a:solidFill>
              <a:schemeClr val="tx1"/>
            </a:solidFill>
            <a:ln w="12700" cap="rnd">
              <a:solidFill>
                <a:srgbClr val="404040"/>
              </a:solidFill>
              <a:round/>
              <a:headEnd/>
              <a:tailEnd/>
            </a:ln>
          </p:spPr>
          <p:txBody>
            <a:bodyPr/>
            <a:lstStyle/>
            <a:p>
              <a:endParaRPr lang="en-US"/>
            </a:p>
          </p:txBody>
        </p:sp>
        <p:sp>
          <p:nvSpPr>
            <p:cNvPr id="74178" name="Freeform 107"/>
            <p:cNvSpPr>
              <a:spLocks/>
            </p:cNvSpPr>
            <p:nvPr/>
          </p:nvSpPr>
          <p:spPr bwMode="auto">
            <a:xfrm>
              <a:off x="1018" y="1668"/>
              <a:ext cx="98" cy="33"/>
            </a:xfrm>
            <a:custGeom>
              <a:avLst/>
              <a:gdLst>
                <a:gd name="T0" fmla="*/ 0 w 195"/>
                <a:gd name="T1" fmla="*/ 0 h 55"/>
                <a:gd name="T2" fmla="*/ 0 w 195"/>
                <a:gd name="T3" fmla="*/ 1 h 55"/>
                <a:gd name="T4" fmla="*/ 1 w 195"/>
                <a:gd name="T5" fmla="*/ 1 h 55"/>
                <a:gd name="T6" fmla="*/ 1 w 195"/>
                <a:gd name="T7" fmla="*/ 1 h 55"/>
                <a:gd name="T8" fmla="*/ 0 w 195"/>
                <a:gd name="T9" fmla="*/ 0 h 55"/>
                <a:gd name="T10" fmla="*/ 0 60000 65536"/>
                <a:gd name="T11" fmla="*/ 0 60000 65536"/>
                <a:gd name="T12" fmla="*/ 0 60000 65536"/>
                <a:gd name="T13" fmla="*/ 0 60000 65536"/>
                <a:gd name="T14" fmla="*/ 0 60000 65536"/>
                <a:gd name="T15" fmla="*/ 0 w 195"/>
                <a:gd name="T16" fmla="*/ 0 h 55"/>
                <a:gd name="T17" fmla="*/ 195 w 195"/>
                <a:gd name="T18" fmla="*/ 55 h 55"/>
              </a:gdLst>
              <a:ahLst/>
              <a:cxnLst>
                <a:cxn ang="T10">
                  <a:pos x="T0" y="T1"/>
                </a:cxn>
                <a:cxn ang="T11">
                  <a:pos x="T2" y="T3"/>
                </a:cxn>
                <a:cxn ang="T12">
                  <a:pos x="T4" y="T5"/>
                </a:cxn>
                <a:cxn ang="T13">
                  <a:pos x="T6" y="T7"/>
                </a:cxn>
                <a:cxn ang="T14">
                  <a:pos x="T8" y="T9"/>
                </a:cxn>
              </a:cxnLst>
              <a:rect l="T15" t="T16" r="T17" b="T18"/>
              <a:pathLst>
                <a:path w="195" h="55">
                  <a:moveTo>
                    <a:pt x="0" y="0"/>
                  </a:moveTo>
                  <a:lnTo>
                    <a:pt x="0" y="42"/>
                  </a:lnTo>
                  <a:lnTo>
                    <a:pt x="194" y="54"/>
                  </a:lnTo>
                  <a:lnTo>
                    <a:pt x="194" y="12"/>
                  </a:lnTo>
                  <a:lnTo>
                    <a:pt x="0" y="0"/>
                  </a:lnTo>
                </a:path>
              </a:pathLst>
            </a:custGeom>
            <a:solidFill>
              <a:schemeClr val="tx1"/>
            </a:solidFill>
            <a:ln w="12700" cap="rnd">
              <a:solidFill>
                <a:srgbClr val="404040"/>
              </a:solidFill>
              <a:round/>
              <a:headEnd/>
              <a:tailEnd/>
            </a:ln>
          </p:spPr>
          <p:txBody>
            <a:bodyPr/>
            <a:lstStyle/>
            <a:p>
              <a:endParaRPr lang="en-US"/>
            </a:p>
          </p:txBody>
        </p:sp>
        <p:sp>
          <p:nvSpPr>
            <p:cNvPr id="74179" name="Freeform 108"/>
            <p:cNvSpPr>
              <a:spLocks/>
            </p:cNvSpPr>
            <p:nvPr/>
          </p:nvSpPr>
          <p:spPr bwMode="auto">
            <a:xfrm>
              <a:off x="1018" y="1692"/>
              <a:ext cx="99" cy="36"/>
            </a:xfrm>
            <a:custGeom>
              <a:avLst/>
              <a:gdLst>
                <a:gd name="T0" fmla="*/ 0 w 196"/>
                <a:gd name="T1" fmla="*/ 0 h 58"/>
                <a:gd name="T2" fmla="*/ 0 w 196"/>
                <a:gd name="T3" fmla="*/ 1 h 58"/>
                <a:gd name="T4" fmla="*/ 1 w 196"/>
                <a:gd name="T5" fmla="*/ 1 h 58"/>
                <a:gd name="T6" fmla="*/ 1 w 196"/>
                <a:gd name="T7" fmla="*/ 1 h 58"/>
                <a:gd name="T8" fmla="*/ 0 w 196"/>
                <a:gd name="T9" fmla="*/ 0 h 58"/>
                <a:gd name="T10" fmla="*/ 0 60000 65536"/>
                <a:gd name="T11" fmla="*/ 0 60000 65536"/>
                <a:gd name="T12" fmla="*/ 0 60000 65536"/>
                <a:gd name="T13" fmla="*/ 0 60000 65536"/>
                <a:gd name="T14" fmla="*/ 0 60000 65536"/>
                <a:gd name="T15" fmla="*/ 0 w 196"/>
                <a:gd name="T16" fmla="*/ 0 h 58"/>
                <a:gd name="T17" fmla="*/ 196 w 196"/>
                <a:gd name="T18" fmla="*/ 58 h 58"/>
              </a:gdLst>
              <a:ahLst/>
              <a:cxnLst>
                <a:cxn ang="T10">
                  <a:pos x="T0" y="T1"/>
                </a:cxn>
                <a:cxn ang="T11">
                  <a:pos x="T2" y="T3"/>
                </a:cxn>
                <a:cxn ang="T12">
                  <a:pos x="T4" y="T5"/>
                </a:cxn>
                <a:cxn ang="T13">
                  <a:pos x="T6" y="T7"/>
                </a:cxn>
                <a:cxn ang="T14">
                  <a:pos x="T8" y="T9"/>
                </a:cxn>
              </a:cxnLst>
              <a:rect l="T15" t="T16" r="T17" b="T18"/>
              <a:pathLst>
                <a:path w="196" h="58">
                  <a:moveTo>
                    <a:pt x="0" y="0"/>
                  </a:moveTo>
                  <a:lnTo>
                    <a:pt x="0" y="42"/>
                  </a:lnTo>
                  <a:lnTo>
                    <a:pt x="195" y="57"/>
                  </a:lnTo>
                  <a:lnTo>
                    <a:pt x="195" y="13"/>
                  </a:lnTo>
                  <a:lnTo>
                    <a:pt x="0" y="0"/>
                  </a:lnTo>
                </a:path>
              </a:pathLst>
            </a:custGeom>
            <a:solidFill>
              <a:schemeClr val="tx1"/>
            </a:solidFill>
            <a:ln w="12700" cap="rnd">
              <a:solidFill>
                <a:srgbClr val="404040"/>
              </a:solidFill>
              <a:round/>
              <a:headEnd/>
              <a:tailEnd/>
            </a:ln>
          </p:spPr>
          <p:txBody>
            <a:bodyPr/>
            <a:lstStyle/>
            <a:p>
              <a:endParaRPr lang="en-US"/>
            </a:p>
          </p:txBody>
        </p:sp>
        <p:sp>
          <p:nvSpPr>
            <p:cNvPr id="74180" name="Oval 109"/>
            <p:cNvSpPr>
              <a:spLocks noChangeArrowheads="1"/>
            </p:cNvSpPr>
            <p:nvPr/>
          </p:nvSpPr>
          <p:spPr bwMode="auto">
            <a:xfrm flipH="1" flipV="1">
              <a:off x="1084" y="1624"/>
              <a:ext cx="6" cy="6"/>
            </a:xfrm>
            <a:prstGeom prst="ellipse">
              <a:avLst/>
            </a:prstGeom>
            <a:solidFill>
              <a:schemeClr val="tx1"/>
            </a:solidFill>
            <a:ln w="12700">
              <a:solidFill>
                <a:schemeClr val="bg2"/>
              </a:solidFill>
              <a:round/>
              <a:headEnd/>
              <a:tailEnd/>
            </a:ln>
          </p:spPr>
          <p:txBody>
            <a:bodyPr wrap="none" anchor="ctr"/>
            <a:lstStyle/>
            <a:p>
              <a:pPr algn="ctr"/>
              <a:endParaRPr lang="en-US">
                <a:latin typeface="Verdana" pitchFamily="34" charset="0"/>
                <a:cs typeface="Arial" charset="0"/>
              </a:endParaRPr>
            </a:p>
          </p:txBody>
        </p:sp>
        <p:sp>
          <p:nvSpPr>
            <p:cNvPr id="74181" name="Freeform 110"/>
            <p:cNvSpPr>
              <a:spLocks/>
            </p:cNvSpPr>
            <p:nvPr/>
          </p:nvSpPr>
          <p:spPr bwMode="auto">
            <a:xfrm>
              <a:off x="1036" y="1648"/>
              <a:ext cx="61" cy="16"/>
            </a:xfrm>
            <a:custGeom>
              <a:avLst/>
              <a:gdLst>
                <a:gd name="T0" fmla="*/ 0 w 120"/>
                <a:gd name="T1" fmla="*/ 1 h 25"/>
                <a:gd name="T2" fmla="*/ 0 w 120"/>
                <a:gd name="T3" fmla="*/ 0 h 25"/>
                <a:gd name="T4" fmla="*/ 1 w 120"/>
                <a:gd name="T5" fmla="*/ 1 h 25"/>
                <a:gd name="T6" fmla="*/ 0 60000 65536"/>
                <a:gd name="T7" fmla="*/ 0 60000 65536"/>
                <a:gd name="T8" fmla="*/ 0 60000 65536"/>
                <a:gd name="T9" fmla="*/ 0 w 120"/>
                <a:gd name="T10" fmla="*/ 0 h 25"/>
                <a:gd name="T11" fmla="*/ 120 w 120"/>
                <a:gd name="T12" fmla="*/ 25 h 25"/>
              </a:gdLst>
              <a:ahLst/>
              <a:cxnLst>
                <a:cxn ang="T6">
                  <a:pos x="T0" y="T1"/>
                </a:cxn>
                <a:cxn ang="T7">
                  <a:pos x="T2" y="T3"/>
                </a:cxn>
                <a:cxn ang="T8">
                  <a:pos x="T4" y="T5"/>
                </a:cxn>
              </a:cxnLst>
              <a:rect l="T9" t="T10" r="T11" b="T12"/>
              <a:pathLst>
                <a:path w="120" h="25">
                  <a:moveTo>
                    <a:pt x="0" y="24"/>
                  </a:moveTo>
                  <a:lnTo>
                    <a:pt x="0" y="0"/>
                  </a:lnTo>
                  <a:lnTo>
                    <a:pt x="119" y="8"/>
                  </a:lnTo>
                </a:path>
              </a:pathLst>
            </a:custGeom>
            <a:solidFill>
              <a:schemeClr val="tx1"/>
            </a:solidFill>
            <a:ln w="12700" cap="rnd">
              <a:solidFill>
                <a:schemeClr val="bg2"/>
              </a:solidFill>
              <a:round/>
              <a:headEnd/>
              <a:tailEnd/>
            </a:ln>
          </p:spPr>
          <p:txBody>
            <a:bodyPr/>
            <a:lstStyle/>
            <a:p>
              <a:endParaRPr lang="en-US"/>
            </a:p>
          </p:txBody>
        </p:sp>
        <p:sp>
          <p:nvSpPr>
            <p:cNvPr id="74182" name="Freeform 111"/>
            <p:cNvSpPr>
              <a:spLocks/>
            </p:cNvSpPr>
            <p:nvPr/>
          </p:nvSpPr>
          <p:spPr bwMode="auto">
            <a:xfrm>
              <a:off x="1038" y="1655"/>
              <a:ext cx="57" cy="9"/>
            </a:xfrm>
            <a:custGeom>
              <a:avLst/>
              <a:gdLst>
                <a:gd name="T0" fmla="*/ 0 w 112"/>
                <a:gd name="T1" fmla="*/ 0 h 14"/>
                <a:gd name="T2" fmla="*/ 0 w 112"/>
                <a:gd name="T3" fmla="*/ 1 h 14"/>
                <a:gd name="T4" fmla="*/ 1 w 112"/>
                <a:gd name="T5" fmla="*/ 1 h 14"/>
                <a:gd name="T6" fmla="*/ 1 w 112"/>
                <a:gd name="T7" fmla="*/ 1 h 14"/>
                <a:gd name="T8" fmla="*/ 0 w 112"/>
                <a:gd name="T9" fmla="*/ 0 h 14"/>
                <a:gd name="T10" fmla="*/ 0 60000 65536"/>
                <a:gd name="T11" fmla="*/ 0 60000 65536"/>
                <a:gd name="T12" fmla="*/ 0 60000 65536"/>
                <a:gd name="T13" fmla="*/ 0 60000 65536"/>
                <a:gd name="T14" fmla="*/ 0 60000 65536"/>
                <a:gd name="T15" fmla="*/ 0 w 112"/>
                <a:gd name="T16" fmla="*/ 0 h 14"/>
                <a:gd name="T17" fmla="*/ 112 w 112"/>
                <a:gd name="T18" fmla="*/ 14 h 14"/>
              </a:gdLst>
              <a:ahLst/>
              <a:cxnLst>
                <a:cxn ang="T10">
                  <a:pos x="T0" y="T1"/>
                </a:cxn>
                <a:cxn ang="T11">
                  <a:pos x="T2" y="T3"/>
                </a:cxn>
                <a:cxn ang="T12">
                  <a:pos x="T4" y="T5"/>
                </a:cxn>
                <a:cxn ang="T13">
                  <a:pos x="T6" y="T7"/>
                </a:cxn>
                <a:cxn ang="T14">
                  <a:pos x="T8" y="T9"/>
                </a:cxn>
              </a:cxnLst>
              <a:rect l="T15" t="T16" r="T17" b="T18"/>
              <a:pathLst>
                <a:path w="112" h="14">
                  <a:moveTo>
                    <a:pt x="0" y="0"/>
                  </a:moveTo>
                  <a:lnTo>
                    <a:pt x="0" y="5"/>
                  </a:lnTo>
                  <a:lnTo>
                    <a:pt x="111" y="13"/>
                  </a:lnTo>
                  <a:lnTo>
                    <a:pt x="111" y="8"/>
                  </a:lnTo>
                  <a:lnTo>
                    <a:pt x="0" y="0"/>
                  </a:lnTo>
                </a:path>
              </a:pathLst>
            </a:custGeom>
            <a:solidFill>
              <a:schemeClr val="tx1"/>
            </a:solidFill>
            <a:ln w="12700" cap="rnd">
              <a:solidFill>
                <a:srgbClr val="A0A0A0"/>
              </a:solidFill>
              <a:round/>
              <a:headEnd/>
              <a:tailEnd/>
            </a:ln>
          </p:spPr>
          <p:txBody>
            <a:bodyPr/>
            <a:lstStyle/>
            <a:p>
              <a:endParaRPr lang="en-US"/>
            </a:p>
          </p:txBody>
        </p:sp>
        <p:sp>
          <p:nvSpPr>
            <p:cNvPr id="74183" name="Freeform 112"/>
            <p:cNvSpPr>
              <a:spLocks/>
            </p:cNvSpPr>
            <p:nvPr/>
          </p:nvSpPr>
          <p:spPr bwMode="auto">
            <a:xfrm>
              <a:off x="1076" y="1664"/>
              <a:ext cx="14" cy="1"/>
            </a:xfrm>
            <a:custGeom>
              <a:avLst/>
              <a:gdLst>
                <a:gd name="T0" fmla="*/ 0 w 28"/>
                <a:gd name="T1" fmla="*/ 0 h 1"/>
                <a:gd name="T2" fmla="*/ 1 w 28"/>
                <a:gd name="T3" fmla="*/ 0 h 1"/>
                <a:gd name="T4" fmla="*/ 1 w 28"/>
                <a:gd name="T5" fmla="*/ 0 h 1"/>
                <a:gd name="T6" fmla="*/ 0 w 28"/>
                <a:gd name="T7" fmla="*/ 0 h 1"/>
                <a:gd name="T8" fmla="*/ 0 w 28"/>
                <a:gd name="T9" fmla="*/ 0 h 1"/>
                <a:gd name="T10" fmla="*/ 0 60000 65536"/>
                <a:gd name="T11" fmla="*/ 0 60000 65536"/>
                <a:gd name="T12" fmla="*/ 0 60000 65536"/>
                <a:gd name="T13" fmla="*/ 0 60000 65536"/>
                <a:gd name="T14" fmla="*/ 0 60000 65536"/>
                <a:gd name="T15" fmla="*/ 0 w 28"/>
                <a:gd name="T16" fmla="*/ 0 h 1"/>
                <a:gd name="T17" fmla="*/ 28 w 28"/>
                <a:gd name="T18" fmla="*/ 1 h 1"/>
              </a:gdLst>
              <a:ahLst/>
              <a:cxnLst>
                <a:cxn ang="T10">
                  <a:pos x="T0" y="T1"/>
                </a:cxn>
                <a:cxn ang="T11">
                  <a:pos x="T2" y="T3"/>
                </a:cxn>
                <a:cxn ang="T12">
                  <a:pos x="T4" y="T5"/>
                </a:cxn>
                <a:cxn ang="T13">
                  <a:pos x="T6" y="T7"/>
                </a:cxn>
                <a:cxn ang="T14">
                  <a:pos x="T8" y="T9"/>
                </a:cxn>
              </a:cxnLst>
              <a:rect l="T15" t="T16" r="T17" b="T18"/>
              <a:pathLst>
                <a:path w="28" h="1">
                  <a:moveTo>
                    <a:pt x="0" y="0"/>
                  </a:moveTo>
                  <a:lnTo>
                    <a:pt x="27" y="0"/>
                  </a:lnTo>
                  <a:lnTo>
                    <a:pt x="0" y="0"/>
                  </a:lnTo>
                </a:path>
              </a:pathLst>
            </a:custGeom>
            <a:solidFill>
              <a:schemeClr val="tx1"/>
            </a:solidFill>
            <a:ln w="12700" cap="rnd">
              <a:noFill/>
              <a:round/>
              <a:headEnd/>
              <a:tailEnd/>
            </a:ln>
          </p:spPr>
          <p:txBody>
            <a:bodyPr/>
            <a:lstStyle/>
            <a:p>
              <a:endParaRPr lang="en-US"/>
            </a:p>
          </p:txBody>
        </p:sp>
        <p:sp>
          <p:nvSpPr>
            <p:cNvPr id="74184" name="Freeform 113"/>
            <p:cNvSpPr>
              <a:spLocks/>
            </p:cNvSpPr>
            <p:nvPr/>
          </p:nvSpPr>
          <p:spPr bwMode="auto">
            <a:xfrm>
              <a:off x="1042" y="1625"/>
              <a:ext cx="38" cy="14"/>
            </a:xfrm>
            <a:custGeom>
              <a:avLst/>
              <a:gdLst>
                <a:gd name="T0" fmla="*/ 0 w 76"/>
                <a:gd name="T1" fmla="*/ 1 h 23"/>
                <a:gd name="T2" fmla="*/ 0 w 76"/>
                <a:gd name="T3" fmla="*/ 1 h 23"/>
                <a:gd name="T4" fmla="*/ 1 w 76"/>
                <a:gd name="T5" fmla="*/ 1 h 23"/>
                <a:gd name="T6" fmla="*/ 1 w 76"/>
                <a:gd name="T7" fmla="*/ 1 h 23"/>
                <a:gd name="T8" fmla="*/ 1 w 76"/>
                <a:gd name="T9" fmla="*/ 0 h 23"/>
                <a:gd name="T10" fmla="*/ 1 w 76"/>
                <a:gd name="T11" fmla="*/ 1 h 23"/>
                <a:gd name="T12" fmla="*/ 0 w 76"/>
                <a:gd name="T13" fmla="*/ 1 h 23"/>
                <a:gd name="T14" fmla="*/ 0 60000 65536"/>
                <a:gd name="T15" fmla="*/ 0 60000 65536"/>
                <a:gd name="T16" fmla="*/ 0 60000 65536"/>
                <a:gd name="T17" fmla="*/ 0 60000 65536"/>
                <a:gd name="T18" fmla="*/ 0 60000 65536"/>
                <a:gd name="T19" fmla="*/ 0 60000 65536"/>
                <a:gd name="T20" fmla="*/ 0 60000 65536"/>
                <a:gd name="T21" fmla="*/ 0 w 76"/>
                <a:gd name="T22" fmla="*/ 0 h 23"/>
                <a:gd name="T23" fmla="*/ 76 w 76"/>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23">
                  <a:moveTo>
                    <a:pt x="0" y="1"/>
                  </a:moveTo>
                  <a:lnTo>
                    <a:pt x="0" y="18"/>
                  </a:lnTo>
                  <a:lnTo>
                    <a:pt x="74" y="22"/>
                  </a:lnTo>
                  <a:lnTo>
                    <a:pt x="75" y="1"/>
                  </a:lnTo>
                  <a:lnTo>
                    <a:pt x="41" y="0"/>
                  </a:lnTo>
                  <a:lnTo>
                    <a:pt x="37" y="3"/>
                  </a:lnTo>
                  <a:lnTo>
                    <a:pt x="0" y="1"/>
                  </a:lnTo>
                </a:path>
              </a:pathLst>
            </a:custGeom>
            <a:solidFill>
              <a:schemeClr val="tx1"/>
            </a:solidFill>
            <a:ln w="12700" cap="rnd">
              <a:noFill/>
              <a:round/>
              <a:headEnd/>
              <a:tailEnd/>
            </a:ln>
          </p:spPr>
          <p:txBody>
            <a:bodyPr/>
            <a:lstStyle/>
            <a:p>
              <a:endParaRPr lang="en-US"/>
            </a:p>
          </p:txBody>
        </p:sp>
        <p:sp>
          <p:nvSpPr>
            <p:cNvPr id="74185" name="Freeform 114"/>
            <p:cNvSpPr>
              <a:spLocks/>
            </p:cNvSpPr>
            <p:nvPr/>
          </p:nvSpPr>
          <p:spPr bwMode="auto">
            <a:xfrm>
              <a:off x="1027" y="1629"/>
              <a:ext cx="73" cy="5"/>
            </a:xfrm>
            <a:custGeom>
              <a:avLst/>
              <a:gdLst>
                <a:gd name="T0" fmla="*/ 1 w 145"/>
                <a:gd name="T1" fmla="*/ 0 h 7"/>
                <a:gd name="T2" fmla="*/ 1 w 145"/>
                <a:gd name="T3" fmla="*/ 0 h 7"/>
                <a:gd name="T4" fmla="*/ 0 w 145"/>
                <a:gd name="T5" fmla="*/ 0 h 7"/>
                <a:gd name="T6" fmla="*/ 0 w 145"/>
                <a:gd name="T7" fmla="*/ 1 h 7"/>
                <a:gd name="T8" fmla="*/ 0 w 145"/>
                <a:gd name="T9" fmla="*/ 1 h 7"/>
                <a:gd name="T10" fmla="*/ 1 w 145"/>
                <a:gd name="T11" fmla="*/ 1 h 7"/>
                <a:gd name="T12" fmla="*/ 1 w 145"/>
                <a:gd name="T13" fmla="*/ 1 h 7"/>
                <a:gd name="T14" fmla="*/ 1 w 145"/>
                <a:gd name="T15" fmla="*/ 1 h 7"/>
                <a:gd name="T16" fmla="*/ 1 w 145"/>
                <a:gd name="T17" fmla="*/ 1 h 7"/>
                <a:gd name="T18" fmla="*/ 1 w 145"/>
                <a:gd name="T19" fmla="*/ 1 h 7"/>
                <a:gd name="T20" fmla="*/ 1 w 145"/>
                <a:gd name="T21" fmla="*/ 1 h 7"/>
                <a:gd name="T22" fmla="*/ 1 w 145"/>
                <a:gd name="T23" fmla="*/ 1 h 7"/>
                <a:gd name="T24" fmla="*/ 1 w 145"/>
                <a:gd name="T25" fmla="*/ 0 h 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5"/>
                <a:gd name="T40" fmla="*/ 0 h 7"/>
                <a:gd name="T41" fmla="*/ 145 w 145"/>
                <a:gd name="T42" fmla="*/ 7 h 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5" h="7">
                  <a:moveTo>
                    <a:pt x="5" y="0"/>
                  </a:moveTo>
                  <a:lnTo>
                    <a:pt x="2" y="0"/>
                  </a:lnTo>
                  <a:lnTo>
                    <a:pt x="0" y="0"/>
                  </a:lnTo>
                  <a:lnTo>
                    <a:pt x="0" y="1"/>
                  </a:lnTo>
                  <a:lnTo>
                    <a:pt x="0" y="2"/>
                  </a:lnTo>
                  <a:lnTo>
                    <a:pt x="2" y="2"/>
                  </a:lnTo>
                  <a:lnTo>
                    <a:pt x="5" y="2"/>
                  </a:lnTo>
                  <a:lnTo>
                    <a:pt x="141" y="6"/>
                  </a:lnTo>
                  <a:lnTo>
                    <a:pt x="144" y="6"/>
                  </a:lnTo>
                  <a:lnTo>
                    <a:pt x="144" y="4"/>
                  </a:lnTo>
                  <a:lnTo>
                    <a:pt x="142" y="4"/>
                  </a:lnTo>
                  <a:lnTo>
                    <a:pt x="137" y="4"/>
                  </a:lnTo>
                  <a:lnTo>
                    <a:pt x="5" y="0"/>
                  </a:lnTo>
                </a:path>
              </a:pathLst>
            </a:custGeom>
            <a:solidFill>
              <a:schemeClr val="tx1"/>
            </a:solidFill>
            <a:ln w="12700" cap="rnd">
              <a:noFill/>
              <a:round/>
              <a:headEnd/>
              <a:tailEnd/>
            </a:ln>
          </p:spPr>
          <p:txBody>
            <a:bodyPr/>
            <a:lstStyle/>
            <a:p>
              <a:endParaRPr lang="en-US"/>
            </a:p>
          </p:txBody>
        </p:sp>
      </p:grpSp>
      <p:grpSp>
        <p:nvGrpSpPr>
          <p:cNvPr id="73740" name="Group 616"/>
          <p:cNvGrpSpPr>
            <a:grpSpLocks/>
          </p:cNvGrpSpPr>
          <p:nvPr/>
        </p:nvGrpSpPr>
        <p:grpSpPr bwMode="auto">
          <a:xfrm>
            <a:off x="3733800" y="2895600"/>
            <a:ext cx="838200" cy="838200"/>
            <a:chOff x="1345" y="2354"/>
            <a:chExt cx="336" cy="350"/>
          </a:xfrm>
        </p:grpSpPr>
        <p:sp>
          <p:nvSpPr>
            <p:cNvPr id="73776" name="Rectangle 115"/>
            <p:cNvSpPr>
              <a:spLocks noChangeArrowheads="1"/>
            </p:cNvSpPr>
            <p:nvPr/>
          </p:nvSpPr>
          <p:spPr bwMode="auto">
            <a:xfrm>
              <a:off x="1430" y="2690"/>
              <a:ext cx="9" cy="14"/>
            </a:xfrm>
            <a:prstGeom prst="rect">
              <a:avLst/>
            </a:prstGeom>
            <a:solidFill>
              <a:srgbClr val="404040"/>
            </a:solidFill>
            <a:ln w="9525">
              <a:noFill/>
              <a:miter lim="800000"/>
              <a:headEnd/>
              <a:tailEnd/>
            </a:ln>
          </p:spPr>
          <p:txBody>
            <a:bodyPr/>
            <a:lstStyle/>
            <a:p>
              <a:pPr algn="ctr"/>
              <a:endParaRPr lang="en-US">
                <a:latin typeface="Verdana" pitchFamily="34" charset="0"/>
                <a:cs typeface="Arial" charset="0"/>
              </a:endParaRPr>
            </a:p>
          </p:txBody>
        </p:sp>
        <p:sp>
          <p:nvSpPr>
            <p:cNvPr id="73777" name="Rectangle 116"/>
            <p:cNvSpPr>
              <a:spLocks noChangeArrowheads="1"/>
            </p:cNvSpPr>
            <p:nvPr/>
          </p:nvSpPr>
          <p:spPr bwMode="auto">
            <a:xfrm>
              <a:off x="1651" y="2655"/>
              <a:ext cx="9" cy="14"/>
            </a:xfrm>
            <a:prstGeom prst="rect">
              <a:avLst/>
            </a:prstGeom>
            <a:solidFill>
              <a:srgbClr val="404040"/>
            </a:solidFill>
            <a:ln w="9525">
              <a:noFill/>
              <a:miter lim="800000"/>
              <a:headEnd/>
              <a:tailEnd/>
            </a:ln>
          </p:spPr>
          <p:txBody>
            <a:bodyPr/>
            <a:lstStyle/>
            <a:p>
              <a:pPr algn="ctr"/>
              <a:endParaRPr lang="en-US">
                <a:latin typeface="Verdana" pitchFamily="34" charset="0"/>
                <a:cs typeface="Arial" charset="0"/>
              </a:endParaRPr>
            </a:p>
          </p:txBody>
        </p:sp>
        <p:sp>
          <p:nvSpPr>
            <p:cNvPr id="73778" name="Freeform 117"/>
            <p:cNvSpPr>
              <a:spLocks/>
            </p:cNvSpPr>
            <p:nvPr/>
          </p:nvSpPr>
          <p:spPr bwMode="auto">
            <a:xfrm>
              <a:off x="1345" y="2361"/>
              <a:ext cx="55" cy="330"/>
            </a:xfrm>
            <a:custGeom>
              <a:avLst/>
              <a:gdLst>
                <a:gd name="T0" fmla="*/ 0 w 440"/>
                <a:gd name="T1" fmla="*/ 0 h 2634"/>
                <a:gd name="T2" fmla="*/ 0 w 440"/>
                <a:gd name="T3" fmla="*/ 0 h 2634"/>
                <a:gd name="T4" fmla="*/ 0 w 440"/>
                <a:gd name="T5" fmla="*/ 0 h 2634"/>
                <a:gd name="T6" fmla="*/ 0 w 440"/>
                <a:gd name="T7" fmla="*/ 0 h 2634"/>
                <a:gd name="T8" fmla="*/ 0 w 440"/>
                <a:gd name="T9" fmla="*/ 0 h 2634"/>
                <a:gd name="T10" fmla="*/ 0 60000 65536"/>
                <a:gd name="T11" fmla="*/ 0 60000 65536"/>
                <a:gd name="T12" fmla="*/ 0 60000 65536"/>
                <a:gd name="T13" fmla="*/ 0 60000 65536"/>
                <a:gd name="T14" fmla="*/ 0 60000 65536"/>
                <a:gd name="T15" fmla="*/ 0 w 440"/>
                <a:gd name="T16" fmla="*/ 0 h 2634"/>
                <a:gd name="T17" fmla="*/ 440 w 440"/>
                <a:gd name="T18" fmla="*/ 2634 h 2634"/>
              </a:gdLst>
              <a:ahLst/>
              <a:cxnLst>
                <a:cxn ang="T10">
                  <a:pos x="T0" y="T1"/>
                </a:cxn>
                <a:cxn ang="T11">
                  <a:pos x="T2" y="T3"/>
                </a:cxn>
                <a:cxn ang="T12">
                  <a:pos x="T4" y="T5"/>
                </a:cxn>
                <a:cxn ang="T13">
                  <a:pos x="T6" y="T7"/>
                </a:cxn>
                <a:cxn ang="T14">
                  <a:pos x="T8" y="T9"/>
                </a:cxn>
              </a:cxnLst>
              <a:rect l="T15" t="T16" r="T17" b="T18"/>
              <a:pathLst>
                <a:path w="440" h="2634">
                  <a:moveTo>
                    <a:pt x="0" y="0"/>
                  </a:moveTo>
                  <a:lnTo>
                    <a:pt x="440" y="4"/>
                  </a:lnTo>
                  <a:lnTo>
                    <a:pt x="440" y="2634"/>
                  </a:lnTo>
                  <a:lnTo>
                    <a:pt x="0" y="2372"/>
                  </a:lnTo>
                  <a:lnTo>
                    <a:pt x="0" y="0"/>
                  </a:lnTo>
                  <a:close/>
                </a:path>
              </a:pathLst>
            </a:custGeom>
            <a:solidFill>
              <a:srgbClr val="A0A0A0"/>
            </a:solidFill>
            <a:ln w="1588">
              <a:solidFill>
                <a:srgbClr val="808080"/>
              </a:solidFill>
              <a:round/>
              <a:headEnd/>
              <a:tailEnd/>
            </a:ln>
          </p:spPr>
          <p:txBody>
            <a:bodyPr/>
            <a:lstStyle/>
            <a:p>
              <a:endParaRPr lang="en-US"/>
            </a:p>
          </p:txBody>
        </p:sp>
        <p:sp>
          <p:nvSpPr>
            <p:cNvPr id="73779" name="Freeform 118"/>
            <p:cNvSpPr>
              <a:spLocks/>
            </p:cNvSpPr>
            <p:nvPr/>
          </p:nvSpPr>
          <p:spPr bwMode="auto">
            <a:xfrm>
              <a:off x="1419" y="2354"/>
              <a:ext cx="249" cy="28"/>
            </a:xfrm>
            <a:custGeom>
              <a:avLst/>
              <a:gdLst>
                <a:gd name="T0" fmla="*/ 0 w 1993"/>
                <a:gd name="T1" fmla="*/ 0 h 230"/>
                <a:gd name="T2" fmla="*/ 0 w 1993"/>
                <a:gd name="T3" fmla="*/ 0 h 230"/>
                <a:gd name="T4" fmla="*/ 0 w 1993"/>
                <a:gd name="T5" fmla="*/ 0 h 230"/>
                <a:gd name="T6" fmla="*/ 0 w 1993"/>
                <a:gd name="T7" fmla="*/ 0 h 230"/>
                <a:gd name="T8" fmla="*/ 0 w 1993"/>
                <a:gd name="T9" fmla="*/ 0 h 230"/>
                <a:gd name="T10" fmla="*/ 0 60000 65536"/>
                <a:gd name="T11" fmla="*/ 0 60000 65536"/>
                <a:gd name="T12" fmla="*/ 0 60000 65536"/>
                <a:gd name="T13" fmla="*/ 0 60000 65536"/>
                <a:gd name="T14" fmla="*/ 0 60000 65536"/>
                <a:gd name="T15" fmla="*/ 0 w 1993"/>
                <a:gd name="T16" fmla="*/ 0 h 230"/>
                <a:gd name="T17" fmla="*/ 1993 w 1993"/>
                <a:gd name="T18" fmla="*/ 230 h 230"/>
              </a:gdLst>
              <a:ahLst/>
              <a:cxnLst>
                <a:cxn ang="T10">
                  <a:pos x="T0" y="T1"/>
                </a:cxn>
                <a:cxn ang="T11">
                  <a:pos x="T2" y="T3"/>
                </a:cxn>
                <a:cxn ang="T12">
                  <a:pos x="T4" y="T5"/>
                </a:cxn>
                <a:cxn ang="T13">
                  <a:pos x="T6" y="T7"/>
                </a:cxn>
                <a:cxn ang="T14">
                  <a:pos x="T8" y="T9"/>
                </a:cxn>
              </a:cxnLst>
              <a:rect l="T15" t="T16" r="T17" b="T18"/>
              <a:pathLst>
                <a:path w="1993" h="230">
                  <a:moveTo>
                    <a:pt x="0" y="51"/>
                  </a:moveTo>
                  <a:lnTo>
                    <a:pt x="0" y="230"/>
                  </a:lnTo>
                  <a:lnTo>
                    <a:pt x="1990" y="159"/>
                  </a:lnTo>
                  <a:lnTo>
                    <a:pt x="1993" y="0"/>
                  </a:lnTo>
                  <a:lnTo>
                    <a:pt x="0" y="51"/>
                  </a:lnTo>
                  <a:close/>
                </a:path>
              </a:pathLst>
            </a:custGeom>
            <a:solidFill>
              <a:srgbClr val="C0C0C0"/>
            </a:solidFill>
            <a:ln w="1588">
              <a:solidFill>
                <a:srgbClr val="808080"/>
              </a:solidFill>
              <a:round/>
              <a:headEnd/>
              <a:tailEnd/>
            </a:ln>
          </p:spPr>
          <p:txBody>
            <a:bodyPr/>
            <a:lstStyle/>
            <a:p>
              <a:endParaRPr lang="en-US"/>
            </a:p>
          </p:txBody>
        </p:sp>
        <p:sp>
          <p:nvSpPr>
            <p:cNvPr id="73780" name="Freeform 119"/>
            <p:cNvSpPr>
              <a:spLocks/>
            </p:cNvSpPr>
            <p:nvPr/>
          </p:nvSpPr>
          <p:spPr bwMode="auto">
            <a:xfrm>
              <a:off x="1418" y="2374"/>
              <a:ext cx="249" cy="277"/>
            </a:xfrm>
            <a:custGeom>
              <a:avLst/>
              <a:gdLst>
                <a:gd name="T0" fmla="*/ 0 w 1992"/>
                <a:gd name="T1" fmla="*/ 0 h 2222"/>
                <a:gd name="T2" fmla="*/ 0 w 1992"/>
                <a:gd name="T3" fmla="*/ 0 h 2222"/>
                <a:gd name="T4" fmla="*/ 0 w 1992"/>
                <a:gd name="T5" fmla="*/ 0 h 2222"/>
                <a:gd name="T6" fmla="*/ 0 w 1992"/>
                <a:gd name="T7" fmla="*/ 0 h 2222"/>
                <a:gd name="T8" fmla="*/ 0 w 1992"/>
                <a:gd name="T9" fmla="*/ 0 h 2222"/>
                <a:gd name="T10" fmla="*/ 0 60000 65536"/>
                <a:gd name="T11" fmla="*/ 0 60000 65536"/>
                <a:gd name="T12" fmla="*/ 0 60000 65536"/>
                <a:gd name="T13" fmla="*/ 0 60000 65536"/>
                <a:gd name="T14" fmla="*/ 0 60000 65536"/>
                <a:gd name="T15" fmla="*/ 0 w 1992"/>
                <a:gd name="T16" fmla="*/ 0 h 2222"/>
                <a:gd name="T17" fmla="*/ 1992 w 1992"/>
                <a:gd name="T18" fmla="*/ 2222 h 2222"/>
              </a:gdLst>
              <a:ahLst/>
              <a:cxnLst>
                <a:cxn ang="T10">
                  <a:pos x="T0" y="T1"/>
                </a:cxn>
                <a:cxn ang="T11">
                  <a:pos x="T2" y="T3"/>
                </a:cxn>
                <a:cxn ang="T12">
                  <a:pos x="T4" y="T5"/>
                </a:cxn>
                <a:cxn ang="T13">
                  <a:pos x="T6" y="T7"/>
                </a:cxn>
                <a:cxn ang="T14">
                  <a:pos x="T8" y="T9"/>
                </a:cxn>
              </a:cxnLst>
              <a:rect l="T15" t="T16" r="T17" b="T18"/>
              <a:pathLst>
                <a:path w="1992" h="2222">
                  <a:moveTo>
                    <a:pt x="0" y="2222"/>
                  </a:moveTo>
                  <a:lnTo>
                    <a:pt x="1992" y="1928"/>
                  </a:lnTo>
                  <a:lnTo>
                    <a:pt x="1992" y="0"/>
                  </a:lnTo>
                  <a:lnTo>
                    <a:pt x="0" y="71"/>
                  </a:lnTo>
                  <a:lnTo>
                    <a:pt x="0" y="2222"/>
                  </a:lnTo>
                  <a:close/>
                </a:path>
              </a:pathLst>
            </a:custGeom>
            <a:solidFill>
              <a:srgbClr val="E0E0E0"/>
            </a:solidFill>
            <a:ln w="1588">
              <a:solidFill>
                <a:srgbClr val="808080"/>
              </a:solidFill>
              <a:round/>
              <a:headEnd/>
              <a:tailEnd/>
            </a:ln>
          </p:spPr>
          <p:txBody>
            <a:bodyPr/>
            <a:lstStyle/>
            <a:p>
              <a:endParaRPr lang="en-US"/>
            </a:p>
          </p:txBody>
        </p:sp>
        <p:sp>
          <p:nvSpPr>
            <p:cNvPr id="73781" name="Freeform 120"/>
            <p:cNvSpPr>
              <a:spLocks/>
            </p:cNvSpPr>
            <p:nvPr/>
          </p:nvSpPr>
          <p:spPr bwMode="auto">
            <a:xfrm>
              <a:off x="1422" y="2397"/>
              <a:ext cx="9" cy="228"/>
            </a:xfrm>
            <a:custGeom>
              <a:avLst/>
              <a:gdLst>
                <a:gd name="T0" fmla="*/ 0 w 76"/>
                <a:gd name="T1" fmla="*/ 0 h 1823"/>
                <a:gd name="T2" fmla="*/ 0 w 76"/>
                <a:gd name="T3" fmla="*/ 0 h 1823"/>
                <a:gd name="T4" fmla="*/ 0 w 76"/>
                <a:gd name="T5" fmla="*/ 0 h 1823"/>
                <a:gd name="T6" fmla="*/ 0 w 76"/>
                <a:gd name="T7" fmla="*/ 0 h 1823"/>
                <a:gd name="T8" fmla="*/ 0 w 76"/>
                <a:gd name="T9" fmla="*/ 0 h 1823"/>
                <a:gd name="T10" fmla="*/ 0 60000 65536"/>
                <a:gd name="T11" fmla="*/ 0 60000 65536"/>
                <a:gd name="T12" fmla="*/ 0 60000 65536"/>
                <a:gd name="T13" fmla="*/ 0 60000 65536"/>
                <a:gd name="T14" fmla="*/ 0 60000 65536"/>
                <a:gd name="T15" fmla="*/ 0 w 76"/>
                <a:gd name="T16" fmla="*/ 0 h 1823"/>
                <a:gd name="T17" fmla="*/ 76 w 76"/>
                <a:gd name="T18" fmla="*/ 1823 h 1823"/>
              </a:gdLst>
              <a:ahLst/>
              <a:cxnLst>
                <a:cxn ang="T10">
                  <a:pos x="T0" y="T1"/>
                </a:cxn>
                <a:cxn ang="T11">
                  <a:pos x="T2" y="T3"/>
                </a:cxn>
                <a:cxn ang="T12">
                  <a:pos x="T4" y="T5"/>
                </a:cxn>
                <a:cxn ang="T13">
                  <a:pos x="T6" y="T7"/>
                </a:cxn>
                <a:cxn ang="T14">
                  <a:pos x="T8" y="T9"/>
                </a:cxn>
              </a:cxnLst>
              <a:rect l="T15" t="T16" r="T17" b="T18"/>
              <a:pathLst>
                <a:path w="76" h="1823">
                  <a:moveTo>
                    <a:pt x="75" y="0"/>
                  </a:moveTo>
                  <a:lnTo>
                    <a:pt x="0" y="6"/>
                  </a:lnTo>
                  <a:lnTo>
                    <a:pt x="0" y="1823"/>
                  </a:lnTo>
                  <a:lnTo>
                    <a:pt x="76" y="1810"/>
                  </a:lnTo>
                  <a:lnTo>
                    <a:pt x="75" y="0"/>
                  </a:lnTo>
                  <a:close/>
                </a:path>
              </a:pathLst>
            </a:custGeom>
            <a:solidFill>
              <a:srgbClr val="C0C0C0"/>
            </a:solidFill>
            <a:ln w="1588">
              <a:solidFill>
                <a:srgbClr val="808080"/>
              </a:solidFill>
              <a:round/>
              <a:headEnd/>
              <a:tailEnd/>
            </a:ln>
          </p:spPr>
          <p:txBody>
            <a:bodyPr/>
            <a:lstStyle/>
            <a:p>
              <a:endParaRPr lang="en-US"/>
            </a:p>
          </p:txBody>
        </p:sp>
        <p:sp>
          <p:nvSpPr>
            <p:cNvPr id="73782" name="Freeform 121"/>
            <p:cNvSpPr>
              <a:spLocks/>
            </p:cNvSpPr>
            <p:nvPr/>
          </p:nvSpPr>
          <p:spPr bwMode="auto">
            <a:xfrm>
              <a:off x="1442" y="2396"/>
              <a:ext cx="10" cy="226"/>
            </a:xfrm>
            <a:custGeom>
              <a:avLst/>
              <a:gdLst>
                <a:gd name="T0" fmla="*/ 0 w 81"/>
                <a:gd name="T1" fmla="*/ 0 h 1809"/>
                <a:gd name="T2" fmla="*/ 0 w 81"/>
                <a:gd name="T3" fmla="*/ 0 h 1809"/>
                <a:gd name="T4" fmla="*/ 0 w 81"/>
                <a:gd name="T5" fmla="*/ 0 h 1809"/>
                <a:gd name="T6" fmla="*/ 0 w 81"/>
                <a:gd name="T7" fmla="*/ 0 h 1809"/>
                <a:gd name="T8" fmla="*/ 0 w 81"/>
                <a:gd name="T9" fmla="*/ 0 h 1809"/>
                <a:gd name="T10" fmla="*/ 0 60000 65536"/>
                <a:gd name="T11" fmla="*/ 0 60000 65536"/>
                <a:gd name="T12" fmla="*/ 0 60000 65536"/>
                <a:gd name="T13" fmla="*/ 0 60000 65536"/>
                <a:gd name="T14" fmla="*/ 0 60000 65536"/>
                <a:gd name="T15" fmla="*/ 0 w 81"/>
                <a:gd name="T16" fmla="*/ 0 h 1809"/>
                <a:gd name="T17" fmla="*/ 81 w 81"/>
                <a:gd name="T18" fmla="*/ 1809 h 1809"/>
              </a:gdLst>
              <a:ahLst/>
              <a:cxnLst>
                <a:cxn ang="T10">
                  <a:pos x="T0" y="T1"/>
                </a:cxn>
                <a:cxn ang="T11">
                  <a:pos x="T2" y="T3"/>
                </a:cxn>
                <a:cxn ang="T12">
                  <a:pos x="T4" y="T5"/>
                </a:cxn>
                <a:cxn ang="T13">
                  <a:pos x="T6" y="T7"/>
                </a:cxn>
                <a:cxn ang="T14">
                  <a:pos x="T8" y="T9"/>
                </a:cxn>
              </a:cxnLst>
              <a:rect l="T15" t="T16" r="T17" b="T18"/>
              <a:pathLst>
                <a:path w="81" h="1809">
                  <a:moveTo>
                    <a:pt x="81" y="0"/>
                  </a:moveTo>
                  <a:lnTo>
                    <a:pt x="0" y="3"/>
                  </a:lnTo>
                  <a:lnTo>
                    <a:pt x="0" y="1809"/>
                  </a:lnTo>
                  <a:lnTo>
                    <a:pt x="79" y="1793"/>
                  </a:lnTo>
                  <a:lnTo>
                    <a:pt x="81" y="0"/>
                  </a:lnTo>
                  <a:close/>
                </a:path>
              </a:pathLst>
            </a:custGeom>
            <a:solidFill>
              <a:srgbClr val="C0C0C0"/>
            </a:solidFill>
            <a:ln w="1588">
              <a:solidFill>
                <a:srgbClr val="808080"/>
              </a:solidFill>
              <a:round/>
              <a:headEnd/>
              <a:tailEnd/>
            </a:ln>
          </p:spPr>
          <p:txBody>
            <a:bodyPr/>
            <a:lstStyle/>
            <a:p>
              <a:endParaRPr lang="en-US"/>
            </a:p>
          </p:txBody>
        </p:sp>
        <p:sp>
          <p:nvSpPr>
            <p:cNvPr id="73783" name="Freeform 122"/>
            <p:cNvSpPr>
              <a:spLocks/>
            </p:cNvSpPr>
            <p:nvPr/>
          </p:nvSpPr>
          <p:spPr bwMode="auto">
            <a:xfrm>
              <a:off x="1462" y="2395"/>
              <a:ext cx="9" cy="224"/>
            </a:xfrm>
            <a:custGeom>
              <a:avLst/>
              <a:gdLst>
                <a:gd name="T0" fmla="*/ 0 w 76"/>
                <a:gd name="T1" fmla="*/ 0 h 1793"/>
                <a:gd name="T2" fmla="*/ 0 w 76"/>
                <a:gd name="T3" fmla="*/ 0 h 1793"/>
                <a:gd name="T4" fmla="*/ 0 w 76"/>
                <a:gd name="T5" fmla="*/ 0 h 1793"/>
                <a:gd name="T6" fmla="*/ 0 w 76"/>
                <a:gd name="T7" fmla="*/ 0 h 1793"/>
                <a:gd name="T8" fmla="*/ 0 w 76"/>
                <a:gd name="T9" fmla="*/ 0 h 1793"/>
                <a:gd name="T10" fmla="*/ 0 60000 65536"/>
                <a:gd name="T11" fmla="*/ 0 60000 65536"/>
                <a:gd name="T12" fmla="*/ 0 60000 65536"/>
                <a:gd name="T13" fmla="*/ 0 60000 65536"/>
                <a:gd name="T14" fmla="*/ 0 60000 65536"/>
                <a:gd name="T15" fmla="*/ 0 w 76"/>
                <a:gd name="T16" fmla="*/ 0 h 1793"/>
                <a:gd name="T17" fmla="*/ 76 w 76"/>
                <a:gd name="T18" fmla="*/ 1793 h 1793"/>
              </a:gdLst>
              <a:ahLst/>
              <a:cxnLst>
                <a:cxn ang="T10">
                  <a:pos x="T0" y="T1"/>
                </a:cxn>
                <a:cxn ang="T11">
                  <a:pos x="T2" y="T3"/>
                </a:cxn>
                <a:cxn ang="T12">
                  <a:pos x="T4" y="T5"/>
                </a:cxn>
                <a:cxn ang="T13">
                  <a:pos x="T6" y="T7"/>
                </a:cxn>
                <a:cxn ang="T14">
                  <a:pos x="T8" y="T9"/>
                </a:cxn>
              </a:cxnLst>
              <a:rect l="T15" t="T16" r="T17" b="T18"/>
              <a:pathLst>
                <a:path w="76" h="1793">
                  <a:moveTo>
                    <a:pt x="75" y="0"/>
                  </a:moveTo>
                  <a:lnTo>
                    <a:pt x="0" y="6"/>
                  </a:lnTo>
                  <a:lnTo>
                    <a:pt x="0" y="1793"/>
                  </a:lnTo>
                  <a:lnTo>
                    <a:pt x="76" y="1781"/>
                  </a:lnTo>
                  <a:lnTo>
                    <a:pt x="75" y="0"/>
                  </a:lnTo>
                  <a:close/>
                </a:path>
              </a:pathLst>
            </a:custGeom>
            <a:solidFill>
              <a:srgbClr val="C0C0C0"/>
            </a:solidFill>
            <a:ln w="1588">
              <a:solidFill>
                <a:srgbClr val="808080"/>
              </a:solidFill>
              <a:round/>
              <a:headEnd/>
              <a:tailEnd/>
            </a:ln>
          </p:spPr>
          <p:txBody>
            <a:bodyPr/>
            <a:lstStyle/>
            <a:p>
              <a:endParaRPr lang="en-US"/>
            </a:p>
          </p:txBody>
        </p:sp>
        <p:sp>
          <p:nvSpPr>
            <p:cNvPr id="73784" name="Freeform 123"/>
            <p:cNvSpPr>
              <a:spLocks/>
            </p:cNvSpPr>
            <p:nvPr/>
          </p:nvSpPr>
          <p:spPr bwMode="auto">
            <a:xfrm>
              <a:off x="1480" y="2394"/>
              <a:ext cx="10" cy="222"/>
            </a:xfrm>
            <a:custGeom>
              <a:avLst/>
              <a:gdLst>
                <a:gd name="T0" fmla="*/ 0 w 80"/>
                <a:gd name="T1" fmla="*/ 0 h 1777"/>
                <a:gd name="T2" fmla="*/ 0 w 80"/>
                <a:gd name="T3" fmla="*/ 0 h 1777"/>
                <a:gd name="T4" fmla="*/ 0 w 80"/>
                <a:gd name="T5" fmla="*/ 0 h 1777"/>
                <a:gd name="T6" fmla="*/ 0 w 80"/>
                <a:gd name="T7" fmla="*/ 0 h 1777"/>
                <a:gd name="T8" fmla="*/ 0 w 80"/>
                <a:gd name="T9" fmla="*/ 0 h 1777"/>
                <a:gd name="T10" fmla="*/ 0 60000 65536"/>
                <a:gd name="T11" fmla="*/ 0 60000 65536"/>
                <a:gd name="T12" fmla="*/ 0 60000 65536"/>
                <a:gd name="T13" fmla="*/ 0 60000 65536"/>
                <a:gd name="T14" fmla="*/ 0 60000 65536"/>
                <a:gd name="T15" fmla="*/ 0 w 80"/>
                <a:gd name="T16" fmla="*/ 0 h 1777"/>
                <a:gd name="T17" fmla="*/ 80 w 80"/>
                <a:gd name="T18" fmla="*/ 1777 h 1777"/>
              </a:gdLst>
              <a:ahLst/>
              <a:cxnLst>
                <a:cxn ang="T10">
                  <a:pos x="T0" y="T1"/>
                </a:cxn>
                <a:cxn ang="T11">
                  <a:pos x="T2" y="T3"/>
                </a:cxn>
                <a:cxn ang="T12">
                  <a:pos x="T4" y="T5"/>
                </a:cxn>
                <a:cxn ang="T13">
                  <a:pos x="T6" y="T7"/>
                </a:cxn>
                <a:cxn ang="T14">
                  <a:pos x="T8" y="T9"/>
                </a:cxn>
              </a:cxnLst>
              <a:rect l="T15" t="T16" r="T17" b="T18"/>
              <a:pathLst>
                <a:path w="80" h="1777">
                  <a:moveTo>
                    <a:pt x="80" y="0"/>
                  </a:moveTo>
                  <a:lnTo>
                    <a:pt x="0" y="6"/>
                  </a:lnTo>
                  <a:lnTo>
                    <a:pt x="0" y="1777"/>
                  </a:lnTo>
                  <a:lnTo>
                    <a:pt x="79" y="1762"/>
                  </a:lnTo>
                  <a:lnTo>
                    <a:pt x="80" y="0"/>
                  </a:lnTo>
                  <a:close/>
                </a:path>
              </a:pathLst>
            </a:custGeom>
            <a:solidFill>
              <a:srgbClr val="C0C0C0"/>
            </a:solidFill>
            <a:ln w="1588">
              <a:solidFill>
                <a:srgbClr val="808080"/>
              </a:solidFill>
              <a:round/>
              <a:headEnd/>
              <a:tailEnd/>
            </a:ln>
          </p:spPr>
          <p:txBody>
            <a:bodyPr/>
            <a:lstStyle/>
            <a:p>
              <a:endParaRPr lang="en-US"/>
            </a:p>
          </p:txBody>
        </p:sp>
        <p:sp>
          <p:nvSpPr>
            <p:cNvPr id="73785" name="Freeform 124"/>
            <p:cNvSpPr>
              <a:spLocks/>
            </p:cNvSpPr>
            <p:nvPr/>
          </p:nvSpPr>
          <p:spPr bwMode="auto">
            <a:xfrm>
              <a:off x="1500" y="2393"/>
              <a:ext cx="9" cy="221"/>
            </a:xfrm>
            <a:custGeom>
              <a:avLst/>
              <a:gdLst>
                <a:gd name="T0" fmla="*/ 0 w 76"/>
                <a:gd name="T1" fmla="*/ 0 h 1764"/>
                <a:gd name="T2" fmla="*/ 0 w 76"/>
                <a:gd name="T3" fmla="*/ 0 h 1764"/>
                <a:gd name="T4" fmla="*/ 0 w 76"/>
                <a:gd name="T5" fmla="*/ 0 h 1764"/>
                <a:gd name="T6" fmla="*/ 0 w 76"/>
                <a:gd name="T7" fmla="*/ 0 h 1764"/>
                <a:gd name="T8" fmla="*/ 0 w 76"/>
                <a:gd name="T9" fmla="*/ 0 h 1764"/>
                <a:gd name="T10" fmla="*/ 0 60000 65536"/>
                <a:gd name="T11" fmla="*/ 0 60000 65536"/>
                <a:gd name="T12" fmla="*/ 0 60000 65536"/>
                <a:gd name="T13" fmla="*/ 0 60000 65536"/>
                <a:gd name="T14" fmla="*/ 0 60000 65536"/>
                <a:gd name="T15" fmla="*/ 0 w 76"/>
                <a:gd name="T16" fmla="*/ 0 h 1764"/>
                <a:gd name="T17" fmla="*/ 76 w 76"/>
                <a:gd name="T18" fmla="*/ 1764 h 1764"/>
              </a:gdLst>
              <a:ahLst/>
              <a:cxnLst>
                <a:cxn ang="T10">
                  <a:pos x="T0" y="T1"/>
                </a:cxn>
                <a:cxn ang="T11">
                  <a:pos x="T2" y="T3"/>
                </a:cxn>
                <a:cxn ang="T12">
                  <a:pos x="T4" y="T5"/>
                </a:cxn>
                <a:cxn ang="T13">
                  <a:pos x="T6" y="T7"/>
                </a:cxn>
                <a:cxn ang="T14">
                  <a:pos x="T8" y="T9"/>
                </a:cxn>
              </a:cxnLst>
              <a:rect l="T15" t="T16" r="T17" b="T18"/>
              <a:pathLst>
                <a:path w="76" h="1764">
                  <a:moveTo>
                    <a:pt x="74" y="0"/>
                  </a:moveTo>
                  <a:lnTo>
                    <a:pt x="0" y="6"/>
                  </a:lnTo>
                  <a:lnTo>
                    <a:pt x="0" y="1764"/>
                  </a:lnTo>
                  <a:lnTo>
                    <a:pt x="76" y="1748"/>
                  </a:lnTo>
                  <a:lnTo>
                    <a:pt x="74" y="0"/>
                  </a:lnTo>
                  <a:close/>
                </a:path>
              </a:pathLst>
            </a:custGeom>
            <a:solidFill>
              <a:srgbClr val="C0C0C0"/>
            </a:solidFill>
            <a:ln w="1588">
              <a:solidFill>
                <a:srgbClr val="808080"/>
              </a:solidFill>
              <a:round/>
              <a:headEnd/>
              <a:tailEnd/>
            </a:ln>
          </p:spPr>
          <p:txBody>
            <a:bodyPr/>
            <a:lstStyle/>
            <a:p>
              <a:endParaRPr lang="en-US"/>
            </a:p>
          </p:txBody>
        </p:sp>
        <p:sp>
          <p:nvSpPr>
            <p:cNvPr id="73786" name="Freeform 125"/>
            <p:cNvSpPr>
              <a:spLocks/>
            </p:cNvSpPr>
            <p:nvPr/>
          </p:nvSpPr>
          <p:spPr bwMode="auto">
            <a:xfrm>
              <a:off x="1518" y="2392"/>
              <a:ext cx="10" cy="219"/>
            </a:xfrm>
            <a:custGeom>
              <a:avLst/>
              <a:gdLst>
                <a:gd name="T0" fmla="*/ 0 w 79"/>
                <a:gd name="T1" fmla="*/ 0 h 1752"/>
                <a:gd name="T2" fmla="*/ 0 w 79"/>
                <a:gd name="T3" fmla="*/ 0 h 1752"/>
                <a:gd name="T4" fmla="*/ 0 w 79"/>
                <a:gd name="T5" fmla="*/ 0 h 1752"/>
                <a:gd name="T6" fmla="*/ 0 w 79"/>
                <a:gd name="T7" fmla="*/ 0 h 1752"/>
                <a:gd name="T8" fmla="*/ 0 w 79"/>
                <a:gd name="T9" fmla="*/ 0 h 1752"/>
                <a:gd name="T10" fmla="*/ 0 60000 65536"/>
                <a:gd name="T11" fmla="*/ 0 60000 65536"/>
                <a:gd name="T12" fmla="*/ 0 60000 65536"/>
                <a:gd name="T13" fmla="*/ 0 60000 65536"/>
                <a:gd name="T14" fmla="*/ 0 60000 65536"/>
                <a:gd name="T15" fmla="*/ 0 w 79"/>
                <a:gd name="T16" fmla="*/ 0 h 1752"/>
                <a:gd name="T17" fmla="*/ 79 w 79"/>
                <a:gd name="T18" fmla="*/ 1752 h 1752"/>
              </a:gdLst>
              <a:ahLst/>
              <a:cxnLst>
                <a:cxn ang="T10">
                  <a:pos x="T0" y="T1"/>
                </a:cxn>
                <a:cxn ang="T11">
                  <a:pos x="T2" y="T3"/>
                </a:cxn>
                <a:cxn ang="T12">
                  <a:pos x="T4" y="T5"/>
                </a:cxn>
                <a:cxn ang="T13">
                  <a:pos x="T6" y="T7"/>
                </a:cxn>
                <a:cxn ang="T14">
                  <a:pos x="T8" y="T9"/>
                </a:cxn>
              </a:cxnLst>
              <a:rect l="T15" t="T16" r="T17" b="T18"/>
              <a:pathLst>
                <a:path w="79" h="1752">
                  <a:moveTo>
                    <a:pt x="79" y="0"/>
                  </a:moveTo>
                  <a:lnTo>
                    <a:pt x="0" y="9"/>
                  </a:lnTo>
                  <a:lnTo>
                    <a:pt x="0" y="1752"/>
                  </a:lnTo>
                  <a:lnTo>
                    <a:pt x="78" y="1736"/>
                  </a:lnTo>
                  <a:lnTo>
                    <a:pt x="79" y="0"/>
                  </a:lnTo>
                  <a:close/>
                </a:path>
              </a:pathLst>
            </a:custGeom>
            <a:solidFill>
              <a:srgbClr val="C0C0C0"/>
            </a:solidFill>
            <a:ln w="1588">
              <a:solidFill>
                <a:srgbClr val="808080"/>
              </a:solidFill>
              <a:round/>
              <a:headEnd/>
              <a:tailEnd/>
            </a:ln>
          </p:spPr>
          <p:txBody>
            <a:bodyPr/>
            <a:lstStyle/>
            <a:p>
              <a:endParaRPr lang="en-US"/>
            </a:p>
          </p:txBody>
        </p:sp>
        <p:sp>
          <p:nvSpPr>
            <p:cNvPr id="73787" name="Freeform 126"/>
            <p:cNvSpPr>
              <a:spLocks/>
            </p:cNvSpPr>
            <p:nvPr/>
          </p:nvSpPr>
          <p:spPr bwMode="auto">
            <a:xfrm>
              <a:off x="1537" y="2391"/>
              <a:ext cx="10" cy="217"/>
            </a:xfrm>
            <a:custGeom>
              <a:avLst/>
              <a:gdLst>
                <a:gd name="T0" fmla="*/ 0 w 81"/>
                <a:gd name="T1" fmla="*/ 0 h 1736"/>
                <a:gd name="T2" fmla="*/ 0 w 81"/>
                <a:gd name="T3" fmla="*/ 0 h 1736"/>
                <a:gd name="T4" fmla="*/ 0 w 81"/>
                <a:gd name="T5" fmla="*/ 0 h 1736"/>
                <a:gd name="T6" fmla="*/ 0 w 81"/>
                <a:gd name="T7" fmla="*/ 0 h 1736"/>
                <a:gd name="T8" fmla="*/ 0 w 81"/>
                <a:gd name="T9" fmla="*/ 0 h 1736"/>
                <a:gd name="T10" fmla="*/ 0 60000 65536"/>
                <a:gd name="T11" fmla="*/ 0 60000 65536"/>
                <a:gd name="T12" fmla="*/ 0 60000 65536"/>
                <a:gd name="T13" fmla="*/ 0 60000 65536"/>
                <a:gd name="T14" fmla="*/ 0 60000 65536"/>
                <a:gd name="T15" fmla="*/ 0 w 81"/>
                <a:gd name="T16" fmla="*/ 0 h 1736"/>
                <a:gd name="T17" fmla="*/ 81 w 81"/>
                <a:gd name="T18" fmla="*/ 1736 h 1736"/>
              </a:gdLst>
              <a:ahLst/>
              <a:cxnLst>
                <a:cxn ang="T10">
                  <a:pos x="T0" y="T1"/>
                </a:cxn>
                <a:cxn ang="T11">
                  <a:pos x="T2" y="T3"/>
                </a:cxn>
                <a:cxn ang="T12">
                  <a:pos x="T4" y="T5"/>
                </a:cxn>
                <a:cxn ang="T13">
                  <a:pos x="T6" y="T7"/>
                </a:cxn>
                <a:cxn ang="T14">
                  <a:pos x="T8" y="T9"/>
                </a:cxn>
              </a:cxnLst>
              <a:rect l="T15" t="T16" r="T17" b="T18"/>
              <a:pathLst>
                <a:path w="81" h="1736">
                  <a:moveTo>
                    <a:pt x="81" y="0"/>
                  </a:moveTo>
                  <a:lnTo>
                    <a:pt x="0" y="9"/>
                  </a:lnTo>
                  <a:lnTo>
                    <a:pt x="0" y="1736"/>
                  </a:lnTo>
                  <a:lnTo>
                    <a:pt x="79" y="1721"/>
                  </a:lnTo>
                  <a:lnTo>
                    <a:pt x="81" y="0"/>
                  </a:lnTo>
                  <a:close/>
                </a:path>
              </a:pathLst>
            </a:custGeom>
            <a:solidFill>
              <a:srgbClr val="C0C0C0"/>
            </a:solidFill>
            <a:ln w="1588">
              <a:solidFill>
                <a:srgbClr val="808080"/>
              </a:solidFill>
              <a:round/>
              <a:headEnd/>
              <a:tailEnd/>
            </a:ln>
          </p:spPr>
          <p:txBody>
            <a:bodyPr/>
            <a:lstStyle/>
            <a:p>
              <a:endParaRPr lang="en-US"/>
            </a:p>
          </p:txBody>
        </p:sp>
        <p:sp>
          <p:nvSpPr>
            <p:cNvPr id="73788" name="Freeform 127"/>
            <p:cNvSpPr>
              <a:spLocks/>
            </p:cNvSpPr>
            <p:nvPr/>
          </p:nvSpPr>
          <p:spPr bwMode="auto">
            <a:xfrm>
              <a:off x="1554" y="2391"/>
              <a:ext cx="9" cy="214"/>
            </a:xfrm>
            <a:custGeom>
              <a:avLst/>
              <a:gdLst>
                <a:gd name="T0" fmla="*/ 0 w 77"/>
                <a:gd name="T1" fmla="*/ 0 h 1714"/>
                <a:gd name="T2" fmla="*/ 0 w 77"/>
                <a:gd name="T3" fmla="*/ 0 h 1714"/>
                <a:gd name="T4" fmla="*/ 0 w 77"/>
                <a:gd name="T5" fmla="*/ 0 h 1714"/>
                <a:gd name="T6" fmla="*/ 0 w 77"/>
                <a:gd name="T7" fmla="*/ 0 h 1714"/>
                <a:gd name="T8" fmla="*/ 0 w 77"/>
                <a:gd name="T9" fmla="*/ 0 h 1714"/>
                <a:gd name="T10" fmla="*/ 0 60000 65536"/>
                <a:gd name="T11" fmla="*/ 0 60000 65536"/>
                <a:gd name="T12" fmla="*/ 0 60000 65536"/>
                <a:gd name="T13" fmla="*/ 0 60000 65536"/>
                <a:gd name="T14" fmla="*/ 0 60000 65536"/>
                <a:gd name="T15" fmla="*/ 0 w 77"/>
                <a:gd name="T16" fmla="*/ 0 h 1714"/>
                <a:gd name="T17" fmla="*/ 77 w 77"/>
                <a:gd name="T18" fmla="*/ 1714 h 1714"/>
              </a:gdLst>
              <a:ahLst/>
              <a:cxnLst>
                <a:cxn ang="T10">
                  <a:pos x="T0" y="T1"/>
                </a:cxn>
                <a:cxn ang="T11">
                  <a:pos x="T2" y="T3"/>
                </a:cxn>
                <a:cxn ang="T12">
                  <a:pos x="T4" y="T5"/>
                </a:cxn>
                <a:cxn ang="T13">
                  <a:pos x="T6" y="T7"/>
                </a:cxn>
                <a:cxn ang="T14">
                  <a:pos x="T8" y="T9"/>
                </a:cxn>
              </a:cxnLst>
              <a:rect l="T15" t="T16" r="T17" b="T18"/>
              <a:pathLst>
                <a:path w="77" h="1714">
                  <a:moveTo>
                    <a:pt x="76" y="0"/>
                  </a:moveTo>
                  <a:lnTo>
                    <a:pt x="0" y="7"/>
                  </a:lnTo>
                  <a:lnTo>
                    <a:pt x="0" y="1714"/>
                  </a:lnTo>
                  <a:lnTo>
                    <a:pt x="77" y="1702"/>
                  </a:lnTo>
                  <a:lnTo>
                    <a:pt x="76" y="0"/>
                  </a:lnTo>
                  <a:close/>
                </a:path>
              </a:pathLst>
            </a:custGeom>
            <a:solidFill>
              <a:srgbClr val="C0C0C0"/>
            </a:solidFill>
            <a:ln w="1588">
              <a:solidFill>
                <a:srgbClr val="808080"/>
              </a:solidFill>
              <a:round/>
              <a:headEnd/>
              <a:tailEnd/>
            </a:ln>
          </p:spPr>
          <p:txBody>
            <a:bodyPr/>
            <a:lstStyle/>
            <a:p>
              <a:endParaRPr lang="en-US"/>
            </a:p>
          </p:txBody>
        </p:sp>
        <p:sp>
          <p:nvSpPr>
            <p:cNvPr id="73789" name="Freeform 128"/>
            <p:cNvSpPr>
              <a:spLocks/>
            </p:cNvSpPr>
            <p:nvPr/>
          </p:nvSpPr>
          <p:spPr bwMode="auto">
            <a:xfrm>
              <a:off x="1570" y="2390"/>
              <a:ext cx="10" cy="213"/>
            </a:xfrm>
            <a:custGeom>
              <a:avLst/>
              <a:gdLst>
                <a:gd name="T0" fmla="*/ 0 w 80"/>
                <a:gd name="T1" fmla="*/ 0 h 1703"/>
                <a:gd name="T2" fmla="*/ 0 w 80"/>
                <a:gd name="T3" fmla="*/ 0 h 1703"/>
                <a:gd name="T4" fmla="*/ 0 w 80"/>
                <a:gd name="T5" fmla="*/ 0 h 1703"/>
                <a:gd name="T6" fmla="*/ 0 w 80"/>
                <a:gd name="T7" fmla="*/ 0 h 1703"/>
                <a:gd name="T8" fmla="*/ 0 w 80"/>
                <a:gd name="T9" fmla="*/ 0 h 1703"/>
                <a:gd name="T10" fmla="*/ 0 60000 65536"/>
                <a:gd name="T11" fmla="*/ 0 60000 65536"/>
                <a:gd name="T12" fmla="*/ 0 60000 65536"/>
                <a:gd name="T13" fmla="*/ 0 60000 65536"/>
                <a:gd name="T14" fmla="*/ 0 60000 65536"/>
                <a:gd name="T15" fmla="*/ 0 w 80"/>
                <a:gd name="T16" fmla="*/ 0 h 1703"/>
                <a:gd name="T17" fmla="*/ 80 w 80"/>
                <a:gd name="T18" fmla="*/ 1703 h 1703"/>
              </a:gdLst>
              <a:ahLst/>
              <a:cxnLst>
                <a:cxn ang="T10">
                  <a:pos x="T0" y="T1"/>
                </a:cxn>
                <a:cxn ang="T11">
                  <a:pos x="T2" y="T3"/>
                </a:cxn>
                <a:cxn ang="T12">
                  <a:pos x="T4" y="T5"/>
                </a:cxn>
                <a:cxn ang="T13">
                  <a:pos x="T6" y="T7"/>
                </a:cxn>
                <a:cxn ang="T14">
                  <a:pos x="T8" y="T9"/>
                </a:cxn>
              </a:cxnLst>
              <a:rect l="T15" t="T16" r="T17" b="T18"/>
              <a:pathLst>
                <a:path w="80" h="1703">
                  <a:moveTo>
                    <a:pt x="80" y="0"/>
                  </a:moveTo>
                  <a:lnTo>
                    <a:pt x="0" y="4"/>
                  </a:lnTo>
                  <a:lnTo>
                    <a:pt x="0" y="1703"/>
                  </a:lnTo>
                  <a:lnTo>
                    <a:pt x="79" y="1688"/>
                  </a:lnTo>
                  <a:lnTo>
                    <a:pt x="80" y="0"/>
                  </a:lnTo>
                  <a:close/>
                </a:path>
              </a:pathLst>
            </a:custGeom>
            <a:solidFill>
              <a:srgbClr val="C0C0C0"/>
            </a:solidFill>
            <a:ln w="1588">
              <a:solidFill>
                <a:srgbClr val="808080"/>
              </a:solidFill>
              <a:round/>
              <a:headEnd/>
              <a:tailEnd/>
            </a:ln>
          </p:spPr>
          <p:txBody>
            <a:bodyPr/>
            <a:lstStyle/>
            <a:p>
              <a:endParaRPr lang="en-US"/>
            </a:p>
          </p:txBody>
        </p:sp>
        <p:sp>
          <p:nvSpPr>
            <p:cNvPr id="73790" name="Freeform 129"/>
            <p:cNvSpPr>
              <a:spLocks/>
            </p:cNvSpPr>
            <p:nvPr/>
          </p:nvSpPr>
          <p:spPr bwMode="auto">
            <a:xfrm>
              <a:off x="1598" y="2389"/>
              <a:ext cx="10" cy="209"/>
            </a:xfrm>
            <a:custGeom>
              <a:avLst/>
              <a:gdLst>
                <a:gd name="T0" fmla="*/ 0 w 75"/>
                <a:gd name="T1" fmla="*/ 0 h 1675"/>
                <a:gd name="T2" fmla="*/ 0 w 75"/>
                <a:gd name="T3" fmla="*/ 0 h 1675"/>
                <a:gd name="T4" fmla="*/ 0 w 75"/>
                <a:gd name="T5" fmla="*/ 0 h 1675"/>
                <a:gd name="T6" fmla="*/ 0 w 75"/>
                <a:gd name="T7" fmla="*/ 0 h 1675"/>
                <a:gd name="T8" fmla="*/ 0 w 75"/>
                <a:gd name="T9" fmla="*/ 0 h 1675"/>
                <a:gd name="T10" fmla="*/ 0 60000 65536"/>
                <a:gd name="T11" fmla="*/ 0 60000 65536"/>
                <a:gd name="T12" fmla="*/ 0 60000 65536"/>
                <a:gd name="T13" fmla="*/ 0 60000 65536"/>
                <a:gd name="T14" fmla="*/ 0 60000 65536"/>
                <a:gd name="T15" fmla="*/ 0 w 75"/>
                <a:gd name="T16" fmla="*/ 0 h 1675"/>
                <a:gd name="T17" fmla="*/ 75 w 75"/>
                <a:gd name="T18" fmla="*/ 1675 h 1675"/>
              </a:gdLst>
              <a:ahLst/>
              <a:cxnLst>
                <a:cxn ang="T10">
                  <a:pos x="T0" y="T1"/>
                </a:cxn>
                <a:cxn ang="T11">
                  <a:pos x="T2" y="T3"/>
                </a:cxn>
                <a:cxn ang="T12">
                  <a:pos x="T4" y="T5"/>
                </a:cxn>
                <a:cxn ang="T13">
                  <a:pos x="T6" y="T7"/>
                </a:cxn>
                <a:cxn ang="T14">
                  <a:pos x="T8" y="T9"/>
                </a:cxn>
              </a:cxnLst>
              <a:rect l="T15" t="T16" r="T17" b="T18"/>
              <a:pathLst>
                <a:path w="75" h="1675">
                  <a:moveTo>
                    <a:pt x="75" y="0"/>
                  </a:moveTo>
                  <a:lnTo>
                    <a:pt x="0" y="6"/>
                  </a:lnTo>
                  <a:lnTo>
                    <a:pt x="0" y="1675"/>
                  </a:lnTo>
                  <a:lnTo>
                    <a:pt x="74" y="1660"/>
                  </a:lnTo>
                  <a:lnTo>
                    <a:pt x="75" y="0"/>
                  </a:lnTo>
                  <a:close/>
                </a:path>
              </a:pathLst>
            </a:custGeom>
            <a:solidFill>
              <a:srgbClr val="C0C0C0"/>
            </a:solidFill>
            <a:ln w="1588">
              <a:solidFill>
                <a:srgbClr val="808080"/>
              </a:solidFill>
              <a:round/>
              <a:headEnd/>
              <a:tailEnd/>
            </a:ln>
          </p:spPr>
          <p:txBody>
            <a:bodyPr/>
            <a:lstStyle/>
            <a:p>
              <a:endParaRPr lang="en-US"/>
            </a:p>
          </p:txBody>
        </p:sp>
        <p:sp>
          <p:nvSpPr>
            <p:cNvPr id="73791" name="Freeform 130"/>
            <p:cNvSpPr>
              <a:spLocks/>
            </p:cNvSpPr>
            <p:nvPr/>
          </p:nvSpPr>
          <p:spPr bwMode="auto">
            <a:xfrm>
              <a:off x="1619" y="2388"/>
              <a:ext cx="9" cy="208"/>
            </a:xfrm>
            <a:custGeom>
              <a:avLst/>
              <a:gdLst>
                <a:gd name="T0" fmla="*/ 0 w 77"/>
                <a:gd name="T1" fmla="*/ 0 h 1663"/>
                <a:gd name="T2" fmla="*/ 0 w 77"/>
                <a:gd name="T3" fmla="*/ 0 h 1663"/>
                <a:gd name="T4" fmla="*/ 0 w 77"/>
                <a:gd name="T5" fmla="*/ 0 h 1663"/>
                <a:gd name="T6" fmla="*/ 0 w 77"/>
                <a:gd name="T7" fmla="*/ 0 h 1663"/>
                <a:gd name="T8" fmla="*/ 0 w 77"/>
                <a:gd name="T9" fmla="*/ 0 h 1663"/>
                <a:gd name="T10" fmla="*/ 0 60000 65536"/>
                <a:gd name="T11" fmla="*/ 0 60000 65536"/>
                <a:gd name="T12" fmla="*/ 0 60000 65536"/>
                <a:gd name="T13" fmla="*/ 0 60000 65536"/>
                <a:gd name="T14" fmla="*/ 0 60000 65536"/>
                <a:gd name="T15" fmla="*/ 0 w 77"/>
                <a:gd name="T16" fmla="*/ 0 h 1663"/>
                <a:gd name="T17" fmla="*/ 77 w 77"/>
                <a:gd name="T18" fmla="*/ 1663 h 1663"/>
              </a:gdLst>
              <a:ahLst/>
              <a:cxnLst>
                <a:cxn ang="T10">
                  <a:pos x="T0" y="T1"/>
                </a:cxn>
                <a:cxn ang="T11">
                  <a:pos x="T2" y="T3"/>
                </a:cxn>
                <a:cxn ang="T12">
                  <a:pos x="T4" y="T5"/>
                </a:cxn>
                <a:cxn ang="T13">
                  <a:pos x="T6" y="T7"/>
                </a:cxn>
                <a:cxn ang="T14">
                  <a:pos x="T8" y="T9"/>
                </a:cxn>
              </a:cxnLst>
              <a:rect l="T15" t="T16" r="T17" b="T18"/>
              <a:pathLst>
                <a:path w="77" h="1663">
                  <a:moveTo>
                    <a:pt x="76" y="0"/>
                  </a:moveTo>
                  <a:lnTo>
                    <a:pt x="1" y="7"/>
                  </a:lnTo>
                  <a:lnTo>
                    <a:pt x="0" y="1663"/>
                  </a:lnTo>
                  <a:lnTo>
                    <a:pt x="77" y="1648"/>
                  </a:lnTo>
                  <a:lnTo>
                    <a:pt x="76" y="0"/>
                  </a:lnTo>
                  <a:close/>
                </a:path>
              </a:pathLst>
            </a:custGeom>
            <a:solidFill>
              <a:srgbClr val="C0C0C0"/>
            </a:solidFill>
            <a:ln w="1588">
              <a:solidFill>
                <a:srgbClr val="808080"/>
              </a:solidFill>
              <a:round/>
              <a:headEnd/>
              <a:tailEnd/>
            </a:ln>
          </p:spPr>
          <p:txBody>
            <a:bodyPr/>
            <a:lstStyle/>
            <a:p>
              <a:endParaRPr lang="en-US"/>
            </a:p>
          </p:txBody>
        </p:sp>
        <p:sp>
          <p:nvSpPr>
            <p:cNvPr id="73792" name="Freeform 131"/>
            <p:cNvSpPr>
              <a:spLocks/>
            </p:cNvSpPr>
            <p:nvPr/>
          </p:nvSpPr>
          <p:spPr bwMode="auto">
            <a:xfrm>
              <a:off x="1400" y="2360"/>
              <a:ext cx="18" cy="344"/>
            </a:xfrm>
            <a:custGeom>
              <a:avLst/>
              <a:gdLst>
                <a:gd name="T0" fmla="*/ 0 w 146"/>
                <a:gd name="T1" fmla="*/ 0 h 2748"/>
                <a:gd name="T2" fmla="*/ 0 w 146"/>
                <a:gd name="T3" fmla="*/ 0 h 2748"/>
                <a:gd name="T4" fmla="*/ 0 w 146"/>
                <a:gd name="T5" fmla="*/ 0 h 2748"/>
                <a:gd name="T6" fmla="*/ 0 w 146"/>
                <a:gd name="T7" fmla="*/ 0 h 2748"/>
                <a:gd name="T8" fmla="*/ 0 w 146"/>
                <a:gd name="T9" fmla="*/ 0 h 2748"/>
                <a:gd name="T10" fmla="*/ 0 60000 65536"/>
                <a:gd name="T11" fmla="*/ 0 60000 65536"/>
                <a:gd name="T12" fmla="*/ 0 60000 65536"/>
                <a:gd name="T13" fmla="*/ 0 60000 65536"/>
                <a:gd name="T14" fmla="*/ 0 60000 65536"/>
                <a:gd name="T15" fmla="*/ 0 w 146"/>
                <a:gd name="T16" fmla="*/ 0 h 2748"/>
                <a:gd name="T17" fmla="*/ 146 w 146"/>
                <a:gd name="T18" fmla="*/ 2748 h 2748"/>
              </a:gdLst>
              <a:ahLst/>
              <a:cxnLst>
                <a:cxn ang="T10">
                  <a:pos x="T0" y="T1"/>
                </a:cxn>
                <a:cxn ang="T11">
                  <a:pos x="T2" y="T3"/>
                </a:cxn>
                <a:cxn ang="T12">
                  <a:pos x="T4" y="T5"/>
                </a:cxn>
                <a:cxn ang="T13">
                  <a:pos x="T6" y="T7"/>
                </a:cxn>
                <a:cxn ang="T14">
                  <a:pos x="T8" y="T9"/>
                </a:cxn>
              </a:cxnLst>
              <a:rect l="T15" t="T16" r="T17" b="T18"/>
              <a:pathLst>
                <a:path w="146" h="2748">
                  <a:moveTo>
                    <a:pt x="146" y="0"/>
                  </a:moveTo>
                  <a:lnTo>
                    <a:pt x="0" y="3"/>
                  </a:lnTo>
                  <a:lnTo>
                    <a:pt x="2" y="2748"/>
                  </a:lnTo>
                  <a:lnTo>
                    <a:pt x="145" y="2724"/>
                  </a:lnTo>
                  <a:lnTo>
                    <a:pt x="146" y="0"/>
                  </a:lnTo>
                  <a:close/>
                </a:path>
              </a:pathLst>
            </a:custGeom>
            <a:solidFill>
              <a:srgbClr val="C0C0C0"/>
            </a:solidFill>
            <a:ln w="1588">
              <a:solidFill>
                <a:srgbClr val="808080"/>
              </a:solidFill>
              <a:round/>
              <a:headEnd/>
              <a:tailEnd/>
            </a:ln>
          </p:spPr>
          <p:txBody>
            <a:bodyPr/>
            <a:lstStyle/>
            <a:p>
              <a:endParaRPr lang="en-US"/>
            </a:p>
          </p:txBody>
        </p:sp>
        <p:sp>
          <p:nvSpPr>
            <p:cNvPr id="73793" name="Freeform 132"/>
            <p:cNvSpPr>
              <a:spLocks/>
            </p:cNvSpPr>
            <p:nvPr/>
          </p:nvSpPr>
          <p:spPr bwMode="auto">
            <a:xfrm>
              <a:off x="1418" y="2614"/>
              <a:ext cx="250" cy="86"/>
            </a:xfrm>
            <a:custGeom>
              <a:avLst/>
              <a:gdLst>
                <a:gd name="T0" fmla="*/ 0 w 1996"/>
                <a:gd name="T1" fmla="*/ 0 h 690"/>
                <a:gd name="T2" fmla="*/ 0 w 1996"/>
                <a:gd name="T3" fmla="*/ 0 h 690"/>
                <a:gd name="T4" fmla="*/ 0 w 1996"/>
                <a:gd name="T5" fmla="*/ 0 h 690"/>
                <a:gd name="T6" fmla="*/ 0 w 1996"/>
                <a:gd name="T7" fmla="*/ 0 h 690"/>
                <a:gd name="T8" fmla="*/ 0 w 1996"/>
                <a:gd name="T9" fmla="*/ 0 h 690"/>
                <a:gd name="T10" fmla="*/ 0 60000 65536"/>
                <a:gd name="T11" fmla="*/ 0 60000 65536"/>
                <a:gd name="T12" fmla="*/ 0 60000 65536"/>
                <a:gd name="T13" fmla="*/ 0 60000 65536"/>
                <a:gd name="T14" fmla="*/ 0 60000 65536"/>
                <a:gd name="T15" fmla="*/ 0 w 1996"/>
                <a:gd name="T16" fmla="*/ 0 h 690"/>
                <a:gd name="T17" fmla="*/ 1996 w 1996"/>
                <a:gd name="T18" fmla="*/ 690 h 690"/>
              </a:gdLst>
              <a:ahLst/>
              <a:cxnLst>
                <a:cxn ang="T10">
                  <a:pos x="T0" y="T1"/>
                </a:cxn>
                <a:cxn ang="T11">
                  <a:pos x="T2" y="T3"/>
                </a:cxn>
                <a:cxn ang="T12">
                  <a:pos x="T4" y="T5"/>
                </a:cxn>
                <a:cxn ang="T13">
                  <a:pos x="T6" y="T7"/>
                </a:cxn>
                <a:cxn ang="T14">
                  <a:pos x="T8" y="T9"/>
                </a:cxn>
              </a:cxnLst>
              <a:rect l="T15" t="T16" r="T17" b="T18"/>
              <a:pathLst>
                <a:path w="1996" h="690">
                  <a:moveTo>
                    <a:pt x="0" y="690"/>
                  </a:moveTo>
                  <a:lnTo>
                    <a:pt x="1996" y="383"/>
                  </a:lnTo>
                  <a:lnTo>
                    <a:pt x="1996" y="0"/>
                  </a:lnTo>
                  <a:lnTo>
                    <a:pt x="0" y="298"/>
                  </a:lnTo>
                  <a:lnTo>
                    <a:pt x="0" y="690"/>
                  </a:lnTo>
                  <a:close/>
                </a:path>
              </a:pathLst>
            </a:custGeom>
            <a:solidFill>
              <a:srgbClr val="C0C0C0"/>
            </a:solidFill>
            <a:ln w="1588">
              <a:solidFill>
                <a:srgbClr val="808080"/>
              </a:solidFill>
              <a:round/>
              <a:headEnd/>
              <a:tailEnd/>
            </a:ln>
          </p:spPr>
          <p:txBody>
            <a:bodyPr/>
            <a:lstStyle/>
            <a:p>
              <a:endParaRPr lang="en-US"/>
            </a:p>
          </p:txBody>
        </p:sp>
        <p:sp>
          <p:nvSpPr>
            <p:cNvPr id="73794" name="Line 133"/>
            <p:cNvSpPr>
              <a:spLocks noChangeShapeType="1"/>
            </p:cNvSpPr>
            <p:nvPr/>
          </p:nvSpPr>
          <p:spPr bwMode="auto">
            <a:xfrm>
              <a:off x="1436" y="2382"/>
              <a:ext cx="1" cy="266"/>
            </a:xfrm>
            <a:prstGeom prst="line">
              <a:avLst/>
            </a:prstGeom>
            <a:noFill/>
            <a:ln w="1588">
              <a:solidFill>
                <a:srgbClr val="808080"/>
              </a:solidFill>
              <a:round/>
              <a:headEnd/>
              <a:tailEnd/>
            </a:ln>
          </p:spPr>
          <p:txBody>
            <a:bodyPr/>
            <a:lstStyle/>
            <a:p>
              <a:endParaRPr lang="en-US"/>
            </a:p>
          </p:txBody>
        </p:sp>
        <p:sp>
          <p:nvSpPr>
            <p:cNvPr id="73795" name="Line 134"/>
            <p:cNvSpPr>
              <a:spLocks noChangeShapeType="1"/>
            </p:cNvSpPr>
            <p:nvPr/>
          </p:nvSpPr>
          <p:spPr bwMode="auto">
            <a:xfrm>
              <a:off x="1457" y="2381"/>
              <a:ext cx="1" cy="265"/>
            </a:xfrm>
            <a:prstGeom prst="line">
              <a:avLst/>
            </a:prstGeom>
            <a:noFill/>
            <a:ln w="1588">
              <a:solidFill>
                <a:srgbClr val="808080"/>
              </a:solidFill>
              <a:round/>
              <a:headEnd/>
              <a:tailEnd/>
            </a:ln>
          </p:spPr>
          <p:txBody>
            <a:bodyPr/>
            <a:lstStyle/>
            <a:p>
              <a:endParaRPr lang="en-US"/>
            </a:p>
          </p:txBody>
        </p:sp>
        <p:sp>
          <p:nvSpPr>
            <p:cNvPr id="73796" name="Line 135"/>
            <p:cNvSpPr>
              <a:spLocks noChangeShapeType="1"/>
            </p:cNvSpPr>
            <p:nvPr/>
          </p:nvSpPr>
          <p:spPr bwMode="auto">
            <a:xfrm>
              <a:off x="1475" y="2381"/>
              <a:ext cx="1" cy="262"/>
            </a:xfrm>
            <a:prstGeom prst="line">
              <a:avLst/>
            </a:prstGeom>
            <a:noFill/>
            <a:ln w="1588">
              <a:solidFill>
                <a:srgbClr val="808080"/>
              </a:solidFill>
              <a:round/>
              <a:headEnd/>
              <a:tailEnd/>
            </a:ln>
          </p:spPr>
          <p:txBody>
            <a:bodyPr/>
            <a:lstStyle/>
            <a:p>
              <a:endParaRPr lang="en-US"/>
            </a:p>
          </p:txBody>
        </p:sp>
        <p:sp>
          <p:nvSpPr>
            <p:cNvPr id="73797" name="Line 136"/>
            <p:cNvSpPr>
              <a:spLocks noChangeShapeType="1"/>
            </p:cNvSpPr>
            <p:nvPr/>
          </p:nvSpPr>
          <p:spPr bwMode="auto">
            <a:xfrm>
              <a:off x="1495" y="2380"/>
              <a:ext cx="1" cy="260"/>
            </a:xfrm>
            <a:prstGeom prst="line">
              <a:avLst/>
            </a:prstGeom>
            <a:noFill/>
            <a:ln w="1588">
              <a:solidFill>
                <a:srgbClr val="808080"/>
              </a:solidFill>
              <a:round/>
              <a:headEnd/>
              <a:tailEnd/>
            </a:ln>
          </p:spPr>
          <p:txBody>
            <a:bodyPr/>
            <a:lstStyle/>
            <a:p>
              <a:endParaRPr lang="en-US"/>
            </a:p>
          </p:txBody>
        </p:sp>
        <p:sp>
          <p:nvSpPr>
            <p:cNvPr id="73798" name="Line 137"/>
            <p:cNvSpPr>
              <a:spLocks noChangeShapeType="1"/>
            </p:cNvSpPr>
            <p:nvPr/>
          </p:nvSpPr>
          <p:spPr bwMode="auto">
            <a:xfrm>
              <a:off x="1514" y="2379"/>
              <a:ext cx="1" cy="258"/>
            </a:xfrm>
            <a:prstGeom prst="line">
              <a:avLst/>
            </a:prstGeom>
            <a:noFill/>
            <a:ln w="1588">
              <a:solidFill>
                <a:srgbClr val="808080"/>
              </a:solidFill>
              <a:round/>
              <a:headEnd/>
              <a:tailEnd/>
            </a:ln>
          </p:spPr>
          <p:txBody>
            <a:bodyPr/>
            <a:lstStyle/>
            <a:p>
              <a:endParaRPr lang="en-US"/>
            </a:p>
          </p:txBody>
        </p:sp>
        <p:sp>
          <p:nvSpPr>
            <p:cNvPr id="73799" name="Freeform 138"/>
            <p:cNvSpPr>
              <a:spLocks/>
            </p:cNvSpPr>
            <p:nvPr/>
          </p:nvSpPr>
          <p:spPr bwMode="auto">
            <a:xfrm>
              <a:off x="1531" y="2379"/>
              <a:ext cx="1" cy="254"/>
            </a:xfrm>
            <a:custGeom>
              <a:avLst/>
              <a:gdLst>
                <a:gd name="T0" fmla="*/ 0 w 3"/>
                <a:gd name="T1" fmla="*/ 0 h 2037"/>
                <a:gd name="T2" fmla="*/ 0 w 3"/>
                <a:gd name="T3" fmla="*/ 0 h 2037"/>
                <a:gd name="T4" fmla="*/ 0 w 3"/>
                <a:gd name="T5" fmla="*/ 0 h 2037"/>
                <a:gd name="T6" fmla="*/ 0 60000 65536"/>
                <a:gd name="T7" fmla="*/ 0 60000 65536"/>
                <a:gd name="T8" fmla="*/ 0 60000 65536"/>
                <a:gd name="T9" fmla="*/ 0 w 3"/>
                <a:gd name="T10" fmla="*/ 0 h 2037"/>
                <a:gd name="T11" fmla="*/ 3 w 3"/>
                <a:gd name="T12" fmla="*/ 2037 h 2037"/>
              </a:gdLst>
              <a:ahLst/>
              <a:cxnLst>
                <a:cxn ang="T6">
                  <a:pos x="T0" y="T1"/>
                </a:cxn>
                <a:cxn ang="T7">
                  <a:pos x="T2" y="T3"/>
                </a:cxn>
                <a:cxn ang="T8">
                  <a:pos x="T4" y="T5"/>
                </a:cxn>
              </a:cxnLst>
              <a:rect l="T9" t="T10" r="T11" b="T12"/>
              <a:pathLst>
                <a:path w="3" h="2037">
                  <a:moveTo>
                    <a:pt x="3" y="0"/>
                  </a:moveTo>
                  <a:lnTo>
                    <a:pt x="3" y="2018"/>
                  </a:lnTo>
                  <a:lnTo>
                    <a:pt x="0" y="2037"/>
                  </a:lnTo>
                </a:path>
              </a:pathLst>
            </a:custGeom>
            <a:noFill/>
            <a:ln w="1588">
              <a:solidFill>
                <a:srgbClr val="808080"/>
              </a:solidFill>
              <a:round/>
              <a:headEnd/>
              <a:tailEnd/>
            </a:ln>
          </p:spPr>
          <p:txBody>
            <a:bodyPr/>
            <a:lstStyle/>
            <a:p>
              <a:endParaRPr lang="en-US"/>
            </a:p>
          </p:txBody>
        </p:sp>
        <p:sp>
          <p:nvSpPr>
            <p:cNvPr id="73800" name="Line 139"/>
            <p:cNvSpPr>
              <a:spLocks noChangeShapeType="1"/>
            </p:cNvSpPr>
            <p:nvPr/>
          </p:nvSpPr>
          <p:spPr bwMode="auto">
            <a:xfrm>
              <a:off x="1550" y="2379"/>
              <a:ext cx="1" cy="254"/>
            </a:xfrm>
            <a:prstGeom prst="line">
              <a:avLst/>
            </a:prstGeom>
            <a:noFill/>
            <a:ln w="1588">
              <a:solidFill>
                <a:srgbClr val="808080"/>
              </a:solidFill>
              <a:round/>
              <a:headEnd/>
              <a:tailEnd/>
            </a:ln>
          </p:spPr>
          <p:txBody>
            <a:bodyPr/>
            <a:lstStyle/>
            <a:p>
              <a:endParaRPr lang="en-US"/>
            </a:p>
          </p:txBody>
        </p:sp>
        <p:sp>
          <p:nvSpPr>
            <p:cNvPr id="73801" name="Line 140"/>
            <p:cNvSpPr>
              <a:spLocks noChangeShapeType="1"/>
            </p:cNvSpPr>
            <p:nvPr/>
          </p:nvSpPr>
          <p:spPr bwMode="auto">
            <a:xfrm>
              <a:off x="1567" y="2377"/>
              <a:ext cx="1" cy="253"/>
            </a:xfrm>
            <a:prstGeom prst="line">
              <a:avLst/>
            </a:prstGeom>
            <a:noFill/>
            <a:ln w="1588">
              <a:solidFill>
                <a:srgbClr val="808080"/>
              </a:solidFill>
              <a:round/>
              <a:headEnd/>
              <a:tailEnd/>
            </a:ln>
          </p:spPr>
          <p:txBody>
            <a:bodyPr/>
            <a:lstStyle/>
            <a:p>
              <a:endParaRPr lang="en-US"/>
            </a:p>
          </p:txBody>
        </p:sp>
        <p:sp>
          <p:nvSpPr>
            <p:cNvPr id="73802" name="Line 141"/>
            <p:cNvSpPr>
              <a:spLocks noChangeShapeType="1"/>
            </p:cNvSpPr>
            <p:nvPr/>
          </p:nvSpPr>
          <p:spPr bwMode="auto">
            <a:xfrm flipH="1">
              <a:off x="1583" y="2377"/>
              <a:ext cx="1" cy="250"/>
            </a:xfrm>
            <a:prstGeom prst="line">
              <a:avLst/>
            </a:prstGeom>
            <a:noFill/>
            <a:ln w="1588">
              <a:solidFill>
                <a:srgbClr val="808080"/>
              </a:solidFill>
              <a:round/>
              <a:headEnd/>
              <a:tailEnd/>
            </a:ln>
          </p:spPr>
          <p:txBody>
            <a:bodyPr/>
            <a:lstStyle/>
            <a:p>
              <a:endParaRPr lang="en-US"/>
            </a:p>
          </p:txBody>
        </p:sp>
        <p:sp>
          <p:nvSpPr>
            <p:cNvPr id="73803" name="Freeform 142"/>
            <p:cNvSpPr>
              <a:spLocks/>
            </p:cNvSpPr>
            <p:nvPr/>
          </p:nvSpPr>
          <p:spPr bwMode="auto">
            <a:xfrm>
              <a:off x="1586" y="2390"/>
              <a:ext cx="10" cy="229"/>
            </a:xfrm>
            <a:custGeom>
              <a:avLst/>
              <a:gdLst>
                <a:gd name="T0" fmla="*/ 0 w 81"/>
                <a:gd name="T1" fmla="*/ 0 h 1829"/>
                <a:gd name="T2" fmla="*/ 0 w 81"/>
                <a:gd name="T3" fmla="*/ 0 h 1829"/>
                <a:gd name="T4" fmla="*/ 0 w 81"/>
                <a:gd name="T5" fmla="*/ 0 h 1829"/>
                <a:gd name="T6" fmla="*/ 0 w 81"/>
                <a:gd name="T7" fmla="*/ 0 h 1829"/>
                <a:gd name="T8" fmla="*/ 0 w 81"/>
                <a:gd name="T9" fmla="*/ 0 h 1829"/>
                <a:gd name="T10" fmla="*/ 0 60000 65536"/>
                <a:gd name="T11" fmla="*/ 0 60000 65536"/>
                <a:gd name="T12" fmla="*/ 0 60000 65536"/>
                <a:gd name="T13" fmla="*/ 0 60000 65536"/>
                <a:gd name="T14" fmla="*/ 0 60000 65536"/>
                <a:gd name="T15" fmla="*/ 0 w 81"/>
                <a:gd name="T16" fmla="*/ 0 h 1829"/>
                <a:gd name="T17" fmla="*/ 81 w 81"/>
                <a:gd name="T18" fmla="*/ 1829 h 1829"/>
              </a:gdLst>
              <a:ahLst/>
              <a:cxnLst>
                <a:cxn ang="T10">
                  <a:pos x="T0" y="T1"/>
                </a:cxn>
                <a:cxn ang="T11">
                  <a:pos x="T2" y="T3"/>
                </a:cxn>
                <a:cxn ang="T12">
                  <a:pos x="T4" y="T5"/>
                </a:cxn>
                <a:cxn ang="T13">
                  <a:pos x="T6" y="T7"/>
                </a:cxn>
                <a:cxn ang="T14">
                  <a:pos x="T8" y="T9"/>
                </a:cxn>
              </a:cxnLst>
              <a:rect l="T15" t="T16" r="T17" b="T18"/>
              <a:pathLst>
                <a:path w="81" h="1829">
                  <a:moveTo>
                    <a:pt x="1" y="4"/>
                  </a:moveTo>
                  <a:lnTo>
                    <a:pt x="81" y="0"/>
                  </a:lnTo>
                  <a:lnTo>
                    <a:pt x="80" y="1815"/>
                  </a:lnTo>
                  <a:lnTo>
                    <a:pt x="0" y="1829"/>
                  </a:lnTo>
                  <a:lnTo>
                    <a:pt x="1" y="4"/>
                  </a:lnTo>
                  <a:close/>
                </a:path>
              </a:pathLst>
            </a:custGeom>
            <a:solidFill>
              <a:srgbClr val="404040"/>
            </a:solidFill>
            <a:ln w="1588">
              <a:solidFill>
                <a:srgbClr val="808080"/>
              </a:solidFill>
              <a:round/>
              <a:headEnd/>
              <a:tailEnd/>
            </a:ln>
          </p:spPr>
          <p:txBody>
            <a:bodyPr/>
            <a:lstStyle/>
            <a:p>
              <a:endParaRPr lang="en-US"/>
            </a:p>
          </p:txBody>
        </p:sp>
        <p:sp>
          <p:nvSpPr>
            <p:cNvPr id="73804" name="Line 143"/>
            <p:cNvSpPr>
              <a:spLocks noChangeShapeType="1"/>
            </p:cNvSpPr>
            <p:nvPr/>
          </p:nvSpPr>
          <p:spPr bwMode="auto">
            <a:xfrm flipH="1">
              <a:off x="1612" y="2376"/>
              <a:ext cx="1" cy="246"/>
            </a:xfrm>
            <a:prstGeom prst="line">
              <a:avLst/>
            </a:prstGeom>
            <a:noFill/>
            <a:ln w="1588">
              <a:solidFill>
                <a:srgbClr val="808080"/>
              </a:solidFill>
              <a:round/>
              <a:headEnd/>
              <a:tailEnd/>
            </a:ln>
          </p:spPr>
          <p:txBody>
            <a:bodyPr/>
            <a:lstStyle/>
            <a:p>
              <a:endParaRPr lang="en-US"/>
            </a:p>
          </p:txBody>
        </p:sp>
        <p:sp>
          <p:nvSpPr>
            <p:cNvPr id="73805" name="Line 144"/>
            <p:cNvSpPr>
              <a:spLocks noChangeShapeType="1"/>
            </p:cNvSpPr>
            <p:nvPr/>
          </p:nvSpPr>
          <p:spPr bwMode="auto">
            <a:xfrm>
              <a:off x="1634" y="2375"/>
              <a:ext cx="1" cy="244"/>
            </a:xfrm>
            <a:prstGeom prst="line">
              <a:avLst/>
            </a:prstGeom>
            <a:noFill/>
            <a:ln w="1588">
              <a:solidFill>
                <a:srgbClr val="808080"/>
              </a:solidFill>
              <a:round/>
              <a:headEnd/>
              <a:tailEnd/>
            </a:ln>
          </p:spPr>
          <p:txBody>
            <a:bodyPr/>
            <a:lstStyle/>
            <a:p>
              <a:endParaRPr lang="en-US"/>
            </a:p>
          </p:txBody>
        </p:sp>
        <p:sp>
          <p:nvSpPr>
            <p:cNvPr id="73806" name="Freeform 145"/>
            <p:cNvSpPr>
              <a:spLocks/>
            </p:cNvSpPr>
            <p:nvPr/>
          </p:nvSpPr>
          <p:spPr bwMode="auto">
            <a:xfrm>
              <a:off x="1641" y="2571"/>
              <a:ext cx="17" cy="16"/>
            </a:xfrm>
            <a:custGeom>
              <a:avLst/>
              <a:gdLst>
                <a:gd name="T0" fmla="*/ 0 w 134"/>
                <a:gd name="T1" fmla="*/ 0 h 128"/>
                <a:gd name="T2" fmla="*/ 0 w 134"/>
                <a:gd name="T3" fmla="*/ 0 h 128"/>
                <a:gd name="T4" fmla="*/ 0 w 134"/>
                <a:gd name="T5" fmla="*/ 0 h 128"/>
                <a:gd name="T6" fmla="*/ 0 w 134"/>
                <a:gd name="T7" fmla="*/ 0 h 128"/>
                <a:gd name="T8" fmla="*/ 0 w 134"/>
                <a:gd name="T9" fmla="*/ 0 h 128"/>
                <a:gd name="T10" fmla="*/ 0 60000 65536"/>
                <a:gd name="T11" fmla="*/ 0 60000 65536"/>
                <a:gd name="T12" fmla="*/ 0 60000 65536"/>
                <a:gd name="T13" fmla="*/ 0 60000 65536"/>
                <a:gd name="T14" fmla="*/ 0 60000 65536"/>
                <a:gd name="T15" fmla="*/ 0 w 134"/>
                <a:gd name="T16" fmla="*/ 0 h 128"/>
                <a:gd name="T17" fmla="*/ 134 w 134"/>
                <a:gd name="T18" fmla="*/ 128 h 128"/>
              </a:gdLst>
              <a:ahLst/>
              <a:cxnLst>
                <a:cxn ang="T10">
                  <a:pos x="T0" y="T1"/>
                </a:cxn>
                <a:cxn ang="T11">
                  <a:pos x="T2" y="T3"/>
                </a:cxn>
                <a:cxn ang="T12">
                  <a:pos x="T4" y="T5"/>
                </a:cxn>
                <a:cxn ang="T13">
                  <a:pos x="T6" y="T7"/>
                </a:cxn>
                <a:cxn ang="T14">
                  <a:pos x="T8" y="T9"/>
                </a:cxn>
              </a:cxnLst>
              <a:rect l="T15" t="T16" r="T17" b="T18"/>
              <a:pathLst>
                <a:path w="134" h="128">
                  <a:moveTo>
                    <a:pt x="134" y="0"/>
                  </a:moveTo>
                  <a:lnTo>
                    <a:pt x="0" y="6"/>
                  </a:lnTo>
                  <a:lnTo>
                    <a:pt x="1" y="128"/>
                  </a:lnTo>
                  <a:lnTo>
                    <a:pt x="134" y="118"/>
                  </a:lnTo>
                  <a:lnTo>
                    <a:pt x="134" y="0"/>
                  </a:lnTo>
                  <a:close/>
                </a:path>
              </a:pathLst>
            </a:custGeom>
            <a:solidFill>
              <a:srgbClr val="404040"/>
            </a:solidFill>
            <a:ln w="1588">
              <a:solidFill>
                <a:srgbClr val="808080"/>
              </a:solidFill>
              <a:round/>
              <a:headEnd/>
              <a:tailEnd/>
            </a:ln>
          </p:spPr>
          <p:txBody>
            <a:bodyPr/>
            <a:lstStyle/>
            <a:p>
              <a:endParaRPr lang="en-US"/>
            </a:p>
          </p:txBody>
        </p:sp>
        <p:sp>
          <p:nvSpPr>
            <p:cNvPr id="73807" name="Oval 146"/>
            <p:cNvSpPr>
              <a:spLocks noChangeArrowheads="1"/>
            </p:cNvSpPr>
            <p:nvPr/>
          </p:nvSpPr>
          <p:spPr bwMode="auto">
            <a:xfrm>
              <a:off x="1644" y="2489"/>
              <a:ext cx="15" cy="17"/>
            </a:xfrm>
            <a:prstGeom prst="ellipse">
              <a:avLst/>
            </a:prstGeom>
            <a:solidFill>
              <a:srgbClr val="40404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808" name="Freeform 147"/>
            <p:cNvSpPr>
              <a:spLocks/>
            </p:cNvSpPr>
            <p:nvPr/>
          </p:nvSpPr>
          <p:spPr bwMode="auto">
            <a:xfrm>
              <a:off x="1668" y="2354"/>
              <a:ext cx="13" cy="308"/>
            </a:xfrm>
            <a:custGeom>
              <a:avLst/>
              <a:gdLst>
                <a:gd name="T0" fmla="*/ 0 w 109"/>
                <a:gd name="T1" fmla="*/ 0 h 2468"/>
                <a:gd name="T2" fmla="*/ 0 w 109"/>
                <a:gd name="T3" fmla="*/ 0 h 2468"/>
                <a:gd name="T4" fmla="*/ 0 w 109"/>
                <a:gd name="T5" fmla="*/ 0 h 2468"/>
                <a:gd name="T6" fmla="*/ 0 w 109"/>
                <a:gd name="T7" fmla="*/ 0 h 2468"/>
                <a:gd name="T8" fmla="*/ 0 w 109"/>
                <a:gd name="T9" fmla="*/ 0 h 2468"/>
                <a:gd name="T10" fmla="*/ 0 60000 65536"/>
                <a:gd name="T11" fmla="*/ 0 60000 65536"/>
                <a:gd name="T12" fmla="*/ 0 60000 65536"/>
                <a:gd name="T13" fmla="*/ 0 60000 65536"/>
                <a:gd name="T14" fmla="*/ 0 60000 65536"/>
                <a:gd name="T15" fmla="*/ 0 w 109"/>
                <a:gd name="T16" fmla="*/ 0 h 2468"/>
                <a:gd name="T17" fmla="*/ 109 w 109"/>
                <a:gd name="T18" fmla="*/ 2468 h 2468"/>
              </a:gdLst>
              <a:ahLst/>
              <a:cxnLst>
                <a:cxn ang="T10">
                  <a:pos x="T0" y="T1"/>
                </a:cxn>
                <a:cxn ang="T11">
                  <a:pos x="T2" y="T3"/>
                </a:cxn>
                <a:cxn ang="T12">
                  <a:pos x="T4" y="T5"/>
                </a:cxn>
                <a:cxn ang="T13">
                  <a:pos x="T6" y="T7"/>
                </a:cxn>
                <a:cxn ang="T14">
                  <a:pos x="T8" y="T9"/>
                </a:cxn>
              </a:cxnLst>
              <a:rect l="T15" t="T16" r="T17" b="T18"/>
              <a:pathLst>
                <a:path w="109" h="2468">
                  <a:moveTo>
                    <a:pt x="109" y="0"/>
                  </a:moveTo>
                  <a:lnTo>
                    <a:pt x="0" y="0"/>
                  </a:lnTo>
                  <a:lnTo>
                    <a:pt x="0" y="2468"/>
                  </a:lnTo>
                  <a:lnTo>
                    <a:pt x="109" y="2443"/>
                  </a:lnTo>
                  <a:lnTo>
                    <a:pt x="109" y="0"/>
                  </a:lnTo>
                  <a:close/>
                </a:path>
              </a:pathLst>
            </a:custGeom>
            <a:solidFill>
              <a:srgbClr val="C0C0C0"/>
            </a:solidFill>
            <a:ln w="1588">
              <a:solidFill>
                <a:srgbClr val="808080"/>
              </a:solidFill>
              <a:round/>
              <a:headEnd/>
              <a:tailEnd/>
            </a:ln>
          </p:spPr>
          <p:txBody>
            <a:bodyPr/>
            <a:lstStyle/>
            <a:p>
              <a:endParaRPr lang="en-US"/>
            </a:p>
          </p:txBody>
        </p:sp>
        <p:sp>
          <p:nvSpPr>
            <p:cNvPr id="73809" name="Freeform 148"/>
            <p:cNvSpPr>
              <a:spLocks/>
            </p:cNvSpPr>
            <p:nvPr/>
          </p:nvSpPr>
          <p:spPr bwMode="auto">
            <a:xfrm>
              <a:off x="1642" y="2598"/>
              <a:ext cx="24" cy="5"/>
            </a:xfrm>
            <a:custGeom>
              <a:avLst/>
              <a:gdLst>
                <a:gd name="T0" fmla="*/ 0 w 194"/>
                <a:gd name="T1" fmla="*/ 0 h 45"/>
                <a:gd name="T2" fmla="*/ 0 w 194"/>
                <a:gd name="T3" fmla="*/ 0 h 45"/>
                <a:gd name="T4" fmla="*/ 0 w 194"/>
                <a:gd name="T5" fmla="*/ 0 h 45"/>
                <a:gd name="T6" fmla="*/ 0 w 194"/>
                <a:gd name="T7" fmla="*/ 0 h 45"/>
                <a:gd name="T8" fmla="*/ 0 60000 65536"/>
                <a:gd name="T9" fmla="*/ 0 60000 65536"/>
                <a:gd name="T10" fmla="*/ 0 60000 65536"/>
                <a:gd name="T11" fmla="*/ 0 60000 65536"/>
                <a:gd name="T12" fmla="*/ 0 w 194"/>
                <a:gd name="T13" fmla="*/ 0 h 45"/>
                <a:gd name="T14" fmla="*/ 194 w 194"/>
                <a:gd name="T15" fmla="*/ 45 h 45"/>
              </a:gdLst>
              <a:ahLst/>
              <a:cxnLst>
                <a:cxn ang="T8">
                  <a:pos x="T0" y="T1"/>
                </a:cxn>
                <a:cxn ang="T9">
                  <a:pos x="T2" y="T3"/>
                </a:cxn>
                <a:cxn ang="T10">
                  <a:pos x="T4" y="T5"/>
                </a:cxn>
                <a:cxn ang="T11">
                  <a:pos x="T6" y="T7"/>
                </a:cxn>
              </a:cxnLst>
              <a:rect l="T12" t="T13" r="T14" b="T15"/>
              <a:pathLst>
                <a:path w="194" h="45">
                  <a:moveTo>
                    <a:pt x="0" y="13"/>
                  </a:moveTo>
                  <a:lnTo>
                    <a:pt x="51" y="45"/>
                  </a:lnTo>
                  <a:lnTo>
                    <a:pt x="194" y="26"/>
                  </a:lnTo>
                  <a:lnTo>
                    <a:pt x="136" y="0"/>
                  </a:lnTo>
                </a:path>
              </a:pathLst>
            </a:custGeom>
            <a:noFill/>
            <a:ln w="3175">
              <a:solidFill>
                <a:srgbClr val="808080"/>
              </a:solidFill>
              <a:round/>
              <a:headEnd/>
              <a:tailEnd/>
            </a:ln>
          </p:spPr>
          <p:txBody>
            <a:bodyPr/>
            <a:lstStyle/>
            <a:p>
              <a:endParaRPr lang="en-US"/>
            </a:p>
          </p:txBody>
        </p:sp>
        <p:sp>
          <p:nvSpPr>
            <p:cNvPr id="73810" name="Freeform 149"/>
            <p:cNvSpPr>
              <a:spLocks/>
            </p:cNvSpPr>
            <p:nvPr/>
          </p:nvSpPr>
          <p:spPr bwMode="auto">
            <a:xfrm>
              <a:off x="1640" y="2477"/>
              <a:ext cx="22" cy="9"/>
            </a:xfrm>
            <a:custGeom>
              <a:avLst/>
              <a:gdLst>
                <a:gd name="T0" fmla="*/ 0 w 174"/>
                <a:gd name="T1" fmla="*/ 0 h 74"/>
                <a:gd name="T2" fmla="*/ 0 w 174"/>
                <a:gd name="T3" fmla="*/ 0 h 74"/>
                <a:gd name="T4" fmla="*/ 0 w 174"/>
                <a:gd name="T5" fmla="*/ 0 h 74"/>
                <a:gd name="T6" fmla="*/ 0 w 174"/>
                <a:gd name="T7" fmla="*/ 0 h 74"/>
                <a:gd name="T8" fmla="*/ 0 w 174"/>
                <a:gd name="T9" fmla="*/ 0 h 74"/>
                <a:gd name="T10" fmla="*/ 0 60000 65536"/>
                <a:gd name="T11" fmla="*/ 0 60000 65536"/>
                <a:gd name="T12" fmla="*/ 0 60000 65536"/>
                <a:gd name="T13" fmla="*/ 0 60000 65536"/>
                <a:gd name="T14" fmla="*/ 0 60000 65536"/>
                <a:gd name="T15" fmla="*/ 0 w 174"/>
                <a:gd name="T16" fmla="*/ 0 h 74"/>
                <a:gd name="T17" fmla="*/ 174 w 174"/>
                <a:gd name="T18" fmla="*/ 74 h 74"/>
              </a:gdLst>
              <a:ahLst/>
              <a:cxnLst>
                <a:cxn ang="T10">
                  <a:pos x="T0" y="T1"/>
                </a:cxn>
                <a:cxn ang="T11">
                  <a:pos x="T2" y="T3"/>
                </a:cxn>
                <a:cxn ang="T12">
                  <a:pos x="T4" y="T5"/>
                </a:cxn>
                <a:cxn ang="T13">
                  <a:pos x="T6" y="T7"/>
                </a:cxn>
                <a:cxn ang="T14">
                  <a:pos x="T8" y="T9"/>
                </a:cxn>
              </a:cxnLst>
              <a:rect l="T15" t="T16" r="T17" b="T18"/>
              <a:pathLst>
                <a:path w="174" h="74">
                  <a:moveTo>
                    <a:pt x="0" y="3"/>
                  </a:moveTo>
                  <a:lnTo>
                    <a:pt x="174" y="0"/>
                  </a:lnTo>
                  <a:lnTo>
                    <a:pt x="173" y="71"/>
                  </a:lnTo>
                  <a:lnTo>
                    <a:pt x="0" y="74"/>
                  </a:lnTo>
                  <a:lnTo>
                    <a:pt x="0" y="3"/>
                  </a:lnTo>
                </a:path>
              </a:pathLst>
            </a:custGeom>
            <a:noFill/>
            <a:ln w="1588">
              <a:solidFill>
                <a:srgbClr val="808080"/>
              </a:solidFill>
              <a:round/>
              <a:headEnd/>
              <a:tailEnd/>
            </a:ln>
          </p:spPr>
          <p:txBody>
            <a:bodyPr/>
            <a:lstStyle/>
            <a:p>
              <a:endParaRPr lang="en-US"/>
            </a:p>
          </p:txBody>
        </p:sp>
        <p:sp>
          <p:nvSpPr>
            <p:cNvPr id="73811" name="Freeform 150"/>
            <p:cNvSpPr>
              <a:spLocks/>
            </p:cNvSpPr>
            <p:nvPr/>
          </p:nvSpPr>
          <p:spPr bwMode="auto">
            <a:xfrm>
              <a:off x="1444" y="2487"/>
              <a:ext cx="6" cy="120"/>
            </a:xfrm>
            <a:custGeom>
              <a:avLst/>
              <a:gdLst>
                <a:gd name="T0" fmla="*/ 0 w 52"/>
                <a:gd name="T1" fmla="*/ 0 h 962"/>
                <a:gd name="T2" fmla="*/ 0 w 52"/>
                <a:gd name="T3" fmla="*/ 0 h 962"/>
                <a:gd name="T4" fmla="*/ 0 w 52"/>
                <a:gd name="T5" fmla="*/ 0 h 962"/>
                <a:gd name="T6" fmla="*/ 0 w 52"/>
                <a:gd name="T7" fmla="*/ 0 h 962"/>
                <a:gd name="T8" fmla="*/ 0 w 52"/>
                <a:gd name="T9" fmla="*/ 0 h 962"/>
                <a:gd name="T10" fmla="*/ 0 60000 65536"/>
                <a:gd name="T11" fmla="*/ 0 60000 65536"/>
                <a:gd name="T12" fmla="*/ 0 60000 65536"/>
                <a:gd name="T13" fmla="*/ 0 60000 65536"/>
                <a:gd name="T14" fmla="*/ 0 60000 65536"/>
                <a:gd name="T15" fmla="*/ 0 w 52"/>
                <a:gd name="T16" fmla="*/ 0 h 962"/>
                <a:gd name="T17" fmla="*/ 52 w 52"/>
                <a:gd name="T18" fmla="*/ 962 h 962"/>
              </a:gdLst>
              <a:ahLst/>
              <a:cxnLst>
                <a:cxn ang="T10">
                  <a:pos x="T0" y="T1"/>
                </a:cxn>
                <a:cxn ang="T11">
                  <a:pos x="T2" y="T3"/>
                </a:cxn>
                <a:cxn ang="T12">
                  <a:pos x="T4" y="T5"/>
                </a:cxn>
                <a:cxn ang="T13">
                  <a:pos x="T6" y="T7"/>
                </a:cxn>
                <a:cxn ang="T14">
                  <a:pos x="T8" y="T9"/>
                </a:cxn>
              </a:cxnLst>
              <a:rect l="T15" t="T16" r="T17" b="T18"/>
              <a:pathLst>
                <a:path w="52" h="962">
                  <a:moveTo>
                    <a:pt x="51" y="0"/>
                  </a:moveTo>
                  <a:lnTo>
                    <a:pt x="0" y="0"/>
                  </a:lnTo>
                  <a:lnTo>
                    <a:pt x="1" y="962"/>
                  </a:lnTo>
                  <a:lnTo>
                    <a:pt x="52" y="959"/>
                  </a:lnTo>
                  <a:lnTo>
                    <a:pt x="51" y="0"/>
                  </a:lnTo>
                  <a:close/>
                </a:path>
              </a:pathLst>
            </a:custGeom>
            <a:solidFill>
              <a:srgbClr val="404040"/>
            </a:solidFill>
            <a:ln w="1588">
              <a:solidFill>
                <a:srgbClr val="808080"/>
              </a:solidFill>
              <a:round/>
              <a:headEnd/>
              <a:tailEnd/>
            </a:ln>
          </p:spPr>
          <p:txBody>
            <a:bodyPr/>
            <a:lstStyle/>
            <a:p>
              <a:endParaRPr lang="en-US"/>
            </a:p>
          </p:txBody>
        </p:sp>
        <p:sp>
          <p:nvSpPr>
            <p:cNvPr id="73812" name="Freeform 151"/>
            <p:cNvSpPr>
              <a:spLocks/>
            </p:cNvSpPr>
            <p:nvPr/>
          </p:nvSpPr>
          <p:spPr bwMode="auto">
            <a:xfrm>
              <a:off x="1463" y="2485"/>
              <a:ext cx="7" cy="120"/>
            </a:xfrm>
            <a:custGeom>
              <a:avLst/>
              <a:gdLst>
                <a:gd name="T0" fmla="*/ 0 w 51"/>
                <a:gd name="T1" fmla="*/ 0 h 958"/>
                <a:gd name="T2" fmla="*/ 0 w 51"/>
                <a:gd name="T3" fmla="*/ 0 h 958"/>
                <a:gd name="T4" fmla="*/ 0 w 51"/>
                <a:gd name="T5" fmla="*/ 0 h 958"/>
                <a:gd name="T6" fmla="*/ 0 w 51"/>
                <a:gd name="T7" fmla="*/ 0 h 958"/>
                <a:gd name="T8" fmla="*/ 0 w 51"/>
                <a:gd name="T9" fmla="*/ 0 h 958"/>
                <a:gd name="T10" fmla="*/ 0 60000 65536"/>
                <a:gd name="T11" fmla="*/ 0 60000 65536"/>
                <a:gd name="T12" fmla="*/ 0 60000 65536"/>
                <a:gd name="T13" fmla="*/ 0 60000 65536"/>
                <a:gd name="T14" fmla="*/ 0 60000 65536"/>
                <a:gd name="T15" fmla="*/ 0 w 51"/>
                <a:gd name="T16" fmla="*/ 0 h 958"/>
                <a:gd name="T17" fmla="*/ 51 w 51"/>
                <a:gd name="T18" fmla="*/ 958 h 958"/>
              </a:gdLst>
              <a:ahLst/>
              <a:cxnLst>
                <a:cxn ang="T10">
                  <a:pos x="T0" y="T1"/>
                </a:cxn>
                <a:cxn ang="T11">
                  <a:pos x="T2" y="T3"/>
                </a:cxn>
                <a:cxn ang="T12">
                  <a:pos x="T4" y="T5"/>
                </a:cxn>
                <a:cxn ang="T13">
                  <a:pos x="T6" y="T7"/>
                </a:cxn>
                <a:cxn ang="T14">
                  <a:pos x="T8" y="T9"/>
                </a:cxn>
              </a:cxnLst>
              <a:rect l="T15" t="T16" r="T17" b="T18"/>
              <a:pathLst>
                <a:path w="51" h="958">
                  <a:moveTo>
                    <a:pt x="50" y="0"/>
                  </a:moveTo>
                  <a:lnTo>
                    <a:pt x="0" y="0"/>
                  </a:lnTo>
                  <a:lnTo>
                    <a:pt x="1" y="958"/>
                  </a:lnTo>
                  <a:lnTo>
                    <a:pt x="51" y="948"/>
                  </a:lnTo>
                  <a:lnTo>
                    <a:pt x="50" y="0"/>
                  </a:lnTo>
                  <a:close/>
                </a:path>
              </a:pathLst>
            </a:custGeom>
            <a:solidFill>
              <a:srgbClr val="404040"/>
            </a:solidFill>
            <a:ln w="1588">
              <a:solidFill>
                <a:srgbClr val="808080"/>
              </a:solidFill>
              <a:round/>
              <a:headEnd/>
              <a:tailEnd/>
            </a:ln>
          </p:spPr>
          <p:txBody>
            <a:bodyPr/>
            <a:lstStyle/>
            <a:p>
              <a:endParaRPr lang="en-US"/>
            </a:p>
          </p:txBody>
        </p:sp>
        <p:sp>
          <p:nvSpPr>
            <p:cNvPr id="73813" name="Freeform 152"/>
            <p:cNvSpPr>
              <a:spLocks/>
            </p:cNvSpPr>
            <p:nvPr/>
          </p:nvSpPr>
          <p:spPr bwMode="auto">
            <a:xfrm>
              <a:off x="1482" y="2483"/>
              <a:ext cx="6" cy="119"/>
            </a:xfrm>
            <a:custGeom>
              <a:avLst/>
              <a:gdLst>
                <a:gd name="T0" fmla="*/ 0 w 52"/>
                <a:gd name="T1" fmla="*/ 0 h 947"/>
                <a:gd name="T2" fmla="*/ 0 w 52"/>
                <a:gd name="T3" fmla="*/ 0 h 947"/>
                <a:gd name="T4" fmla="*/ 0 w 52"/>
                <a:gd name="T5" fmla="*/ 0 h 947"/>
                <a:gd name="T6" fmla="*/ 0 w 52"/>
                <a:gd name="T7" fmla="*/ 0 h 947"/>
                <a:gd name="T8" fmla="*/ 0 w 52"/>
                <a:gd name="T9" fmla="*/ 0 h 947"/>
                <a:gd name="T10" fmla="*/ 0 60000 65536"/>
                <a:gd name="T11" fmla="*/ 0 60000 65536"/>
                <a:gd name="T12" fmla="*/ 0 60000 65536"/>
                <a:gd name="T13" fmla="*/ 0 60000 65536"/>
                <a:gd name="T14" fmla="*/ 0 60000 65536"/>
                <a:gd name="T15" fmla="*/ 0 w 52"/>
                <a:gd name="T16" fmla="*/ 0 h 947"/>
                <a:gd name="T17" fmla="*/ 52 w 52"/>
                <a:gd name="T18" fmla="*/ 947 h 947"/>
              </a:gdLst>
              <a:ahLst/>
              <a:cxnLst>
                <a:cxn ang="T10">
                  <a:pos x="T0" y="T1"/>
                </a:cxn>
                <a:cxn ang="T11">
                  <a:pos x="T2" y="T3"/>
                </a:cxn>
                <a:cxn ang="T12">
                  <a:pos x="T4" y="T5"/>
                </a:cxn>
                <a:cxn ang="T13">
                  <a:pos x="T6" y="T7"/>
                </a:cxn>
                <a:cxn ang="T14">
                  <a:pos x="T8" y="T9"/>
                </a:cxn>
              </a:cxnLst>
              <a:rect l="T15" t="T16" r="T17" b="T18"/>
              <a:pathLst>
                <a:path w="52" h="947">
                  <a:moveTo>
                    <a:pt x="50" y="0"/>
                  </a:moveTo>
                  <a:lnTo>
                    <a:pt x="0" y="0"/>
                  </a:lnTo>
                  <a:lnTo>
                    <a:pt x="1" y="947"/>
                  </a:lnTo>
                  <a:lnTo>
                    <a:pt x="52" y="940"/>
                  </a:lnTo>
                  <a:lnTo>
                    <a:pt x="50" y="0"/>
                  </a:lnTo>
                  <a:close/>
                </a:path>
              </a:pathLst>
            </a:custGeom>
            <a:solidFill>
              <a:srgbClr val="404040"/>
            </a:solidFill>
            <a:ln w="1588">
              <a:solidFill>
                <a:srgbClr val="808080"/>
              </a:solidFill>
              <a:round/>
              <a:headEnd/>
              <a:tailEnd/>
            </a:ln>
          </p:spPr>
          <p:txBody>
            <a:bodyPr/>
            <a:lstStyle/>
            <a:p>
              <a:endParaRPr lang="en-US"/>
            </a:p>
          </p:txBody>
        </p:sp>
        <p:sp>
          <p:nvSpPr>
            <p:cNvPr id="73814" name="Freeform 153"/>
            <p:cNvSpPr>
              <a:spLocks/>
            </p:cNvSpPr>
            <p:nvPr/>
          </p:nvSpPr>
          <p:spPr bwMode="auto">
            <a:xfrm>
              <a:off x="1501" y="2482"/>
              <a:ext cx="7" cy="117"/>
            </a:xfrm>
            <a:custGeom>
              <a:avLst/>
              <a:gdLst>
                <a:gd name="T0" fmla="*/ 0 w 51"/>
                <a:gd name="T1" fmla="*/ 0 h 937"/>
                <a:gd name="T2" fmla="*/ 0 w 51"/>
                <a:gd name="T3" fmla="*/ 0 h 937"/>
                <a:gd name="T4" fmla="*/ 0 w 51"/>
                <a:gd name="T5" fmla="*/ 0 h 937"/>
                <a:gd name="T6" fmla="*/ 0 w 51"/>
                <a:gd name="T7" fmla="*/ 0 h 937"/>
                <a:gd name="T8" fmla="*/ 0 w 51"/>
                <a:gd name="T9" fmla="*/ 0 h 937"/>
                <a:gd name="T10" fmla="*/ 0 60000 65536"/>
                <a:gd name="T11" fmla="*/ 0 60000 65536"/>
                <a:gd name="T12" fmla="*/ 0 60000 65536"/>
                <a:gd name="T13" fmla="*/ 0 60000 65536"/>
                <a:gd name="T14" fmla="*/ 0 60000 65536"/>
                <a:gd name="T15" fmla="*/ 0 w 51"/>
                <a:gd name="T16" fmla="*/ 0 h 937"/>
                <a:gd name="T17" fmla="*/ 51 w 51"/>
                <a:gd name="T18" fmla="*/ 937 h 937"/>
              </a:gdLst>
              <a:ahLst/>
              <a:cxnLst>
                <a:cxn ang="T10">
                  <a:pos x="T0" y="T1"/>
                </a:cxn>
                <a:cxn ang="T11">
                  <a:pos x="T2" y="T3"/>
                </a:cxn>
                <a:cxn ang="T12">
                  <a:pos x="T4" y="T5"/>
                </a:cxn>
                <a:cxn ang="T13">
                  <a:pos x="T6" y="T7"/>
                </a:cxn>
                <a:cxn ang="T14">
                  <a:pos x="T8" y="T9"/>
                </a:cxn>
              </a:cxnLst>
              <a:rect l="T15" t="T16" r="T17" b="T18"/>
              <a:pathLst>
                <a:path w="51" h="937">
                  <a:moveTo>
                    <a:pt x="51" y="0"/>
                  </a:moveTo>
                  <a:lnTo>
                    <a:pt x="0" y="0"/>
                  </a:lnTo>
                  <a:lnTo>
                    <a:pt x="1" y="937"/>
                  </a:lnTo>
                  <a:lnTo>
                    <a:pt x="51" y="931"/>
                  </a:lnTo>
                  <a:lnTo>
                    <a:pt x="51" y="0"/>
                  </a:lnTo>
                  <a:close/>
                </a:path>
              </a:pathLst>
            </a:custGeom>
            <a:solidFill>
              <a:srgbClr val="404040"/>
            </a:solidFill>
            <a:ln w="1588">
              <a:solidFill>
                <a:srgbClr val="808080"/>
              </a:solidFill>
              <a:round/>
              <a:headEnd/>
              <a:tailEnd/>
            </a:ln>
          </p:spPr>
          <p:txBody>
            <a:bodyPr/>
            <a:lstStyle/>
            <a:p>
              <a:endParaRPr lang="en-US"/>
            </a:p>
          </p:txBody>
        </p:sp>
        <p:sp>
          <p:nvSpPr>
            <p:cNvPr id="73815" name="Freeform 154"/>
            <p:cNvSpPr>
              <a:spLocks/>
            </p:cNvSpPr>
            <p:nvPr/>
          </p:nvSpPr>
          <p:spPr bwMode="auto">
            <a:xfrm>
              <a:off x="1520" y="2480"/>
              <a:ext cx="6" cy="117"/>
            </a:xfrm>
            <a:custGeom>
              <a:avLst/>
              <a:gdLst>
                <a:gd name="T0" fmla="*/ 0 w 52"/>
                <a:gd name="T1" fmla="*/ 0 h 937"/>
                <a:gd name="T2" fmla="*/ 0 w 52"/>
                <a:gd name="T3" fmla="*/ 0 h 937"/>
                <a:gd name="T4" fmla="*/ 0 w 52"/>
                <a:gd name="T5" fmla="*/ 0 h 937"/>
                <a:gd name="T6" fmla="*/ 0 w 52"/>
                <a:gd name="T7" fmla="*/ 0 h 937"/>
                <a:gd name="T8" fmla="*/ 0 w 52"/>
                <a:gd name="T9" fmla="*/ 0 h 937"/>
                <a:gd name="T10" fmla="*/ 0 60000 65536"/>
                <a:gd name="T11" fmla="*/ 0 60000 65536"/>
                <a:gd name="T12" fmla="*/ 0 60000 65536"/>
                <a:gd name="T13" fmla="*/ 0 60000 65536"/>
                <a:gd name="T14" fmla="*/ 0 60000 65536"/>
                <a:gd name="T15" fmla="*/ 0 w 52"/>
                <a:gd name="T16" fmla="*/ 0 h 937"/>
                <a:gd name="T17" fmla="*/ 52 w 52"/>
                <a:gd name="T18" fmla="*/ 937 h 937"/>
              </a:gdLst>
              <a:ahLst/>
              <a:cxnLst>
                <a:cxn ang="T10">
                  <a:pos x="T0" y="T1"/>
                </a:cxn>
                <a:cxn ang="T11">
                  <a:pos x="T2" y="T3"/>
                </a:cxn>
                <a:cxn ang="T12">
                  <a:pos x="T4" y="T5"/>
                </a:cxn>
                <a:cxn ang="T13">
                  <a:pos x="T6" y="T7"/>
                </a:cxn>
                <a:cxn ang="T14">
                  <a:pos x="T8" y="T9"/>
                </a:cxn>
              </a:cxnLst>
              <a:rect l="T15" t="T16" r="T17" b="T18"/>
              <a:pathLst>
                <a:path w="52" h="937">
                  <a:moveTo>
                    <a:pt x="51" y="0"/>
                  </a:moveTo>
                  <a:lnTo>
                    <a:pt x="0" y="0"/>
                  </a:lnTo>
                  <a:lnTo>
                    <a:pt x="1" y="937"/>
                  </a:lnTo>
                  <a:lnTo>
                    <a:pt x="52" y="931"/>
                  </a:lnTo>
                  <a:lnTo>
                    <a:pt x="51" y="0"/>
                  </a:lnTo>
                  <a:close/>
                </a:path>
              </a:pathLst>
            </a:custGeom>
            <a:solidFill>
              <a:srgbClr val="404040"/>
            </a:solidFill>
            <a:ln w="1588">
              <a:solidFill>
                <a:srgbClr val="808080"/>
              </a:solidFill>
              <a:round/>
              <a:headEnd/>
              <a:tailEnd/>
            </a:ln>
          </p:spPr>
          <p:txBody>
            <a:bodyPr/>
            <a:lstStyle/>
            <a:p>
              <a:endParaRPr lang="en-US"/>
            </a:p>
          </p:txBody>
        </p:sp>
        <p:sp>
          <p:nvSpPr>
            <p:cNvPr id="73816" name="Freeform 155"/>
            <p:cNvSpPr>
              <a:spLocks/>
            </p:cNvSpPr>
            <p:nvPr/>
          </p:nvSpPr>
          <p:spPr bwMode="auto">
            <a:xfrm>
              <a:off x="1538" y="2479"/>
              <a:ext cx="6" cy="116"/>
            </a:xfrm>
            <a:custGeom>
              <a:avLst/>
              <a:gdLst>
                <a:gd name="T0" fmla="*/ 0 w 52"/>
                <a:gd name="T1" fmla="*/ 0 h 934"/>
                <a:gd name="T2" fmla="*/ 0 w 52"/>
                <a:gd name="T3" fmla="*/ 0 h 934"/>
                <a:gd name="T4" fmla="*/ 0 w 52"/>
                <a:gd name="T5" fmla="*/ 0 h 934"/>
                <a:gd name="T6" fmla="*/ 0 w 52"/>
                <a:gd name="T7" fmla="*/ 0 h 934"/>
                <a:gd name="T8" fmla="*/ 0 w 52"/>
                <a:gd name="T9" fmla="*/ 0 h 934"/>
                <a:gd name="T10" fmla="*/ 0 60000 65536"/>
                <a:gd name="T11" fmla="*/ 0 60000 65536"/>
                <a:gd name="T12" fmla="*/ 0 60000 65536"/>
                <a:gd name="T13" fmla="*/ 0 60000 65536"/>
                <a:gd name="T14" fmla="*/ 0 60000 65536"/>
                <a:gd name="T15" fmla="*/ 0 w 52"/>
                <a:gd name="T16" fmla="*/ 0 h 934"/>
                <a:gd name="T17" fmla="*/ 52 w 52"/>
                <a:gd name="T18" fmla="*/ 934 h 934"/>
              </a:gdLst>
              <a:ahLst/>
              <a:cxnLst>
                <a:cxn ang="T10">
                  <a:pos x="T0" y="T1"/>
                </a:cxn>
                <a:cxn ang="T11">
                  <a:pos x="T2" y="T3"/>
                </a:cxn>
                <a:cxn ang="T12">
                  <a:pos x="T4" y="T5"/>
                </a:cxn>
                <a:cxn ang="T13">
                  <a:pos x="T6" y="T7"/>
                </a:cxn>
                <a:cxn ang="T14">
                  <a:pos x="T8" y="T9"/>
                </a:cxn>
              </a:cxnLst>
              <a:rect l="T15" t="T16" r="T17" b="T18"/>
              <a:pathLst>
                <a:path w="52" h="934">
                  <a:moveTo>
                    <a:pt x="51" y="0"/>
                  </a:moveTo>
                  <a:lnTo>
                    <a:pt x="0" y="0"/>
                  </a:lnTo>
                  <a:lnTo>
                    <a:pt x="1" y="934"/>
                  </a:lnTo>
                  <a:lnTo>
                    <a:pt x="52" y="924"/>
                  </a:lnTo>
                  <a:lnTo>
                    <a:pt x="51" y="0"/>
                  </a:lnTo>
                  <a:close/>
                </a:path>
              </a:pathLst>
            </a:custGeom>
            <a:solidFill>
              <a:srgbClr val="404040"/>
            </a:solidFill>
            <a:ln w="1588">
              <a:solidFill>
                <a:srgbClr val="808080"/>
              </a:solidFill>
              <a:round/>
              <a:headEnd/>
              <a:tailEnd/>
            </a:ln>
          </p:spPr>
          <p:txBody>
            <a:bodyPr/>
            <a:lstStyle/>
            <a:p>
              <a:endParaRPr lang="en-US"/>
            </a:p>
          </p:txBody>
        </p:sp>
        <p:sp>
          <p:nvSpPr>
            <p:cNvPr id="73817" name="Freeform 156"/>
            <p:cNvSpPr>
              <a:spLocks/>
            </p:cNvSpPr>
            <p:nvPr/>
          </p:nvSpPr>
          <p:spPr bwMode="auto">
            <a:xfrm>
              <a:off x="1555" y="2476"/>
              <a:ext cx="7" cy="117"/>
            </a:xfrm>
            <a:custGeom>
              <a:avLst/>
              <a:gdLst>
                <a:gd name="T0" fmla="*/ 0 w 52"/>
                <a:gd name="T1" fmla="*/ 0 h 935"/>
                <a:gd name="T2" fmla="*/ 0 w 52"/>
                <a:gd name="T3" fmla="*/ 0 h 935"/>
                <a:gd name="T4" fmla="*/ 0 w 52"/>
                <a:gd name="T5" fmla="*/ 0 h 935"/>
                <a:gd name="T6" fmla="*/ 0 w 52"/>
                <a:gd name="T7" fmla="*/ 0 h 935"/>
                <a:gd name="T8" fmla="*/ 0 w 52"/>
                <a:gd name="T9" fmla="*/ 0 h 935"/>
                <a:gd name="T10" fmla="*/ 0 60000 65536"/>
                <a:gd name="T11" fmla="*/ 0 60000 65536"/>
                <a:gd name="T12" fmla="*/ 0 60000 65536"/>
                <a:gd name="T13" fmla="*/ 0 60000 65536"/>
                <a:gd name="T14" fmla="*/ 0 60000 65536"/>
                <a:gd name="T15" fmla="*/ 0 w 52"/>
                <a:gd name="T16" fmla="*/ 0 h 935"/>
                <a:gd name="T17" fmla="*/ 52 w 52"/>
                <a:gd name="T18" fmla="*/ 935 h 935"/>
              </a:gdLst>
              <a:ahLst/>
              <a:cxnLst>
                <a:cxn ang="T10">
                  <a:pos x="T0" y="T1"/>
                </a:cxn>
                <a:cxn ang="T11">
                  <a:pos x="T2" y="T3"/>
                </a:cxn>
                <a:cxn ang="T12">
                  <a:pos x="T4" y="T5"/>
                </a:cxn>
                <a:cxn ang="T13">
                  <a:pos x="T6" y="T7"/>
                </a:cxn>
                <a:cxn ang="T14">
                  <a:pos x="T8" y="T9"/>
                </a:cxn>
              </a:cxnLst>
              <a:rect l="T15" t="T16" r="T17" b="T18"/>
              <a:pathLst>
                <a:path w="52" h="935">
                  <a:moveTo>
                    <a:pt x="51" y="0"/>
                  </a:moveTo>
                  <a:lnTo>
                    <a:pt x="0" y="3"/>
                  </a:lnTo>
                  <a:lnTo>
                    <a:pt x="1" y="935"/>
                  </a:lnTo>
                  <a:lnTo>
                    <a:pt x="52" y="928"/>
                  </a:lnTo>
                  <a:lnTo>
                    <a:pt x="51" y="0"/>
                  </a:lnTo>
                  <a:close/>
                </a:path>
              </a:pathLst>
            </a:custGeom>
            <a:solidFill>
              <a:srgbClr val="404040"/>
            </a:solidFill>
            <a:ln w="1588">
              <a:solidFill>
                <a:srgbClr val="808080"/>
              </a:solidFill>
              <a:round/>
              <a:headEnd/>
              <a:tailEnd/>
            </a:ln>
          </p:spPr>
          <p:txBody>
            <a:bodyPr/>
            <a:lstStyle/>
            <a:p>
              <a:endParaRPr lang="en-US"/>
            </a:p>
          </p:txBody>
        </p:sp>
        <p:sp>
          <p:nvSpPr>
            <p:cNvPr id="73818" name="Freeform 157"/>
            <p:cNvSpPr>
              <a:spLocks/>
            </p:cNvSpPr>
            <p:nvPr/>
          </p:nvSpPr>
          <p:spPr bwMode="auto">
            <a:xfrm>
              <a:off x="1571" y="2475"/>
              <a:ext cx="7" cy="116"/>
            </a:xfrm>
            <a:custGeom>
              <a:avLst/>
              <a:gdLst>
                <a:gd name="T0" fmla="*/ 0 w 52"/>
                <a:gd name="T1" fmla="*/ 0 h 922"/>
                <a:gd name="T2" fmla="*/ 0 w 52"/>
                <a:gd name="T3" fmla="*/ 0 h 922"/>
                <a:gd name="T4" fmla="*/ 0 w 52"/>
                <a:gd name="T5" fmla="*/ 0 h 922"/>
                <a:gd name="T6" fmla="*/ 0 w 52"/>
                <a:gd name="T7" fmla="*/ 0 h 922"/>
                <a:gd name="T8" fmla="*/ 0 w 52"/>
                <a:gd name="T9" fmla="*/ 0 h 922"/>
                <a:gd name="T10" fmla="*/ 0 60000 65536"/>
                <a:gd name="T11" fmla="*/ 0 60000 65536"/>
                <a:gd name="T12" fmla="*/ 0 60000 65536"/>
                <a:gd name="T13" fmla="*/ 0 60000 65536"/>
                <a:gd name="T14" fmla="*/ 0 60000 65536"/>
                <a:gd name="T15" fmla="*/ 0 w 52"/>
                <a:gd name="T16" fmla="*/ 0 h 922"/>
                <a:gd name="T17" fmla="*/ 52 w 52"/>
                <a:gd name="T18" fmla="*/ 922 h 922"/>
              </a:gdLst>
              <a:ahLst/>
              <a:cxnLst>
                <a:cxn ang="T10">
                  <a:pos x="T0" y="T1"/>
                </a:cxn>
                <a:cxn ang="T11">
                  <a:pos x="T2" y="T3"/>
                </a:cxn>
                <a:cxn ang="T12">
                  <a:pos x="T4" y="T5"/>
                </a:cxn>
                <a:cxn ang="T13">
                  <a:pos x="T6" y="T7"/>
                </a:cxn>
                <a:cxn ang="T14">
                  <a:pos x="T8" y="T9"/>
                </a:cxn>
              </a:cxnLst>
              <a:rect l="T15" t="T16" r="T17" b="T18"/>
              <a:pathLst>
                <a:path w="52" h="922">
                  <a:moveTo>
                    <a:pt x="51" y="0"/>
                  </a:moveTo>
                  <a:lnTo>
                    <a:pt x="0" y="0"/>
                  </a:lnTo>
                  <a:lnTo>
                    <a:pt x="1" y="922"/>
                  </a:lnTo>
                  <a:lnTo>
                    <a:pt x="52" y="915"/>
                  </a:lnTo>
                  <a:lnTo>
                    <a:pt x="51" y="0"/>
                  </a:lnTo>
                  <a:close/>
                </a:path>
              </a:pathLst>
            </a:custGeom>
            <a:solidFill>
              <a:srgbClr val="404040"/>
            </a:solidFill>
            <a:ln w="1588">
              <a:solidFill>
                <a:srgbClr val="808080"/>
              </a:solidFill>
              <a:round/>
              <a:headEnd/>
              <a:tailEnd/>
            </a:ln>
          </p:spPr>
          <p:txBody>
            <a:bodyPr/>
            <a:lstStyle/>
            <a:p>
              <a:endParaRPr lang="en-US"/>
            </a:p>
          </p:txBody>
        </p:sp>
        <p:sp>
          <p:nvSpPr>
            <p:cNvPr id="73819" name="Freeform 158"/>
            <p:cNvSpPr>
              <a:spLocks/>
            </p:cNvSpPr>
            <p:nvPr/>
          </p:nvSpPr>
          <p:spPr bwMode="auto">
            <a:xfrm>
              <a:off x="1600" y="2473"/>
              <a:ext cx="6" cy="114"/>
            </a:xfrm>
            <a:custGeom>
              <a:avLst/>
              <a:gdLst>
                <a:gd name="T0" fmla="*/ 0 w 52"/>
                <a:gd name="T1" fmla="*/ 0 h 914"/>
                <a:gd name="T2" fmla="*/ 0 w 52"/>
                <a:gd name="T3" fmla="*/ 0 h 914"/>
                <a:gd name="T4" fmla="*/ 0 w 52"/>
                <a:gd name="T5" fmla="*/ 0 h 914"/>
                <a:gd name="T6" fmla="*/ 0 w 52"/>
                <a:gd name="T7" fmla="*/ 0 h 914"/>
                <a:gd name="T8" fmla="*/ 0 w 52"/>
                <a:gd name="T9" fmla="*/ 0 h 914"/>
                <a:gd name="T10" fmla="*/ 0 60000 65536"/>
                <a:gd name="T11" fmla="*/ 0 60000 65536"/>
                <a:gd name="T12" fmla="*/ 0 60000 65536"/>
                <a:gd name="T13" fmla="*/ 0 60000 65536"/>
                <a:gd name="T14" fmla="*/ 0 60000 65536"/>
                <a:gd name="T15" fmla="*/ 0 w 52"/>
                <a:gd name="T16" fmla="*/ 0 h 914"/>
                <a:gd name="T17" fmla="*/ 52 w 52"/>
                <a:gd name="T18" fmla="*/ 914 h 914"/>
              </a:gdLst>
              <a:ahLst/>
              <a:cxnLst>
                <a:cxn ang="T10">
                  <a:pos x="T0" y="T1"/>
                </a:cxn>
                <a:cxn ang="T11">
                  <a:pos x="T2" y="T3"/>
                </a:cxn>
                <a:cxn ang="T12">
                  <a:pos x="T4" y="T5"/>
                </a:cxn>
                <a:cxn ang="T13">
                  <a:pos x="T6" y="T7"/>
                </a:cxn>
                <a:cxn ang="T14">
                  <a:pos x="T8" y="T9"/>
                </a:cxn>
              </a:cxnLst>
              <a:rect l="T15" t="T16" r="T17" b="T18"/>
              <a:pathLst>
                <a:path w="52" h="914">
                  <a:moveTo>
                    <a:pt x="52" y="0"/>
                  </a:moveTo>
                  <a:lnTo>
                    <a:pt x="1" y="0"/>
                  </a:lnTo>
                  <a:lnTo>
                    <a:pt x="0" y="914"/>
                  </a:lnTo>
                  <a:lnTo>
                    <a:pt x="51" y="904"/>
                  </a:lnTo>
                  <a:lnTo>
                    <a:pt x="52" y="0"/>
                  </a:lnTo>
                  <a:close/>
                </a:path>
              </a:pathLst>
            </a:custGeom>
            <a:solidFill>
              <a:srgbClr val="404040"/>
            </a:solidFill>
            <a:ln w="1588">
              <a:solidFill>
                <a:srgbClr val="808080"/>
              </a:solidFill>
              <a:round/>
              <a:headEnd/>
              <a:tailEnd/>
            </a:ln>
          </p:spPr>
          <p:txBody>
            <a:bodyPr/>
            <a:lstStyle/>
            <a:p>
              <a:endParaRPr lang="en-US"/>
            </a:p>
          </p:txBody>
        </p:sp>
        <p:sp>
          <p:nvSpPr>
            <p:cNvPr id="73820" name="Freeform 159"/>
            <p:cNvSpPr>
              <a:spLocks/>
            </p:cNvSpPr>
            <p:nvPr/>
          </p:nvSpPr>
          <p:spPr bwMode="auto">
            <a:xfrm>
              <a:off x="1620" y="2471"/>
              <a:ext cx="6" cy="114"/>
            </a:xfrm>
            <a:custGeom>
              <a:avLst/>
              <a:gdLst>
                <a:gd name="T0" fmla="*/ 0 w 52"/>
                <a:gd name="T1" fmla="*/ 0 h 907"/>
                <a:gd name="T2" fmla="*/ 0 w 52"/>
                <a:gd name="T3" fmla="*/ 0 h 907"/>
                <a:gd name="T4" fmla="*/ 0 w 52"/>
                <a:gd name="T5" fmla="*/ 0 h 907"/>
                <a:gd name="T6" fmla="*/ 0 w 52"/>
                <a:gd name="T7" fmla="*/ 0 h 907"/>
                <a:gd name="T8" fmla="*/ 0 w 52"/>
                <a:gd name="T9" fmla="*/ 0 h 907"/>
                <a:gd name="T10" fmla="*/ 0 60000 65536"/>
                <a:gd name="T11" fmla="*/ 0 60000 65536"/>
                <a:gd name="T12" fmla="*/ 0 60000 65536"/>
                <a:gd name="T13" fmla="*/ 0 60000 65536"/>
                <a:gd name="T14" fmla="*/ 0 60000 65536"/>
                <a:gd name="T15" fmla="*/ 0 w 52"/>
                <a:gd name="T16" fmla="*/ 0 h 907"/>
                <a:gd name="T17" fmla="*/ 52 w 52"/>
                <a:gd name="T18" fmla="*/ 907 h 907"/>
              </a:gdLst>
              <a:ahLst/>
              <a:cxnLst>
                <a:cxn ang="T10">
                  <a:pos x="T0" y="T1"/>
                </a:cxn>
                <a:cxn ang="T11">
                  <a:pos x="T2" y="T3"/>
                </a:cxn>
                <a:cxn ang="T12">
                  <a:pos x="T4" y="T5"/>
                </a:cxn>
                <a:cxn ang="T13">
                  <a:pos x="T6" y="T7"/>
                </a:cxn>
                <a:cxn ang="T14">
                  <a:pos x="T8" y="T9"/>
                </a:cxn>
              </a:cxnLst>
              <a:rect l="T15" t="T16" r="T17" b="T18"/>
              <a:pathLst>
                <a:path w="52" h="907">
                  <a:moveTo>
                    <a:pt x="52" y="0"/>
                  </a:moveTo>
                  <a:lnTo>
                    <a:pt x="1" y="0"/>
                  </a:lnTo>
                  <a:lnTo>
                    <a:pt x="0" y="907"/>
                  </a:lnTo>
                  <a:lnTo>
                    <a:pt x="50" y="899"/>
                  </a:lnTo>
                  <a:lnTo>
                    <a:pt x="52" y="0"/>
                  </a:lnTo>
                  <a:close/>
                </a:path>
              </a:pathLst>
            </a:custGeom>
            <a:solidFill>
              <a:srgbClr val="404040"/>
            </a:solidFill>
            <a:ln w="1588">
              <a:solidFill>
                <a:srgbClr val="808080"/>
              </a:solidFill>
              <a:round/>
              <a:headEnd/>
              <a:tailEnd/>
            </a:ln>
          </p:spPr>
          <p:txBody>
            <a:bodyPr/>
            <a:lstStyle/>
            <a:p>
              <a:endParaRPr lang="en-US"/>
            </a:p>
          </p:txBody>
        </p:sp>
        <p:sp>
          <p:nvSpPr>
            <p:cNvPr id="73821" name="Freeform 160"/>
            <p:cNvSpPr>
              <a:spLocks/>
            </p:cNvSpPr>
            <p:nvPr/>
          </p:nvSpPr>
          <p:spPr bwMode="auto">
            <a:xfrm>
              <a:off x="1656" y="2627"/>
              <a:ext cx="9" cy="22"/>
            </a:xfrm>
            <a:custGeom>
              <a:avLst/>
              <a:gdLst>
                <a:gd name="T0" fmla="*/ 0 w 73"/>
                <a:gd name="T1" fmla="*/ 0 h 172"/>
                <a:gd name="T2" fmla="*/ 0 w 73"/>
                <a:gd name="T3" fmla="*/ 0 h 172"/>
                <a:gd name="T4" fmla="*/ 0 w 73"/>
                <a:gd name="T5" fmla="*/ 0 h 172"/>
                <a:gd name="T6" fmla="*/ 0 w 73"/>
                <a:gd name="T7" fmla="*/ 0 h 172"/>
                <a:gd name="T8" fmla="*/ 0 60000 65536"/>
                <a:gd name="T9" fmla="*/ 0 60000 65536"/>
                <a:gd name="T10" fmla="*/ 0 60000 65536"/>
                <a:gd name="T11" fmla="*/ 0 60000 65536"/>
                <a:gd name="T12" fmla="*/ 0 w 73"/>
                <a:gd name="T13" fmla="*/ 0 h 172"/>
                <a:gd name="T14" fmla="*/ 73 w 73"/>
                <a:gd name="T15" fmla="*/ 172 h 172"/>
              </a:gdLst>
              <a:ahLst/>
              <a:cxnLst>
                <a:cxn ang="T8">
                  <a:pos x="T0" y="T1"/>
                </a:cxn>
                <a:cxn ang="T9">
                  <a:pos x="T2" y="T3"/>
                </a:cxn>
                <a:cxn ang="T10">
                  <a:pos x="T4" y="T5"/>
                </a:cxn>
                <a:cxn ang="T11">
                  <a:pos x="T6" y="T7"/>
                </a:cxn>
              </a:cxnLst>
              <a:rect l="T12" t="T13" r="T14" b="T15"/>
              <a:pathLst>
                <a:path w="73" h="172">
                  <a:moveTo>
                    <a:pt x="3" y="0"/>
                  </a:moveTo>
                  <a:lnTo>
                    <a:pt x="72" y="23"/>
                  </a:lnTo>
                  <a:lnTo>
                    <a:pt x="73" y="172"/>
                  </a:lnTo>
                  <a:lnTo>
                    <a:pt x="0" y="147"/>
                  </a:lnTo>
                </a:path>
              </a:pathLst>
            </a:custGeom>
            <a:noFill/>
            <a:ln w="3175">
              <a:solidFill>
                <a:srgbClr val="808080"/>
              </a:solidFill>
              <a:round/>
              <a:headEnd/>
              <a:tailEnd/>
            </a:ln>
          </p:spPr>
          <p:txBody>
            <a:bodyPr/>
            <a:lstStyle/>
            <a:p>
              <a:endParaRPr lang="en-US"/>
            </a:p>
          </p:txBody>
        </p:sp>
        <p:grpSp>
          <p:nvGrpSpPr>
            <p:cNvPr id="73822" name="Group 161"/>
            <p:cNvGrpSpPr>
              <a:grpSpLocks/>
            </p:cNvGrpSpPr>
            <p:nvPr/>
          </p:nvGrpSpPr>
          <p:grpSpPr bwMode="auto">
            <a:xfrm>
              <a:off x="1405" y="2370"/>
              <a:ext cx="7" cy="322"/>
              <a:chOff x="1405" y="2370"/>
              <a:chExt cx="7" cy="322"/>
            </a:xfrm>
          </p:grpSpPr>
          <p:sp>
            <p:nvSpPr>
              <p:cNvPr id="74150" name="Oval 162"/>
              <p:cNvSpPr>
                <a:spLocks noChangeArrowheads="1"/>
              </p:cNvSpPr>
              <p:nvPr/>
            </p:nvSpPr>
            <p:spPr bwMode="auto">
              <a:xfrm>
                <a:off x="1405" y="2612"/>
                <a:ext cx="7"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4151" name="Oval 163"/>
              <p:cNvSpPr>
                <a:spLocks noChangeArrowheads="1"/>
              </p:cNvSpPr>
              <p:nvPr/>
            </p:nvSpPr>
            <p:spPr bwMode="auto">
              <a:xfrm>
                <a:off x="1405" y="2658"/>
                <a:ext cx="7"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4152" name="Oval 164"/>
              <p:cNvSpPr>
                <a:spLocks noChangeArrowheads="1"/>
              </p:cNvSpPr>
              <p:nvPr/>
            </p:nvSpPr>
            <p:spPr bwMode="auto">
              <a:xfrm>
                <a:off x="1405" y="2672"/>
                <a:ext cx="7"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4153" name="Oval 165"/>
              <p:cNvSpPr>
                <a:spLocks noChangeArrowheads="1"/>
              </p:cNvSpPr>
              <p:nvPr/>
            </p:nvSpPr>
            <p:spPr bwMode="auto">
              <a:xfrm>
                <a:off x="1405" y="2685"/>
                <a:ext cx="7"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4154" name="Oval 166"/>
              <p:cNvSpPr>
                <a:spLocks noChangeArrowheads="1"/>
              </p:cNvSpPr>
              <p:nvPr/>
            </p:nvSpPr>
            <p:spPr bwMode="auto">
              <a:xfrm>
                <a:off x="1405" y="2441"/>
                <a:ext cx="7"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4155" name="Oval 167"/>
              <p:cNvSpPr>
                <a:spLocks noChangeArrowheads="1"/>
              </p:cNvSpPr>
              <p:nvPr/>
            </p:nvSpPr>
            <p:spPr bwMode="auto">
              <a:xfrm>
                <a:off x="1405" y="2401"/>
                <a:ext cx="7"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4156" name="Oval 168"/>
              <p:cNvSpPr>
                <a:spLocks noChangeArrowheads="1"/>
              </p:cNvSpPr>
              <p:nvPr/>
            </p:nvSpPr>
            <p:spPr bwMode="auto">
              <a:xfrm>
                <a:off x="1405" y="2386"/>
                <a:ext cx="7"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4157" name="Oval 169"/>
              <p:cNvSpPr>
                <a:spLocks noChangeArrowheads="1"/>
              </p:cNvSpPr>
              <p:nvPr/>
            </p:nvSpPr>
            <p:spPr bwMode="auto">
              <a:xfrm>
                <a:off x="1405" y="2370"/>
                <a:ext cx="7"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grpSp>
        <p:grpSp>
          <p:nvGrpSpPr>
            <p:cNvPr id="73823" name="Group 170"/>
            <p:cNvGrpSpPr>
              <a:grpSpLocks/>
            </p:cNvGrpSpPr>
            <p:nvPr/>
          </p:nvGrpSpPr>
          <p:grpSpPr bwMode="auto">
            <a:xfrm>
              <a:off x="1672" y="2359"/>
              <a:ext cx="6" cy="294"/>
              <a:chOff x="1672" y="2359"/>
              <a:chExt cx="6" cy="294"/>
            </a:xfrm>
          </p:grpSpPr>
          <p:sp>
            <p:nvSpPr>
              <p:cNvPr id="74142" name="Oval 171"/>
              <p:cNvSpPr>
                <a:spLocks noChangeArrowheads="1"/>
              </p:cNvSpPr>
              <p:nvPr/>
            </p:nvSpPr>
            <p:spPr bwMode="auto">
              <a:xfrm>
                <a:off x="1672" y="2579"/>
                <a:ext cx="6"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4143" name="Oval 172"/>
              <p:cNvSpPr>
                <a:spLocks noChangeArrowheads="1"/>
              </p:cNvSpPr>
              <p:nvPr/>
            </p:nvSpPr>
            <p:spPr bwMode="auto">
              <a:xfrm>
                <a:off x="1672" y="2622"/>
                <a:ext cx="6" cy="6"/>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4144" name="Oval 173"/>
              <p:cNvSpPr>
                <a:spLocks noChangeArrowheads="1"/>
              </p:cNvSpPr>
              <p:nvPr/>
            </p:nvSpPr>
            <p:spPr bwMode="auto">
              <a:xfrm>
                <a:off x="1672" y="2634"/>
                <a:ext cx="6"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4145" name="Oval 174"/>
              <p:cNvSpPr>
                <a:spLocks noChangeArrowheads="1"/>
              </p:cNvSpPr>
              <p:nvPr/>
            </p:nvSpPr>
            <p:spPr bwMode="auto">
              <a:xfrm>
                <a:off x="1672" y="2646"/>
                <a:ext cx="6"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4146" name="Oval 175"/>
              <p:cNvSpPr>
                <a:spLocks noChangeArrowheads="1"/>
              </p:cNvSpPr>
              <p:nvPr/>
            </p:nvSpPr>
            <p:spPr bwMode="auto">
              <a:xfrm>
                <a:off x="1672" y="2423"/>
                <a:ext cx="6"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4147" name="Oval 176"/>
              <p:cNvSpPr>
                <a:spLocks noChangeArrowheads="1"/>
              </p:cNvSpPr>
              <p:nvPr/>
            </p:nvSpPr>
            <p:spPr bwMode="auto">
              <a:xfrm>
                <a:off x="1672" y="2387"/>
                <a:ext cx="6" cy="6"/>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4148" name="Oval 177"/>
              <p:cNvSpPr>
                <a:spLocks noChangeArrowheads="1"/>
              </p:cNvSpPr>
              <p:nvPr/>
            </p:nvSpPr>
            <p:spPr bwMode="auto">
              <a:xfrm>
                <a:off x="1672" y="2373"/>
                <a:ext cx="6"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4149" name="Oval 178"/>
              <p:cNvSpPr>
                <a:spLocks noChangeArrowheads="1"/>
              </p:cNvSpPr>
              <p:nvPr/>
            </p:nvSpPr>
            <p:spPr bwMode="auto">
              <a:xfrm>
                <a:off x="1672" y="2359"/>
                <a:ext cx="6" cy="6"/>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grpSp>
        <p:grpSp>
          <p:nvGrpSpPr>
            <p:cNvPr id="73824" name="Group 179"/>
            <p:cNvGrpSpPr>
              <a:grpSpLocks/>
            </p:cNvGrpSpPr>
            <p:nvPr/>
          </p:nvGrpSpPr>
          <p:grpSpPr bwMode="auto">
            <a:xfrm>
              <a:off x="1422" y="2428"/>
              <a:ext cx="12" cy="36"/>
              <a:chOff x="1422" y="2428"/>
              <a:chExt cx="12" cy="36"/>
            </a:xfrm>
          </p:grpSpPr>
          <p:sp>
            <p:nvSpPr>
              <p:cNvPr id="74140" name="Freeform 180"/>
              <p:cNvSpPr>
                <a:spLocks/>
              </p:cNvSpPr>
              <p:nvPr/>
            </p:nvSpPr>
            <p:spPr bwMode="auto">
              <a:xfrm>
                <a:off x="1422" y="2437"/>
                <a:ext cx="9" cy="27"/>
              </a:xfrm>
              <a:custGeom>
                <a:avLst/>
                <a:gdLst>
                  <a:gd name="T0" fmla="*/ 0 w 70"/>
                  <a:gd name="T1" fmla="*/ 0 h 214"/>
                  <a:gd name="T2" fmla="*/ 0 w 70"/>
                  <a:gd name="T3" fmla="*/ 0 h 214"/>
                  <a:gd name="T4" fmla="*/ 0 w 70"/>
                  <a:gd name="T5" fmla="*/ 0 h 214"/>
                  <a:gd name="T6" fmla="*/ 0 w 70"/>
                  <a:gd name="T7" fmla="*/ 0 h 214"/>
                  <a:gd name="T8" fmla="*/ 0 w 70"/>
                  <a:gd name="T9" fmla="*/ 0 h 214"/>
                  <a:gd name="T10" fmla="*/ 0 60000 65536"/>
                  <a:gd name="T11" fmla="*/ 0 60000 65536"/>
                  <a:gd name="T12" fmla="*/ 0 60000 65536"/>
                  <a:gd name="T13" fmla="*/ 0 60000 65536"/>
                  <a:gd name="T14" fmla="*/ 0 60000 65536"/>
                  <a:gd name="T15" fmla="*/ 0 w 70"/>
                  <a:gd name="T16" fmla="*/ 0 h 214"/>
                  <a:gd name="T17" fmla="*/ 70 w 70"/>
                  <a:gd name="T18" fmla="*/ 214 h 214"/>
                </a:gdLst>
                <a:ahLst/>
                <a:cxnLst>
                  <a:cxn ang="T10">
                    <a:pos x="T0" y="T1"/>
                  </a:cxn>
                  <a:cxn ang="T11">
                    <a:pos x="T2" y="T3"/>
                  </a:cxn>
                  <a:cxn ang="T12">
                    <a:pos x="T4" y="T5"/>
                  </a:cxn>
                  <a:cxn ang="T13">
                    <a:pos x="T6" y="T7"/>
                  </a:cxn>
                  <a:cxn ang="T14">
                    <a:pos x="T8" y="T9"/>
                  </a:cxn>
                </a:cxnLst>
                <a:rect l="T15" t="T16" r="T17" b="T18"/>
                <a:pathLst>
                  <a:path w="70" h="214">
                    <a:moveTo>
                      <a:pt x="70" y="0"/>
                    </a:moveTo>
                    <a:lnTo>
                      <a:pt x="0" y="0"/>
                    </a:lnTo>
                    <a:lnTo>
                      <a:pt x="0" y="211"/>
                    </a:lnTo>
                    <a:lnTo>
                      <a:pt x="70" y="214"/>
                    </a:lnTo>
                    <a:lnTo>
                      <a:pt x="70" y="0"/>
                    </a:lnTo>
                    <a:close/>
                  </a:path>
                </a:pathLst>
              </a:custGeom>
              <a:solidFill>
                <a:srgbClr val="606060"/>
              </a:solidFill>
              <a:ln w="1588">
                <a:solidFill>
                  <a:srgbClr val="808080"/>
                </a:solidFill>
                <a:round/>
                <a:headEnd/>
                <a:tailEnd/>
              </a:ln>
            </p:spPr>
            <p:txBody>
              <a:bodyPr/>
              <a:lstStyle/>
              <a:p>
                <a:endParaRPr lang="en-US"/>
              </a:p>
            </p:txBody>
          </p:sp>
          <p:sp>
            <p:nvSpPr>
              <p:cNvPr id="74141" name="Freeform 181"/>
              <p:cNvSpPr>
                <a:spLocks/>
              </p:cNvSpPr>
              <p:nvPr/>
            </p:nvSpPr>
            <p:spPr bwMode="auto">
              <a:xfrm>
                <a:off x="1423" y="2428"/>
                <a:ext cx="11" cy="36"/>
              </a:xfrm>
              <a:custGeom>
                <a:avLst/>
                <a:gdLst>
                  <a:gd name="T0" fmla="*/ 0 w 86"/>
                  <a:gd name="T1" fmla="*/ 0 h 291"/>
                  <a:gd name="T2" fmla="*/ 0 w 86"/>
                  <a:gd name="T3" fmla="*/ 0 h 291"/>
                  <a:gd name="T4" fmla="*/ 0 w 86"/>
                  <a:gd name="T5" fmla="*/ 0 h 291"/>
                  <a:gd name="T6" fmla="*/ 0 w 86"/>
                  <a:gd name="T7" fmla="*/ 0 h 291"/>
                  <a:gd name="T8" fmla="*/ 0 w 86"/>
                  <a:gd name="T9" fmla="*/ 0 h 291"/>
                  <a:gd name="T10" fmla="*/ 0 w 86"/>
                  <a:gd name="T11" fmla="*/ 0 h 291"/>
                  <a:gd name="T12" fmla="*/ 0 w 86"/>
                  <a:gd name="T13" fmla="*/ 0 h 291"/>
                  <a:gd name="T14" fmla="*/ 0 w 86"/>
                  <a:gd name="T15" fmla="*/ 0 h 291"/>
                  <a:gd name="T16" fmla="*/ 0 w 86"/>
                  <a:gd name="T17" fmla="*/ 0 h 291"/>
                  <a:gd name="T18" fmla="*/ 0 w 86"/>
                  <a:gd name="T19" fmla="*/ 0 h 291"/>
                  <a:gd name="T20" fmla="*/ 0 w 86"/>
                  <a:gd name="T21" fmla="*/ 0 h 291"/>
                  <a:gd name="T22" fmla="*/ 0 w 86"/>
                  <a:gd name="T23" fmla="*/ 0 h 291"/>
                  <a:gd name="T24" fmla="*/ 0 w 86"/>
                  <a:gd name="T25" fmla="*/ 0 h 29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
                  <a:gd name="T40" fmla="*/ 0 h 291"/>
                  <a:gd name="T41" fmla="*/ 86 w 86"/>
                  <a:gd name="T42" fmla="*/ 291 h 29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 h="291">
                    <a:moveTo>
                      <a:pt x="13" y="0"/>
                    </a:moveTo>
                    <a:lnTo>
                      <a:pt x="16" y="55"/>
                    </a:lnTo>
                    <a:lnTo>
                      <a:pt x="0" y="58"/>
                    </a:lnTo>
                    <a:lnTo>
                      <a:pt x="0" y="281"/>
                    </a:lnTo>
                    <a:lnTo>
                      <a:pt x="25" y="291"/>
                    </a:lnTo>
                    <a:lnTo>
                      <a:pt x="25" y="77"/>
                    </a:lnTo>
                    <a:lnTo>
                      <a:pt x="63" y="77"/>
                    </a:lnTo>
                    <a:lnTo>
                      <a:pt x="63" y="284"/>
                    </a:lnTo>
                    <a:lnTo>
                      <a:pt x="86" y="288"/>
                    </a:lnTo>
                    <a:lnTo>
                      <a:pt x="86" y="58"/>
                    </a:lnTo>
                    <a:lnTo>
                      <a:pt x="63" y="48"/>
                    </a:lnTo>
                    <a:lnTo>
                      <a:pt x="67" y="0"/>
                    </a:lnTo>
                    <a:lnTo>
                      <a:pt x="13" y="0"/>
                    </a:lnTo>
                    <a:close/>
                  </a:path>
                </a:pathLst>
              </a:custGeom>
              <a:solidFill>
                <a:srgbClr val="E0E0E0"/>
              </a:solidFill>
              <a:ln w="1588">
                <a:solidFill>
                  <a:srgbClr val="808080"/>
                </a:solidFill>
                <a:round/>
                <a:headEnd/>
                <a:tailEnd/>
              </a:ln>
            </p:spPr>
            <p:txBody>
              <a:bodyPr/>
              <a:lstStyle/>
              <a:p>
                <a:endParaRPr lang="en-US"/>
              </a:p>
            </p:txBody>
          </p:sp>
        </p:grpSp>
        <p:grpSp>
          <p:nvGrpSpPr>
            <p:cNvPr id="73825" name="Group 182"/>
            <p:cNvGrpSpPr>
              <a:grpSpLocks/>
            </p:cNvGrpSpPr>
            <p:nvPr/>
          </p:nvGrpSpPr>
          <p:grpSpPr bwMode="auto">
            <a:xfrm>
              <a:off x="1443" y="2399"/>
              <a:ext cx="7" cy="82"/>
              <a:chOff x="1443" y="2399"/>
              <a:chExt cx="7" cy="82"/>
            </a:xfrm>
          </p:grpSpPr>
          <p:sp>
            <p:nvSpPr>
              <p:cNvPr id="74126" name="Rectangle 183"/>
              <p:cNvSpPr>
                <a:spLocks noChangeArrowheads="1"/>
              </p:cNvSpPr>
              <p:nvPr/>
            </p:nvSpPr>
            <p:spPr bwMode="auto">
              <a:xfrm>
                <a:off x="1445" y="2399"/>
                <a:ext cx="4" cy="82"/>
              </a:xfrm>
              <a:prstGeom prst="rect">
                <a:avLst/>
              </a:prstGeom>
              <a:solidFill>
                <a:srgbClr val="808080"/>
              </a:solidFill>
              <a:ln w="9525">
                <a:noFill/>
                <a:miter lim="800000"/>
                <a:headEnd/>
                <a:tailEnd/>
              </a:ln>
            </p:spPr>
            <p:txBody>
              <a:bodyPr/>
              <a:lstStyle/>
              <a:p>
                <a:pPr algn="ctr"/>
                <a:endParaRPr lang="en-US">
                  <a:latin typeface="Verdana" pitchFamily="34" charset="0"/>
                  <a:cs typeface="Arial" charset="0"/>
                </a:endParaRPr>
              </a:p>
            </p:txBody>
          </p:sp>
          <p:sp>
            <p:nvSpPr>
              <p:cNvPr id="74127" name="Rectangle 184"/>
              <p:cNvSpPr>
                <a:spLocks noChangeArrowheads="1"/>
              </p:cNvSpPr>
              <p:nvPr/>
            </p:nvSpPr>
            <p:spPr bwMode="auto">
              <a:xfrm>
                <a:off x="1444" y="2401"/>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28" name="Rectangle 185"/>
              <p:cNvSpPr>
                <a:spLocks noChangeArrowheads="1"/>
              </p:cNvSpPr>
              <p:nvPr/>
            </p:nvSpPr>
            <p:spPr bwMode="auto">
              <a:xfrm>
                <a:off x="1443" y="2407"/>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29" name="Rectangle 186"/>
              <p:cNvSpPr>
                <a:spLocks noChangeArrowheads="1"/>
              </p:cNvSpPr>
              <p:nvPr/>
            </p:nvSpPr>
            <p:spPr bwMode="auto">
              <a:xfrm>
                <a:off x="1444" y="2414"/>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30" name="Rectangle 187"/>
              <p:cNvSpPr>
                <a:spLocks noChangeArrowheads="1"/>
              </p:cNvSpPr>
              <p:nvPr/>
            </p:nvSpPr>
            <p:spPr bwMode="auto">
              <a:xfrm>
                <a:off x="1444" y="2420"/>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31" name="Rectangle 188"/>
              <p:cNvSpPr>
                <a:spLocks noChangeArrowheads="1"/>
              </p:cNvSpPr>
              <p:nvPr/>
            </p:nvSpPr>
            <p:spPr bwMode="auto">
              <a:xfrm>
                <a:off x="1444" y="2426"/>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32" name="Rectangle 189"/>
              <p:cNvSpPr>
                <a:spLocks noChangeArrowheads="1"/>
              </p:cNvSpPr>
              <p:nvPr/>
            </p:nvSpPr>
            <p:spPr bwMode="auto">
              <a:xfrm>
                <a:off x="1443" y="2432"/>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33" name="Rectangle 190"/>
              <p:cNvSpPr>
                <a:spLocks noChangeArrowheads="1"/>
              </p:cNvSpPr>
              <p:nvPr/>
            </p:nvSpPr>
            <p:spPr bwMode="auto">
              <a:xfrm>
                <a:off x="1444" y="2439"/>
                <a:ext cx="6"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34" name="Rectangle 191"/>
              <p:cNvSpPr>
                <a:spLocks noChangeArrowheads="1"/>
              </p:cNvSpPr>
              <p:nvPr/>
            </p:nvSpPr>
            <p:spPr bwMode="auto">
              <a:xfrm>
                <a:off x="1444" y="2445"/>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35" name="Rectangle 192"/>
              <p:cNvSpPr>
                <a:spLocks noChangeArrowheads="1"/>
              </p:cNvSpPr>
              <p:nvPr/>
            </p:nvSpPr>
            <p:spPr bwMode="auto">
              <a:xfrm>
                <a:off x="1444" y="2451"/>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36" name="Rectangle 193"/>
              <p:cNvSpPr>
                <a:spLocks noChangeArrowheads="1"/>
              </p:cNvSpPr>
              <p:nvPr/>
            </p:nvSpPr>
            <p:spPr bwMode="auto">
              <a:xfrm>
                <a:off x="1444" y="2457"/>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37" name="Rectangle 194"/>
              <p:cNvSpPr>
                <a:spLocks noChangeArrowheads="1"/>
              </p:cNvSpPr>
              <p:nvPr/>
            </p:nvSpPr>
            <p:spPr bwMode="auto">
              <a:xfrm>
                <a:off x="1443" y="2463"/>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38" name="Rectangle 195"/>
              <p:cNvSpPr>
                <a:spLocks noChangeArrowheads="1"/>
              </p:cNvSpPr>
              <p:nvPr/>
            </p:nvSpPr>
            <p:spPr bwMode="auto">
              <a:xfrm>
                <a:off x="1443" y="2469"/>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39" name="Rectangle 196"/>
              <p:cNvSpPr>
                <a:spLocks noChangeArrowheads="1"/>
              </p:cNvSpPr>
              <p:nvPr/>
            </p:nvSpPr>
            <p:spPr bwMode="auto">
              <a:xfrm>
                <a:off x="1443" y="2475"/>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grpSp>
        <p:grpSp>
          <p:nvGrpSpPr>
            <p:cNvPr id="73826" name="Group 197"/>
            <p:cNvGrpSpPr>
              <a:grpSpLocks/>
            </p:cNvGrpSpPr>
            <p:nvPr/>
          </p:nvGrpSpPr>
          <p:grpSpPr bwMode="auto">
            <a:xfrm>
              <a:off x="1463" y="2399"/>
              <a:ext cx="7" cy="81"/>
              <a:chOff x="1463" y="2399"/>
              <a:chExt cx="7" cy="81"/>
            </a:xfrm>
          </p:grpSpPr>
          <p:sp>
            <p:nvSpPr>
              <p:cNvPr id="74112" name="Rectangle 198"/>
              <p:cNvSpPr>
                <a:spLocks noChangeArrowheads="1"/>
              </p:cNvSpPr>
              <p:nvPr/>
            </p:nvSpPr>
            <p:spPr bwMode="auto">
              <a:xfrm>
                <a:off x="1465" y="2399"/>
                <a:ext cx="4" cy="81"/>
              </a:xfrm>
              <a:prstGeom prst="rect">
                <a:avLst/>
              </a:prstGeom>
              <a:solidFill>
                <a:srgbClr val="808080"/>
              </a:solidFill>
              <a:ln w="9525">
                <a:noFill/>
                <a:miter lim="800000"/>
                <a:headEnd/>
                <a:tailEnd/>
              </a:ln>
            </p:spPr>
            <p:txBody>
              <a:bodyPr/>
              <a:lstStyle/>
              <a:p>
                <a:pPr algn="ctr"/>
                <a:endParaRPr lang="en-US">
                  <a:latin typeface="Verdana" pitchFamily="34" charset="0"/>
                  <a:cs typeface="Arial" charset="0"/>
                </a:endParaRPr>
              </a:p>
            </p:txBody>
          </p:sp>
          <p:sp>
            <p:nvSpPr>
              <p:cNvPr id="74113" name="Rectangle 199"/>
              <p:cNvSpPr>
                <a:spLocks noChangeArrowheads="1"/>
              </p:cNvSpPr>
              <p:nvPr/>
            </p:nvSpPr>
            <p:spPr bwMode="auto">
              <a:xfrm>
                <a:off x="1464" y="2401"/>
                <a:ext cx="6"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14" name="Rectangle 200"/>
              <p:cNvSpPr>
                <a:spLocks noChangeArrowheads="1"/>
              </p:cNvSpPr>
              <p:nvPr/>
            </p:nvSpPr>
            <p:spPr bwMode="auto">
              <a:xfrm>
                <a:off x="1463" y="2407"/>
                <a:ext cx="7"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15" name="Rectangle 201"/>
              <p:cNvSpPr>
                <a:spLocks noChangeArrowheads="1"/>
              </p:cNvSpPr>
              <p:nvPr/>
            </p:nvSpPr>
            <p:spPr bwMode="auto">
              <a:xfrm>
                <a:off x="1464" y="2413"/>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16" name="Rectangle 202"/>
              <p:cNvSpPr>
                <a:spLocks noChangeArrowheads="1"/>
              </p:cNvSpPr>
              <p:nvPr/>
            </p:nvSpPr>
            <p:spPr bwMode="auto">
              <a:xfrm>
                <a:off x="1464" y="2419"/>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17" name="Rectangle 203"/>
              <p:cNvSpPr>
                <a:spLocks noChangeArrowheads="1"/>
              </p:cNvSpPr>
              <p:nvPr/>
            </p:nvSpPr>
            <p:spPr bwMode="auto">
              <a:xfrm>
                <a:off x="1464" y="2425"/>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18" name="Rectangle 204"/>
              <p:cNvSpPr>
                <a:spLocks noChangeArrowheads="1"/>
              </p:cNvSpPr>
              <p:nvPr/>
            </p:nvSpPr>
            <p:spPr bwMode="auto">
              <a:xfrm>
                <a:off x="1463" y="2431"/>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19" name="Rectangle 205"/>
              <p:cNvSpPr>
                <a:spLocks noChangeArrowheads="1"/>
              </p:cNvSpPr>
              <p:nvPr/>
            </p:nvSpPr>
            <p:spPr bwMode="auto">
              <a:xfrm>
                <a:off x="1464" y="2438"/>
                <a:ext cx="6"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20" name="Rectangle 206"/>
              <p:cNvSpPr>
                <a:spLocks noChangeArrowheads="1"/>
              </p:cNvSpPr>
              <p:nvPr/>
            </p:nvSpPr>
            <p:spPr bwMode="auto">
              <a:xfrm>
                <a:off x="1464" y="2444"/>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21" name="Rectangle 207"/>
              <p:cNvSpPr>
                <a:spLocks noChangeArrowheads="1"/>
              </p:cNvSpPr>
              <p:nvPr/>
            </p:nvSpPr>
            <p:spPr bwMode="auto">
              <a:xfrm>
                <a:off x="1464" y="2450"/>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22" name="Rectangle 208"/>
              <p:cNvSpPr>
                <a:spLocks noChangeArrowheads="1"/>
              </p:cNvSpPr>
              <p:nvPr/>
            </p:nvSpPr>
            <p:spPr bwMode="auto">
              <a:xfrm>
                <a:off x="1464" y="2456"/>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23" name="Rectangle 209"/>
              <p:cNvSpPr>
                <a:spLocks noChangeArrowheads="1"/>
              </p:cNvSpPr>
              <p:nvPr/>
            </p:nvSpPr>
            <p:spPr bwMode="auto">
              <a:xfrm>
                <a:off x="1463" y="2462"/>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24" name="Rectangle 210"/>
              <p:cNvSpPr>
                <a:spLocks noChangeArrowheads="1"/>
              </p:cNvSpPr>
              <p:nvPr/>
            </p:nvSpPr>
            <p:spPr bwMode="auto">
              <a:xfrm>
                <a:off x="1463" y="2468"/>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25" name="Rectangle 211"/>
              <p:cNvSpPr>
                <a:spLocks noChangeArrowheads="1"/>
              </p:cNvSpPr>
              <p:nvPr/>
            </p:nvSpPr>
            <p:spPr bwMode="auto">
              <a:xfrm>
                <a:off x="1463" y="2474"/>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grpSp>
        <p:grpSp>
          <p:nvGrpSpPr>
            <p:cNvPr id="73827" name="Group 212"/>
            <p:cNvGrpSpPr>
              <a:grpSpLocks/>
            </p:cNvGrpSpPr>
            <p:nvPr/>
          </p:nvGrpSpPr>
          <p:grpSpPr bwMode="auto">
            <a:xfrm>
              <a:off x="1482" y="2397"/>
              <a:ext cx="7" cy="82"/>
              <a:chOff x="1482" y="2397"/>
              <a:chExt cx="7" cy="82"/>
            </a:xfrm>
          </p:grpSpPr>
          <p:sp>
            <p:nvSpPr>
              <p:cNvPr id="74098" name="Rectangle 213"/>
              <p:cNvSpPr>
                <a:spLocks noChangeArrowheads="1"/>
              </p:cNvSpPr>
              <p:nvPr/>
            </p:nvSpPr>
            <p:spPr bwMode="auto">
              <a:xfrm>
                <a:off x="1483" y="2397"/>
                <a:ext cx="5" cy="82"/>
              </a:xfrm>
              <a:prstGeom prst="rect">
                <a:avLst/>
              </a:prstGeom>
              <a:solidFill>
                <a:srgbClr val="808080"/>
              </a:solidFill>
              <a:ln w="9525">
                <a:noFill/>
                <a:miter lim="800000"/>
                <a:headEnd/>
                <a:tailEnd/>
              </a:ln>
            </p:spPr>
            <p:txBody>
              <a:bodyPr/>
              <a:lstStyle/>
              <a:p>
                <a:pPr algn="ctr"/>
                <a:endParaRPr lang="en-US">
                  <a:latin typeface="Verdana" pitchFamily="34" charset="0"/>
                  <a:cs typeface="Arial" charset="0"/>
                </a:endParaRPr>
              </a:p>
            </p:txBody>
          </p:sp>
          <p:sp>
            <p:nvSpPr>
              <p:cNvPr id="74099" name="Rectangle 214"/>
              <p:cNvSpPr>
                <a:spLocks noChangeArrowheads="1"/>
              </p:cNvSpPr>
              <p:nvPr/>
            </p:nvSpPr>
            <p:spPr bwMode="auto">
              <a:xfrm>
                <a:off x="1482" y="2399"/>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00" name="Rectangle 215"/>
              <p:cNvSpPr>
                <a:spLocks noChangeArrowheads="1"/>
              </p:cNvSpPr>
              <p:nvPr/>
            </p:nvSpPr>
            <p:spPr bwMode="auto">
              <a:xfrm>
                <a:off x="1482" y="2405"/>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01" name="Rectangle 216"/>
              <p:cNvSpPr>
                <a:spLocks noChangeArrowheads="1"/>
              </p:cNvSpPr>
              <p:nvPr/>
            </p:nvSpPr>
            <p:spPr bwMode="auto">
              <a:xfrm>
                <a:off x="1482" y="2411"/>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02" name="Rectangle 217"/>
              <p:cNvSpPr>
                <a:spLocks noChangeArrowheads="1"/>
              </p:cNvSpPr>
              <p:nvPr/>
            </p:nvSpPr>
            <p:spPr bwMode="auto">
              <a:xfrm>
                <a:off x="1482" y="2417"/>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03" name="Rectangle 218"/>
              <p:cNvSpPr>
                <a:spLocks noChangeArrowheads="1"/>
              </p:cNvSpPr>
              <p:nvPr/>
            </p:nvSpPr>
            <p:spPr bwMode="auto">
              <a:xfrm>
                <a:off x="1482" y="2423"/>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04" name="Rectangle 219"/>
              <p:cNvSpPr>
                <a:spLocks noChangeArrowheads="1"/>
              </p:cNvSpPr>
              <p:nvPr/>
            </p:nvSpPr>
            <p:spPr bwMode="auto">
              <a:xfrm>
                <a:off x="1482" y="2430"/>
                <a:ext cx="6"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05" name="Rectangle 220"/>
              <p:cNvSpPr>
                <a:spLocks noChangeArrowheads="1"/>
              </p:cNvSpPr>
              <p:nvPr/>
            </p:nvSpPr>
            <p:spPr bwMode="auto">
              <a:xfrm>
                <a:off x="1482" y="2436"/>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06" name="Rectangle 221"/>
              <p:cNvSpPr>
                <a:spLocks noChangeArrowheads="1"/>
              </p:cNvSpPr>
              <p:nvPr/>
            </p:nvSpPr>
            <p:spPr bwMode="auto">
              <a:xfrm>
                <a:off x="1482" y="2443"/>
                <a:ext cx="7"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07" name="Rectangle 222"/>
              <p:cNvSpPr>
                <a:spLocks noChangeArrowheads="1"/>
              </p:cNvSpPr>
              <p:nvPr/>
            </p:nvSpPr>
            <p:spPr bwMode="auto">
              <a:xfrm>
                <a:off x="1482" y="2449"/>
                <a:ext cx="7"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08" name="Rectangle 223"/>
              <p:cNvSpPr>
                <a:spLocks noChangeArrowheads="1"/>
              </p:cNvSpPr>
              <p:nvPr/>
            </p:nvSpPr>
            <p:spPr bwMode="auto">
              <a:xfrm>
                <a:off x="1482" y="2454"/>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09" name="Rectangle 224"/>
              <p:cNvSpPr>
                <a:spLocks noChangeArrowheads="1"/>
              </p:cNvSpPr>
              <p:nvPr/>
            </p:nvSpPr>
            <p:spPr bwMode="auto">
              <a:xfrm>
                <a:off x="1482" y="2460"/>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10" name="Rectangle 225"/>
              <p:cNvSpPr>
                <a:spLocks noChangeArrowheads="1"/>
              </p:cNvSpPr>
              <p:nvPr/>
            </p:nvSpPr>
            <p:spPr bwMode="auto">
              <a:xfrm>
                <a:off x="1482" y="2466"/>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111" name="Rectangle 226"/>
              <p:cNvSpPr>
                <a:spLocks noChangeArrowheads="1"/>
              </p:cNvSpPr>
              <p:nvPr/>
            </p:nvSpPr>
            <p:spPr bwMode="auto">
              <a:xfrm>
                <a:off x="1482" y="2473"/>
                <a:ext cx="6"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grpSp>
        <p:grpSp>
          <p:nvGrpSpPr>
            <p:cNvPr id="73828" name="Group 227"/>
            <p:cNvGrpSpPr>
              <a:grpSpLocks/>
            </p:cNvGrpSpPr>
            <p:nvPr/>
          </p:nvGrpSpPr>
          <p:grpSpPr bwMode="auto">
            <a:xfrm>
              <a:off x="1501" y="2396"/>
              <a:ext cx="7" cy="82"/>
              <a:chOff x="1501" y="2396"/>
              <a:chExt cx="7" cy="82"/>
            </a:xfrm>
          </p:grpSpPr>
          <p:sp>
            <p:nvSpPr>
              <p:cNvPr id="74084" name="Rectangle 228"/>
              <p:cNvSpPr>
                <a:spLocks noChangeArrowheads="1"/>
              </p:cNvSpPr>
              <p:nvPr/>
            </p:nvSpPr>
            <p:spPr bwMode="auto">
              <a:xfrm>
                <a:off x="1502" y="2396"/>
                <a:ext cx="5" cy="82"/>
              </a:xfrm>
              <a:prstGeom prst="rect">
                <a:avLst/>
              </a:prstGeom>
              <a:solidFill>
                <a:srgbClr val="808080"/>
              </a:solidFill>
              <a:ln w="9525">
                <a:noFill/>
                <a:miter lim="800000"/>
                <a:headEnd/>
                <a:tailEnd/>
              </a:ln>
            </p:spPr>
            <p:txBody>
              <a:bodyPr/>
              <a:lstStyle/>
              <a:p>
                <a:pPr algn="ctr"/>
                <a:endParaRPr lang="en-US">
                  <a:latin typeface="Verdana" pitchFamily="34" charset="0"/>
                  <a:cs typeface="Arial" charset="0"/>
                </a:endParaRPr>
              </a:p>
            </p:txBody>
          </p:sp>
          <p:sp>
            <p:nvSpPr>
              <p:cNvPr id="74085" name="Rectangle 229"/>
              <p:cNvSpPr>
                <a:spLocks noChangeArrowheads="1"/>
              </p:cNvSpPr>
              <p:nvPr/>
            </p:nvSpPr>
            <p:spPr bwMode="auto">
              <a:xfrm>
                <a:off x="1501" y="2398"/>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86" name="Rectangle 230"/>
              <p:cNvSpPr>
                <a:spLocks noChangeArrowheads="1"/>
              </p:cNvSpPr>
              <p:nvPr/>
            </p:nvSpPr>
            <p:spPr bwMode="auto">
              <a:xfrm>
                <a:off x="1501" y="2404"/>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87" name="Rectangle 231"/>
              <p:cNvSpPr>
                <a:spLocks noChangeArrowheads="1"/>
              </p:cNvSpPr>
              <p:nvPr/>
            </p:nvSpPr>
            <p:spPr bwMode="auto">
              <a:xfrm>
                <a:off x="1501" y="2411"/>
                <a:ext cx="7"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88" name="Rectangle 232"/>
              <p:cNvSpPr>
                <a:spLocks noChangeArrowheads="1"/>
              </p:cNvSpPr>
              <p:nvPr/>
            </p:nvSpPr>
            <p:spPr bwMode="auto">
              <a:xfrm>
                <a:off x="1501" y="2417"/>
                <a:ext cx="7"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89" name="Rectangle 233"/>
              <p:cNvSpPr>
                <a:spLocks noChangeArrowheads="1"/>
              </p:cNvSpPr>
              <p:nvPr/>
            </p:nvSpPr>
            <p:spPr bwMode="auto">
              <a:xfrm>
                <a:off x="1501" y="2423"/>
                <a:ext cx="7"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90" name="Rectangle 234"/>
              <p:cNvSpPr>
                <a:spLocks noChangeArrowheads="1"/>
              </p:cNvSpPr>
              <p:nvPr/>
            </p:nvSpPr>
            <p:spPr bwMode="auto">
              <a:xfrm>
                <a:off x="1501" y="2429"/>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91" name="Rectangle 235"/>
              <p:cNvSpPr>
                <a:spLocks noChangeArrowheads="1"/>
              </p:cNvSpPr>
              <p:nvPr/>
            </p:nvSpPr>
            <p:spPr bwMode="auto">
              <a:xfrm>
                <a:off x="1501" y="2435"/>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92" name="Rectangle 236"/>
              <p:cNvSpPr>
                <a:spLocks noChangeArrowheads="1"/>
              </p:cNvSpPr>
              <p:nvPr/>
            </p:nvSpPr>
            <p:spPr bwMode="auto">
              <a:xfrm>
                <a:off x="1501" y="2442"/>
                <a:ext cx="7"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93" name="Rectangle 237"/>
              <p:cNvSpPr>
                <a:spLocks noChangeArrowheads="1"/>
              </p:cNvSpPr>
              <p:nvPr/>
            </p:nvSpPr>
            <p:spPr bwMode="auto">
              <a:xfrm>
                <a:off x="1501" y="2448"/>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94" name="Rectangle 238"/>
              <p:cNvSpPr>
                <a:spLocks noChangeArrowheads="1"/>
              </p:cNvSpPr>
              <p:nvPr/>
            </p:nvSpPr>
            <p:spPr bwMode="auto">
              <a:xfrm>
                <a:off x="1501" y="2454"/>
                <a:ext cx="7"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95" name="Rectangle 239"/>
              <p:cNvSpPr>
                <a:spLocks noChangeArrowheads="1"/>
              </p:cNvSpPr>
              <p:nvPr/>
            </p:nvSpPr>
            <p:spPr bwMode="auto">
              <a:xfrm>
                <a:off x="1501" y="2460"/>
                <a:ext cx="6"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96" name="Rectangle 240"/>
              <p:cNvSpPr>
                <a:spLocks noChangeArrowheads="1"/>
              </p:cNvSpPr>
              <p:nvPr/>
            </p:nvSpPr>
            <p:spPr bwMode="auto">
              <a:xfrm>
                <a:off x="1501" y="2466"/>
                <a:ext cx="6"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97" name="Rectangle 241"/>
              <p:cNvSpPr>
                <a:spLocks noChangeArrowheads="1"/>
              </p:cNvSpPr>
              <p:nvPr/>
            </p:nvSpPr>
            <p:spPr bwMode="auto">
              <a:xfrm>
                <a:off x="1501" y="2472"/>
                <a:ext cx="6"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grpSp>
        <p:grpSp>
          <p:nvGrpSpPr>
            <p:cNvPr id="73829" name="Group 242"/>
            <p:cNvGrpSpPr>
              <a:grpSpLocks/>
            </p:cNvGrpSpPr>
            <p:nvPr/>
          </p:nvGrpSpPr>
          <p:grpSpPr bwMode="auto">
            <a:xfrm>
              <a:off x="1519" y="2396"/>
              <a:ext cx="7" cy="81"/>
              <a:chOff x="1519" y="2396"/>
              <a:chExt cx="7" cy="81"/>
            </a:xfrm>
          </p:grpSpPr>
          <p:sp>
            <p:nvSpPr>
              <p:cNvPr id="74070" name="Rectangle 243"/>
              <p:cNvSpPr>
                <a:spLocks noChangeArrowheads="1"/>
              </p:cNvSpPr>
              <p:nvPr/>
            </p:nvSpPr>
            <p:spPr bwMode="auto">
              <a:xfrm>
                <a:off x="1521" y="2396"/>
                <a:ext cx="4" cy="81"/>
              </a:xfrm>
              <a:prstGeom prst="rect">
                <a:avLst/>
              </a:prstGeom>
              <a:solidFill>
                <a:srgbClr val="808080"/>
              </a:solidFill>
              <a:ln w="9525">
                <a:noFill/>
                <a:miter lim="800000"/>
                <a:headEnd/>
                <a:tailEnd/>
              </a:ln>
            </p:spPr>
            <p:txBody>
              <a:bodyPr/>
              <a:lstStyle/>
              <a:p>
                <a:pPr algn="ctr"/>
                <a:endParaRPr lang="en-US">
                  <a:latin typeface="Verdana" pitchFamily="34" charset="0"/>
                  <a:cs typeface="Arial" charset="0"/>
                </a:endParaRPr>
              </a:p>
            </p:txBody>
          </p:sp>
          <p:sp>
            <p:nvSpPr>
              <p:cNvPr id="74071" name="Rectangle 244"/>
              <p:cNvSpPr>
                <a:spLocks noChangeArrowheads="1"/>
              </p:cNvSpPr>
              <p:nvPr/>
            </p:nvSpPr>
            <p:spPr bwMode="auto">
              <a:xfrm>
                <a:off x="1520" y="2398"/>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72" name="Rectangle 245"/>
              <p:cNvSpPr>
                <a:spLocks noChangeArrowheads="1"/>
              </p:cNvSpPr>
              <p:nvPr/>
            </p:nvSpPr>
            <p:spPr bwMode="auto">
              <a:xfrm>
                <a:off x="1519" y="2404"/>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73" name="Rectangle 246"/>
              <p:cNvSpPr>
                <a:spLocks noChangeArrowheads="1"/>
              </p:cNvSpPr>
              <p:nvPr/>
            </p:nvSpPr>
            <p:spPr bwMode="auto">
              <a:xfrm>
                <a:off x="1520" y="2410"/>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74" name="Rectangle 247"/>
              <p:cNvSpPr>
                <a:spLocks noChangeArrowheads="1"/>
              </p:cNvSpPr>
              <p:nvPr/>
            </p:nvSpPr>
            <p:spPr bwMode="auto">
              <a:xfrm>
                <a:off x="1520" y="2416"/>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75" name="Rectangle 248"/>
              <p:cNvSpPr>
                <a:spLocks noChangeArrowheads="1"/>
              </p:cNvSpPr>
              <p:nvPr/>
            </p:nvSpPr>
            <p:spPr bwMode="auto">
              <a:xfrm>
                <a:off x="1520" y="2422"/>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76" name="Rectangle 249"/>
              <p:cNvSpPr>
                <a:spLocks noChangeArrowheads="1"/>
              </p:cNvSpPr>
              <p:nvPr/>
            </p:nvSpPr>
            <p:spPr bwMode="auto">
              <a:xfrm>
                <a:off x="1519" y="2429"/>
                <a:ext cx="7"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77" name="Rectangle 250"/>
              <p:cNvSpPr>
                <a:spLocks noChangeArrowheads="1"/>
              </p:cNvSpPr>
              <p:nvPr/>
            </p:nvSpPr>
            <p:spPr bwMode="auto">
              <a:xfrm>
                <a:off x="1520" y="2435"/>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78" name="Rectangle 251"/>
              <p:cNvSpPr>
                <a:spLocks noChangeArrowheads="1"/>
              </p:cNvSpPr>
              <p:nvPr/>
            </p:nvSpPr>
            <p:spPr bwMode="auto">
              <a:xfrm>
                <a:off x="1520" y="2441"/>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79" name="Rectangle 252"/>
              <p:cNvSpPr>
                <a:spLocks noChangeArrowheads="1"/>
              </p:cNvSpPr>
              <p:nvPr/>
            </p:nvSpPr>
            <p:spPr bwMode="auto">
              <a:xfrm>
                <a:off x="1520" y="2447"/>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80" name="Rectangle 253"/>
              <p:cNvSpPr>
                <a:spLocks noChangeArrowheads="1"/>
              </p:cNvSpPr>
              <p:nvPr/>
            </p:nvSpPr>
            <p:spPr bwMode="auto">
              <a:xfrm>
                <a:off x="1520" y="2453"/>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81" name="Rectangle 254"/>
              <p:cNvSpPr>
                <a:spLocks noChangeArrowheads="1"/>
              </p:cNvSpPr>
              <p:nvPr/>
            </p:nvSpPr>
            <p:spPr bwMode="auto">
              <a:xfrm>
                <a:off x="1519" y="2459"/>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82" name="Rectangle 255"/>
              <p:cNvSpPr>
                <a:spLocks noChangeArrowheads="1"/>
              </p:cNvSpPr>
              <p:nvPr/>
            </p:nvSpPr>
            <p:spPr bwMode="auto">
              <a:xfrm>
                <a:off x="1519" y="2465"/>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83" name="Rectangle 256"/>
              <p:cNvSpPr>
                <a:spLocks noChangeArrowheads="1"/>
              </p:cNvSpPr>
              <p:nvPr/>
            </p:nvSpPr>
            <p:spPr bwMode="auto">
              <a:xfrm>
                <a:off x="1519" y="2471"/>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grpSp>
        <p:grpSp>
          <p:nvGrpSpPr>
            <p:cNvPr id="73830" name="Group 257"/>
            <p:cNvGrpSpPr>
              <a:grpSpLocks/>
            </p:cNvGrpSpPr>
            <p:nvPr/>
          </p:nvGrpSpPr>
          <p:grpSpPr bwMode="auto">
            <a:xfrm>
              <a:off x="1538" y="2395"/>
              <a:ext cx="7" cy="81"/>
              <a:chOff x="1538" y="2395"/>
              <a:chExt cx="7" cy="81"/>
            </a:xfrm>
          </p:grpSpPr>
          <p:sp>
            <p:nvSpPr>
              <p:cNvPr id="74056" name="Rectangle 258"/>
              <p:cNvSpPr>
                <a:spLocks noChangeArrowheads="1"/>
              </p:cNvSpPr>
              <p:nvPr/>
            </p:nvSpPr>
            <p:spPr bwMode="auto">
              <a:xfrm>
                <a:off x="1540" y="2395"/>
                <a:ext cx="4" cy="81"/>
              </a:xfrm>
              <a:prstGeom prst="rect">
                <a:avLst/>
              </a:prstGeom>
              <a:solidFill>
                <a:srgbClr val="808080"/>
              </a:solidFill>
              <a:ln w="9525">
                <a:noFill/>
                <a:miter lim="800000"/>
                <a:headEnd/>
                <a:tailEnd/>
              </a:ln>
            </p:spPr>
            <p:txBody>
              <a:bodyPr/>
              <a:lstStyle/>
              <a:p>
                <a:pPr algn="ctr"/>
                <a:endParaRPr lang="en-US">
                  <a:latin typeface="Verdana" pitchFamily="34" charset="0"/>
                  <a:cs typeface="Arial" charset="0"/>
                </a:endParaRPr>
              </a:p>
            </p:txBody>
          </p:sp>
          <p:sp>
            <p:nvSpPr>
              <p:cNvPr id="74057" name="Rectangle 259"/>
              <p:cNvSpPr>
                <a:spLocks noChangeArrowheads="1"/>
              </p:cNvSpPr>
              <p:nvPr/>
            </p:nvSpPr>
            <p:spPr bwMode="auto">
              <a:xfrm>
                <a:off x="1538" y="2397"/>
                <a:ext cx="7"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58" name="Rectangle 260"/>
              <p:cNvSpPr>
                <a:spLocks noChangeArrowheads="1"/>
              </p:cNvSpPr>
              <p:nvPr/>
            </p:nvSpPr>
            <p:spPr bwMode="auto">
              <a:xfrm>
                <a:off x="1538" y="2403"/>
                <a:ext cx="6"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59" name="Rectangle 261"/>
              <p:cNvSpPr>
                <a:spLocks noChangeArrowheads="1"/>
              </p:cNvSpPr>
              <p:nvPr/>
            </p:nvSpPr>
            <p:spPr bwMode="auto">
              <a:xfrm>
                <a:off x="1538" y="2409"/>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60" name="Rectangle 262"/>
              <p:cNvSpPr>
                <a:spLocks noChangeArrowheads="1"/>
              </p:cNvSpPr>
              <p:nvPr/>
            </p:nvSpPr>
            <p:spPr bwMode="auto">
              <a:xfrm>
                <a:off x="1538" y="2415"/>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61" name="Rectangle 263"/>
              <p:cNvSpPr>
                <a:spLocks noChangeArrowheads="1"/>
              </p:cNvSpPr>
              <p:nvPr/>
            </p:nvSpPr>
            <p:spPr bwMode="auto">
              <a:xfrm>
                <a:off x="1538" y="2421"/>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62" name="Rectangle 264"/>
              <p:cNvSpPr>
                <a:spLocks noChangeArrowheads="1"/>
              </p:cNvSpPr>
              <p:nvPr/>
            </p:nvSpPr>
            <p:spPr bwMode="auto">
              <a:xfrm>
                <a:off x="1538" y="2427"/>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63" name="Rectangle 265"/>
              <p:cNvSpPr>
                <a:spLocks noChangeArrowheads="1"/>
              </p:cNvSpPr>
              <p:nvPr/>
            </p:nvSpPr>
            <p:spPr bwMode="auto">
              <a:xfrm>
                <a:off x="1538" y="2434"/>
                <a:ext cx="7"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64" name="Rectangle 266"/>
              <p:cNvSpPr>
                <a:spLocks noChangeArrowheads="1"/>
              </p:cNvSpPr>
              <p:nvPr/>
            </p:nvSpPr>
            <p:spPr bwMode="auto">
              <a:xfrm>
                <a:off x="1538" y="2440"/>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65" name="Rectangle 267"/>
              <p:cNvSpPr>
                <a:spLocks noChangeArrowheads="1"/>
              </p:cNvSpPr>
              <p:nvPr/>
            </p:nvSpPr>
            <p:spPr bwMode="auto">
              <a:xfrm>
                <a:off x="1538" y="2446"/>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66" name="Rectangle 268"/>
              <p:cNvSpPr>
                <a:spLocks noChangeArrowheads="1"/>
              </p:cNvSpPr>
              <p:nvPr/>
            </p:nvSpPr>
            <p:spPr bwMode="auto">
              <a:xfrm>
                <a:off x="1538" y="2452"/>
                <a:ext cx="7"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67" name="Rectangle 269"/>
              <p:cNvSpPr>
                <a:spLocks noChangeArrowheads="1"/>
              </p:cNvSpPr>
              <p:nvPr/>
            </p:nvSpPr>
            <p:spPr bwMode="auto">
              <a:xfrm>
                <a:off x="1538" y="2458"/>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68" name="Rectangle 270"/>
              <p:cNvSpPr>
                <a:spLocks noChangeArrowheads="1"/>
              </p:cNvSpPr>
              <p:nvPr/>
            </p:nvSpPr>
            <p:spPr bwMode="auto">
              <a:xfrm>
                <a:off x="1538" y="2464"/>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69" name="Rectangle 271"/>
              <p:cNvSpPr>
                <a:spLocks noChangeArrowheads="1"/>
              </p:cNvSpPr>
              <p:nvPr/>
            </p:nvSpPr>
            <p:spPr bwMode="auto">
              <a:xfrm>
                <a:off x="1538" y="2470"/>
                <a:ext cx="6"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grpSp>
        <p:grpSp>
          <p:nvGrpSpPr>
            <p:cNvPr id="73831" name="Group 272"/>
            <p:cNvGrpSpPr>
              <a:grpSpLocks/>
            </p:cNvGrpSpPr>
            <p:nvPr/>
          </p:nvGrpSpPr>
          <p:grpSpPr bwMode="auto">
            <a:xfrm>
              <a:off x="1555" y="2393"/>
              <a:ext cx="6" cy="80"/>
              <a:chOff x="1555" y="2393"/>
              <a:chExt cx="6" cy="80"/>
            </a:xfrm>
          </p:grpSpPr>
          <p:sp>
            <p:nvSpPr>
              <p:cNvPr id="74042" name="Rectangle 273"/>
              <p:cNvSpPr>
                <a:spLocks noChangeArrowheads="1"/>
              </p:cNvSpPr>
              <p:nvPr/>
            </p:nvSpPr>
            <p:spPr bwMode="auto">
              <a:xfrm>
                <a:off x="1557" y="2393"/>
                <a:ext cx="3" cy="80"/>
              </a:xfrm>
              <a:prstGeom prst="rect">
                <a:avLst/>
              </a:prstGeom>
              <a:solidFill>
                <a:srgbClr val="808080"/>
              </a:solidFill>
              <a:ln w="9525">
                <a:noFill/>
                <a:miter lim="800000"/>
                <a:headEnd/>
                <a:tailEnd/>
              </a:ln>
            </p:spPr>
            <p:txBody>
              <a:bodyPr/>
              <a:lstStyle/>
              <a:p>
                <a:pPr algn="ctr"/>
                <a:endParaRPr lang="en-US">
                  <a:latin typeface="Verdana" pitchFamily="34" charset="0"/>
                  <a:cs typeface="Arial" charset="0"/>
                </a:endParaRPr>
              </a:p>
            </p:txBody>
          </p:sp>
          <p:sp>
            <p:nvSpPr>
              <p:cNvPr id="74043" name="Rectangle 274"/>
              <p:cNvSpPr>
                <a:spLocks noChangeArrowheads="1"/>
              </p:cNvSpPr>
              <p:nvPr/>
            </p:nvSpPr>
            <p:spPr bwMode="auto">
              <a:xfrm>
                <a:off x="1556" y="2395"/>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44" name="Rectangle 275"/>
              <p:cNvSpPr>
                <a:spLocks noChangeArrowheads="1"/>
              </p:cNvSpPr>
              <p:nvPr/>
            </p:nvSpPr>
            <p:spPr bwMode="auto">
              <a:xfrm>
                <a:off x="1555" y="2401"/>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45" name="Rectangle 276"/>
              <p:cNvSpPr>
                <a:spLocks noChangeArrowheads="1"/>
              </p:cNvSpPr>
              <p:nvPr/>
            </p:nvSpPr>
            <p:spPr bwMode="auto">
              <a:xfrm>
                <a:off x="1556" y="2408"/>
                <a:ext cx="5"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46" name="Rectangle 277"/>
              <p:cNvSpPr>
                <a:spLocks noChangeArrowheads="1"/>
              </p:cNvSpPr>
              <p:nvPr/>
            </p:nvSpPr>
            <p:spPr bwMode="auto">
              <a:xfrm>
                <a:off x="1556" y="2413"/>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47" name="Rectangle 278"/>
              <p:cNvSpPr>
                <a:spLocks noChangeArrowheads="1"/>
              </p:cNvSpPr>
              <p:nvPr/>
            </p:nvSpPr>
            <p:spPr bwMode="auto">
              <a:xfrm>
                <a:off x="1556" y="2419"/>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48" name="Rectangle 279"/>
              <p:cNvSpPr>
                <a:spLocks noChangeArrowheads="1"/>
              </p:cNvSpPr>
              <p:nvPr/>
            </p:nvSpPr>
            <p:spPr bwMode="auto">
              <a:xfrm>
                <a:off x="1555" y="2425"/>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49" name="Rectangle 280"/>
              <p:cNvSpPr>
                <a:spLocks noChangeArrowheads="1"/>
              </p:cNvSpPr>
              <p:nvPr/>
            </p:nvSpPr>
            <p:spPr bwMode="auto">
              <a:xfrm>
                <a:off x="1556" y="2432"/>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50" name="Rectangle 281"/>
              <p:cNvSpPr>
                <a:spLocks noChangeArrowheads="1"/>
              </p:cNvSpPr>
              <p:nvPr/>
            </p:nvSpPr>
            <p:spPr bwMode="auto">
              <a:xfrm>
                <a:off x="1556" y="2438"/>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51" name="Rectangle 282"/>
              <p:cNvSpPr>
                <a:spLocks noChangeArrowheads="1"/>
              </p:cNvSpPr>
              <p:nvPr/>
            </p:nvSpPr>
            <p:spPr bwMode="auto">
              <a:xfrm>
                <a:off x="1556" y="2444"/>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52" name="Rectangle 283"/>
              <p:cNvSpPr>
                <a:spLocks noChangeArrowheads="1"/>
              </p:cNvSpPr>
              <p:nvPr/>
            </p:nvSpPr>
            <p:spPr bwMode="auto">
              <a:xfrm>
                <a:off x="1556" y="2450"/>
                <a:ext cx="5"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53" name="Rectangle 284"/>
              <p:cNvSpPr>
                <a:spLocks noChangeArrowheads="1"/>
              </p:cNvSpPr>
              <p:nvPr/>
            </p:nvSpPr>
            <p:spPr bwMode="auto">
              <a:xfrm>
                <a:off x="1555" y="2456"/>
                <a:ext cx="6"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54" name="Rectangle 285"/>
              <p:cNvSpPr>
                <a:spLocks noChangeArrowheads="1"/>
              </p:cNvSpPr>
              <p:nvPr/>
            </p:nvSpPr>
            <p:spPr bwMode="auto">
              <a:xfrm>
                <a:off x="1555" y="2462"/>
                <a:ext cx="6"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55" name="Rectangle 286"/>
              <p:cNvSpPr>
                <a:spLocks noChangeArrowheads="1"/>
              </p:cNvSpPr>
              <p:nvPr/>
            </p:nvSpPr>
            <p:spPr bwMode="auto">
              <a:xfrm>
                <a:off x="1555" y="2467"/>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grpSp>
        <p:grpSp>
          <p:nvGrpSpPr>
            <p:cNvPr id="73832" name="Group 287"/>
            <p:cNvGrpSpPr>
              <a:grpSpLocks/>
            </p:cNvGrpSpPr>
            <p:nvPr/>
          </p:nvGrpSpPr>
          <p:grpSpPr bwMode="auto">
            <a:xfrm>
              <a:off x="1572" y="2393"/>
              <a:ext cx="5" cy="79"/>
              <a:chOff x="1572" y="2393"/>
              <a:chExt cx="5" cy="79"/>
            </a:xfrm>
          </p:grpSpPr>
          <p:sp>
            <p:nvSpPr>
              <p:cNvPr id="74028" name="Rectangle 288"/>
              <p:cNvSpPr>
                <a:spLocks noChangeArrowheads="1"/>
              </p:cNvSpPr>
              <p:nvPr/>
            </p:nvSpPr>
            <p:spPr bwMode="auto">
              <a:xfrm>
                <a:off x="1573" y="2393"/>
                <a:ext cx="4" cy="79"/>
              </a:xfrm>
              <a:prstGeom prst="rect">
                <a:avLst/>
              </a:prstGeom>
              <a:solidFill>
                <a:srgbClr val="808080"/>
              </a:solidFill>
              <a:ln w="9525">
                <a:noFill/>
                <a:miter lim="800000"/>
                <a:headEnd/>
                <a:tailEnd/>
              </a:ln>
            </p:spPr>
            <p:txBody>
              <a:bodyPr/>
              <a:lstStyle/>
              <a:p>
                <a:pPr algn="ctr"/>
                <a:endParaRPr lang="en-US">
                  <a:latin typeface="Verdana" pitchFamily="34" charset="0"/>
                  <a:cs typeface="Arial" charset="0"/>
                </a:endParaRPr>
              </a:p>
            </p:txBody>
          </p:sp>
          <p:sp>
            <p:nvSpPr>
              <p:cNvPr id="74029" name="Rectangle 289"/>
              <p:cNvSpPr>
                <a:spLocks noChangeArrowheads="1"/>
              </p:cNvSpPr>
              <p:nvPr/>
            </p:nvSpPr>
            <p:spPr bwMode="auto">
              <a:xfrm>
                <a:off x="1572" y="2395"/>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30" name="Rectangle 290"/>
              <p:cNvSpPr>
                <a:spLocks noChangeArrowheads="1"/>
              </p:cNvSpPr>
              <p:nvPr/>
            </p:nvSpPr>
            <p:spPr bwMode="auto">
              <a:xfrm>
                <a:off x="1572" y="2401"/>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31" name="Rectangle 291"/>
              <p:cNvSpPr>
                <a:spLocks noChangeArrowheads="1"/>
              </p:cNvSpPr>
              <p:nvPr/>
            </p:nvSpPr>
            <p:spPr bwMode="auto">
              <a:xfrm>
                <a:off x="1572" y="2407"/>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32" name="Rectangle 292"/>
              <p:cNvSpPr>
                <a:spLocks noChangeArrowheads="1"/>
              </p:cNvSpPr>
              <p:nvPr/>
            </p:nvSpPr>
            <p:spPr bwMode="auto">
              <a:xfrm>
                <a:off x="1572" y="2413"/>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33" name="Rectangle 293"/>
              <p:cNvSpPr>
                <a:spLocks noChangeArrowheads="1"/>
              </p:cNvSpPr>
              <p:nvPr/>
            </p:nvSpPr>
            <p:spPr bwMode="auto">
              <a:xfrm>
                <a:off x="1572" y="2419"/>
                <a:ext cx="5"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34" name="Rectangle 294"/>
              <p:cNvSpPr>
                <a:spLocks noChangeArrowheads="1"/>
              </p:cNvSpPr>
              <p:nvPr/>
            </p:nvSpPr>
            <p:spPr bwMode="auto">
              <a:xfrm>
                <a:off x="1572" y="2425"/>
                <a:ext cx="5"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35" name="Rectangle 295"/>
              <p:cNvSpPr>
                <a:spLocks noChangeArrowheads="1"/>
              </p:cNvSpPr>
              <p:nvPr/>
            </p:nvSpPr>
            <p:spPr bwMode="auto">
              <a:xfrm>
                <a:off x="1572" y="2431"/>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36" name="Rectangle 296"/>
              <p:cNvSpPr>
                <a:spLocks noChangeArrowheads="1"/>
              </p:cNvSpPr>
              <p:nvPr/>
            </p:nvSpPr>
            <p:spPr bwMode="auto">
              <a:xfrm>
                <a:off x="1572" y="2437"/>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37" name="Rectangle 297"/>
              <p:cNvSpPr>
                <a:spLocks noChangeArrowheads="1"/>
              </p:cNvSpPr>
              <p:nvPr/>
            </p:nvSpPr>
            <p:spPr bwMode="auto">
              <a:xfrm>
                <a:off x="1572" y="2443"/>
                <a:ext cx="5"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38" name="Rectangle 298"/>
              <p:cNvSpPr>
                <a:spLocks noChangeArrowheads="1"/>
              </p:cNvSpPr>
              <p:nvPr/>
            </p:nvSpPr>
            <p:spPr bwMode="auto">
              <a:xfrm>
                <a:off x="1572" y="2449"/>
                <a:ext cx="5"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39" name="Rectangle 299"/>
              <p:cNvSpPr>
                <a:spLocks noChangeArrowheads="1"/>
              </p:cNvSpPr>
              <p:nvPr/>
            </p:nvSpPr>
            <p:spPr bwMode="auto">
              <a:xfrm>
                <a:off x="1572" y="2454"/>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40" name="Rectangle 300"/>
              <p:cNvSpPr>
                <a:spLocks noChangeArrowheads="1"/>
              </p:cNvSpPr>
              <p:nvPr/>
            </p:nvSpPr>
            <p:spPr bwMode="auto">
              <a:xfrm>
                <a:off x="1572" y="2460"/>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41" name="Rectangle 301"/>
              <p:cNvSpPr>
                <a:spLocks noChangeArrowheads="1"/>
              </p:cNvSpPr>
              <p:nvPr/>
            </p:nvSpPr>
            <p:spPr bwMode="auto">
              <a:xfrm>
                <a:off x="1572" y="2466"/>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grpSp>
        <p:grpSp>
          <p:nvGrpSpPr>
            <p:cNvPr id="73833" name="Group 302"/>
            <p:cNvGrpSpPr>
              <a:grpSpLocks/>
            </p:cNvGrpSpPr>
            <p:nvPr/>
          </p:nvGrpSpPr>
          <p:grpSpPr bwMode="auto">
            <a:xfrm>
              <a:off x="1600" y="2393"/>
              <a:ext cx="6" cy="78"/>
              <a:chOff x="1600" y="2393"/>
              <a:chExt cx="6" cy="78"/>
            </a:xfrm>
          </p:grpSpPr>
          <p:sp>
            <p:nvSpPr>
              <p:cNvPr id="74014" name="Rectangle 303"/>
              <p:cNvSpPr>
                <a:spLocks noChangeArrowheads="1"/>
              </p:cNvSpPr>
              <p:nvPr/>
            </p:nvSpPr>
            <p:spPr bwMode="auto">
              <a:xfrm>
                <a:off x="1602" y="2393"/>
                <a:ext cx="3" cy="78"/>
              </a:xfrm>
              <a:prstGeom prst="rect">
                <a:avLst/>
              </a:prstGeom>
              <a:solidFill>
                <a:srgbClr val="808080"/>
              </a:solidFill>
              <a:ln w="9525">
                <a:noFill/>
                <a:miter lim="800000"/>
                <a:headEnd/>
                <a:tailEnd/>
              </a:ln>
            </p:spPr>
            <p:txBody>
              <a:bodyPr/>
              <a:lstStyle/>
              <a:p>
                <a:pPr algn="ctr"/>
                <a:endParaRPr lang="en-US">
                  <a:latin typeface="Verdana" pitchFamily="34" charset="0"/>
                  <a:cs typeface="Arial" charset="0"/>
                </a:endParaRPr>
              </a:p>
            </p:txBody>
          </p:sp>
          <p:sp>
            <p:nvSpPr>
              <p:cNvPr id="74015" name="Rectangle 304"/>
              <p:cNvSpPr>
                <a:spLocks noChangeArrowheads="1"/>
              </p:cNvSpPr>
              <p:nvPr/>
            </p:nvSpPr>
            <p:spPr bwMode="auto">
              <a:xfrm>
                <a:off x="1601" y="2395"/>
                <a:ext cx="5"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16" name="Rectangle 305"/>
              <p:cNvSpPr>
                <a:spLocks noChangeArrowheads="1"/>
              </p:cNvSpPr>
              <p:nvPr/>
            </p:nvSpPr>
            <p:spPr bwMode="auto">
              <a:xfrm>
                <a:off x="1600" y="2400"/>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17" name="Rectangle 306"/>
              <p:cNvSpPr>
                <a:spLocks noChangeArrowheads="1"/>
              </p:cNvSpPr>
              <p:nvPr/>
            </p:nvSpPr>
            <p:spPr bwMode="auto">
              <a:xfrm>
                <a:off x="1601" y="2406"/>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18" name="Rectangle 307"/>
              <p:cNvSpPr>
                <a:spLocks noChangeArrowheads="1"/>
              </p:cNvSpPr>
              <p:nvPr/>
            </p:nvSpPr>
            <p:spPr bwMode="auto">
              <a:xfrm>
                <a:off x="1601" y="2412"/>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19" name="Rectangle 308"/>
              <p:cNvSpPr>
                <a:spLocks noChangeArrowheads="1"/>
              </p:cNvSpPr>
              <p:nvPr/>
            </p:nvSpPr>
            <p:spPr bwMode="auto">
              <a:xfrm>
                <a:off x="1601" y="2418"/>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20" name="Rectangle 309"/>
              <p:cNvSpPr>
                <a:spLocks noChangeArrowheads="1"/>
              </p:cNvSpPr>
              <p:nvPr/>
            </p:nvSpPr>
            <p:spPr bwMode="auto">
              <a:xfrm>
                <a:off x="1600" y="2424"/>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21" name="Rectangle 310"/>
              <p:cNvSpPr>
                <a:spLocks noChangeArrowheads="1"/>
              </p:cNvSpPr>
              <p:nvPr/>
            </p:nvSpPr>
            <p:spPr bwMode="auto">
              <a:xfrm>
                <a:off x="1601" y="2430"/>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22" name="Rectangle 311"/>
              <p:cNvSpPr>
                <a:spLocks noChangeArrowheads="1"/>
              </p:cNvSpPr>
              <p:nvPr/>
            </p:nvSpPr>
            <p:spPr bwMode="auto">
              <a:xfrm>
                <a:off x="1601" y="2436"/>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23" name="Rectangle 312"/>
              <p:cNvSpPr>
                <a:spLocks noChangeArrowheads="1"/>
              </p:cNvSpPr>
              <p:nvPr/>
            </p:nvSpPr>
            <p:spPr bwMode="auto">
              <a:xfrm>
                <a:off x="1601" y="2442"/>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24" name="Rectangle 313"/>
              <p:cNvSpPr>
                <a:spLocks noChangeArrowheads="1"/>
              </p:cNvSpPr>
              <p:nvPr/>
            </p:nvSpPr>
            <p:spPr bwMode="auto">
              <a:xfrm>
                <a:off x="1601" y="2448"/>
                <a:ext cx="5"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25" name="Rectangle 314"/>
              <p:cNvSpPr>
                <a:spLocks noChangeArrowheads="1"/>
              </p:cNvSpPr>
              <p:nvPr/>
            </p:nvSpPr>
            <p:spPr bwMode="auto">
              <a:xfrm>
                <a:off x="1600" y="2454"/>
                <a:ext cx="6"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26" name="Rectangle 315"/>
              <p:cNvSpPr>
                <a:spLocks noChangeArrowheads="1"/>
              </p:cNvSpPr>
              <p:nvPr/>
            </p:nvSpPr>
            <p:spPr bwMode="auto">
              <a:xfrm>
                <a:off x="1600" y="2460"/>
                <a:ext cx="6" cy="3"/>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4027" name="Rectangle 316"/>
              <p:cNvSpPr>
                <a:spLocks noChangeArrowheads="1"/>
              </p:cNvSpPr>
              <p:nvPr/>
            </p:nvSpPr>
            <p:spPr bwMode="auto">
              <a:xfrm>
                <a:off x="1600" y="2465"/>
                <a:ext cx="6" cy="4"/>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grpSp>
        <p:grpSp>
          <p:nvGrpSpPr>
            <p:cNvPr id="73834" name="Group 317"/>
            <p:cNvGrpSpPr>
              <a:grpSpLocks/>
            </p:cNvGrpSpPr>
            <p:nvPr/>
          </p:nvGrpSpPr>
          <p:grpSpPr bwMode="auto">
            <a:xfrm>
              <a:off x="1642" y="2510"/>
              <a:ext cx="19" cy="21"/>
              <a:chOff x="1642" y="2510"/>
              <a:chExt cx="19" cy="21"/>
            </a:xfrm>
          </p:grpSpPr>
          <p:sp>
            <p:nvSpPr>
              <p:cNvPr id="74010" name="Freeform 318"/>
              <p:cNvSpPr>
                <a:spLocks/>
              </p:cNvSpPr>
              <p:nvPr/>
            </p:nvSpPr>
            <p:spPr bwMode="auto">
              <a:xfrm>
                <a:off x="1642" y="2510"/>
                <a:ext cx="19" cy="21"/>
              </a:xfrm>
              <a:custGeom>
                <a:avLst/>
                <a:gdLst>
                  <a:gd name="T0" fmla="*/ 0 w 147"/>
                  <a:gd name="T1" fmla="*/ 0 h 163"/>
                  <a:gd name="T2" fmla="*/ 0 w 147"/>
                  <a:gd name="T3" fmla="*/ 0 h 163"/>
                  <a:gd name="T4" fmla="*/ 0 w 147"/>
                  <a:gd name="T5" fmla="*/ 0 h 163"/>
                  <a:gd name="T6" fmla="*/ 0 w 147"/>
                  <a:gd name="T7" fmla="*/ 0 h 163"/>
                  <a:gd name="T8" fmla="*/ 0 w 147"/>
                  <a:gd name="T9" fmla="*/ 0 h 163"/>
                  <a:gd name="T10" fmla="*/ 0 60000 65536"/>
                  <a:gd name="T11" fmla="*/ 0 60000 65536"/>
                  <a:gd name="T12" fmla="*/ 0 60000 65536"/>
                  <a:gd name="T13" fmla="*/ 0 60000 65536"/>
                  <a:gd name="T14" fmla="*/ 0 60000 65536"/>
                  <a:gd name="T15" fmla="*/ 0 w 147"/>
                  <a:gd name="T16" fmla="*/ 0 h 163"/>
                  <a:gd name="T17" fmla="*/ 147 w 147"/>
                  <a:gd name="T18" fmla="*/ 163 h 163"/>
                </a:gdLst>
                <a:ahLst/>
                <a:cxnLst>
                  <a:cxn ang="T10">
                    <a:pos x="T0" y="T1"/>
                  </a:cxn>
                  <a:cxn ang="T11">
                    <a:pos x="T2" y="T3"/>
                  </a:cxn>
                  <a:cxn ang="T12">
                    <a:pos x="T4" y="T5"/>
                  </a:cxn>
                  <a:cxn ang="T13">
                    <a:pos x="T6" y="T7"/>
                  </a:cxn>
                  <a:cxn ang="T14">
                    <a:pos x="T8" y="T9"/>
                  </a:cxn>
                </a:cxnLst>
                <a:rect l="T15" t="T16" r="T17" b="T18"/>
                <a:pathLst>
                  <a:path w="147" h="163">
                    <a:moveTo>
                      <a:pt x="147" y="0"/>
                    </a:moveTo>
                    <a:lnTo>
                      <a:pt x="0" y="10"/>
                    </a:lnTo>
                    <a:lnTo>
                      <a:pt x="0" y="163"/>
                    </a:lnTo>
                    <a:lnTo>
                      <a:pt x="147" y="153"/>
                    </a:lnTo>
                    <a:lnTo>
                      <a:pt x="147" y="0"/>
                    </a:lnTo>
                    <a:close/>
                  </a:path>
                </a:pathLst>
              </a:custGeom>
              <a:solidFill>
                <a:srgbClr val="404040"/>
              </a:solidFill>
              <a:ln w="1588">
                <a:solidFill>
                  <a:srgbClr val="808080"/>
                </a:solidFill>
                <a:round/>
                <a:headEnd/>
                <a:tailEnd/>
              </a:ln>
            </p:spPr>
            <p:txBody>
              <a:bodyPr/>
              <a:lstStyle/>
              <a:p>
                <a:endParaRPr lang="en-US"/>
              </a:p>
            </p:txBody>
          </p:sp>
          <p:sp>
            <p:nvSpPr>
              <p:cNvPr id="74011" name="Freeform 319"/>
              <p:cNvSpPr>
                <a:spLocks/>
              </p:cNvSpPr>
              <p:nvPr/>
            </p:nvSpPr>
            <p:spPr bwMode="auto">
              <a:xfrm>
                <a:off x="1646" y="2513"/>
                <a:ext cx="12" cy="15"/>
              </a:xfrm>
              <a:custGeom>
                <a:avLst/>
                <a:gdLst>
                  <a:gd name="T0" fmla="*/ 0 w 95"/>
                  <a:gd name="T1" fmla="*/ 0 h 123"/>
                  <a:gd name="T2" fmla="*/ 0 w 95"/>
                  <a:gd name="T3" fmla="*/ 0 h 123"/>
                  <a:gd name="T4" fmla="*/ 0 w 95"/>
                  <a:gd name="T5" fmla="*/ 0 h 123"/>
                  <a:gd name="T6" fmla="*/ 0 w 95"/>
                  <a:gd name="T7" fmla="*/ 0 h 123"/>
                  <a:gd name="T8" fmla="*/ 0 w 95"/>
                  <a:gd name="T9" fmla="*/ 0 h 123"/>
                  <a:gd name="T10" fmla="*/ 0 60000 65536"/>
                  <a:gd name="T11" fmla="*/ 0 60000 65536"/>
                  <a:gd name="T12" fmla="*/ 0 60000 65536"/>
                  <a:gd name="T13" fmla="*/ 0 60000 65536"/>
                  <a:gd name="T14" fmla="*/ 0 60000 65536"/>
                  <a:gd name="T15" fmla="*/ 0 w 95"/>
                  <a:gd name="T16" fmla="*/ 0 h 123"/>
                  <a:gd name="T17" fmla="*/ 95 w 95"/>
                  <a:gd name="T18" fmla="*/ 123 h 123"/>
                </a:gdLst>
                <a:ahLst/>
                <a:cxnLst>
                  <a:cxn ang="T10">
                    <a:pos x="T0" y="T1"/>
                  </a:cxn>
                  <a:cxn ang="T11">
                    <a:pos x="T2" y="T3"/>
                  </a:cxn>
                  <a:cxn ang="T12">
                    <a:pos x="T4" y="T5"/>
                  </a:cxn>
                  <a:cxn ang="T13">
                    <a:pos x="T6" y="T7"/>
                  </a:cxn>
                  <a:cxn ang="T14">
                    <a:pos x="T8" y="T9"/>
                  </a:cxn>
                </a:cxnLst>
                <a:rect l="T15" t="T16" r="T17" b="T18"/>
                <a:pathLst>
                  <a:path w="95" h="123">
                    <a:moveTo>
                      <a:pt x="95" y="0"/>
                    </a:moveTo>
                    <a:lnTo>
                      <a:pt x="0" y="7"/>
                    </a:lnTo>
                    <a:lnTo>
                      <a:pt x="0" y="123"/>
                    </a:lnTo>
                    <a:lnTo>
                      <a:pt x="95" y="115"/>
                    </a:lnTo>
                    <a:lnTo>
                      <a:pt x="95" y="0"/>
                    </a:lnTo>
                    <a:close/>
                  </a:path>
                </a:pathLst>
              </a:custGeom>
              <a:solidFill>
                <a:srgbClr val="800000"/>
              </a:solidFill>
              <a:ln w="9525">
                <a:noFill/>
                <a:round/>
                <a:headEnd/>
                <a:tailEnd/>
              </a:ln>
            </p:spPr>
            <p:txBody>
              <a:bodyPr/>
              <a:lstStyle/>
              <a:p>
                <a:endParaRPr lang="en-US"/>
              </a:p>
            </p:txBody>
          </p:sp>
          <p:sp>
            <p:nvSpPr>
              <p:cNvPr id="74012" name="Rectangle 320"/>
              <p:cNvSpPr>
                <a:spLocks noChangeArrowheads="1"/>
              </p:cNvSpPr>
              <p:nvPr/>
            </p:nvSpPr>
            <p:spPr bwMode="auto">
              <a:xfrm>
                <a:off x="1650" y="2515"/>
                <a:ext cx="4" cy="5"/>
              </a:xfrm>
              <a:prstGeom prst="rect">
                <a:avLst/>
              </a:prstGeom>
              <a:solidFill>
                <a:srgbClr val="404040"/>
              </a:solidFill>
              <a:ln w="9525">
                <a:noFill/>
                <a:miter lim="800000"/>
                <a:headEnd/>
                <a:tailEnd/>
              </a:ln>
            </p:spPr>
            <p:txBody>
              <a:bodyPr/>
              <a:lstStyle/>
              <a:p>
                <a:pPr algn="ctr"/>
                <a:endParaRPr lang="en-US">
                  <a:latin typeface="Verdana" pitchFamily="34" charset="0"/>
                  <a:cs typeface="Arial" charset="0"/>
                </a:endParaRPr>
              </a:p>
            </p:txBody>
          </p:sp>
          <p:sp>
            <p:nvSpPr>
              <p:cNvPr id="74013" name="Rectangle 321"/>
              <p:cNvSpPr>
                <a:spLocks noChangeArrowheads="1"/>
              </p:cNvSpPr>
              <p:nvPr/>
            </p:nvSpPr>
            <p:spPr bwMode="auto">
              <a:xfrm>
                <a:off x="1651" y="2522"/>
                <a:ext cx="3" cy="4"/>
              </a:xfrm>
              <a:prstGeom prst="rect">
                <a:avLst/>
              </a:prstGeom>
              <a:solidFill>
                <a:srgbClr val="404040"/>
              </a:solidFill>
              <a:ln w="9525">
                <a:noFill/>
                <a:miter lim="800000"/>
                <a:headEnd/>
                <a:tailEnd/>
              </a:ln>
            </p:spPr>
            <p:txBody>
              <a:bodyPr/>
              <a:lstStyle/>
              <a:p>
                <a:pPr algn="ctr"/>
                <a:endParaRPr lang="en-US">
                  <a:latin typeface="Verdana" pitchFamily="34" charset="0"/>
                  <a:cs typeface="Arial" charset="0"/>
                </a:endParaRPr>
              </a:p>
            </p:txBody>
          </p:sp>
        </p:grpSp>
        <p:grpSp>
          <p:nvGrpSpPr>
            <p:cNvPr id="73835" name="Group 322"/>
            <p:cNvGrpSpPr>
              <a:grpSpLocks/>
            </p:cNvGrpSpPr>
            <p:nvPr/>
          </p:nvGrpSpPr>
          <p:grpSpPr bwMode="auto">
            <a:xfrm>
              <a:off x="1425" y="2600"/>
              <a:ext cx="202" cy="47"/>
              <a:chOff x="1425" y="2600"/>
              <a:chExt cx="202" cy="47"/>
            </a:xfrm>
          </p:grpSpPr>
          <p:sp>
            <p:nvSpPr>
              <p:cNvPr id="73999" name="Freeform 323"/>
              <p:cNvSpPr>
                <a:spLocks/>
              </p:cNvSpPr>
              <p:nvPr/>
            </p:nvSpPr>
            <p:spPr bwMode="auto">
              <a:xfrm>
                <a:off x="1622" y="2600"/>
                <a:ext cx="5" cy="18"/>
              </a:xfrm>
              <a:custGeom>
                <a:avLst/>
                <a:gdLst>
                  <a:gd name="T0" fmla="*/ 0 w 38"/>
                  <a:gd name="T1" fmla="*/ 0 h 141"/>
                  <a:gd name="T2" fmla="*/ 0 w 38"/>
                  <a:gd name="T3" fmla="*/ 0 h 141"/>
                  <a:gd name="T4" fmla="*/ 0 w 38"/>
                  <a:gd name="T5" fmla="*/ 0 h 141"/>
                  <a:gd name="T6" fmla="*/ 0 w 38"/>
                  <a:gd name="T7" fmla="*/ 0 h 141"/>
                  <a:gd name="T8" fmla="*/ 0 w 38"/>
                  <a:gd name="T9" fmla="*/ 0 h 141"/>
                  <a:gd name="T10" fmla="*/ 0 60000 65536"/>
                  <a:gd name="T11" fmla="*/ 0 60000 65536"/>
                  <a:gd name="T12" fmla="*/ 0 60000 65536"/>
                  <a:gd name="T13" fmla="*/ 0 60000 65536"/>
                  <a:gd name="T14" fmla="*/ 0 60000 65536"/>
                  <a:gd name="T15" fmla="*/ 0 w 38"/>
                  <a:gd name="T16" fmla="*/ 0 h 141"/>
                  <a:gd name="T17" fmla="*/ 38 w 38"/>
                  <a:gd name="T18" fmla="*/ 141 h 141"/>
                </a:gdLst>
                <a:ahLst/>
                <a:cxnLst>
                  <a:cxn ang="T10">
                    <a:pos x="T0" y="T1"/>
                  </a:cxn>
                  <a:cxn ang="T11">
                    <a:pos x="T2" y="T3"/>
                  </a:cxn>
                  <a:cxn ang="T12">
                    <a:pos x="T4" y="T5"/>
                  </a:cxn>
                  <a:cxn ang="T13">
                    <a:pos x="T6" y="T7"/>
                  </a:cxn>
                  <a:cxn ang="T14">
                    <a:pos x="T8" y="T9"/>
                  </a:cxn>
                </a:cxnLst>
                <a:rect l="T15" t="T16" r="T17" b="T18"/>
                <a:pathLst>
                  <a:path w="38" h="141">
                    <a:moveTo>
                      <a:pt x="38" y="0"/>
                    </a:moveTo>
                    <a:lnTo>
                      <a:pt x="0" y="3"/>
                    </a:lnTo>
                    <a:lnTo>
                      <a:pt x="0" y="141"/>
                    </a:lnTo>
                    <a:lnTo>
                      <a:pt x="38" y="131"/>
                    </a:lnTo>
                    <a:lnTo>
                      <a:pt x="38" y="0"/>
                    </a:lnTo>
                    <a:close/>
                  </a:path>
                </a:pathLst>
              </a:custGeom>
              <a:solidFill>
                <a:srgbClr val="E0E0E0"/>
              </a:solidFill>
              <a:ln w="1588">
                <a:solidFill>
                  <a:srgbClr val="808080"/>
                </a:solidFill>
                <a:round/>
                <a:headEnd/>
                <a:tailEnd/>
              </a:ln>
            </p:spPr>
            <p:txBody>
              <a:bodyPr/>
              <a:lstStyle/>
              <a:p>
                <a:endParaRPr lang="en-US"/>
              </a:p>
            </p:txBody>
          </p:sp>
          <p:sp>
            <p:nvSpPr>
              <p:cNvPr id="74000" name="Freeform 324"/>
              <p:cNvSpPr>
                <a:spLocks/>
              </p:cNvSpPr>
              <p:nvPr/>
            </p:nvSpPr>
            <p:spPr bwMode="auto">
              <a:xfrm>
                <a:off x="1601" y="2603"/>
                <a:ext cx="5" cy="17"/>
              </a:xfrm>
              <a:custGeom>
                <a:avLst/>
                <a:gdLst>
                  <a:gd name="T0" fmla="*/ 0 w 38"/>
                  <a:gd name="T1" fmla="*/ 0 h 140"/>
                  <a:gd name="T2" fmla="*/ 0 w 38"/>
                  <a:gd name="T3" fmla="*/ 0 h 140"/>
                  <a:gd name="T4" fmla="*/ 0 w 38"/>
                  <a:gd name="T5" fmla="*/ 0 h 140"/>
                  <a:gd name="T6" fmla="*/ 0 w 38"/>
                  <a:gd name="T7" fmla="*/ 0 h 140"/>
                  <a:gd name="T8" fmla="*/ 0 w 38"/>
                  <a:gd name="T9" fmla="*/ 0 h 140"/>
                  <a:gd name="T10" fmla="*/ 0 60000 65536"/>
                  <a:gd name="T11" fmla="*/ 0 60000 65536"/>
                  <a:gd name="T12" fmla="*/ 0 60000 65536"/>
                  <a:gd name="T13" fmla="*/ 0 60000 65536"/>
                  <a:gd name="T14" fmla="*/ 0 60000 65536"/>
                  <a:gd name="T15" fmla="*/ 0 w 38"/>
                  <a:gd name="T16" fmla="*/ 0 h 140"/>
                  <a:gd name="T17" fmla="*/ 38 w 38"/>
                  <a:gd name="T18" fmla="*/ 140 h 140"/>
                </a:gdLst>
                <a:ahLst/>
                <a:cxnLst>
                  <a:cxn ang="T10">
                    <a:pos x="T0" y="T1"/>
                  </a:cxn>
                  <a:cxn ang="T11">
                    <a:pos x="T2" y="T3"/>
                  </a:cxn>
                  <a:cxn ang="T12">
                    <a:pos x="T4" y="T5"/>
                  </a:cxn>
                  <a:cxn ang="T13">
                    <a:pos x="T6" y="T7"/>
                  </a:cxn>
                  <a:cxn ang="T14">
                    <a:pos x="T8" y="T9"/>
                  </a:cxn>
                </a:cxnLst>
                <a:rect l="T15" t="T16" r="T17" b="T18"/>
                <a:pathLst>
                  <a:path w="38" h="140">
                    <a:moveTo>
                      <a:pt x="38" y="0"/>
                    </a:moveTo>
                    <a:lnTo>
                      <a:pt x="0" y="3"/>
                    </a:lnTo>
                    <a:lnTo>
                      <a:pt x="0" y="140"/>
                    </a:lnTo>
                    <a:lnTo>
                      <a:pt x="38" y="130"/>
                    </a:lnTo>
                    <a:lnTo>
                      <a:pt x="38" y="0"/>
                    </a:lnTo>
                    <a:close/>
                  </a:path>
                </a:pathLst>
              </a:custGeom>
              <a:solidFill>
                <a:srgbClr val="E0E0E0"/>
              </a:solidFill>
              <a:ln w="1588">
                <a:solidFill>
                  <a:srgbClr val="808080"/>
                </a:solidFill>
                <a:round/>
                <a:headEnd/>
                <a:tailEnd/>
              </a:ln>
            </p:spPr>
            <p:txBody>
              <a:bodyPr/>
              <a:lstStyle/>
              <a:p>
                <a:endParaRPr lang="en-US"/>
              </a:p>
            </p:txBody>
          </p:sp>
          <p:sp>
            <p:nvSpPr>
              <p:cNvPr id="74001" name="Freeform 325"/>
              <p:cNvSpPr>
                <a:spLocks/>
              </p:cNvSpPr>
              <p:nvPr/>
            </p:nvSpPr>
            <p:spPr bwMode="auto">
              <a:xfrm>
                <a:off x="1573" y="2607"/>
                <a:ext cx="4" cy="18"/>
              </a:xfrm>
              <a:custGeom>
                <a:avLst/>
                <a:gdLst>
                  <a:gd name="T0" fmla="*/ 0 w 37"/>
                  <a:gd name="T1" fmla="*/ 0 h 141"/>
                  <a:gd name="T2" fmla="*/ 0 w 37"/>
                  <a:gd name="T3" fmla="*/ 0 h 141"/>
                  <a:gd name="T4" fmla="*/ 0 w 37"/>
                  <a:gd name="T5" fmla="*/ 0 h 141"/>
                  <a:gd name="T6" fmla="*/ 0 w 37"/>
                  <a:gd name="T7" fmla="*/ 0 h 141"/>
                  <a:gd name="T8" fmla="*/ 0 w 37"/>
                  <a:gd name="T9" fmla="*/ 0 h 141"/>
                  <a:gd name="T10" fmla="*/ 0 60000 65536"/>
                  <a:gd name="T11" fmla="*/ 0 60000 65536"/>
                  <a:gd name="T12" fmla="*/ 0 60000 65536"/>
                  <a:gd name="T13" fmla="*/ 0 60000 65536"/>
                  <a:gd name="T14" fmla="*/ 0 60000 65536"/>
                  <a:gd name="T15" fmla="*/ 0 w 37"/>
                  <a:gd name="T16" fmla="*/ 0 h 141"/>
                  <a:gd name="T17" fmla="*/ 37 w 37"/>
                  <a:gd name="T18" fmla="*/ 141 h 141"/>
                </a:gdLst>
                <a:ahLst/>
                <a:cxnLst>
                  <a:cxn ang="T10">
                    <a:pos x="T0" y="T1"/>
                  </a:cxn>
                  <a:cxn ang="T11">
                    <a:pos x="T2" y="T3"/>
                  </a:cxn>
                  <a:cxn ang="T12">
                    <a:pos x="T4" y="T5"/>
                  </a:cxn>
                  <a:cxn ang="T13">
                    <a:pos x="T6" y="T7"/>
                  </a:cxn>
                  <a:cxn ang="T14">
                    <a:pos x="T8" y="T9"/>
                  </a:cxn>
                </a:cxnLst>
                <a:rect l="T15" t="T16" r="T17" b="T18"/>
                <a:pathLst>
                  <a:path w="37" h="141">
                    <a:moveTo>
                      <a:pt x="37" y="0"/>
                    </a:moveTo>
                    <a:lnTo>
                      <a:pt x="0" y="4"/>
                    </a:lnTo>
                    <a:lnTo>
                      <a:pt x="0" y="141"/>
                    </a:lnTo>
                    <a:lnTo>
                      <a:pt x="37" y="132"/>
                    </a:lnTo>
                    <a:lnTo>
                      <a:pt x="37" y="0"/>
                    </a:lnTo>
                    <a:close/>
                  </a:path>
                </a:pathLst>
              </a:custGeom>
              <a:solidFill>
                <a:srgbClr val="E0E0E0"/>
              </a:solidFill>
              <a:ln w="1588">
                <a:solidFill>
                  <a:srgbClr val="808080"/>
                </a:solidFill>
                <a:round/>
                <a:headEnd/>
                <a:tailEnd/>
              </a:ln>
            </p:spPr>
            <p:txBody>
              <a:bodyPr/>
              <a:lstStyle/>
              <a:p>
                <a:endParaRPr lang="en-US"/>
              </a:p>
            </p:txBody>
          </p:sp>
          <p:sp>
            <p:nvSpPr>
              <p:cNvPr id="74002" name="Freeform 326"/>
              <p:cNvSpPr>
                <a:spLocks/>
              </p:cNvSpPr>
              <p:nvPr/>
            </p:nvSpPr>
            <p:spPr bwMode="auto">
              <a:xfrm>
                <a:off x="1556" y="2609"/>
                <a:ext cx="5" cy="18"/>
              </a:xfrm>
              <a:custGeom>
                <a:avLst/>
                <a:gdLst>
                  <a:gd name="T0" fmla="*/ 0 w 38"/>
                  <a:gd name="T1" fmla="*/ 0 h 139"/>
                  <a:gd name="T2" fmla="*/ 0 w 38"/>
                  <a:gd name="T3" fmla="*/ 0 h 139"/>
                  <a:gd name="T4" fmla="*/ 0 w 38"/>
                  <a:gd name="T5" fmla="*/ 0 h 139"/>
                  <a:gd name="T6" fmla="*/ 0 w 38"/>
                  <a:gd name="T7" fmla="*/ 0 h 139"/>
                  <a:gd name="T8" fmla="*/ 0 w 38"/>
                  <a:gd name="T9" fmla="*/ 0 h 139"/>
                  <a:gd name="T10" fmla="*/ 0 60000 65536"/>
                  <a:gd name="T11" fmla="*/ 0 60000 65536"/>
                  <a:gd name="T12" fmla="*/ 0 60000 65536"/>
                  <a:gd name="T13" fmla="*/ 0 60000 65536"/>
                  <a:gd name="T14" fmla="*/ 0 60000 65536"/>
                  <a:gd name="T15" fmla="*/ 0 w 38"/>
                  <a:gd name="T16" fmla="*/ 0 h 139"/>
                  <a:gd name="T17" fmla="*/ 38 w 38"/>
                  <a:gd name="T18" fmla="*/ 139 h 139"/>
                </a:gdLst>
                <a:ahLst/>
                <a:cxnLst>
                  <a:cxn ang="T10">
                    <a:pos x="T0" y="T1"/>
                  </a:cxn>
                  <a:cxn ang="T11">
                    <a:pos x="T2" y="T3"/>
                  </a:cxn>
                  <a:cxn ang="T12">
                    <a:pos x="T4" y="T5"/>
                  </a:cxn>
                  <a:cxn ang="T13">
                    <a:pos x="T6" y="T7"/>
                  </a:cxn>
                  <a:cxn ang="T14">
                    <a:pos x="T8" y="T9"/>
                  </a:cxn>
                </a:cxnLst>
                <a:rect l="T15" t="T16" r="T17" b="T18"/>
                <a:pathLst>
                  <a:path w="38" h="139">
                    <a:moveTo>
                      <a:pt x="38" y="0"/>
                    </a:moveTo>
                    <a:lnTo>
                      <a:pt x="0" y="3"/>
                    </a:lnTo>
                    <a:lnTo>
                      <a:pt x="0" y="139"/>
                    </a:lnTo>
                    <a:lnTo>
                      <a:pt x="38" y="130"/>
                    </a:lnTo>
                    <a:lnTo>
                      <a:pt x="38" y="0"/>
                    </a:lnTo>
                    <a:close/>
                  </a:path>
                </a:pathLst>
              </a:custGeom>
              <a:solidFill>
                <a:srgbClr val="E0E0E0"/>
              </a:solidFill>
              <a:ln w="1588">
                <a:solidFill>
                  <a:srgbClr val="808080"/>
                </a:solidFill>
                <a:round/>
                <a:headEnd/>
                <a:tailEnd/>
              </a:ln>
            </p:spPr>
            <p:txBody>
              <a:bodyPr/>
              <a:lstStyle/>
              <a:p>
                <a:endParaRPr lang="en-US"/>
              </a:p>
            </p:txBody>
          </p:sp>
          <p:sp>
            <p:nvSpPr>
              <p:cNvPr id="74003" name="Freeform 327"/>
              <p:cNvSpPr>
                <a:spLocks/>
              </p:cNvSpPr>
              <p:nvPr/>
            </p:nvSpPr>
            <p:spPr bwMode="auto">
              <a:xfrm>
                <a:off x="1539" y="2612"/>
                <a:ext cx="4" cy="18"/>
              </a:xfrm>
              <a:custGeom>
                <a:avLst/>
                <a:gdLst>
                  <a:gd name="T0" fmla="*/ 0 w 38"/>
                  <a:gd name="T1" fmla="*/ 0 h 141"/>
                  <a:gd name="T2" fmla="*/ 0 w 38"/>
                  <a:gd name="T3" fmla="*/ 0 h 141"/>
                  <a:gd name="T4" fmla="*/ 0 w 38"/>
                  <a:gd name="T5" fmla="*/ 0 h 141"/>
                  <a:gd name="T6" fmla="*/ 0 w 38"/>
                  <a:gd name="T7" fmla="*/ 0 h 141"/>
                  <a:gd name="T8" fmla="*/ 0 w 38"/>
                  <a:gd name="T9" fmla="*/ 0 h 141"/>
                  <a:gd name="T10" fmla="*/ 0 60000 65536"/>
                  <a:gd name="T11" fmla="*/ 0 60000 65536"/>
                  <a:gd name="T12" fmla="*/ 0 60000 65536"/>
                  <a:gd name="T13" fmla="*/ 0 60000 65536"/>
                  <a:gd name="T14" fmla="*/ 0 60000 65536"/>
                  <a:gd name="T15" fmla="*/ 0 w 38"/>
                  <a:gd name="T16" fmla="*/ 0 h 141"/>
                  <a:gd name="T17" fmla="*/ 38 w 38"/>
                  <a:gd name="T18" fmla="*/ 141 h 141"/>
                </a:gdLst>
                <a:ahLst/>
                <a:cxnLst>
                  <a:cxn ang="T10">
                    <a:pos x="T0" y="T1"/>
                  </a:cxn>
                  <a:cxn ang="T11">
                    <a:pos x="T2" y="T3"/>
                  </a:cxn>
                  <a:cxn ang="T12">
                    <a:pos x="T4" y="T5"/>
                  </a:cxn>
                  <a:cxn ang="T13">
                    <a:pos x="T6" y="T7"/>
                  </a:cxn>
                  <a:cxn ang="T14">
                    <a:pos x="T8" y="T9"/>
                  </a:cxn>
                </a:cxnLst>
                <a:rect l="T15" t="T16" r="T17" b="T18"/>
                <a:pathLst>
                  <a:path w="38" h="141">
                    <a:moveTo>
                      <a:pt x="38" y="0"/>
                    </a:moveTo>
                    <a:lnTo>
                      <a:pt x="0" y="3"/>
                    </a:lnTo>
                    <a:lnTo>
                      <a:pt x="0" y="141"/>
                    </a:lnTo>
                    <a:lnTo>
                      <a:pt x="38" y="131"/>
                    </a:lnTo>
                    <a:lnTo>
                      <a:pt x="38" y="0"/>
                    </a:lnTo>
                    <a:close/>
                  </a:path>
                </a:pathLst>
              </a:custGeom>
              <a:solidFill>
                <a:srgbClr val="E0E0E0"/>
              </a:solidFill>
              <a:ln w="1588">
                <a:solidFill>
                  <a:srgbClr val="808080"/>
                </a:solidFill>
                <a:round/>
                <a:headEnd/>
                <a:tailEnd/>
              </a:ln>
            </p:spPr>
            <p:txBody>
              <a:bodyPr/>
              <a:lstStyle/>
              <a:p>
                <a:endParaRPr lang="en-US"/>
              </a:p>
            </p:txBody>
          </p:sp>
          <p:sp>
            <p:nvSpPr>
              <p:cNvPr id="74004" name="Freeform 328"/>
              <p:cNvSpPr>
                <a:spLocks/>
              </p:cNvSpPr>
              <p:nvPr/>
            </p:nvSpPr>
            <p:spPr bwMode="auto">
              <a:xfrm>
                <a:off x="1521" y="2616"/>
                <a:ext cx="4" cy="17"/>
              </a:xfrm>
              <a:custGeom>
                <a:avLst/>
                <a:gdLst>
                  <a:gd name="T0" fmla="*/ 0 w 38"/>
                  <a:gd name="T1" fmla="*/ 0 h 139"/>
                  <a:gd name="T2" fmla="*/ 0 w 38"/>
                  <a:gd name="T3" fmla="*/ 0 h 139"/>
                  <a:gd name="T4" fmla="*/ 0 w 38"/>
                  <a:gd name="T5" fmla="*/ 0 h 139"/>
                  <a:gd name="T6" fmla="*/ 0 w 38"/>
                  <a:gd name="T7" fmla="*/ 0 h 139"/>
                  <a:gd name="T8" fmla="*/ 0 w 38"/>
                  <a:gd name="T9" fmla="*/ 0 h 139"/>
                  <a:gd name="T10" fmla="*/ 0 60000 65536"/>
                  <a:gd name="T11" fmla="*/ 0 60000 65536"/>
                  <a:gd name="T12" fmla="*/ 0 60000 65536"/>
                  <a:gd name="T13" fmla="*/ 0 60000 65536"/>
                  <a:gd name="T14" fmla="*/ 0 60000 65536"/>
                  <a:gd name="T15" fmla="*/ 0 w 38"/>
                  <a:gd name="T16" fmla="*/ 0 h 139"/>
                  <a:gd name="T17" fmla="*/ 38 w 38"/>
                  <a:gd name="T18" fmla="*/ 139 h 139"/>
                </a:gdLst>
                <a:ahLst/>
                <a:cxnLst>
                  <a:cxn ang="T10">
                    <a:pos x="T0" y="T1"/>
                  </a:cxn>
                  <a:cxn ang="T11">
                    <a:pos x="T2" y="T3"/>
                  </a:cxn>
                  <a:cxn ang="T12">
                    <a:pos x="T4" y="T5"/>
                  </a:cxn>
                  <a:cxn ang="T13">
                    <a:pos x="T6" y="T7"/>
                  </a:cxn>
                  <a:cxn ang="T14">
                    <a:pos x="T8" y="T9"/>
                  </a:cxn>
                </a:cxnLst>
                <a:rect l="T15" t="T16" r="T17" b="T18"/>
                <a:pathLst>
                  <a:path w="38" h="139">
                    <a:moveTo>
                      <a:pt x="38" y="0"/>
                    </a:moveTo>
                    <a:lnTo>
                      <a:pt x="0" y="3"/>
                    </a:lnTo>
                    <a:lnTo>
                      <a:pt x="0" y="139"/>
                    </a:lnTo>
                    <a:lnTo>
                      <a:pt x="38" y="131"/>
                    </a:lnTo>
                    <a:lnTo>
                      <a:pt x="38" y="0"/>
                    </a:lnTo>
                    <a:close/>
                  </a:path>
                </a:pathLst>
              </a:custGeom>
              <a:solidFill>
                <a:srgbClr val="E0E0E0"/>
              </a:solidFill>
              <a:ln w="1588">
                <a:solidFill>
                  <a:srgbClr val="808080"/>
                </a:solidFill>
                <a:round/>
                <a:headEnd/>
                <a:tailEnd/>
              </a:ln>
            </p:spPr>
            <p:txBody>
              <a:bodyPr/>
              <a:lstStyle/>
              <a:p>
                <a:endParaRPr lang="en-US"/>
              </a:p>
            </p:txBody>
          </p:sp>
          <p:sp>
            <p:nvSpPr>
              <p:cNvPr id="74005" name="Freeform 329"/>
              <p:cNvSpPr>
                <a:spLocks/>
              </p:cNvSpPr>
              <p:nvPr/>
            </p:nvSpPr>
            <p:spPr bwMode="auto">
              <a:xfrm>
                <a:off x="1503" y="2618"/>
                <a:ext cx="5" cy="18"/>
              </a:xfrm>
              <a:custGeom>
                <a:avLst/>
                <a:gdLst>
                  <a:gd name="T0" fmla="*/ 0 w 39"/>
                  <a:gd name="T1" fmla="*/ 0 h 141"/>
                  <a:gd name="T2" fmla="*/ 0 w 39"/>
                  <a:gd name="T3" fmla="*/ 0 h 141"/>
                  <a:gd name="T4" fmla="*/ 0 w 39"/>
                  <a:gd name="T5" fmla="*/ 0 h 141"/>
                  <a:gd name="T6" fmla="*/ 0 w 39"/>
                  <a:gd name="T7" fmla="*/ 0 h 141"/>
                  <a:gd name="T8" fmla="*/ 0 w 39"/>
                  <a:gd name="T9" fmla="*/ 0 h 141"/>
                  <a:gd name="T10" fmla="*/ 0 60000 65536"/>
                  <a:gd name="T11" fmla="*/ 0 60000 65536"/>
                  <a:gd name="T12" fmla="*/ 0 60000 65536"/>
                  <a:gd name="T13" fmla="*/ 0 60000 65536"/>
                  <a:gd name="T14" fmla="*/ 0 60000 65536"/>
                  <a:gd name="T15" fmla="*/ 0 w 39"/>
                  <a:gd name="T16" fmla="*/ 0 h 141"/>
                  <a:gd name="T17" fmla="*/ 39 w 39"/>
                  <a:gd name="T18" fmla="*/ 141 h 141"/>
                </a:gdLst>
                <a:ahLst/>
                <a:cxnLst>
                  <a:cxn ang="T10">
                    <a:pos x="T0" y="T1"/>
                  </a:cxn>
                  <a:cxn ang="T11">
                    <a:pos x="T2" y="T3"/>
                  </a:cxn>
                  <a:cxn ang="T12">
                    <a:pos x="T4" y="T5"/>
                  </a:cxn>
                  <a:cxn ang="T13">
                    <a:pos x="T6" y="T7"/>
                  </a:cxn>
                  <a:cxn ang="T14">
                    <a:pos x="T8" y="T9"/>
                  </a:cxn>
                </a:cxnLst>
                <a:rect l="T15" t="T16" r="T17" b="T18"/>
                <a:pathLst>
                  <a:path w="39" h="141">
                    <a:moveTo>
                      <a:pt x="39" y="0"/>
                    </a:moveTo>
                    <a:lnTo>
                      <a:pt x="0" y="3"/>
                    </a:lnTo>
                    <a:lnTo>
                      <a:pt x="0" y="141"/>
                    </a:lnTo>
                    <a:lnTo>
                      <a:pt x="39" y="131"/>
                    </a:lnTo>
                    <a:lnTo>
                      <a:pt x="39" y="0"/>
                    </a:lnTo>
                    <a:close/>
                  </a:path>
                </a:pathLst>
              </a:custGeom>
              <a:solidFill>
                <a:srgbClr val="E0E0E0"/>
              </a:solidFill>
              <a:ln w="1588">
                <a:solidFill>
                  <a:srgbClr val="808080"/>
                </a:solidFill>
                <a:round/>
                <a:headEnd/>
                <a:tailEnd/>
              </a:ln>
            </p:spPr>
            <p:txBody>
              <a:bodyPr/>
              <a:lstStyle/>
              <a:p>
                <a:endParaRPr lang="en-US"/>
              </a:p>
            </p:txBody>
          </p:sp>
          <p:sp>
            <p:nvSpPr>
              <p:cNvPr id="74006" name="Freeform 330"/>
              <p:cNvSpPr>
                <a:spLocks/>
              </p:cNvSpPr>
              <p:nvPr/>
            </p:nvSpPr>
            <p:spPr bwMode="auto">
              <a:xfrm>
                <a:off x="1483" y="2621"/>
                <a:ext cx="5" cy="17"/>
              </a:xfrm>
              <a:custGeom>
                <a:avLst/>
                <a:gdLst>
                  <a:gd name="T0" fmla="*/ 0 w 38"/>
                  <a:gd name="T1" fmla="*/ 0 h 141"/>
                  <a:gd name="T2" fmla="*/ 0 w 38"/>
                  <a:gd name="T3" fmla="*/ 0 h 141"/>
                  <a:gd name="T4" fmla="*/ 0 w 38"/>
                  <a:gd name="T5" fmla="*/ 0 h 141"/>
                  <a:gd name="T6" fmla="*/ 0 w 38"/>
                  <a:gd name="T7" fmla="*/ 0 h 141"/>
                  <a:gd name="T8" fmla="*/ 0 w 38"/>
                  <a:gd name="T9" fmla="*/ 0 h 141"/>
                  <a:gd name="T10" fmla="*/ 0 60000 65536"/>
                  <a:gd name="T11" fmla="*/ 0 60000 65536"/>
                  <a:gd name="T12" fmla="*/ 0 60000 65536"/>
                  <a:gd name="T13" fmla="*/ 0 60000 65536"/>
                  <a:gd name="T14" fmla="*/ 0 60000 65536"/>
                  <a:gd name="T15" fmla="*/ 0 w 38"/>
                  <a:gd name="T16" fmla="*/ 0 h 141"/>
                  <a:gd name="T17" fmla="*/ 38 w 38"/>
                  <a:gd name="T18" fmla="*/ 141 h 141"/>
                </a:gdLst>
                <a:ahLst/>
                <a:cxnLst>
                  <a:cxn ang="T10">
                    <a:pos x="T0" y="T1"/>
                  </a:cxn>
                  <a:cxn ang="T11">
                    <a:pos x="T2" y="T3"/>
                  </a:cxn>
                  <a:cxn ang="T12">
                    <a:pos x="T4" y="T5"/>
                  </a:cxn>
                  <a:cxn ang="T13">
                    <a:pos x="T6" y="T7"/>
                  </a:cxn>
                  <a:cxn ang="T14">
                    <a:pos x="T8" y="T9"/>
                  </a:cxn>
                </a:cxnLst>
                <a:rect l="T15" t="T16" r="T17" b="T18"/>
                <a:pathLst>
                  <a:path w="38" h="141">
                    <a:moveTo>
                      <a:pt x="38" y="0"/>
                    </a:moveTo>
                    <a:lnTo>
                      <a:pt x="0" y="3"/>
                    </a:lnTo>
                    <a:lnTo>
                      <a:pt x="0" y="141"/>
                    </a:lnTo>
                    <a:lnTo>
                      <a:pt x="38" y="131"/>
                    </a:lnTo>
                    <a:lnTo>
                      <a:pt x="38" y="0"/>
                    </a:lnTo>
                    <a:close/>
                  </a:path>
                </a:pathLst>
              </a:custGeom>
              <a:solidFill>
                <a:srgbClr val="E0E0E0"/>
              </a:solidFill>
              <a:ln w="1588">
                <a:solidFill>
                  <a:srgbClr val="808080"/>
                </a:solidFill>
                <a:round/>
                <a:headEnd/>
                <a:tailEnd/>
              </a:ln>
            </p:spPr>
            <p:txBody>
              <a:bodyPr/>
              <a:lstStyle/>
              <a:p>
                <a:endParaRPr lang="en-US"/>
              </a:p>
            </p:txBody>
          </p:sp>
          <p:sp>
            <p:nvSpPr>
              <p:cNvPr id="74007" name="Freeform 331"/>
              <p:cNvSpPr>
                <a:spLocks/>
              </p:cNvSpPr>
              <p:nvPr/>
            </p:nvSpPr>
            <p:spPr bwMode="auto">
              <a:xfrm>
                <a:off x="1464" y="2624"/>
                <a:ext cx="5" cy="17"/>
              </a:xfrm>
              <a:custGeom>
                <a:avLst/>
                <a:gdLst>
                  <a:gd name="T0" fmla="*/ 0 w 39"/>
                  <a:gd name="T1" fmla="*/ 0 h 140"/>
                  <a:gd name="T2" fmla="*/ 0 w 39"/>
                  <a:gd name="T3" fmla="*/ 0 h 140"/>
                  <a:gd name="T4" fmla="*/ 0 w 39"/>
                  <a:gd name="T5" fmla="*/ 0 h 140"/>
                  <a:gd name="T6" fmla="*/ 0 w 39"/>
                  <a:gd name="T7" fmla="*/ 0 h 140"/>
                  <a:gd name="T8" fmla="*/ 0 w 39"/>
                  <a:gd name="T9" fmla="*/ 0 h 140"/>
                  <a:gd name="T10" fmla="*/ 0 60000 65536"/>
                  <a:gd name="T11" fmla="*/ 0 60000 65536"/>
                  <a:gd name="T12" fmla="*/ 0 60000 65536"/>
                  <a:gd name="T13" fmla="*/ 0 60000 65536"/>
                  <a:gd name="T14" fmla="*/ 0 60000 65536"/>
                  <a:gd name="T15" fmla="*/ 0 w 39"/>
                  <a:gd name="T16" fmla="*/ 0 h 140"/>
                  <a:gd name="T17" fmla="*/ 39 w 39"/>
                  <a:gd name="T18" fmla="*/ 140 h 140"/>
                </a:gdLst>
                <a:ahLst/>
                <a:cxnLst>
                  <a:cxn ang="T10">
                    <a:pos x="T0" y="T1"/>
                  </a:cxn>
                  <a:cxn ang="T11">
                    <a:pos x="T2" y="T3"/>
                  </a:cxn>
                  <a:cxn ang="T12">
                    <a:pos x="T4" y="T5"/>
                  </a:cxn>
                  <a:cxn ang="T13">
                    <a:pos x="T6" y="T7"/>
                  </a:cxn>
                  <a:cxn ang="T14">
                    <a:pos x="T8" y="T9"/>
                  </a:cxn>
                </a:cxnLst>
                <a:rect l="T15" t="T16" r="T17" b="T18"/>
                <a:pathLst>
                  <a:path w="39" h="140">
                    <a:moveTo>
                      <a:pt x="39" y="0"/>
                    </a:moveTo>
                    <a:lnTo>
                      <a:pt x="0" y="3"/>
                    </a:lnTo>
                    <a:lnTo>
                      <a:pt x="0" y="140"/>
                    </a:lnTo>
                    <a:lnTo>
                      <a:pt x="39" y="130"/>
                    </a:lnTo>
                    <a:lnTo>
                      <a:pt x="39" y="0"/>
                    </a:lnTo>
                    <a:close/>
                  </a:path>
                </a:pathLst>
              </a:custGeom>
              <a:solidFill>
                <a:srgbClr val="E0E0E0"/>
              </a:solidFill>
              <a:ln w="1588">
                <a:solidFill>
                  <a:srgbClr val="808080"/>
                </a:solidFill>
                <a:round/>
                <a:headEnd/>
                <a:tailEnd/>
              </a:ln>
            </p:spPr>
            <p:txBody>
              <a:bodyPr/>
              <a:lstStyle/>
              <a:p>
                <a:endParaRPr lang="en-US"/>
              </a:p>
            </p:txBody>
          </p:sp>
          <p:sp>
            <p:nvSpPr>
              <p:cNvPr id="74008" name="Freeform 332"/>
              <p:cNvSpPr>
                <a:spLocks/>
              </p:cNvSpPr>
              <p:nvPr/>
            </p:nvSpPr>
            <p:spPr bwMode="auto">
              <a:xfrm>
                <a:off x="1445" y="2626"/>
                <a:ext cx="5" cy="18"/>
              </a:xfrm>
              <a:custGeom>
                <a:avLst/>
                <a:gdLst>
                  <a:gd name="T0" fmla="*/ 0 w 38"/>
                  <a:gd name="T1" fmla="*/ 0 h 141"/>
                  <a:gd name="T2" fmla="*/ 0 w 38"/>
                  <a:gd name="T3" fmla="*/ 0 h 141"/>
                  <a:gd name="T4" fmla="*/ 0 w 38"/>
                  <a:gd name="T5" fmla="*/ 0 h 141"/>
                  <a:gd name="T6" fmla="*/ 0 w 38"/>
                  <a:gd name="T7" fmla="*/ 0 h 141"/>
                  <a:gd name="T8" fmla="*/ 0 w 38"/>
                  <a:gd name="T9" fmla="*/ 0 h 141"/>
                  <a:gd name="T10" fmla="*/ 0 60000 65536"/>
                  <a:gd name="T11" fmla="*/ 0 60000 65536"/>
                  <a:gd name="T12" fmla="*/ 0 60000 65536"/>
                  <a:gd name="T13" fmla="*/ 0 60000 65536"/>
                  <a:gd name="T14" fmla="*/ 0 60000 65536"/>
                  <a:gd name="T15" fmla="*/ 0 w 38"/>
                  <a:gd name="T16" fmla="*/ 0 h 141"/>
                  <a:gd name="T17" fmla="*/ 38 w 38"/>
                  <a:gd name="T18" fmla="*/ 141 h 141"/>
                </a:gdLst>
                <a:ahLst/>
                <a:cxnLst>
                  <a:cxn ang="T10">
                    <a:pos x="T0" y="T1"/>
                  </a:cxn>
                  <a:cxn ang="T11">
                    <a:pos x="T2" y="T3"/>
                  </a:cxn>
                  <a:cxn ang="T12">
                    <a:pos x="T4" y="T5"/>
                  </a:cxn>
                  <a:cxn ang="T13">
                    <a:pos x="T6" y="T7"/>
                  </a:cxn>
                  <a:cxn ang="T14">
                    <a:pos x="T8" y="T9"/>
                  </a:cxn>
                </a:cxnLst>
                <a:rect l="T15" t="T16" r="T17" b="T18"/>
                <a:pathLst>
                  <a:path w="38" h="141">
                    <a:moveTo>
                      <a:pt x="38" y="0"/>
                    </a:moveTo>
                    <a:lnTo>
                      <a:pt x="0" y="3"/>
                    </a:lnTo>
                    <a:lnTo>
                      <a:pt x="0" y="141"/>
                    </a:lnTo>
                    <a:lnTo>
                      <a:pt x="38" y="131"/>
                    </a:lnTo>
                    <a:lnTo>
                      <a:pt x="38" y="0"/>
                    </a:lnTo>
                    <a:close/>
                  </a:path>
                </a:pathLst>
              </a:custGeom>
              <a:solidFill>
                <a:srgbClr val="E0E0E0"/>
              </a:solidFill>
              <a:ln w="1588">
                <a:solidFill>
                  <a:srgbClr val="808080"/>
                </a:solidFill>
                <a:round/>
                <a:headEnd/>
                <a:tailEnd/>
              </a:ln>
            </p:spPr>
            <p:txBody>
              <a:bodyPr/>
              <a:lstStyle/>
              <a:p>
                <a:endParaRPr lang="en-US"/>
              </a:p>
            </p:txBody>
          </p:sp>
          <p:sp>
            <p:nvSpPr>
              <p:cNvPr id="74009" name="Freeform 333"/>
              <p:cNvSpPr>
                <a:spLocks/>
              </p:cNvSpPr>
              <p:nvPr/>
            </p:nvSpPr>
            <p:spPr bwMode="auto">
              <a:xfrm>
                <a:off x="1425" y="2630"/>
                <a:ext cx="5" cy="17"/>
              </a:xfrm>
              <a:custGeom>
                <a:avLst/>
                <a:gdLst>
                  <a:gd name="T0" fmla="*/ 0 w 39"/>
                  <a:gd name="T1" fmla="*/ 0 h 139"/>
                  <a:gd name="T2" fmla="*/ 0 w 39"/>
                  <a:gd name="T3" fmla="*/ 0 h 139"/>
                  <a:gd name="T4" fmla="*/ 0 w 39"/>
                  <a:gd name="T5" fmla="*/ 0 h 139"/>
                  <a:gd name="T6" fmla="*/ 0 w 39"/>
                  <a:gd name="T7" fmla="*/ 0 h 139"/>
                  <a:gd name="T8" fmla="*/ 0 w 39"/>
                  <a:gd name="T9" fmla="*/ 0 h 139"/>
                  <a:gd name="T10" fmla="*/ 0 60000 65536"/>
                  <a:gd name="T11" fmla="*/ 0 60000 65536"/>
                  <a:gd name="T12" fmla="*/ 0 60000 65536"/>
                  <a:gd name="T13" fmla="*/ 0 60000 65536"/>
                  <a:gd name="T14" fmla="*/ 0 60000 65536"/>
                  <a:gd name="T15" fmla="*/ 0 w 39"/>
                  <a:gd name="T16" fmla="*/ 0 h 139"/>
                  <a:gd name="T17" fmla="*/ 39 w 39"/>
                  <a:gd name="T18" fmla="*/ 139 h 139"/>
                </a:gdLst>
                <a:ahLst/>
                <a:cxnLst>
                  <a:cxn ang="T10">
                    <a:pos x="T0" y="T1"/>
                  </a:cxn>
                  <a:cxn ang="T11">
                    <a:pos x="T2" y="T3"/>
                  </a:cxn>
                  <a:cxn ang="T12">
                    <a:pos x="T4" y="T5"/>
                  </a:cxn>
                  <a:cxn ang="T13">
                    <a:pos x="T6" y="T7"/>
                  </a:cxn>
                  <a:cxn ang="T14">
                    <a:pos x="T8" y="T9"/>
                  </a:cxn>
                </a:cxnLst>
                <a:rect l="T15" t="T16" r="T17" b="T18"/>
                <a:pathLst>
                  <a:path w="39" h="139">
                    <a:moveTo>
                      <a:pt x="39" y="0"/>
                    </a:moveTo>
                    <a:lnTo>
                      <a:pt x="0" y="3"/>
                    </a:lnTo>
                    <a:lnTo>
                      <a:pt x="0" y="139"/>
                    </a:lnTo>
                    <a:lnTo>
                      <a:pt x="39" y="130"/>
                    </a:lnTo>
                    <a:lnTo>
                      <a:pt x="39" y="0"/>
                    </a:lnTo>
                    <a:close/>
                  </a:path>
                </a:pathLst>
              </a:custGeom>
              <a:solidFill>
                <a:srgbClr val="E0E0E0"/>
              </a:solidFill>
              <a:ln w="1588">
                <a:solidFill>
                  <a:srgbClr val="808080"/>
                </a:solidFill>
                <a:round/>
                <a:headEnd/>
                <a:tailEnd/>
              </a:ln>
            </p:spPr>
            <p:txBody>
              <a:bodyPr/>
              <a:lstStyle/>
              <a:p>
                <a:endParaRPr lang="en-US"/>
              </a:p>
            </p:txBody>
          </p:sp>
        </p:grpSp>
        <p:grpSp>
          <p:nvGrpSpPr>
            <p:cNvPr id="73836" name="Group 334"/>
            <p:cNvGrpSpPr>
              <a:grpSpLocks/>
            </p:cNvGrpSpPr>
            <p:nvPr/>
          </p:nvGrpSpPr>
          <p:grpSpPr bwMode="auto">
            <a:xfrm>
              <a:off x="1428" y="2620"/>
              <a:ext cx="226" cy="72"/>
              <a:chOff x="1428" y="2620"/>
              <a:chExt cx="226" cy="72"/>
            </a:xfrm>
          </p:grpSpPr>
          <p:sp>
            <p:nvSpPr>
              <p:cNvPr id="73969" name="Freeform 335"/>
              <p:cNvSpPr>
                <a:spLocks/>
              </p:cNvSpPr>
              <p:nvPr/>
            </p:nvSpPr>
            <p:spPr bwMode="auto">
              <a:xfrm>
                <a:off x="1431" y="2629"/>
                <a:ext cx="222" cy="53"/>
              </a:xfrm>
              <a:custGeom>
                <a:avLst/>
                <a:gdLst>
                  <a:gd name="T0" fmla="*/ 0 w 1772"/>
                  <a:gd name="T1" fmla="*/ 0 h 425"/>
                  <a:gd name="T2" fmla="*/ 0 w 1772"/>
                  <a:gd name="T3" fmla="*/ 0 h 425"/>
                  <a:gd name="T4" fmla="*/ 0 w 1772"/>
                  <a:gd name="T5" fmla="*/ 0 h 425"/>
                  <a:gd name="T6" fmla="*/ 0 w 1772"/>
                  <a:gd name="T7" fmla="*/ 0 h 425"/>
                  <a:gd name="T8" fmla="*/ 0 w 1772"/>
                  <a:gd name="T9" fmla="*/ 0 h 425"/>
                  <a:gd name="T10" fmla="*/ 0 60000 65536"/>
                  <a:gd name="T11" fmla="*/ 0 60000 65536"/>
                  <a:gd name="T12" fmla="*/ 0 60000 65536"/>
                  <a:gd name="T13" fmla="*/ 0 60000 65536"/>
                  <a:gd name="T14" fmla="*/ 0 60000 65536"/>
                  <a:gd name="T15" fmla="*/ 0 w 1772"/>
                  <a:gd name="T16" fmla="*/ 0 h 425"/>
                  <a:gd name="T17" fmla="*/ 1772 w 1772"/>
                  <a:gd name="T18" fmla="*/ 425 h 425"/>
                </a:gdLst>
                <a:ahLst/>
                <a:cxnLst>
                  <a:cxn ang="T10">
                    <a:pos x="T0" y="T1"/>
                  </a:cxn>
                  <a:cxn ang="T11">
                    <a:pos x="T2" y="T3"/>
                  </a:cxn>
                  <a:cxn ang="T12">
                    <a:pos x="T4" y="T5"/>
                  </a:cxn>
                  <a:cxn ang="T13">
                    <a:pos x="T6" y="T7"/>
                  </a:cxn>
                  <a:cxn ang="T14">
                    <a:pos x="T8" y="T9"/>
                  </a:cxn>
                </a:cxnLst>
                <a:rect l="T15" t="T16" r="T17" b="T18"/>
                <a:pathLst>
                  <a:path w="1772" h="425">
                    <a:moveTo>
                      <a:pt x="0" y="260"/>
                    </a:moveTo>
                    <a:lnTo>
                      <a:pt x="0" y="425"/>
                    </a:lnTo>
                    <a:lnTo>
                      <a:pt x="1772" y="139"/>
                    </a:lnTo>
                    <a:lnTo>
                      <a:pt x="1772" y="0"/>
                    </a:lnTo>
                    <a:lnTo>
                      <a:pt x="0" y="260"/>
                    </a:lnTo>
                    <a:close/>
                  </a:path>
                </a:pathLst>
              </a:custGeom>
              <a:solidFill>
                <a:srgbClr val="404040"/>
              </a:solidFill>
              <a:ln w="9525">
                <a:noFill/>
                <a:round/>
                <a:headEnd/>
                <a:tailEnd/>
              </a:ln>
            </p:spPr>
            <p:txBody>
              <a:bodyPr/>
              <a:lstStyle/>
              <a:p>
                <a:endParaRPr lang="en-US"/>
              </a:p>
            </p:txBody>
          </p:sp>
          <p:sp>
            <p:nvSpPr>
              <p:cNvPr id="73970" name="Rectangle 336"/>
              <p:cNvSpPr>
                <a:spLocks noChangeArrowheads="1"/>
              </p:cNvSpPr>
              <p:nvPr/>
            </p:nvSpPr>
            <p:spPr bwMode="auto">
              <a:xfrm>
                <a:off x="1439" y="2652"/>
                <a:ext cx="3"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71" name="Rectangle 337"/>
              <p:cNvSpPr>
                <a:spLocks noChangeArrowheads="1"/>
              </p:cNvSpPr>
              <p:nvPr/>
            </p:nvSpPr>
            <p:spPr bwMode="auto">
              <a:xfrm>
                <a:off x="1447" y="2652"/>
                <a:ext cx="2"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72" name="Rectangle 338"/>
              <p:cNvSpPr>
                <a:spLocks noChangeArrowheads="1"/>
              </p:cNvSpPr>
              <p:nvPr/>
            </p:nvSpPr>
            <p:spPr bwMode="auto">
              <a:xfrm>
                <a:off x="1454" y="2651"/>
                <a:ext cx="3" cy="37"/>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73" name="Rectangle 339"/>
              <p:cNvSpPr>
                <a:spLocks noChangeArrowheads="1"/>
              </p:cNvSpPr>
              <p:nvPr/>
            </p:nvSpPr>
            <p:spPr bwMode="auto">
              <a:xfrm>
                <a:off x="1463" y="2649"/>
                <a:ext cx="2" cy="37"/>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74" name="Rectangle 340"/>
              <p:cNvSpPr>
                <a:spLocks noChangeArrowheads="1"/>
              </p:cNvSpPr>
              <p:nvPr/>
            </p:nvSpPr>
            <p:spPr bwMode="auto">
              <a:xfrm>
                <a:off x="1471" y="2650"/>
                <a:ext cx="2" cy="37"/>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75" name="Rectangle 341"/>
              <p:cNvSpPr>
                <a:spLocks noChangeArrowheads="1"/>
              </p:cNvSpPr>
              <p:nvPr/>
            </p:nvSpPr>
            <p:spPr bwMode="auto">
              <a:xfrm>
                <a:off x="1480" y="2647"/>
                <a:ext cx="3" cy="37"/>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76" name="Rectangle 342"/>
              <p:cNvSpPr>
                <a:spLocks noChangeArrowheads="1"/>
              </p:cNvSpPr>
              <p:nvPr/>
            </p:nvSpPr>
            <p:spPr bwMode="auto">
              <a:xfrm>
                <a:off x="1488" y="2645"/>
                <a:ext cx="3"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77" name="Rectangle 343"/>
              <p:cNvSpPr>
                <a:spLocks noChangeArrowheads="1"/>
              </p:cNvSpPr>
              <p:nvPr/>
            </p:nvSpPr>
            <p:spPr bwMode="auto">
              <a:xfrm>
                <a:off x="1496" y="2644"/>
                <a:ext cx="3" cy="37"/>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78" name="Rectangle 344"/>
              <p:cNvSpPr>
                <a:spLocks noChangeArrowheads="1"/>
              </p:cNvSpPr>
              <p:nvPr/>
            </p:nvSpPr>
            <p:spPr bwMode="auto">
              <a:xfrm>
                <a:off x="1505" y="2643"/>
                <a:ext cx="3"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79" name="Rectangle 345"/>
              <p:cNvSpPr>
                <a:spLocks noChangeArrowheads="1"/>
              </p:cNvSpPr>
              <p:nvPr/>
            </p:nvSpPr>
            <p:spPr bwMode="auto">
              <a:xfrm>
                <a:off x="1512" y="2639"/>
                <a:ext cx="3"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80" name="Rectangle 346"/>
              <p:cNvSpPr>
                <a:spLocks noChangeArrowheads="1"/>
              </p:cNvSpPr>
              <p:nvPr/>
            </p:nvSpPr>
            <p:spPr bwMode="auto">
              <a:xfrm>
                <a:off x="1521" y="2641"/>
                <a:ext cx="3"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81" name="Rectangle 347"/>
              <p:cNvSpPr>
                <a:spLocks noChangeArrowheads="1"/>
              </p:cNvSpPr>
              <p:nvPr/>
            </p:nvSpPr>
            <p:spPr bwMode="auto">
              <a:xfrm>
                <a:off x="1529" y="2639"/>
                <a:ext cx="2"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82" name="Rectangle 348"/>
              <p:cNvSpPr>
                <a:spLocks noChangeArrowheads="1"/>
              </p:cNvSpPr>
              <p:nvPr/>
            </p:nvSpPr>
            <p:spPr bwMode="auto">
              <a:xfrm>
                <a:off x="1536" y="2639"/>
                <a:ext cx="3" cy="37"/>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83" name="Rectangle 349"/>
              <p:cNvSpPr>
                <a:spLocks noChangeArrowheads="1"/>
              </p:cNvSpPr>
              <p:nvPr/>
            </p:nvSpPr>
            <p:spPr bwMode="auto">
              <a:xfrm>
                <a:off x="1545" y="2637"/>
                <a:ext cx="3"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84" name="Rectangle 350"/>
              <p:cNvSpPr>
                <a:spLocks noChangeArrowheads="1"/>
              </p:cNvSpPr>
              <p:nvPr/>
            </p:nvSpPr>
            <p:spPr bwMode="auto">
              <a:xfrm>
                <a:off x="1553" y="2638"/>
                <a:ext cx="3" cy="37"/>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85" name="Rectangle 351"/>
              <p:cNvSpPr>
                <a:spLocks noChangeArrowheads="1"/>
              </p:cNvSpPr>
              <p:nvPr/>
            </p:nvSpPr>
            <p:spPr bwMode="auto">
              <a:xfrm>
                <a:off x="1561" y="2634"/>
                <a:ext cx="3"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86" name="Rectangle 352"/>
              <p:cNvSpPr>
                <a:spLocks noChangeArrowheads="1"/>
              </p:cNvSpPr>
              <p:nvPr/>
            </p:nvSpPr>
            <p:spPr bwMode="auto">
              <a:xfrm>
                <a:off x="1569" y="2634"/>
                <a:ext cx="3"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87" name="Rectangle 353"/>
              <p:cNvSpPr>
                <a:spLocks noChangeArrowheads="1"/>
              </p:cNvSpPr>
              <p:nvPr/>
            </p:nvSpPr>
            <p:spPr bwMode="auto">
              <a:xfrm>
                <a:off x="1577" y="2632"/>
                <a:ext cx="3"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88" name="Rectangle 354"/>
              <p:cNvSpPr>
                <a:spLocks noChangeArrowheads="1"/>
              </p:cNvSpPr>
              <p:nvPr/>
            </p:nvSpPr>
            <p:spPr bwMode="auto">
              <a:xfrm>
                <a:off x="1585" y="2632"/>
                <a:ext cx="3"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89" name="Rectangle 355"/>
              <p:cNvSpPr>
                <a:spLocks noChangeArrowheads="1"/>
              </p:cNvSpPr>
              <p:nvPr/>
            </p:nvSpPr>
            <p:spPr bwMode="auto">
              <a:xfrm>
                <a:off x="1592" y="2631"/>
                <a:ext cx="3"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90" name="Rectangle 356"/>
              <p:cNvSpPr>
                <a:spLocks noChangeArrowheads="1"/>
              </p:cNvSpPr>
              <p:nvPr/>
            </p:nvSpPr>
            <p:spPr bwMode="auto">
              <a:xfrm>
                <a:off x="1600" y="2628"/>
                <a:ext cx="3"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91" name="Rectangle 357"/>
              <p:cNvSpPr>
                <a:spLocks noChangeArrowheads="1"/>
              </p:cNvSpPr>
              <p:nvPr/>
            </p:nvSpPr>
            <p:spPr bwMode="auto">
              <a:xfrm>
                <a:off x="1608" y="2628"/>
                <a:ext cx="3"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92" name="Rectangle 358"/>
              <p:cNvSpPr>
                <a:spLocks noChangeArrowheads="1"/>
              </p:cNvSpPr>
              <p:nvPr/>
            </p:nvSpPr>
            <p:spPr bwMode="auto">
              <a:xfrm>
                <a:off x="1616" y="2629"/>
                <a:ext cx="3"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93" name="Rectangle 359"/>
              <p:cNvSpPr>
                <a:spLocks noChangeArrowheads="1"/>
              </p:cNvSpPr>
              <p:nvPr/>
            </p:nvSpPr>
            <p:spPr bwMode="auto">
              <a:xfrm>
                <a:off x="1623" y="2626"/>
                <a:ext cx="3"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94" name="Rectangle 360"/>
              <p:cNvSpPr>
                <a:spLocks noChangeArrowheads="1"/>
              </p:cNvSpPr>
              <p:nvPr/>
            </p:nvSpPr>
            <p:spPr bwMode="auto">
              <a:xfrm>
                <a:off x="1630" y="2625"/>
                <a:ext cx="3"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95" name="Rectangle 361"/>
              <p:cNvSpPr>
                <a:spLocks noChangeArrowheads="1"/>
              </p:cNvSpPr>
              <p:nvPr/>
            </p:nvSpPr>
            <p:spPr bwMode="auto">
              <a:xfrm>
                <a:off x="1638" y="2621"/>
                <a:ext cx="2" cy="37"/>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96" name="Rectangle 362"/>
              <p:cNvSpPr>
                <a:spLocks noChangeArrowheads="1"/>
              </p:cNvSpPr>
              <p:nvPr/>
            </p:nvSpPr>
            <p:spPr bwMode="auto">
              <a:xfrm>
                <a:off x="1644" y="2622"/>
                <a:ext cx="3"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97" name="Rectangle 363"/>
              <p:cNvSpPr>
                <a:spLocks noChangeArrowheads="1"/>
              </p:cNvSpPr>
              <p:nvPr/>
            </p:nvSpPr>
            <p:spPr bwMode="auto">
              <a:xfrm>
                <a:off x="1651" y="2620"/>
                <a:ext cx="3" cy="38"/>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sp>
            <p:nvSpPr>
              <p:cNvPr id="73998" name="Rectangle 364"/>
              <p:cNvSpPr>
                <a:spLocks noChangeArrowheads="1"/>
              </p:cNvSpPr>
              <p:nvPr/>
            </p:nvSpPr>
            <p:spPr bwMode="auto">
              <a:xfrm>
                <a:off x="1428" y="2655"/>
                <a:ext cx="7" cy="37"/>
              </a:xfrm>
              <a:prstGeom prst="rect">
                <a:avLst/>
              </a:prstGeom>
              <a:solidFill>
                <a:srgbClr val="C0C0C0"/>
              </a:solidFill>
              <a:ln w="9525">
                <a:noFill/>
                <a:miter lim="800000"/>
                <a:headEnd/>
                <a:tailEnd/>
              </a:ln>
            </p:spPr>
            <p:txBody>
              <a:bodyPr/>
              <a:lstStyle/>
              <a:p>
                <a:pPr algn="ctr"/>
                <a:endParaRPr lang="en-US">
                  <a:latin typeface="Verdana" pitchFamily="34" charset="0"/>
                  <a:cs typeface="Arial" charset="0"/>
                </a:endParaRPr>
              </a:p>
            </p:txBody>
          </p:sp>
        </p:grpSp>
        <p:sp>
          <p:nvSpPr>
            <p:cNvPr id="73837" name="Freeform 365"/>
            <p:cNvSpPr>
              <a:spLocks/>
            </p:cNvSpPr>
            <p:nvPr/>
          </p:nvSpPr>
          <p:spPr bwMode="auto">
            <a:xfrm>
              <a:off x="1430" y="2661"/>
              <a:ext cx="9" cy="23"/>
            </a:xfrm>
            <a:custGeom>
              <a:avLst/>
              <a:gdLst>
                <a:gd name="T0" fmla="*/ 0 w 69"/>
                <a:gd name="T1" fmla="*/ 0 h 187"/>
                <a:gd name="T2" fmla="*/ 0 w 69"/>
                <a:gd name="T3" fmla="*/ 0 h 187"/>
                <a:gd name="T4" fmla="*/ 0 w 69"/>
                <a:gd name="T5" fmla="*/ 0 h 187"/>
                <a:gd name="T6" fmla="*/ 0 w 69"/>
                <a:gd name="T7" fmla="*/ 0 h 187"/>
                <a:gd name="T8" fmla="*/ 0 60000 65536"/>
                <a:gd name="T9" fmla="*/ 0 60000 65536"/>
                <a:gd name="T10" fmla="*/ 0 60000 65536"/>
                <a:gd name="T11" fmla="*/ 0 60000 65536"/>
                <a:gd name="T12" fmla="*/ 0 w 69"/>
                <a:gd name="T13" fmla="*/ 0 h 187"/>
                <a:gd name="T14" fmla="*/ 69 w 69"/>
                <a:gd name="T15" fmla="*/ 187 h 187"/>
              </a:gdLst>
              <a:ahLst/>
              <a:cxnLst>
                <a:cxn ang="T8">
                  <a:pos x="T0" y="T1"/>
                </a:cxn>
                <a:cxn ang="T9">
                  <a:pos x="T2" y="T3"/>
                </a:cxn>
                <a:cxn ang="T10">
                  <a:pos x="T4" y="T5"/>
                </a:cxn>
                <a:cxn ang="T11">
                  <a:pos x="T6" y="T7"/>
                </a:cxn>
              </a:cxnLst>
              <a:rect l="T12" t="T13" r="T14" b="T15"/>
              <a:pathLst>
                <a:path w="69" h="187">
                  <a:moveTo>
                    <a:pt x="10" y="0"/>
                  </a:moveTo>
                  <a:lnTo>
                    <a:pt x="69" y="26"/>
                  </a:lnTo>
                  <a:lnTo>
                    <a:pt x="69" y="187"/>
                  </a:lnTo>
                  <a:lnTo>
                    <a:pt x="0" y="158"/>
                  </a:lnTo>
                </a:path>
              </a:pathLst>
            </a:custGeom>
            <a:noFill/>
            <a:ln w="3175">
              <a:solidFill>
                <a:srgbClr val="808080"/>
              </a:solidFill>
              <a:round/>
              <a:headEnd/>
              <a:tailEnd/>
            </a:ln>
          </p:spPr>
          <p:txBody>
            <a:bodyPr/>
            <a:lstStyle/>
            <a:p>
              <a:endParaRPr lang="en-US"/>
            </a:p>
          </p:txBody>
        </p:sp>
        <p:grpSp>
          <p:nvGrpSpPr>
            <p:cNvPr id="73838" name="Group 366"/>
            <p:cNvGrpSpPr>
              <a:grpSpLocks/>
            </p:cNvGrpSpPr>
            <p:nvPr/>
          </p:nvGrpSpPr>
          <p:grpSpPr bwMode="auto">
            <a:xfrm>
              <a:off x="1421" y="2389"/>
              <a:ext cx="8" cy="7"/>
              <a:chOff x="1421" y="2389"/>
              <a:chExt cx="8" cy="7"/>
            </a:xfrm>
          </p:grpSpPr>
          <p:sp>
            <p:nvSpPr>
              <p:cNvPr id="73965" name="Oval 367"/>
              <p:cNvSpPr>
                <a:spLocks noChangeArrowheads="1"/>
              </p:cNvSpPr>
              <p:nvPr/>
            </p:nvSpPr>
            <p:spPr bwMode="auto">
              <a:xfrm>
                <a:off x="1421" y="2389"/>
                <a:ext cx="4" cy="6"/>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66" name="Rectangle 368"/>
              <p:cNvSpPr>
                <a:spLocks noChangeArrowheads="1"/>
              </p:cNvSpPr>
              <p:nvPr/>
            </p:nvSpPr>
            <p:spPr bwMode="auto">
              <a:xfrm>
                <a:off x="1423" y="2389"/>
                <a:ext cx="4" cy="7"/>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967" name="Oval 369"/>
              <p:cNvSpPr>
                <a:spLocks noChangeArrowheads="1"/>
              </p:cNvSpPr>
              <p:nvPr/>
            </p:nvSpPr>
            <p:spPr bwMode="auto">
              <a:xfrm>
                <a:off x="1425" y="2389"/>
                <a:ext cx="4"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68" name="Oval 370"/>
              <p:cNvSpPr>
                <a:spLocks noChangeArrowheads="1"/>
              </p:cNvSpPr>
              <p:nvPr/>
            </p:nvSpPr>
            <p:spPr bwMode="auto">
              <a:xfrm>
                <a:off x="1422" y="2390"/>
                <a:ext cx="2" cy="5"/>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39" name="Group 371"/>
            <p:cNvGrpSpPr>
              <a:grpSpLocks/>
            </p:cNvGrpSpPr>
            <p:nvPr/>
          </p:nvGrpSpPr>
          <p:grpSpPr bwMode="auto">
            <a:xfrm>
              <a:off x="1441" y="2388"/>
              <a:ext cx="8" cy="7"/>
              <a:chOff x="1441" y="2388"/>
              <a:chExt cx="8" cy="7"/>
            </a:xfrm>
          </p:grpSpPr>
          <p:sp>
            <p:nvSpPr>
              <p:cNvPr id="73961" name="Oval 372"/>
              <p:cNvSpPr>
                <a:spLocks noChangeArrowheads="1"/>
              </p:cNvSpPr>
              <p:nvPr/>
            </p:nvSpPr>
            <p:spPr bwMode="auto">
              <a:xfrm>
                <a:off x="1441" y="2388"/>
                <a:ext cx="4" cy="7"/>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62" name="Rectangle 373"/>
              <p:cNvSpPr>
                <a:spLocks noChangeArrowheads="1"/>
              </p:cNvSpPr>
              <p:nvPr/>
            </p:nvSpPr>
            <p:spPr bwMode="auto">
              <a:xfrm>
                <a:off x="1443" y="2388"/>
                <a:ext cx="4" cy="7"/>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963" name="Oval 374"/>
              <p:cNvSpPr>
                <a:spLocks noChangeArrowheads="1"/>
              </p:cNvSpPr>
              <p:nvPr/>
            </p:nvSpPr>
            <p:spPr bwMode="auto">
              <a:xfrm>
                <a:off x="1445" y="2388"/>
                <a:ext cx="4"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64" name="Oval 375"/>
              <p:cNvSpPr>
                <a:spLocks noChangeArrowheads="1"/>
              </p:cNvSpPr>
              <p:nvPr/>
            </p:nvSpPr>
            <p:spPr bwMode="auto">
              <a:xfrm>
                <a:off x="1442" y="2389"/>
                <a:ext cx="3" cy="5"/>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40" name="Group 376"/>
            <p:cNvGrpSpPr>
              <a:grpSpLocks/>
            </p:cNvGrpSpPr>
            <p:nvPr/>
          </p:nvGrpSpPr>
          <p:grpSpPr bwMode="auto">
            <a:xfrm>
              <a:off x="1461" y="2388"/>
              <a:ext cx="8" cy="6"/>
              <a:chOff x="1461" y="2388"/>
              <a:chExt cx="8" cy="6"/>
            </a:xfrm>
          </p:grpSpPr>
          <p:sp>
            <p:nvSpPr>
              <p:cNvPr id="73957" name="Oval 377"/>
              <p:cNvSpPr>
                <a:spLocks noChangeArrowheads="1"/>
              </p:cNvSpPr>
              <p:nvPr/>
            </p:nvSpPr>
            <p:spPr bwMode="auto">
              <a:xfrm>
                <a:off x="1461" y="2388"/>
                <a:ext cx="4" cy="6"/>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58" name="Rectangle 378"/>
              <p:cNvSpPr>
                <a:spLocks noChangeArrowheads="1"/>
              </p:cNvSpPr>
              <p:nvPr/>
            </p:nvSpPr>
            <p:spPr bwMode="auto">
              <a:xfrm>
                <a:off x="1463" y="2388"/>
                <a:ext cx="4" cy="6"/>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959" name="Oval 379"/>
              <p:cNvSpPr>
                <a:spLocks noChangeArrowheads="1"/>
              </p:cNvSpPr>
              <p:nvPr/>
            </p:nvSpPr>
            <p:spPr bwMode="auto">
              <a:xfrm>
                <a:off x="1465" y="2388"/>
                <a:ext cx="4" cy="6"/>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60" name="Oval 380"/>
              <p:cNvSpPr>
                <a:spLocks noChangeArrowheads="1"/>
              </p:cNvSpPr>
              <p:nvPr/>
            </p:nvSpPr>
            <p:spPr bwMode="auto">
              <a:xfrm>
                <a:off x="1462" y="2388"/>
                <a:ext cx="3" cy="6"/>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41" name="Group 381"/>
            <p:cNvGrpSpPr>
              <a:grpSpLocks/>
            </p:cNvGrpSpPr>
            <p:nvPr/>
          </p:nvGrpSpPr>
          <p:grpSpPr bwMode="auto">
            <a:xfrm>
              <a:off x="1480" y="2387"/>
              <a:ext cx="8" cy="6"/>
              <a:chOff x="1480" y="2387"/>
              <a:chExt cx="8" cy="6"/>
            </a:xfrm>
          </p:grpSpPr>
          <p:sp>
            <p:nvSpPr>
              <p:cNvPr id="73953" name="Oval 382"/>
              <p:cNvSpPr>
                <a:spLocks noChangeArrowheads="1"/>
              </p:cNvSpPr>
              <p:nvPr/>
            </p:nvSpPr>
            <p:spPr bwMode="auto">
              <a:xfrm>
                <a:off x="1480" y="2387"/>
                <a:ext cx="4" cy="6"/>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54" name="Rectangle 383"/>
              <p:cNvSpPr>
                <a:spLocks noChangeArrowheads="1"/>
              </p:cNvSpPr>
              <p:nvPr/>
            </p:nvSpPr>
            <p:spPr bwMode="auto">
              <a:xfrm>
                <a:off x="1482" y="2387"/>
                <a:ext cx="4" cy="6"/>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955" name="Oval 384"/>
              <p:cNvSpPr>
                <a:spLocks noChangeArrowheads="1"/>
              </p:cNvSpPr>
              <p:nvPr/>
            </p:nvSpPr>
            <p:spPr bwMode="auto">
              <a:xfrm>
                <a:off x="1484" y="2387"/>
                <a:ext cx="4" cy="6"/>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56" name="Oval 385"/>
              <p:cNvSpPr>
                <a:spLocks noChangeArrowheads="1"/>
              </p:cNvSpPr>
              <p:nvPr/>
            </p:nvSpPr>
            <p:spPr bwMode="auto">
              <a:xfrm>
                <a:off x="1481" y="2387"/>
                <a:ext cx="3" cy="6"/>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42" name="Group 386"/>
            <p:cNvGrpSpPr>
              <a:grpSpLocks/>
            </p:cNvGrpSpPr>
            <p:nvPr/>
          </p:nvGrpSpPr>
          <p:grpSpPr bwMode="auto">
            <a:xfrm>
              <a:off x="1499" y="2385"/>
              <a:ext cx="8" cy="7"/>
              <a:chOff x="1499" y="2385"/>
              <a:chExt cx="8" cy="7"/>
            </a:xfrm>
          </p:grpSpPr>
          <p:sp>
            <p:nvSpPr>
              <p:cNvPr id="73949" name="Oval 387"/>
              <p:cNvSpPr>
                <a:spLocks noChangeArrowheads="1"/>
              </p:cNvSpPr>
              <p:nvPr/>
            </p:nvSpPr>
            <p:spPr bwMode="auto">
              <a:xfrm>
                <a:off x="1499" y="2385"/>
                <a:ext cx="4" cy="7"/>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50" name="Rectangle 388"/>
              <p:cNvSpPr>
                <a:spLocks noChangeArrowheads="1"/>
              </p:cNvSpPr>
              <p:nvPr/>
            </p:nvSpPr>
            <p:spPr bwMode="auto">
              <a:xfrm>
                <a:off x="1501" y="2385"/>
                <a:ext cx="4" cy="7"/>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951" name="Oval 389"/>
              <p:cNvSpPr>
                <a:spLocks noChangeArrowheads="1"/>
              </p:cNvSpPr>
              <p:nvPr/>
            </p:nvSpPr>
            <p:spPr bwMode="auto">
              <a:xfrm>
                <a:off x="1503" y="2385"/>
                <a:ext cx="4"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52" name="Oval 390"/>
              <p:cNvSpPr>
                <a:spLocks noChangeArrowheads="1"/>
              </p:cNvSpPr>
              <p:nvPr/>
            </p:nvSpPr>
            <p:spPr bwMode="auto">
              <a:xfrm>
                <a:off x="1500" y="2386"/>
                <a:ext cx="3" cy="5"/>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43" name="Group 391"/>
            <p:cNvGrpSpPr>
              <a:grpSpLocks/>
            </p:cNvGrpSpPr>
            <p:nvPr/>
          </p:nvGrpSpPr>
          <p:grpSpPr bwMode="auto">
            <a:xfrm>
              <a:off x="1518" y="2385"/>
              <a:ext cx="7" cy="6"/>
              <a:chOff x="1518" y="2385"/>
              <a:chExt cx="7" cy="6"/>
            </a:xfrm>
          </p:grpSpPr>
          <p:sp>
            <p:nvSpPr>
              <p:cNvPr id="73945" name="Oval 392"/>
              <p:cNvSpPr>
                <a:spLocks noChangeArrowheads="1"/>
              </p:cNvSpPr>
              <p:nvPr/>
            </p:nvSpPr>
            <p:spPr bwMode="auto">
              <a:xfrm>
                <a:off x="1518" y="2385"/>
                <a:ext cx="3" cy="6"/>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46" name="Rectangle 393"/>
              <p:cNvSpPr>
                <a:spLocks noChangeArrowheads="1"/>
              </p:cNvSpPr>
              <p:nvPr/>
            </p:nvSpPr>
            <p:spPr bwMode="auto">
              <a:xfrm>
                <a:off x="1519" y="2385"/>
                <a:ext cx="5" cy="6"/>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947" name="Oval 394"/>
              <p:cNvSpPr>
                <a:spLocks noChangeArrowheads="1"/>
              </p:cNvSpPr>
              <p:nvPr/>
            </p:nvSpPr>
            <p:spPr bwMode="auto">
              <a:xfrm>
                <a:off x="1521" y="2385"/>
                <a:ext cx="4" cy="6"/>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48" name="Oval 395"/>
              <p:cNvSpPr>
                <a:spLocks noChangeArrowheads="1"/>
              </p:cNvSpPr>
              <p:nvPr/>
            </p:nvSpPr>
            <p:spPr bwMode="auto">
              <a:xfrm>
                <a:off x="1519" y="2385"/>
                <a:ext cx="2" cy="6"/>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44" name="Group 396"/>
            <p:cNvGrpSpPr>
              <a:grpSpLocks/>
            </p:cNvGrpSpPr>
            <p:nvPr/>
          </p:nvGrpSpPr>
          <p:grpSpPr bwMode="auto">
            <a:xfrm>
              <a:off x="1536" y="2384"/>
              <a:ext cx="8" cy="6"/>
              <a:chOff x="1536" y="2384"/>
              <a:chExt cx="8" cy="6"/>
            </a:xfrm>
          </p:grpSpPr>
          <p:sp>
            <p:nvSpPr>
              <p:cNvPr id="73941" name="Oval 397"/>
              <p:cNvSpPr>
                <a:spLocks noChangeArrowheads="1"/>
              </p:cNvSpPr>
              <p:nvPr/>
            </p:nvSpPr>
            <p:spPr bwMode="auto">
              <a:xfrm>
                <a:off x="1536" y="2384"/>
                <a:ext cx="4" cy="6"/>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42" name="Rectangle 398"/>
              <p:cNvSpPr>
                <a:spLocks noChangeArrowheads="1"/>
              </p:cNvSpPr>
              <p:nvPr/>
            </p:nvSpPr>
            <p:spPr bwMode="auto">
              <a:xfrm>
                <a:off x="1538" y="2384"/>
                <a:ext cx="4" cy="6"/>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943" name="Oval 399"/>
              <p:cNvSpPr>
                <a:spLocks noChangeArrowheads="1"/>
              </p:cNvSpPr>
              <p:nvPr/>
            </p:nvSpPr>
            <p:spPr bwMode="auto">
              <a:xfrm>
                <a:off x="1540" y="2384"/>
                <a:ext cx="4" cy="6"/>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44" name="Oval 400"/>
              <p:cNvSpPr>
                <a:spLocks noChangeArrowheads="1"/>
              </p:cNvSpPr>
              <p:nvPr/>
            </p:nvSpPr>
            <p:spPr bwMode="auto">
              <a:xfrm>
                <a:off x="1537" y="2384"/>
                <a:ext cx="3" cy="6"/>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45" name="Group 401"/>
            <p:cNvGrpSpPr>
              <a:grpSpLocks/>
            </p:cNvGrpSpPr>
            <p:nvPr/>
          </p:nvGrpSpPr>
          <p:grpSpPr bwMode="auto">
            <a:xfrm>
              <a:off x="1553" y="2383"/>
              <a:ext cx="8" cy="7"/>
              <a:chOff x="1553" y="2383"/>
              <a:chExt cx="8" cy="7"/>
            </a:xfrm>
          </p:grpSpPr>
          <p:sp>
            <p:nvSpPr>
              <p:cNvPr id="73937" name="Oval 402"/>
              <p:cNvSpPr>
                <a:spLocks noChangeArrowheads="1"/>
              </p:cNvSpPr>
              <p:nvPr/>
            </p:nvSpPr>
            <p:spPr bwMode="auto">
              <a:xfrm>
                <a:off x="1553" y="2383"/>
                <a:ext cx="4" cy="7"/>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38" name="Rectangle 403"/>
              <p:cNvSpPr>
                <a:spLocks noChangeArrowheads="1"/>
              </p:cNvSpPr>
              <p:nvPr/>
            </p:nvSpPr>
            <p:spPr bwMode="auto">
              <a:xfrm>
                <a:off x="1554" y="2383"/>
                <a:ext cx="5" cy="7"/>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939" name="Oval 404"/>
              <p:cNvSpPr>
                <a:spLocks noChangeArrowheads="1"/>
              </p:cNvSpPr>
              <p:nvPr/>
            </p:nvSpPr>
            <p:spPr bwMode="auto">
              <a:xfrm>
                <a:off x="1557" y="2383"/>
                <a:ext cx="4"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40" name="Oval 405"/>
              <p:cNvSpPr>
                <a:spLocks noChangeArrowheads="1"/>
              </p:cNvSpPr>
              <p:nvPr/>
            </p:nvSpPr>
            <p:spPr bwMode="auto">
              <a:xfrm>
                <a:off x="1554" y="2384"/>
                <a:ext cx="2" cy="5"/>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46" name="Group 406"/>
            <p:cNvGrpSpPr>
              <a:grpSpLocks/>
            </p:cNvGrpSpPr>
            <p:nvPr/>
          </p:nvGrpSpPr>
          <p:grpSpPr bwMode="auto">
            <a:xfrm>
              <a:off x="1569" y="2382"/>
              <a:ext cx="8" cy="7"/>
              <a:chOff x="1569" y="2382"/>
              <a:chExt cx="8" cy="7"/>
            </a:xfrm>
          </p:grpSpPr>
          <p:sp>
            <p:nvSpPr>
              <p:cNvPr id="73933" name="Oval 407"/>
              <p:cNvSpPr>
                <a:spLocks noChangeArrowheads="1"/>
              </p:cNvSpPr>
              <p:nvPr/>
            </p:nvSpPr>
            <p:spPr bwMode="auto">
              <a:xfrm>
                <a:off x="1569" y="2382"/>
                <a:ext cx="4" cy="7"/>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34" name="Rectangle 408"/>
              <p:cNvSpPr>
                <a:spLocks noChangeArrowheads="1"/>
              </p:cNvSpPr>
              <p:nvPr/>
            </p:nvSpPr>
            <p:spPr bwMode="auto">
              <a:xfrm>
                <a:off x="1571" y="2382"/>
                <a:ext cx="5" cy="7"/>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935" name="Oval 409"/>
              <p:cNvSpPr>
                <a:spLocks noChangeArrowheads="1"/>
              </p:cNvSpPr>
              <p:nvPr/>
            </p:nvSpPr>
            <p:spPr bwMode="auto">
              <a:xfrm>
                <a:off x="1573" y="2382"/>
                <a:ext cx="4"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36" name="Oval 410"/>
              <p:cNvSpPr>
                <a:spLocks noChangeArrowheads="1"/>
              </p:cNvSpPr>
              <p:nvPr/>
            </p:nvSpPr>
            <p:spPr bwMode="auto">
              <a:xfrm>
                <a:off x="1570" y="2383"/>
                <a:ext cx="3" cy="5"/>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47" name="Group 411"/>
            <p:cNvGrpSpPr>
              <a:grpSpLocks/>
            </p:cNvGrpSpPr>
            <p:nvPr/>
          </p:nvGrpSpPr>
          <p:grpSpPr bwMode="auto">
            <a:xfrm>
              <a:off x="1598" y="2381"/>
              <a:ext cx="8" cy="7"/>
              <a:chOff x="1598" y="2381"/>
              <a:chExt cx="8" cy="7"/>
            </a:xfrm>
          </p:grpSpPr>
          <p:sp>
            <p:nvSpPr>
              <p:cNvPr id="73929" name="Oval 412"/>
              <p:cNvSpPr>
                <a:spLocks noChangeArrowheads="1"/>
              </p:cNvSpPr>
              <p:nvPr/>
            </p:nvSpPr>
            <p:spPr bwMode="auto">
              <a:xfrm>
                <a:off x="1598" y="2381"/>
                <a:ext cx="4" cy="6"/>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30" name="Rectangle 413"/>
              <p:cNvSpPr>
                <a:spLocks noChangeArrowheads="1"/>
              </p:cNvSpPr>
              <p:nvPr/>
            </p:nvSpPr>
            <p:spPr bwMode="auto">
              <a:xfrm>
                <a:off x="1600" y="2381"/>
                <a:ext cx="5" cy="7"/>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931" name="Oval 414"/>
              <p:cNvSpPr>
                <a:spLocks noChangeArrowheads="1"/>
              </p:cNvSpPr>
              <p:nvPr/>
            </p:nvSpPr>
            <p:spPr bwMode="auto">
              <a:xfrm>
                <a:off x="1602" y="2381"/>
                <a:ext cx="4"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32" name="Oval 415"/>
              <p:cNvSpPr>
                <a:spLocks noChangeArrowheads="1"/>
              </p:cNvSpPr>
              <p:nvPr/>
            </p:nvSpPr>
            <p:spPr bwMode="auto">
              <a:xfrm>
                <a:off x="1599" y="2382"/>
                <a:ext cx="3" cy="5"/>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48" name="Group 416"/>
            <p:cNvGrpSpPr>
              <a:grpSpLocks/>
            </p:cNvGrpSpPr>
            <p:nvPr/>
          </p:nvGrpSpPr>
          <p:grpSpPr bwMode="auto">
            <a:xfrm>
              <a:off x="1618" y="2380"/>
              <a:ext cx="8" cy="6"/>
              <a:chOff x="1618" y="2380"/>
              <a:chExt cx="8" cy="6"/>
            </a:xfrm>
          </p:grpSpPr>
          <p:sp>
            <p:nvSpPr>
              <p:cNvPr id="73925" name="Oval 417"/>
              <p:cNvSpPr>
                <a:spLocks noChangeArrowheads="1"/>
              </p:cNvSpPr>
              <p:nvPr/>
            </p:nvSpPr>
            <p:spPr bwMode="auto">
              <a:xfrm>
                <a:off x="1618" y="2380"/>
                <a:ext cx="4" cy="6"/>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26" name="Rectangle 418"/>
              <p:cNvSpPr>
                <a:spLocks noChangeArrowheads="1"/>
              </p:cNvSpPr>
              <p:nvPr/>
            </p:nvSpPr>
            <p:spPr bwMode="auto">
              <a:xfrm>
                <a:off x="1620" y="2380"/>
                <a:ext cx="4" cy="6"/>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927" name="Oval 419"/>
              <p:cNvSpPr>
                <a:spLocks noChangeArrowheads="1"/>
              </p:cNvSpPr>
              <p:nvPr/>
            </p:nvSpPr>
            <p:spPr bwMode="auto">
              <a:xfrm>
                <a:off x="1622" y="2380"/>
                <a:ext cx="4" cy="6"/>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28" name="Oval 420"/>
              <p:cNvSpPr>
                <a:spLocks noChangeArrowheads="1"/>
              </p:cNvSpPr>
              <p:nvPr/>
            </p:nvSpPr>
            <p:spPr bwMode="auto">
              <a:xfrm>
                <a:off x="1619" y="2380"/>
                <a:ext cx="3" cy="6"/>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49" name="Group 421"/>
            <p:cNvGrpSpPr>
              <a:grpSpLocks/>
            </p:cNvGrpSpPr>
            <p:nvPr/>
          </p:nvGrpSpPr>
          <p:grpSpPr bwMode="auto">
            <a:xfrm>
              <a:off x="1637" y="2380"/>
              <a:ext cx="8" cy="6"/>
              <a:chOff x="1637" y="2380"/>
              <a:chExt cx="8" cy="6"/>
            </a:xfrm>
          </p:grpSpPr>
          <p:sp>
            <p:nvSpPr>
              <p:cNvPr id="73921" name="Oval 422"/>
              <p:cNvSpPr>
                <a:spLocks noChangeArrowheads="1"/>
              </p:cNvSpPr>
              <p:nvPr/>
            </p:nvSpPr>
            <p:spPr bwMode="auto">
              <a:xfrm>
                <a:off x="1637" y="2380"/>
                <a:ext cx="4" cy="6"/>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22" name="Rectangle 423"/>
              <p:cNvSpPr>
                <a:spLocks noChangeArrowheads="1"/>
              </p:cNvSpPr>
              <p:nvPr/>
            </p:nvSpPr>
            <p:spPr bwMode="auto">
              <a:xfrm>
                <a:off x="1639" y="2380"/>
                <a:ext cx="4" cy="6"/>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923" name="Oval 424"/>
              <p:cNvSpPr>
                <a:spLocks noChangeArrowheads="1"/>
              </p:cNvSpPr>
              <p:nvPr/>
            </p:nvSpPr>
            <p:spPr bwMode="auto">
              <a:xfrm>
                <a:off x="1641" y="2380"/>
                <a:ext cx="4" cy="6"/>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24" name="Oval 425"/>
              <p:cNvSpPr>
                <a:spLocks noChangeArrowheads="1"/>
              </p:cNvSpPr>
              <p:nvPr/>
            </p:nvSpPr>
            <p:spPr bwMode="auto">
              <a:xfrm>
                <a:off x="1638" y="2380"/>
                <a:ext cx="2" cy="6"/>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50" name="Group 426"/>
            <p:cNvGrpSpPr>
              <a:grpSpLocks/>
            </p:cNvGrpSpPr>
            <p:nvPr/>
          </p:nvGrpSpPr>
          <p:grpSpPr bwMode="auto">
            <a:xfrm>
              <a:off x="1656" y="2379"/>
              <a:ext cx="8" cy="6"/>
              <a:chOff x="1656" y="2379"/>
              <a:chExt cx="8" cy="6"/>
            </a:xfrm>
          </p:grpSpPr>
          <p:sp>
            <p:nvSpPr>
              <p:cNvPr id="73917" name="Oval 427"/>
              <p:cNvSpPr>
                <a:spLocks noChangeArrowheads="1"/>
              </p:cNvSpPr>
              <p:nvPr/>
            </p:nvSpPr>
            <p:spPr bwMode="auto">
              <a:xfrm>
                <a:off x="1656" y="2379"/>
                <a:ext cx="4" cy="6"/>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18" name="Rectangle 428"/>
              <p:cNvSpPr>
                <a:spLocks noChangeArrowheads="1"/>
              </p:cNvSpPr>
              <p:nvPr/>
            </p:nvSpPr>
            <p:spPr bwMode="auto">
              <a:xfrm>
                <a:off x="1658" y="2379"/>
                <a:ext cx="4" cy="6"/>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919" name="Oval 429"/>
              <p:cNvSpPr>
                <a:spLocks noChangeArrowheads="1"/>
              </p:cNvSpPr>
              <p:nvPr/>
            </p:nvSpPr>
            <p:spPr bwMode="auto">
              <a:xfrm>
                <a:off x="1660" y="2379"/>
                <a:ext cx="4" cy="6"/>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20" name="Oval 430"/>
              <p:cNvSpPr>
                <a:spLocks noChangeArrowheads="1"/>
              </p:cNvSpPr>
              <p:nvPr/>
            </p:nvSpPr>
            <p:spPr bwMode="auto">
              <a:xfrm>
                <a:off x="1657" y="2380"/>
                <a:ext cx="3" cy="5"/>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sp>
          <p:nvSpPr>
            <p:cNvPr id="73851" name="Freeform 431"/>
            <p:cNvSpPr>
              <a:spLocks/>
            </p:cNvSpPr>
            <p:nvPr/>
          </p:nvSpPr>
          <p:spPr bwMode="auto">
            <a:xfrm>
              <a:off x="1586" y="2377"/>
              <a:ext cx="10" cy="13"/>
            </a:xfrm>
            <a:custGeom>
              <a:avLst/>
              <a:gdLst>
                <a:gd name="T0" fmla="*/ 0 w 77"/>
                <a:gd name="T1" fmla="*/ 0 h 110"/>
                <a:gd name="T2" fmla="*/ 0 w 77"/>
                <a:gd name="T3" fmla="*/ 0 h 110"/>
                <a:gd name="T4" fmla="*/ 0 w 77"/>
                <a:gd name="T5" fmla="*/ 0 h 110"/>
                <a:gd name="T6" fmla="*/ 0 w 77"/>
                <a:gd name="T7" fmla="*/ 0 h 110"/>
                <a:gd name="T8" fmla="*/ 0 w 77"/>
                <a:gd name="T9" fmla="*/ 0 h 110"/>
                <a:gd name="T10" fmla="*/ 0 60000 65536"/>
                <a:gd name="T11" fmla="*/ 0 60000 65536"/>
                <a:gd name="T12" fmla="*/ 0 60000 65536"/>
                <a:gd name="T13" fmla="*/ 0 60000 65536"/>
                <a:gd name="T14" fmla="*/ 0 60000 65536"/>
                <a:gd name="T15" fmla="*/ 0 w 77"/>
                <a:gd name="T16" fmla="*/ 0 h 110"/>
                <a:gd name="T17" fmla="*/ 77 w 77"/>
                <a:gd name="T18" fmla="*/ 110 h 110"/>
              </a:gdLst>
              <a:ahLst/>
              <a:cxnLst>
                <a:cxn ang="T10">
                  <a:pos x="T0" y="T1"/>
                </a:cxn>
                <a:cxn ang="T11">
                  <a:pos x="T2" y="T3"/>
                </a:cxn>
                <a:cxn ang="T12">
                  <a:pos x="T4" y="T5"/>
                </a:cxn>
                <a:cxn ang="T13">
                  <a:pos x="T6" y="T7"/>
                </a:cxn>
                <a:cxn ang="T14">
                  <a:pos x="T8" y="T9"/>
                </a:cxn>
              </a:cxnLst>
              <a:rect l="T15" t="T16" r="T17" b="T18"/>
              <a:pathLst>
                <a:path w="77" h="110">
                  <a:moveTo>
                    <a:pt x="0" y="110"/>
                  </a:moveTo>
                  <a:lnTo>
                    <a:pt x="0" y="0"/>
                  </a:lnTo>
                  <a:lnTo>
                    <a:pt x="77" y="0"/>
                  </a:lnTo>
                  <a:lnTo>
                    <a:pt x="77" y="103"/>
                  </a:lnTo>
                  <a:lnTo>
                    <a:pt x="0" y="110"/>
                  </a:lnTo>
                  <a:close/>
                </a:path>
              </a:pathLst>
            </a:custGeom>
            <a:solidFill>
              <a:srgbClr val="C0C0C0"/>
            </a:solidFill>
            <a:ln w="1588">
              <a:solidFill>
                <a:srgbClr val="808080"/>
              </a:solidFill>
              <a:round/>
              <a:headEnd/>
              <a:tailEnd/>
            </a:ln>
          </p:spPr>
          <p:txBody>
            <a:bodyPr/>
            <a:lstStyle/>
            <a:p>
              <a:endParaRPr lang="en-US"/>
            </a:p>
          </p:txBody>
        </p:sp>
        <p:grpSp>
          <p:nvGrpSpPr>
            <p:cNvPr id="73852" name="Group 432"/>
            <p:cNvGrpSpPr>
              <a:grpSpLocks/>
            </p:cNvGrpSpPr>
            <p:nvPr/>
          </p:nvGrpSpPr>
          <p:grpSpPr bwMode="auto">
            <a:xfrm>
              <a:off x="1420" y="2642"/>
              <a:ext cx="8" cy="7"/>
              <a:chOff x="1420" y="2642"/>
              <a:chExt cx="8" cy="7"/>
            </a:xfrm>
          </p:grpSpPr>
          <p:sp>
            <p:nvSpPr>
              <p:cNvPr id="73913" name="Oval 433"/>
              <p:cNvSpPr>
                <a:spLocks noChangeArrowheads="1"/>
              </p:cNvSpPr>
              <p:nvPr/>
            </p:nvSpPr>
            <p:spPr bwMode="auto">
              <a:xfrm>
                <a:off x="1420" y="2642"/>
                <a:ext cx="4" cy="7"/>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14" name="Rectangle 434"/>
              <p:cNvSpPr>
                <a:spLocks noChangeArrowheads="1"/>
              </p:cNvSpPr>
              <p:nvPr/>
            </p:nvSpPr>
            <p:spPr bwMode="auto">
              <a:xfrm>
                <a:off x="1422" y="2642"/>
                <a:ext cx="4" cy="7"/>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915" name="Oval 435"/>
              <p:cNvSpPr>
                <a:spLocks noChangeArrowheads="1"/>
              </p:cNvSpPr>
              <p:nvPr/>
            </p:nvSpPr>
            <p:spPr bwMode="auto">
              <a:xfrm>
                <a:off x="1424" y="2642"/>
                <a:ext cx="4"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16" name="Oval 436"/>
              <p:cNvSpPr>
                <a:spLocks noChangeArrowheads="1"/>
              </p:cNvSpPr>
              <p:nvPr/>
            </p:nvSpPr>
            <p:spPr bwMode="auto">
              <a:xfrm>
                <a:off x="1421" y="2643"/>
                <a:ext cx="2" cy="5"/>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53" name="Group 437"/>
            <p:cNvGrpSpPr>
              <a:grpSpLocks/>
            </p:cNvGrpSpPr>
            <p:nvPr/>
          </p:nvGrpSpPr>
          <p:grpSpPr bwMode="auto">
            <a:xfrm>
              <a:off x="1438" y="2639"/>
              <a:ext cx="8" cy="7"/>
              <a:chOff x="1438" y="2639"/>
              <a:chExt cx="8" cy="7"/>
            </a:xfrm>
          </p:grpSpPr>
          <p:sp>
            <p:nvSpPr>
              <p:cNvPr id="73909" name="Oval 438"/>
              <p:cNvSpPr>
                <a:spLocks noChangeArrowheads="1"/>
              </p:cNvSpPr>
              <p:nvPr/>
            </p:nvSpPr>
            <p:spPr bwMode="auto">
              <a:xfrm>
                <a:off x="1438" y="2639"/>
                <a:ext cx="4" cy="7"/>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10" name="Rectangle 439"/>
              <p:cNvSpPr>
                <a:spLocks noChangeArrowheads="1"/>
              </p:cNvSpPr>
              <p:nvPr/>
            </p:nvSpPr>
            <p:spPr bwMode="auto">
              <a:xfrm>
                <a:off x="1439" y="2639"/>
                <a:ext cx="5" cy="7"/>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911" name="Oval 440"/>
              <p:cNvSpPr>
                <a:spLocks noChangeArrowheads="1"/>
              </p:cNvSpPr>
              <p:nvPr/>
            </p:nvSpPr>
            <p:spPr bwMode="auto">
              <a:xfrm>
                <a:off x="1441" y="2639"/>
                <a:ext cx="5"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12" name="Oval 441"/>
              <p:cNvSpPr>
                <a:spLocks noChangeArrowheads="1"/>
              </p:cNvSpPr>
              <p:nvPr/>
            </p:nvSpPr>
            <p:spPr bwMode="auto">
              <a:xfrm>
                <a:off x="1439" y="2640"/>
                <a:ext cx="2" cy="6"/>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54" name="Group 442"/>
            <p:cNvGrpSpPr>
              <a:grpSpLocks/>
            </p:cNvGrpSpPr>
            <p:nvPr/>
          </p:nvGrpSpPr>
          <p:grpSpPr bwMode="auto">
            <a:xfrm>
              <a:off x="1459" y="2637"/>
              <a:ext cx="8" cy="6"/>
              <a:chOff x="1459" y="2637"/>
              <a:chExt cx="8" cy="6"/>
            </a:xfrm>
          </p:grpSpPr>
          <p:sp>
            <p:nvSpPr>
              <p:cNvPr id="73905" name="Oval 443"/>
              <p:cNvSpPr>
                <a:spLocks noChangeArrowheads="1"/>
              </p:cNvSpPr>
              <p:nvPr/>
            </p:nvSpPr>
            <p:spPr bwMode="auto">
              <a:xfrm>
                <a:off x="1459" y="2637"/>
                <a:ext cx="4" cy="6"/>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06" name="Rectangle 444"/>
              <p:cNvSpPr>
                <a:spLocks noChangeArrowheads="1"/>
              </p:cNvSpPr>
              <p:nvPr/>
            </p:nvSpPr>
            <p:spPr bwMode="auto">
              <a:xfrm>
                <a:off x="1460" y="2637"/>
                <a:ext cx="5" cy="6"/>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907" name="Oval 445"/>
              <p:cNvSpPr>
                <a:spLocks noChangeArrowheads="1"/>
              </p:cNvSpPr>
              <p:nvPr/>
            </p:nvSpPr>
            <p:spPr bwMode="auto">
              <a:xfrm>
                <a:off x="1463" y="2637"/>
                <a:ext cx="4" cy="6"/>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08" name="Oval 446"/>
              <p:cNvSpPr>
                <a:spLocks noChangeArrowheads="1"/>
              </p:cNvSpPr>
              <p:nvPr/>
            </p:nvSpPr>
            <p:spPr bwMode="auto">
              <a:xfrm>
                <a:off x="1460" y="2637"/>
                <a:ext cx="2" cy="6"/>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55" name="Group 447"/>
            <p:cNvGrpSpPr>
              <a:grpSpLocks/>
            </p:cNvGrpSpPr>
            <p:nvPr/>
          </p:nvGrpSpPr>
          <p:grpSpPr bwMode="auto">
            <a:xfrm>
              <a:off x="1477" y="2634"/>
              <a:ext cx="8" cy="6"/>
              <a:chOff x="1477" y="2634"/>
              <a:chExt cx="8" cy="6"/>
            </a:xfrm>
          </p:grpSpPr>
          <p:sp>
            <p:nvSpPr>
              <p:cNvPr id="73901" name="Oval 448"/>
              <p:cNvSpPr>
                <a:spLocks noChangeArrowheads="1"/>
              </p:cNvSpPr>
              <p:nvPr/>
            </p:nvSpPr>
            <p:spPr bwMode="auto">
              <a:xfrm>
                <a:off x="1477" y="2634"/>
                <a:ext cx="4" cy="6"/>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02" name="Rectangle 449"/>
              <p:cNvSpPr>
                <a:spLocks noChangeArrowheads="1"/>
              </p:cNvSpPr>
              <p:nvPr/>
            </p:nvSpPr>
            <p:spPr bwMode="auto">
              <a:xfrm>
                <a:off x="1479" y="2634"/>
                <a:ext cx="4" cy="6"/>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903" name="Oval 450"/>
              <p:cNvSpPr>
                <a:spLocks noChangeArrowheads="1"/>
              </p:cNvSpPr>
              <p:nvPr/>
            </p:nvSpPr>
            <p:spPr bwMode="auto">
              <a:xfrm>
                <a:off x="1481" y="2634"/>
                <a:ext cx="4" cy="6"/>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04" name="Oval 451"/>
              <p:cNvSpPr>
                <a:spLocks noChangeArrowheads="1"/>
              </p:cNvSpPr>
              <p:nvPr/>
            </p:nvSpPr>
            <p:spPr bwMode="auto">
              <a:xfrm>
                <a:off x="1478" y="2635"/>
                <a:ext cx="2" cy="5"/>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56" name="Group 452"/>
            <p:cNvGrpSpPr>
              <a:grpSpLocks/>
            </p:cNvGrpSpPr>
            <p:nvPr/>
          </p:nvGrpSpPr>
          <p:grpSpPr bwMode="auto">
            <a:xfrm>
              <a:off x="1496" y="2632"/>
              <a:ext cx="8" cy="6"/>
              <a:chOff x="1496" y="2632"/>
              <a:chExt cx="8" cy="6"/>
            </a:xfrm>
          </p:grpSpPr>
          <p:sp>
            <p:nvSpPr>
              <p:cNvPr id="73897" name="Oval 453"/>
              <p:cNvSpPr>
                <a:spLocks noChangeArrowheads="1"/>
              </p:cNvSpPr>
              <p:nvPr/>
            </p:nvSpPr>
            <p:spPr bwMode="auto">
              <a:xfrm>
                <a:off x="1496" y="2632"/>
                <a:ext cx="4" cy="6"/>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898" name="Rectangle 454"/>
              <p:cNvSpPr>
                <a:spLocks noChangeArrowheads="1"/>
              </p:cNvSpPr>
              <p:nvPr/>
            </p:nvSpPr>
            <p:spPr bwMode="auto">
              <a:xfrm>
                <a:off x="1498" y="2632"/>
                <a:ext cx="4" cy="6"/>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899" name="Oval 455"/>
              <p:cNvSpPr>
                <a:spLocks noChangeArrowheads="1"/>
              </p:cNvSpPr>
              <p:nvPr/>
            </p:nvSpPr>
            <p:spPr bwMode="auto">
              <a:xfrm>
                <a:off x="1500" y="2632"/>
                <a:ext cx="4" cy="6"/>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900" name="Oval 456"/>
              <p:cNvSpPr>
                <a:spLocks noChangeArrowheads="1"/>
              </p:cNvSpPr>
              <p:nvPr/>
            </p:nvSpPr>
            <p:spPr bwMode="auto">
              <a:xfrm>
                <a:off x="1497" y="2632"/>
                <a:ext cx="2" cy="6"/>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57" name="Group 457"/>
            <p:cNvGrpSpPr>
              <a:grpSpLocks/>
            </p:cNvGrpSpPr>
            <p:nvPr/>
          </p:nvGrpSpPr>
          <p:grpSpPr bwMode="auto">
            <a:xfrm>
              <a:off x="1515" y="2629"/>
              <a:ext cx="8" cy="6"/>
              <a:chOff x="1515" y="2629"/>
              <a:chExt cx="8" cy="6"/>
            </a:xfrm>
          </p:grpSpPr>
          <p:sp>
            <p:nvSpPr>
              <p:cNvPr id="73893" name="Oval 458"/>
              <p:cNvSpPr>
                <a:spLocks noChangeArrowheads="1"/>
              </p:cNvSpPr>
              <p:nvPr/>
            </p:nvSpPr>
            <p:spPr bwMode="auto">
              <a:xfrm>
                <a:off x="1515" y="2629"/>
                <a:ext cx="4" cy="6"/>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894" name="Rectangle 459"/>
              <p:cNvSpPr>
                <a:spLocks noChangeArrowheads="1"/>
              </p:cNvSpPr>
              <p:nvPr/>
            </p:nvSpPr>
            <p:spPr bwMode="auto">
              <a:xfrm>
                <a:off x="1517" y="2629"/>
                <a:ext cx="4" cy="6"/>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895" name="Oval 460"/>
              <p:cNvSpPr>
                <a:spLocks noChangeArrowheads="1"/>
              </p:cNvSpPr>
              <p:nvPr/>
            </p:nvSpPr>
            <p:spPr bwMode="auto">
              <a:xfrm>
                <a:off x="1519" y="2629"/>
                <a:ext cx="4" cy="6"/>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896" name="Oval 461"/>
              <p:cNvSpPr>
                <a:spLocks noChangeArrowheads="1"/>
              </p:cNvSpPr>
              <p:nvPr/>
            </p:nvSpPr>
            <p:spPr bwMode="auto">
              <a:xfrm>
                <a:off x="1516" y="2629"/>
                <a:ext cx="3" cy="6"/>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58" name="Group 462"/>
            <p:cNvGrpSpPr>
              <a:grpSpLocks/>
            </p:cNvGrpSpPr>
            <p:nvPr/>
          </p:nvGrpSpPr>
          <p:grpSpPr bwMode="auto">
            <a:xfrm>
              <a:off x="1534" y="2626"/>
              <a:ext cx="7" cy="6"/>
              <a:chOff x="1534" y="2626"/>
              <a:chExt cx="7" cy="6"/>
            </a:xfrm>
          </p:grpSpPr>
          <p:sp>
            <p:nvSpPr>
              <p:cNvPr id="73889" name="Oval 463"/>
              <p:cNvSpPr>
                <a:spLocks noChangeArrowheads="1"/>
              </p:cNvSpPr>
              <p:nvPr/>
            </p:nvSpPr>
            <p:spPr bwMode="auto">
              <a:xfrm>
                <a:off x="1534" y="2626"/>
                <a:ext cx="4" cy="6"/>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890" name="Rectangle 464"/>
              <p:cNvSpPr>
                <a:spLocks noChangeArrowheads="1"/>
              </p:cNvSpPr>
              <p:nvPr/>
            </p:nvSpPr>
            <p:spPr bwMode="auto">
              <a:xfrm>
                <a:off x="1535" y="2626"/>
                <a:ext cx="5" cy="6"/>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891" name="Oval 465"/>
              <p:cNvSpPr>
                <a:spLocks noChangeArrowheads="1"/>
              </p:cNvSpPr>
              <p:nvPr/>
            </p:nvSpPr>
            <p:spPr bwMode="auto">
              <a:xfrm>
                <a:off x="1537" y="2626"/>
                <a:ext cx="4" cy="6"/>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892" name="Oval 466"/>
              <p:cNvSpPr>
                <a:spLocks noChangeArrowheads="1"/>
              </p:cNvSpPr>
              <p:nvPr/>
            </p:nvSpPr>
            <p:spPr bwMode="auto">
              <a:xfrm>
                <a:off x="1535" y="2627"/>
                <a:ext cx="2" cy="5"/>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59" name="Group 467"/>
            <p:cNvGrpSpPr>
              <a:grpSpLocks/>
            </p:cNvGrpSpPr>
            <p:nvPr/>
          </p:nvGrpSpPr>
          <p:grpSpPr bwMode="auto">
            <a:xfrm>
              <a:off x="1551" y="2623"/>
              <a:ext cx="8" cy="7"/>
              <a:chOff x="1551" y="2623"/>
              <a:chExt cx="8" cy="7"/>
            </a:xfrm>
          </p:grpSpPr>
          <p:sp>
            <p:nvSpPr>
              <p:cNvPr id="73885" name="Oval 468"/>
              <p:cNvSpPr>
                <a:spLocks noChangeArrowheads="1"/>
              </p:cNvSpPr>
              <p:nvPr/>
            </p:nvSpPr>
            <p:spPr bwMode="auto">
              <a:xfrm>
                <a:off x="1551" y="2623"/>
                <a:ext cx="4" cy="7"/>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886" name="Rectangle 469"/>
              <p:cNvSpPr>
                <a:spLocks noChangeArrowheads="1"/>
              </p:cNvSpPr>
              <p:nvPr/>
            </p:nvSpPr>
            <p:spPr bwMode="auto">
              <a:xfrm>
                <a:off x="1553" y="2623"/>
                <a:ext cx="4" cy="7"/>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887" name="Oval 470"/>
              <p:cNvSpPr>
                <a:spLocks noChangeArrowheads="1"/>
              </p:cNvSpPr>
              <p:nvPr/>
            </p:nvSpPr>
            <p:spPr bwMode="auto">
              <a:xfrm>
                <a:off x="1555" y="2623"/>
                <a:ext cx="4"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888" name="Oval 471"/>
              <p:cNvSpPr>
                <a:spLocks noChangeArrowheads="1"/>
              </p:cNvSpPr>
              <p:nvPr/>
            </p:nvSpPr>
            <p:spPr bwMode="auto">
              <a:xfrm>
                <a:off x="1552" y="2624"/>
                <a:ext cx="3" cy="5"/>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60" name="Group 472"/>
            <p:cNvGrpSpPr>
              <a:grpSpLocks/>
            </p:cNvGrpSpPr>
            <p:nvPr/>
          </p:nvGrpSpPr>
          <p:grpSpPr bwMode="auto">
            <a:xfrm>
              <a:off x="1569" y="2620"/>
              <a:ext cx="7" cy="7"/>
              <a:chOff x="1569" y="2620"/>
              <a:chExt cx="7" cy="7"/>
            </a:xfrm>
          </p:grpSpPr>
          <p:sp>
            <p:nvSpPr>
              <p:cNvPr id="73881" name="Oval 473"/>
              <p:cNvSpPr>
                <a:spLocks noChangeArrowheads="1"/>
              </p:cNvSpPr>
              <p:nvPr/>
            </p:nvSpPr>
            <p:spPr bwMode="auto">
              <a:xfrm>
                <a:off x="1569" y="2620"/>
                <a:ext cx="4" cy="7"/>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882" name="Rectangle 474"/>
              <p:cNvSpPr>
                <a:spLocks noChangeArrowheads="1"/>
              </p:cNvSpPr>
              <p:nvPr/>
            </p:nvSpPr>
            <p:spPr bwMode="auto">
              <a:xfrm>
                <a:off x="1570" y="2620"/>
                <a:ext cx="5" cy="7"/>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883" name="Oval 475"/>
              <p:cNvSpPr>
                <a:spLocks noChangeArrowheads="1"/>
              </p:cNvSpPr>
              <p:nvPr/>
            </p:nvSpPr>
            <p:spPr bwMode="auto">
              <a:xfrm>
                <a:off x="1572" y="2620"/>
                <a:ext cx="4"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884" name="Oval 476"/>
              <p:cNvSpPr>
                <a:spLocks noChangeArrowheads="1"/>
              </p:cNvSpPr>
              <p:nvPr/>
            </p:nvSpPr>
            <p:spPr bwMode="auto">
              <a:xfrm>
                <a:off x="1570" y="2621"/>
                <a:ext cx="2" cy="5"/>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61" name="Group 477"/>
            <p:cNvGrpSpPr>
              <a:grpSpLocks/>
            </p:cNvGrpSpPr>
            <p:nvPr/>
          </p:nvGrpSpPr>
          <p:grpSpPr bwMode="auto">
            <a:xfrm>
              <a:off x="1598" y="2617"/>
              <a:ext cx="7" cy="6"/>
              <a:chOff x="1598" y="2617"/>
              <a:chExt cx="7" cy="6"/>
            </a:xfrm>
          </p:grpSpPr>
          <p:sp>
            <p:nvSpPr>
              <p:cNvPr id="73877" name="Oval 478"/>
              <p:cNvSpPr>
                <a:spLocks noChangeArrowheads="1"/>
              </p:cNvSpPr>
              <p:nvPr/>
            </p:nvSpPr>
            <p:spPr bwMode="auto">
              <a:xfrm>
                <a:off x="1598" y="2617"/>
                <a:ext cx="4" cy="6"/>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878" name="Rectangle 479"/>
              <p:cNvSpPr>
                <a:spLocks noChangeArrowheads="1"/>
              </p:cNvSpPr>
              <p:nvPr/>
            </p:nvSpPr>
            <p:spPr bwMode="auto">
              <a:xfrm>
                <a:off x="1599" y="2617"/>
                <a:ext cx="5" cy="6"/>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879" name="Oval 480"/>
              <p:cNvSpPr>
                <a:spLocks noChangeArrowheads="1"/>
              </p:cNvSpPr>
              <p:nvPr/>
            </p:nvSpPr>
            <p:spPr bwMode="auto">
              <a:xfrm>
                <a:off x="1601" y="2617"/>
                <a:ext cx="4" cy="6"/>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880" name="Oval 481"/>
              <p:cNvSpPr>
                <a:spLocks noChangeArrowheads="1"/>
              </p:cNvSpPr>
              <p:nvPr/>
            </p:nvSpPr>
            <p:spPr bwMode="auto">
              <a:xfrm>
                <a:off x="1599" y="2617"/>
                <a:ext cx="2" cy="6"/>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62" name="Group 482"/>
            <p:cNvGrpSpPr>
              <a:grpSpLocks/>
            </p:cNvGrpSpPr>
            <p:nvPr/>
          </p:nvGrpSpPr>
          <p:grpSpPr bwMode="auto">
            <a:xfrm>
              <a:off x="1613" y="2614"/>
              <a:ext cx="8" cy="6"/>
              <a:chOff x="1613" y="2614"/>
              <a:chExt cx="8" cy="6"/>
            </a:xfrm>
          </p:grpSpPr>
          <p:sp>
            <p:nvSpPr>
              <p:cNvPr id="73873" name="Oval 483"/>
              <p:cNvSpPr>
                <a:spLocks noChangeArrowheads="1"/>
              </p:cNvSpPr>
              <p:nvPr/>
            </p:nvSpPr>
            <p:spPr bwMode="auto">
              <a:xfrm>
                <a:off x="1613" y="2614"/>
                <a:ext cx="4" cy="6"/>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874" name="Rectangle 484"/>
              <p:cNvSpPr>
                <a:spLocks noChangeArrowheads="1"/>
              </p:cNvSpPr>
              <p:nvPr/>
            </p:nvSpPr>
            <p:spPr bwMode="auto">
              <a:xfrm>
                <a:off x="1615" y="2614"/>
                <a:ext cx="5" cy="6"/>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875" name="Oval 485"/>
              <p:cNvSpPr>
                <a:spLocks noChangeArrowheads="1"/>
              </p:cNvSpPr>
              <p:nvPr/>
            </p:nvSpPr>
            <p:spPr bwMode="auto">
              <a:xfrm>
                <a:off x="1617" y="2614"/>
                <a:ext cx="4" cy="6"/>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876" name="Oval 486"/>
              <p:cNvSpPr>
                <a:spLocks noChangeArrowheads="1"/>
              </p:cNvSpPr>
              <p:nvPr/>
            </p:nvSpPr>
            <p:spPr bwMode="auto">
              <a:xfrm>
                <a:off x="1614" y="2614"/>
                <a:ext cx="3" cy="5"/>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63" name="Group 487"/>
            <p:cNvGrpSpPr>
              <a:grpSpLocks/>
            </p:cNvGrpSpPr>
            <p:nvPr/>
          </p:nvGrpSpPr>
          <p:grpSpPr bwMode="auto">
            <a:xfrm>
              <a:off x="1636" y="2610"/>
              <a:ext cx="8" cy="7"/>
              <a:chOff x="1636" y="2610"/>
              <a:chExt cx="8" cy="7"/>
            </a:xfrm>
          </p:grpSpPr>
          <p:sp>
            <p:nvSpPr>
              <p:cNvPr id="73869" name="Oval 488"/>
              <p:cNvSpPr>
                <a:spLocks noChangeArrowheads="1"/>
              </p:cNvSpPr>
              <p:nvPr/>
            </p:nvSpPr>
            <p:spPr bwMode="auto">
              <a:xfrm>
                <a:off x="1636" y="2610"/>
                <a:ext cx="4" cy="6"/>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870" name="Rectangle 489"/>
              <p:cNvSpPr>
                <a:spLocks noChangeArrowheads="1"/>
              </p:cNvSpPr>
              <p:nvPr/>
            </p:nvSpPr>
            <p:spPr bwMode="auto">
              <a:xfrm>
                <a:off x="1638" y="2610"/>
                <a:ext cx="5" cy="7"/>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871" name="Oval 490"/>
              <p:cNvSpPr>
                <a:spLocks noChangeArrowheads="1"/>
              </p:cNvSpPr>
              <p:nvPr/>
            </p:nvSpPr>
            <p:spPr bwMode="auto">
              <a:xfrm>
                <a:off x="1640" y="2610"/>
                <a:ext cx="4"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872" name="Oval 491"/>
              <p:cNvSpPr>
                <a:spLocks noChangeArrowheads="1"/>
              </p:cNvSpPr>
              <p:nvPr/>
            </p:nvSpPr>
            <p:spPr bwMode="auto">
              <a:xfrm>
                <a:off x="1637" y="2611"/>
                <a:ext cx="3" cy="5"/>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nvGrpSpPr>
            <p:cNvPr id="73864" name="Group 492"/>
            <p:cNvGrpSpPr>
              <a:grpSpLocks/>
            </p:cNvGrpSpPr>
            <p:nvPr/>
          </p:nvGrpSpPr>
          <p:grpSpPr bwMode="auto">
            <a:xfrm>
              <a:off x="1657" y="2607"/>
              <a:ext cx="7" cy="7"/>
              <a:chOff x="1657" y="2607"/>
              <a:chExt cx="7" cy="7"/>
            </a:xfrm>
          </p:grpSpPr>
          <p:sp>
            <p:nvSpPr>
              <p:cNvPr id="73865" name="Oval 493"/>
              <p:cNvSpPr>
                <a:spLocks noChangeArrowheads="1"/>
              </p:cNvSpPr>
              <p:nvPr/>
            </p:nvSpPr>
            <p:spPr bwMode="auto">
              <a:xfrm>
                <a:off x="1657" y="2607"/>
                <a:ext cx="4" cy="7"/>
              </a:xfrm>
              <a:prstGeom prst="ellipse">
                <a:avLst/>
              </a:prstGeom>
              <a:solidFill>
                <a:srgbClr val="E0E0E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866" name="Rectangle 494"/>
              <p:cNvSpPr>
                <a:spLocks noChangeArrowheads="1"/>
              </p:cNvSpPr>
              <p:nvPr/>
            </p:nvSpPr>
            <p:spPr bwMode="auto">
              <a:xfrm>
                <a:off x="1658" y="2607"/>
                <a:ext cx="5" cy="7"/>
              </a:xfrm>
              <a:prstGeom prst="rect">
                <a:avLst/>
              </a:prstGeom>
              <a:solidFill>
                <a:srgbClr val="E0E0E0"/>
              </a:solidFill>
              <a:ln w="1588">
                <a:solidFill>
                  <a:srgbClr val="808080"/>
                </a:solidFill>
                <a:miter lim="800000"/>
                <a:headEnd/>
                <a:tailEnd/>
              </a:ln>
            </p:spPr>
            <p:txBody>
              <a:bodyPr/>
              <a:lstStyle/>
              <a:p>
                <a:pPr algn="ctr"/>
                <a:endParaRPr lang="en-US">
                  <a:latin typeface="Verdana" pitchFamily="34" charset="0"/>
                  <a:cs typeface="Arial" charset="0"/>
                </a:endParaRPr>
              </a:p>
            </p:txBody>
          </p:sp>
          <p:sp>
            <p:nvSpPr>
              <p:cNvPr id="73867" name="Oval 495"/>
              <p:cNvSpPr>
                <a:spLocks noChangeArrowheads="1"/>
              </p:cNvSpPr>
              <p:nvPr/>
            </p:nvSpPr>
            <p:spPr bwMode="auto">
              <a:xfrm>
                <a:off x="1660" y="2607"/>
                <a:ext cx="4" cy="7"/>
              </a:xfrm>
              <a:prstGeom prst="ellipse">
                <a:avLst/>
              </a:prstGeom>
              <a:solidFill>
                <a:srgbClr val="A0A0A0"/>
              </a:solidFill>
              <a:ln w="1588">
                <a:solidFill>
                  <a:srgbClr val="808080"/>
                </a:solidFill>
                <a:round/>
                <a:headEnd/>
                <a:tailEnd/>
              </a:ln>
            </p:spPr>
            <p:txBody>
              <a:bodyPr/>
              <a:lstStyle/>
              <a:p>
                <a:pPr algn="ctr"/>
                <a:endParaRPr lang="en-US">
                  <a:latin typeface="Verdana" pitchFamily="34" charset="0"/>
                  <a:cs typeface="Arial" charset="0"/>
                </a:endParaRPr>
              </a:p>
            </p:txBody>
          </p:sp>
          <p:sp>
            <p:nvSpPr>
              <p:cNvPr id="73868" name="Oval 496"/>
              <p:cNvSpPr>
                <a:spLocks noChangeArrowheads="1"/>
              </p:cNvSpPr>
              <p:nvPr/>
            </p:nvSpPr>
            <p:spPr bwMode="auto">
              <a:xfrm>
                <a:off x="1658" y="2608"/>
                <a:ext cx="2" cy="5"/>
              </a:xfrm>
              <a:prstGeom prst="ellipse">
                <a:avLst/>
              </a:prstGeom>
              <a:solidFill>
                <a:srgbClr val="E0E0E0"/>
              </a:solidFill>
              <a:ln w="9525">
                <a:noFill/>
                <a:round/>
                <a:headEnd/>
                <a:tailEnd/>
              </a:ln>
            </p:spPr>
            <p:txBody>
              <a:bodyPr/>
              <a:lstStyle/>
              <a:p>
                <a:pPr algn="ctr"/>
                <a:endParaRPr lang="en-US">
                  <a:latin typeface="Verdana" pitchFamily="34" charset="0"/>
                  <a:cs typeface="Arial" charset="0"/>
                </a:endParaRPr>
              </a:p>
            </p:txBody>
          </p:sp>
        </p:grpSp>
      </p:grpSp>
      <p:grpSp>
        <p:nvGrpSpPr>
          <p:cNvPr id="73741" name="Group 601"/>
          <p:cNvGrpSpPr>
            <a:grpSpLocks/>
          </p:cNvGrpSpPr>
          <p:nvPr/>
        </p:nvGrpSpPr>
        <p:grpSpPr bwMode="auto">
          <a:xfrm rot="-2041161">
            <a:off x="1727200" y="1943100"/>
            <a:ext cx="304800" cy="304800"/>
            <a:chOff x="1697" y="1685"/>
            <a:chExt cx="364" cy="349"/>
          </a:xfrm>
        </p:grpSpPr>
        <p:grpSp>
          <p:nvGrpSpPr>
            <p:cNvPr id="73764" name="Group 602"/>
            <p:cNvGrpSpPr>
              <a:grpSpLocks/>
            </p:cNvGrpSpPr>
            <p:nvPr/>
          </p:nvGrpSpPr>
          <p:grpSpPr bwMode="auto">
            <a:xfrm>
              <a:off x="1884" y="1685"/>
              <a:ext cx="177" cy="349"/>
              <a:chOff x="1884" y="1685"/>
              <a:chExt cx="177" cy="349"/>
            </a:xfrm>
          </p:grpSpPr>
          <p:sp>
            <p:nvSpPr>
              <p:cNvPr id="73773" name="Arc 603"/>
              <p:cNvSpPr>
                <a:spLocks/>
              </p:cNvSpPr>
              <p:nvPr/>
            </p:nvSpPr>
            <p:spPr bwMode="auto">
              <a:xfrm>
                <a:off x="1952" y="1685"/>
                <a:ext cx="109" cy="349"/>
              </a:xfrm>
              <a:custGeom>
                <a:avLst/>
                <a:gdLst>
                  <a:gd name="T0" fmla="*/ 0 w 21600"/>
                  <a:gd name="T1" fmla="*/ 0 h 41996"/>
                  <a:gd name="T2" fmla="*/ 0 w 21600"/>
                  <a:gd name="T3" fmla="*/ 0 h 41996"/>
                  <a:gd name="T4" fmla="*/ 0 w 21600"/>
                  <a:gd name="T5" fmla="*/ 0 h 41996"/>
                  <a:gd name="T6" fmla="*/ 0 60000 65536"/>
                  <a:gd name="T7" fmla="*/ 0 60000 65536"/>
                  <a:gd name="T8" fmla="*/ 0 60000 65536"/>
                  <a:gd name="T9" fmla="*/ 0 w 21600"/>
                  <a:gd name="T10" fmla="*/ 0 h 41996"/>
                  <a:gd name="T11" fmla="*/ 21600 w 21600"/>
                  <a:gd name="T12" fmla="*/ 41996 h 41996"/>
                </a:gdLst>
                <a:ahLst/>
                <a:cxnLst>
                  <a:cxn ang="T6">
                    <a:pos x="T0" y="T1"/>
                  </a:cxn>
                  <a:cxn ang="T7">
                    <a:pos x="T2" y="T3"/>
                  </a:cxn>
                  <a:cxn ang="T8">
                    <a:pos x="T4" y="T5"/>
                  </a:cxn>
                </a:cxnLst>
                <a:rect l="T9" t="T10" r="T11" b="T12"/>
                <a:pathLst>
                  <a:path w="21600" h="41996" fill="none" extrusionOk="0">
                    <a:moveTo>
                      <a:pt x="4308" y="-1"/>
                    </a:moveTo>
                    <a:cubicBezTo>
                      <a:pt x="14370" y="2048"/>
                      <a:pt x="21600" y="10897"/>
                      <a:pt x="21600" y="21166"/>
                    </a:cubicBezTo>
                    <a:cubicBezTo>
                      <a:pt x="21600" y="30893"/>
                      <a:pt x="15097" y="39421"/>
                      <a:pt x="5716" y="41995"/>
                    </a:cubicBezTo>
                  </a:path>
                  <a:path w="21600" h="41996" stroke="0" extrusionOk="0">
                    <a:moveTo>
                      <a:pt x="4308" y="-1"/>
                    </a:moveTo>
                    <a:cubicBezTo>
                      <a:pt x="14370" y="2048"/>
                      <a:pt x="21600" y="10897"/>
                      <a:pt x="21600" y="21166"/>
                    </a:cubicBezTo>
                    <a:cubicBezTo>
                      <a:pt x="21600" y="30893"/>
                      <a:pt x="15097" y="39421"/>
                      <a:pt x="5716" y="41995"/>
                    </a:cubicBezTo>
                    <a:lnTo>
                      <a:pt x="0" y="21166"/>
                    </a:lnTo>
                    <a:close/>
                  </a:path>
                </a:pathLst>
              </a:custGeom>
              <a:noFill/>
              <a:ln w="12700">
                <a:solidFill>
                  <a:srgbClr val="FF0000"/>
                </a:solidFill>
                <a:round/>
                <a:headEnd/>
                <a:tailEnd/>
              </a:ln>
            </p:spPr>
            <p:txBody>
              <a:bodyPr/>
              <a:lstStyle/>
              <a:p>
                <a:endParaRPr lang="en-US"/>
              </a:p>
            </p:txBody>
          </p:sp>
          <p:sp>
            <p:nvSpPr>
              <p:cNvPr id="73774" name="Arc 604"/>
              <p:cNvSpPr>
                <a:spLocks/>
              </p:cNvSpPr>
              <p:nvPr/>
            </p:nvSpPr>
            <p:spPr bwMode="auto">
              <a:xfrm>
                <a:off x="1921" y="1708"/>
                <a:ext cx="94" cy="300"/>
              </a:xfrm>
              <a:custGeom>
                <a:avLst/>
                <a:gdLst>
                  <a:gd name="T0" fmla="*/ 0 w 21600"/>
                  <a:gd name="T1" fmla="*/ 0 h 41987"/>
                  <a:gd name="T2" fmla="*/ 0 w 21600"/>
                  <a:gd name="T3" fmla="*/ 0 h 41987"/>
                  <a:gd name="T4" fmla="*/ 0 w 21600"/>
                  <a:gd name="T5" fmla="*/ 0 h 41987"/>
                  <a:gd name="T6" fmla="*/ 0 60000 65536"/>
                  <a:gd name="T7" fmla="*/ 0 60000 65536"/>
                  <a:gd name="T8" fmla="*/ 0 60000 65536"/>
                  <a:gd name="T9" fmla="*/ 0 w 21600"/>
                  <a:gd name="T10" fmla="*/ 0 h 41987"/>
                  <a:gd name="T11" fmla="*/ 21600 w 21600"/>
                  <a:gd name="T12" fmla="*/ 41987 h 41987"/>
                </a:gdLst>
                <a:ahLst/>
                <a:cxnLst>
                  <a:cxn ang="T6">
                    <a:pos x="T0" y="T1"/>
                  </a:cxn>
                  <a:cxn ang="T7">
                    <a:pos x="T2" y="T3"/>
                  </a:cxn>
                  <a:cxn ang="T8">
                    <a:pos x="T4" y="T5"/>
                  </a:cxn>
                </a:cxnLst>
                <a:rect l="T9" t="T10" r="T11" b="T12"/>
                <a:pathLst>
                  <a:path w="21600" h="41987" fill="none" extrusionOk="0">
                    <a:moveTo>
                      <a:pt x="4319" y="0"/>
                    </a:moveTo>
                    <a:cubicBezTo>
                      <a:pt x="14376" y="2053"/>
                      <a:pt x="21600" y="10899"/>
                      <a:pt x="21600" y="21164"/>
                    </a:cubicBezTo>
                    <a:cubicBezTo>
                      <a:pt x="21600" y="30881"/>
                      <a:pt x="15110" y="39403"/>
                      <a:pt x="5741" y="41986"/>
                    </a:cubicBezTo>
                  </a:path>
                  <a:path w="21600" h="41987" stroke="0" extrusionOk="0">
                    <a:moveTo>
                      <a:pt x="4319" y="0"/>
                    </a:moveTo>
                    <a:cubicBezTo>
                      <a:pt x="14376" y="2053"/>
                      <a:pt x="21600" y="10899"/>
                      <a:pt x="21600" y="21164"/>
                    </a:cubicBezTo>
                    <a:cubicBezTo>
                      <a:pt x="21600" y="30881"/>
                      <a:pt x="15110" y="39403"/>
                      <a:pt x="5741" y="41986"/>
                    </a:cubicBezTo>
                    <a:lnTo>
                      <a:pt x="0" y="21164"/>
                    </a:lnTo>
                    <a:close/>
                  </a:path>
                </a:pathLst>
              </a:custGeom>
              <a:noFill/>
              <a:ln w="12700">
                <a:solidFill>
                  <a:srgbClr val="FF0000"/>
                </a:solidFill>
                <a:round/>
                <a:headEnd/>
                <a:tailEnd/>
              </a:ln>
            </p:spPr>
            <p:txBody>
              <a:bodyPr/>
              <a:lstStyle/>
              <a:p>
                <a:endParaRPr lang="en-US"/>
              </a:p>
            </p:txBody>
          </p:sp>
          <p:sp>
            <p:nvSpPr>
              <p:cNvPr id="73775" name="Arc 605"/>
              <p:cNvSpPr>
                <a:spLocks/>
              </p:cNvSpPr>
              <p:nvPr/>
            </p:nvSpPr>
            <p:spPr bwMode="auto">
              <a:xfrm>
                <a:off x="1884" y="1733"/>
                <a:ext cx="88" cy="253"/>
              </a:xfrm>
              <a:custGeom>
                <a:avLst/>
                <a:gdLst>
                  <a:gd name="T0" fmla="*/ 0 w 21600"/>
                  <a:gd name="T1" fmla="*/ 0 h 42045"/>
                  <a:gd name="T2" fmla="*/ 0 w 21600"/>
                  <a:gd name="T3" fmla="*/ 0 h 42045"/>
                  <a:gd name="T4" fmla="*/ 0 w 21600"/>
                  <a:gd name="T5" fmla="*/ 0 h 42045"/>
                  <a:gd name="T6" fmla="*/ 0 60000 65536"/>
                  <a:gd name="T7" fmla="*/ 0 60000 65536"/>
                  <a:gd name="T8" fmla="*/ 0 60000 65536"/>
                  <a:gd name="T9" fmla="*/ 0 w 21600"/>
                  <a:gd name="T10" fmla="*/ 0 h 42045"/>
                  <a:gd name="T11" fmla="*/ 21600 w 21600"/>
                  <a:gd name="T12" fmla="*/ 42045 h 42045"/>
                </a:gdLst>
                <a:ahLst/>
                <a:cxnLst>
                  <a:cxn ang="T6">
                    <a:pos x="T0" y="T1"/>
                  </a:cxn>
                  <a:cxn ang="T7">
                    <a:pos x="T2" y="T3"/>
                  </a:cxn>
                  <a:cxn ang="T8">
                    <a:pos x="T4" y="T5"/>
                  </a:cxn>
                </a:cxnLst>
                <a:rect l="T9" t="T10" r="T11" b="T12"/>
                <a:pathLst>
                  <a:path w="21600" h="42045" fill="none" extrusionOk="0">
                    <a:moveTo>
                      <a:pt x="4149" y="0"/>
                    </a:moveTo>
                    <a:cubicBezTo>
                      <a:pt x="14286" y="1984"/>
                      <a:pt x="21600" y="10868"/>
                      <a:pt x="21600" y="21198"/>
                    </a:cubicBezTo>
                    <a:cubicBezTo>
                      <a:pt x="21600" y="30949"/>
                      <a:pt x="15065" y="39492"/>
                      <a:pt x="5653" y="42044"/>
                    </a:cubicBezTo>
                  </a:path>
                  <a:path w="21600" h="42045" stroke="0" extrusionOk="0">
                    <a:moveTo>
                      <a:pt x="4149" y="0"/>
                    </a:moveTo>
                    <a:cubicBezTo>
                      <a:pt x="14286" y="1984"/>
                      <a:pt x="21600" y="10868"/>
                      <a:pt x="21600" y="21198"/>
                    </a:cubicBezTo>
                    <a:cubicBezTo>
                      <a:pt x="21600" y="30949"/>
                      <a:pt x="15065" y="39492"/>
                      <a:pt x="5653" y="42044"/>
                    </a:cubicBezTo>
                    <a:lnTo>
                      <a:pt x="0" y="21198"/>
                    </a:lnTo>
                    <a:close/>
                  </a:path>
                </a:pathLst>
              </a:custGeom>
              <a:noFill/>
              <a:ln w="12700">
                <a:solidFill>
                  <a:srgbClr val="FF0000"/>
                </a:solidFill>
                <a:round/>
                <a:headEnd/>
                <a:tailEnd/>
              </a:ln>
            </p:spPr>
            <p:txBody>
              <a:bodyPr/>
              <a:lstStyle/>
              <a:p>
                <a:endParaRPr lang="en-US"/>
              </a:p>
            </p:txBody>
          </p:sp>
        </p:grpSp>
        <p:grpSp>
          <p:nvGrpSpPr>
            <p:cNvPr id="73765" name="Group 606"/>
            <p:cNvGrpSpPr>
              <a:grpSpLocks/>
            </p:cNvGrpSpPr>
            <p:nvPr/>
          </p:nvGrpSpPr>
          <p:grpSpPr bwMode="auto">
            <a:xfrm>
              <a:off x="1782" y="1750"/>
              <a:ext cx="150" cy="232"/>
              <a:chOff x="1782" y="1750"/>
              <a:chExt cx="150" cy="232"/>
            </a:xfrm>
          </p:grpSpPr>
          <p:sp>
            <p:nvSpPr>
              <p:cNvPr id="73770" name="Arc 607"/>
              <p:cNvSpPr>
                <a:spLocks/>
              </p:cNvSpPr>
              <p:nvPr/>
            </p:nvSpPr>
            <p:spPr bwMode="auto">
              <a:xfrm>
                <a:off x="1840" y="1750"/>
                <a:ext cx="92" cy="232"/>
              </a:xfrm>
              <a:custGeom>
                <a:avLst/>
                <a:gdLst>
                  <a:gd name="T0" fmla="*/ 0 w 21600"/>
                  <a:gd name="T1" fmla="*/ 0 h 42051"/>
                  <a:gd name="T2" fmla="*/ 0 w 21600"/>
                  <a:gd name="T3" fmla="*/ 0 h 42051"/>
                  <a:gd name="T4" fmla="*/ 0 w 21600"/>
                  <a:gd name="T5" fmla="*/ 0 h 42051"/>
                  <a:gd name="T6" fmla="*/ 0 60000 65536"/>
                  <a:gd name="T7" fmla="*/ 0 60000 65536"/>
                  <a:gd name="T8" fmla="*/ 0 60000 65536"/>
                  <a:gd name="T9" fmla="*/ 0 w 21600"/>
                  <a:gd name="T10" fmla="*/ 0 h 42051"/>
                  <a:gd name="T11" fmla="*/ 21600 w 21600"/>
                  <a:gd name="T12" fmla="*/ 42051 h 42051"/>
                </a:gdLst>
                <a:ahLst/>
                <a:cxnLst>
                  <a:cxn ang="T6">
                    <a:pos x="T0" y="T1"/>
                  </a:cxn>
                  <a:cxn ang="T7">
                    <a:pos x="T2" y="T3"/>
                  </a:cxn>
                  <a:cxn ang="T8">
                    <a:pos x="T4" y="T5"/>
                  </a:cxn>
                </a:cxnLst>
                <a:rect l="T9" t="T10" r="T11" b="T12"/>
                <a:pathLst>
                  <a:path w="21600" h="42051" fill="none" extrusionOk="0">
                    <a:moveTo>
                      <a:pt x="4215" y="0"/>
                    </a:moveTo>
                    <a:cubicBezTo>
                      <a:pt x="14321" y="2011"/>
                      <a:pt x="21600" y="10880"/>
                      <a:pt x="21600" y="21185"/>
                    </a:cubicBezTo>
                    <a:cubicBezTo>
                      <a:pt x="21600" y="30963"/>
                      <a:pt x="15030" y="39522"/>
                      <a:pt x="5583" y="42050"/>
                    </a:cubicBezTo>
                  </a:path>
                  <a:path w="21600" h="42051" stroke="0" extrusionOk="0">
                    <a:moveTo>
                      <a:pt x="4215" y="0"/>
                    </a:moveTo>
                    <a:cubicBezTo>
                      <a:pt x="14321" y="2011"/>
                      <a:pt x="21600" y="10880"/>
                      <a:pt x="21600" y="21185"/>
                    </a:cubicBezTo>
                    <a:cubicBezTo>
                      <a:pt x="21600" y="30963"/>
                      <a:pt x="15030" y="39522"/>
                      <a:pt x="5583" y="42050"/>
                    </a:cubicBezTo>
                    <a:lnTo>
                      <a:pt x="0" y="21185"/>
                    </a:lnTo>
                    <a:close/>
                  </a:path>
                </a:pathLst>
              </a:custGeom>
              <a:noFill/>
              <a:ln w="12700">
                <a:solidFill>
                  <a:srgbClr val="FF0000"/>
                </a:solidFill>
                <a:round/>
                <a:headEnd/>
                <a:tailEnd/>
              </a:ln>
            </p:spPr>
            <p:txBody>
              <a:bodyPr/>
              <a:lstStyle/>
              <a:p>
                <a:endParaRPr lang="en-US"/>
              </a:p>
            </p:txBody>
          </p:sp>
          <p:sp>
            <p:nvSpPr>
              <p:cNvPr id="73771" name="Arc 608"/>
              <p:cNvSpPr>
                <a:spLocks/>
              </p:cNvSpPr>
              <p:nvPr/>
            </p:nvSpPr>
            <p:spPr bwMode="auto">
              <a:xfrm>
                <a:off x="1814" y="1766"/>
                <a:ext cx="79" cy="199"/>
              </a:xfrm>
              <a:custGeom>
                <a:avLst/>
                <a:gdLst>
                  <a:gd name="T0" fmla="*/ 0 w 21600"/>
                  <a:gd name="T1" fmla="*/ 0 h 42128"/>
                  <a:gd name="T2" fmla="*/ 0 w 21600"/>
                  <a:gd name="T3" fmla="*/ 0 h 42128"/>
                  <a:gd name="T4" fmla="*/ 0 w 21600"/>
                  <a:gd name="T5" fmla="*/ 0 h 42128"/>
                  <a:gd name="T6" fmla="*/ 0 60000 65536"/>
                  <a:gd name="T7" fmla="*/ 0 60000 65536"/>
                  <a:gd name="T8" fmla="*/ 0 60000 65536"/>
                  <a:gd name="T9" fmla="*/ 0 w 21600"/>
                  <a:gd name="T10" fmla="*/ 0 h 42128"/>
                  <a:gd name="T11" fmla="*/ 21600 w 21600"/>
                  <a:gd name="T12" fmla="*/ 42128 h 42128"/>
                </a:gdLst>
                <a:ahLst/>
                <a:cxnLst>
                  <a:cxn ang="T6">
                    <a:pos x="T0" y="T1"/>
                  </a:cxn>
                  <a:cxn ang="T7">
                    <a:pos x="T2" y="T3"/>
                  </a:cxn>
                  <a:cxn ang="T8">
                    <a:pos x="T4" y="T5"/>
                  </a:cxn>
                </a:cxnLst>
                <a:rect l="T9" t="T10" r="T11" b="T12"/>
                <a:pathLst>
                  <a:path w="21600" h="42128" fill="none" extrusionOk="0">
                    <a:moveTo>
                      <a:pt x="4067" y="0"/>
                    </a:moveTo>
                    <a:cubicBezTo>
                      <a:pt x="14243" y="1951"/>
                      <a:pt x="21600" y="10853"/>
                      <a:pt x="21600" y="21214"/>
                    </a:cubicBezTo>
                    <a:cubicBezTo>
                      <a:pt x="21600" y="31063"/>
                      <a:pt x="14937" y="39665"/>
                      <a:pt x="5400" y="42127"/>
                    </a:cubicBezTo>
                  </a:path>
                  <a:path w="21600" h="42128" stroke="0" extrusionOk="0">
                    <a:moveTo>
                      <a:pt x="4067" y="0"/>
                    </a:moveTo>
                    <a:cubicBezTo>
                      <a:pt x="14243" y="1951"/>
                      <a:pt x="21600" y="10853"/>
                      <a:pt x="21600" y="21214"/>
                    </a:cubicBezTo>
                    <a:cubicBezTo>
                      <a:pt x="21600" y="31063"/>
                      <a:pt x="14937" y="39665"/>
                      <a:pt x="5400" y="42127"/>
                    </a:cubicBezTo>
                    <a:lnTo>
                      <a:pt x="0" y="21214"/>
                    </a:lnTo>
                    <a:close/>
                  </a:path>
                </a:pathLst>
              </a:custGeom>
              <a:noFill/>
              <a:ln w="12700">
                <a:solidFill>
                  <a:srgbClr val="FF0000"/>
                </a:solidFill>
                <a:round/>
                <a:headEnd/>
                <a:tailEnd/>
              </a:ln>
            </p:spPr>
            <p:txBody>
              <a:bodyPr/>
              <a:lstStyle/>
              <a:p>
                <a:endParaRPr lang="en-US"/>
              </a:p>
            </p:txBody>
          </p:sp>
          <p:sp>
            <p:nvSpPr>
              <p:cNvPr id="73772" name="Arc 609"/>
              <p:cNvSpPr>
                <a:spLocks/>
              </p:cNvSpPr>
              <p:nvPr/>
            </p:nvSpPr>
            <p:spPr bwMode="auto">
              <a:xfrm>
                <a:off x="1782" y="1783"/>
                <a:ext cx="74" cy="168"/>
              </a:xfrm>
              <a:custGeom>
                <a:avLst/>
                <a:gdLst>
                  <a:gd name="T0" fmla="*/ 0 w 21600"/>
                  <a:gd name="T1" fmla="*/ 0 h 41974"/>
                  <a:gd name="T2" fmla="*/ 0 w 21600"/>
                  <a:gd name="T3" fmla="*/ 0 h 41974"/>
                  <a:gd name="T4" fmla="*/ 0 w 21600"/>
                  <a:gd name="T5" fmla="*/ 0 h 41974"/>
                  <a:gd name="T6" fmla="*/ 0 60000 65536"/>
                  <a:gd name="T7" fmla="*/ 0 60000 65536"/>
                  <a:gd name="T8" fmla="*/ 0 60000 65536"/>
                  <a:gd name="T9" fmla="*/ 0 w 21600"/>
                  <a:gd name="T10" fmla="*/ 0 h 41974"/>
                  <a:gd name="T11" fmla="*/ 21600 w 21600"/>
                  <a:gd name="T12" fmla="*/ 41974 h 41974"/>
                </a:gdLst>
                <a:ahLst/>
                <a:cxnLst>
                  <a:cxn ang="T6">
                    <a:pos x="T0" y="T1"/>
                  </a:cxn>
                  <a:cxn ang="T7">
                    <a:pos x="T2" y="T3"/>
                  </a:cxn>
                  <a:cxn ang="T8">
                    <a:pos x="T4" y="T5"/>
                  </a:cxn>
                </a:cxnLst>
                <a:rect l="T9" t="T10" r="T11" b="T12"/>
                <a:pathLst>
                  <a:path w="21600" h="41974" fill="none" extrusionOk="0">
                    <a:moveTo>
                      <a:pt x="4314" y="0"/>
                    </a:moveTo>
                    <a:cubicBezTo>
                      <a:pt x="14374" y="2051"/>
                      <a:pt x="21600" y="10898"/>
                      <a:pt x="21600" y="21165"/>
                    </a:cubicBezTo>
                    <a:cubicBezTo>
                      <a:pt x="21600" y="30864"/>
                      <a:pt x="15135" y="39373"/>
                      <a:pt x="5791" y="41974"/>
                    </a:cubicBezTo>
                  </a:path>
                  <a:path w="21600" h="41974" stroke="0" extrusionOk="0">
                    <a:moveTo>
                      <a:pt x="4314" y="0"/>
                    </a:moveTo>
                    <a:cubicBezTo>
                      <a:pt x="14374" y="2051"/>
                      <a:pt x="21600" y="10898"/>
                      <a:pt x="21600" y="21165"/>
                    </a:cubicBezTo>
                    <a:cubicBezTo>
                      <a:pt x="21600" y="30864"/>
                      <a:pt x="15135" y="39373"/>
                      <a:pt x="5791" y="41974"/>
                    </a:cubicBezTo>
                    <a:lnTo>
                      <a:pt x="0" y="21165"/>
                    </a:lnTo>
                    <a:close/>
                  </a:path>
                </a:pathLst>
              </a:custGeom>
              <a:noFill/>
              <a:ln w="12700">
                <a:solidFill>
                  <a:srgbClr val="FF0000"/>
                </a:solidFill>
                <a:round/>
                <a:headEnd/>
                <a:tailEnd/>
              </a:ln>
            </p:spPr>
            <p:txBody>
              <a:bodyPr/>
              <a:lstStyle/>
              <a:p>
                <a:endParaRPr lang="en-US"/>
              </a:p>
            </p:txBody>
          </p:sp>
        </p:grpSp>
        <p:sp>
          <p:nvSpPr>
            <p:cNvPr id="73766" name="Arc 610"/>
            <p:cNvSpPr>
              <a:spLocks/>
            </p:cNvSpPr>
            <p:nvPr/>
          </p:nvSpPr>
          <p:spPr bwMode="auto">
            <a:xfrm>
              <a:off x="1757" y="1797"/>
              <a:ext cx="67" cy="147"/>
            </a:xfrm>
            <a:custGeom>
              <a:avLst/>
              <a:gdLst>
                <a:gd name="T0" fmla="*/ 0 w 21600"/>
                <a:gd name="T1" fmla="*/ 0 h 42217"/>
                <a:gd name="T2" fmla="*/ 0 w 21600"/>
                <a:gd name="T3" fmla="*/ 0 h 42217"/>
                <a:gd name="T4" fmla="*/ 0 w 21600"/>
                <a:gd name="T5" fmla="*/ 0 h 42217"/>
                <a:gd name="T6" fmla="*/ 0 60000 65536"/>
                <a:gd name="T7" fmla="*/ 0 60000 65536"/>
                <a:gd name="T8" fmla="*/ 0 60000 65536"/>
                <a:gd name="T9" fmla="*/ 0 w 21600"/>
                <a:gd name="T10" fmla="*/ 0 h 42217"/>
                <a:gd name="T11" fmla="*/ 21600 w 21600"/>
                <a:gd name="T12" fmla="*/ 42217 h 42217"/>
              </a:gdLst>
              <a:ahLst/>
              <a:cxnLst>
                <a:cxn ang="T6">
                  <a:pos x="T0" y="T1"/>
                </a:cxn>
                <a:cxn ang="T7">
                  <a:pos x="T2" y="T3"/>
                </a:cxn>
                <a:cxn ang="T8">
                  <a:pos x="T4" y="T5"/>
                </a:cxn>
              </a:cxnLst>
              <a:rect l="T9" t="T10" r="T11" b="T12"/>
              <a:pathLst>
                <a:path w="21600" h="42217" fill="none" extrusionOk="0">
                  <a:moveTo>
                    <a:pt x="3885" y="0"/>
                  </a:moveTo>
                  <a:cubicBezTo>
                    <a:pt x="14146" y="1876"/>
                    <a:pt x="21600" y="10817"/>
                    <a:pt x="21600" y="21248"/>
                  </a:cubicBezTo>
                  <a:cubicBezTo>
                    <a:pt x="21600" y="31180"/>
                    <a:pt x="14825" y="39833"/>
                    <a:pt x="5182" y="42216"/>
                  </a:cubicBezTo>
                </a:path>
                <a:path w="21600" h="42217" stroke="0" extrusionOk="0">
                  <a:moveTo>
                    <a:pt x="3885" y="0"/>
                  </a:moveTo>
                  <a:cubicBezTo>
                    <a:pt x="14146" y="1876"/>
                    <a:pt x="21600" y="10817"/>
                    <a:pt x="21600" y="21248"/>
                  </a:cubicBezTo>
                  <a:cubicBezTo>
                    <a:pt x="21600" y="31180"/>
                    <a:pt x="14825" y="39833"/>
                    <a:pt x="5182" y="42216"/>
                  </a:cubicBezTo>
                  <a:lnTo>
                    <a:pt x="0" y="21248"/>
                  </a:lnTo>
                  <a:close/>
                </a:path>
              </a:pathLst>
            </a:custGeom>
            <a:noFill/>
            <a:ln w="12700">
              <a:solidFill>
                <a:srgbClr val="FF0000"/>
              </a:solidFill>
              <a:round/>
              <a:headEnd/>
              <a:tailEnd/>
            </a:ln>
          </p:spPr>
          <p:txBody>
            <a:bodyPr/>
            <a:lstStyle/>
            <a:p>
              <a:endParaRPr lang="en-US"/>
            </a:p>
          </p:txBody>
        </p:sp>
        <p:sp>
          <p:nvSpPr>
            <p:cNvPr id="73767" name="Arc 611"/>
            <p:cNvSpPr>
              <a:spLocks/>
            </p:cNvSpPr>
            <p:nvPr/>
          </p:nvSpPr>
          <p:spPr bwMode="auto">
            <a:xfrm>
              <a:off x="1729" y="1808"/>
              <a:ext cx="58" cy="126"/>
            </a:xfrm>
            <a:custGeom>
              <a:avLst/>
              <a:gdLst>
                <a:gd name="T0" fmla="*/ 0 w 21600"/>
                <a:gd name="T1" fmla="*/ 0 h 42160"/>
                <a:gd name="T2" fmla="*/ 0 w 21600"/>
                <a:gd name="T3" fmla="*/ 0 h 42160"/>
                <a:gd name="T4" fmla="*/ 0 w 21600"/>
                <a:gd name="T5" fmla="*/ 0 h 42160"/>
                <a:gd name="T6" fmla="*/ 0 60000 65536"/>
                <a:gd name="T7" fmla="*/ 0 60000 65536"/>
                <a:gd name="T8" fmla="*/ 0 60000 65536"/>
                <a:gd name="T9" fmla="*/ 0 w 21600"/>
                <a:gd name="T10" fmla="*/ 0 h 42160"/>
                <a:gd name="T11" fmla="*/ 21600 w 21600"/>
                <a:gd name="T12" fmla="*/ 42160 h 42160"/>
              </a:gdLst>
              <a:ahLst/>
              <a:cxnLst>
                <a:cxn ang="T6">
                  <a:pos x="T0" y="T1"/>
                </a:cxn>
                <a:cxn ang="T7">
                  <a:pos x="T2" y="T3"/>
                </a:cxn>
                <a:cxn ang="T8">
                  <a:pos x="T4" y="T5"/>
                </a:cxn>
              </a:cxnLst>
              <a:rect l="T9" t="T10" r="T11" b="T12"/>
              <a:pathLst>
                <a:path w="21600" h="42160" fill="none" extrusionOk="0">
                  <a:moveTo>
                    <a:pt x="4028" y="-1"/>
                  </a:moveTo>
                  <a:cubicBezTo>
                    <a:pt x="14222" y="1934"/>
                    <a:pt x="21600" y="10844"/>
                    <a:pt x="21600" y="21221"/>
                  </a:cubicBezTo>
                  <a:cubicBezTo>
                    <a:pt x="21600" y="31107"/>
                    <a:pt x="14887" y="39732"/>
                    <a:pt x="5303" y="42159"/>
                  </a:cubicBezTo>
                </a:path>
                <a:path w="21600" h="42160" stroke="0" extrusionOk="0">
                  <a:moveTo>
                    <a:pt x="4028" y="-1"/>
                  </a:moveTo>
                  <a:cubicBezTo>
                    <a:pt x="14222" y="1934"/>
                    <a:pt x="21600" y="10844"/>
                    <a:pt x="21600" y="21221"/>
                  </a:cubicBezTo>
                  <a:cubicBezTo>
                    <a:pt x="21600" y="31107"/>
                    <a:pt x="14887" y="39732"/>
                    <a:pt x="5303" y="42159"/>
                  </a:cubicBezTo>
                  <a:lnTo>
                    <a:pt x="0" y="21221"/>
                  </a:lnTo>
                  <a:close/>
                </a:path>
              </a:pathLst>
            </a:custGeom>
            <a:noFill/>
            <a:ln w="12700">
              <a:solidFill>
                <a:srgbClr val="FF0000"/>
              </a:solidFill>
              <a:round/>
              <a:headEnd/>
              <a:tailEnd/>
            </a:ln>
          </p:spPr>
          <p:txBody>
            <a:bodyPr/>
            <a:lstStyle/>
            <a:p>
              <a:endParaRPr lang="en-US"/>
            </a:p>
          </p:txBody>
        </p:sp>
        <p:sp>
          <p:nvSpPr>
            <p:cNvPr id="73768" name="Arc 612"/>
            <p:cNvSpPr>
              <a:spLocks/>
            </p:cNvSpPr>
            <p:nvPr/>
          </p:nvSpPr>
          <p:spPr bwMode="auto">
            <a:xfrm>
              <a:off x="1706" y="1824"/>
              <a:ext cx="50" cy="98"/>
            </a:xfrm>
            <a:custGeom>
              <a:avLst/>
              <a:gdLst>
                <a:gd name="T0" fmla="*/ 0 w 21600"/>
                <a:gd name="T1" fmla="*/ 0 h 42030"/>
                <a:gd name="T2" fmla="*/ 0 w 21600"/>
                <a:gd name="T3" fmla="*/ 0 h 42030"/>
                <a:gd name="T4" fmla="*/ 0 w 21600"/>
                <a:gd name="T5" fmla="*/ 0 h 42030"/>
                <a:gd name="T6" fmla="*/ 0 60000 65536"/>
                <a:gd name="T7" fmla="*/ 0 60000 65536"/>
                <a:gd name="T8" fmla="*/ 0 60000 65536"/>
                <a:gd name="T9" fmla="*/ 0 w 21600"/>
                <a:gd name="T10" fmla="*/ 0 h 42030"/>
                <a:gd name="T11" fmla="*/ 21600 w 21600"/>
                <a:gd name="T12" fmla="*/ 42030 h 42030"/>
              </a:gdLst>
              <a:ahLst/>
              <a:cxnLst>
                <a:cxn ang="T6">
                  <a:pos x="T0" y="T1"/>
                </a:cxn>
                <a:cxn ang="T7">
                  <a:pos x="T2" y="T3"/>
                </a:cxn>
                <a:cxn ang="T8">
                  <a:pos x="T4" y="T5"/>
                </a:cxn>
              </a:cxnLst>
              <a:rect l="T9" t="T10" r="T11" b="T12"/>
              <a:pathLst>
                <a:path w="21600" h="42030" fill="none" extrusionOk="0">
                  <a:moveTo>
                    <a:pt x="4237" y="-1"/>
                  </a:moveTo>
                  <a:cubicBezTo>
                    <a:pt x="14332" y="2019"/>
                    <a:pt x="21600" y="10884"/>
                    <a:pt x="21600" y="21180"/>
                  </a:cubicBezTo>
                  <a:cubicBezTo>
                    <a:pt x="21600" y="30936"/>
                    <a:pt x="15060" y="39481"/>
                    <a:pt x="5642" y="42029"/>
                  </a:cubicBezTo>
                </a:path>
                <a:path w="21600" h="42030" stroke="0" extrusionOk="0">
                  <a:moveTo>
                    <a:pt x="4237" y="-1"/>
                  </a:moveTo>
                  <a:cubicBezTo>
                    <a:pt x="14332" y="2019"/>
                    <a:pt x="21600" y="10884"/>
                    <a:pt x="21600" y="21180"/>
                  </a:cubicBezTo>
                  <a:cubicBezTo>
                    <a:pt x="21600" y="30936"/>
                    <a:pt x="15060" y="39481"/>
                    <a:pt x="5642" y="42029"/>
                  </a:cubicBezTo>
                  <a:lnTo>
                    <a:pt x="0" y="21180"/>
                  </a:lnTo>
                  <a:close/>
                </a:path>
              </a:pathLst>
            </a:custGeom>
            <a:noFill/>
            <a:ln w="12700">
              <a:solidFill>
                <a:srgbClr val="FF0000"/>
              </a:solidFill>
              <a:round/>
              <a:headEnd/>
              <a:tailEnd/>
            </a:ln>
          </p:spPr>
          <p:txBody>
            <a:bodyPr/>
            <a:lstStyle/>
            <a:p>
              <a:endParaRPr lang="en-US"/>
            </a:p>
          </p:txBody>
        </p:sp>
        <p:sp>
          <p:nvSpPr>
            <p:cNvPr id="73769" name="Arc 613"/>
            <p:cNvSpPr>
              <a:spLocks/>
            </p:cNvSpPr>
            <p:nvPr/>
          </p:nvSpPr>
          <p:spPr bwMode="auto">
            <a:xfrm>
              <a:off x="1697" y="1839"/>
              <a:ext cx="30" cy="74"/>
            </a:xfrm>
            <a:custGeom>
              <a:avLst/>
              <a:gdLst>
                <a:gd name="T0" fmla="*/ 0 w 21600"/>
                <a:gd name="T1" fmla="*/ 0 h 42282"/>
                <a:gd name="T2" fmla="*/ 0 w 21600"/>
                <a:gd name="T3" fmla="*/ 0 h 42282"/>
                <a:gd name="T4" fmla="*/ 0 w 21600"/>
                <a:gd name="T5" fmla="*/ 0 h 42282"/>
                <a:gd name="T6" fmla="*/ 0 60000 65536"/>
                <a:gd name="T7" fmla="*/ 0 60000 65536"/>
                <a:gd name="T8" fmla="*/ 0 60000 65536"/>
                <a:gd name="T9" fmla="*/ 0 w 21600"/>
                <a:gd name="T10" fmla="*/ 0 h 42282"/>
                <a:gd name="T11" fmla="*/ 21600 w 21600"/>
                <a:gd name="T12" fmla="*/ 42282 h 42282"/>
              </a:gdLst>
              <a:ahLst/>
              <a:cxnLst>
                <a:cxn ang="T6">
                  <a:pos x="T0" y="T1"/>
                </a:cxn>
                <a:cxn ang="T7">
                  <a:pos x="T2" y="T3"/>
                </a:cxn>
                <a:cxn ang="T8">
                  <a:pos x="T4" y="T5"/>
                </a:cxn>
              </a:cxnLst>
              <a:rect l="T9" t="T10" r="T11" b="T12"/>
              <a:pathLst>
                <a:path w="21600" h="42282" fill="none" extrusionOk="0">
                  <a:moveTo>
                    <a:pt x="3610" y="-1"/>
                  </a:moveTo>
                  <a:cubicBezTo>
                    <a:pt x="13998" y="1760"/>
                    <a:pt x="21600" y="10759"/>
                    <a:pt x="21600" y="21296"/>
                  </a:cubicBezTo>
                  <a:cubicBezTo>
                    <a:pt x="21600" y="31255"/>
                    <a:pt x="14790" y="39923"/>
                    <a:pt x="5113" y="42281"/>
                  </a:cubicBezTo>
                </a:path>
                <a:path w="21600" h="42282" stroke="0" extrusionOk="0">
                  <a:moveTo>
                    <a:pt x="3610" y="-1"/>
                  </a:moveTo>
                  <a:cubicBezTo>
                    <a:pt x="13998" y="1760"/>
                    <a:pt x="21600" y="10759"/>
                    <a:pt x="21600" y="21296"/>
                  </a:cubicBezTo>
                  <a:cubicBezTo>
                    <a:pt x="21600" y="31255"/>
                    <a:pt x="14790" y="39923"/>
                    <a:pt x="5113" y="42281"/>
                  </a:cubicBezTo>
                  <a:lnTo>
                    <a:pt x="0" y="21296"/>
                  </a:lnTo>
                  <a:close/>
                </a:path>
              </a:pathLst>
            </a:custGeom>
            <a:noFill/>
            <a:ln w="12700">
              <a:solidFill>
                <a:srgbClr val="FF0000"/>
              </a:solidFill>
              <a:round/>
              <a:headEnd/>
              <a:tailEnd/>
            </a:ln>
          </p:spPr>
          <p:txBody>
            <a:bodyPr/>
            <a:lstStyle/>
            <a:p>
              <a:endParaRPr lang="en-US"/>
            </a:p>
          </p:txBody>
        </p:sp>
      </p:grpSp>
      <p:sp>
        <p:nvSpPr>
          <p:cNvPr id="73742" name="Rectangle 621"/>
          <p:cNvSpPr>
            <a:spLocks noChangeArrowheads="1"/>
          </p:cNvSpPr>
          <p:nvPr/>
        </p:nvSpPr>
        <p:spPr bwMode="auto">
          <a:xfrm>
            <a:off x="2819400" y="4343400"/>
            <a:ext cx="1295400" cy="457200"/>
          </a:xfrm>
          <a:prstGeom prst="rect">
            <a:avLst/>
          </a:prstGeom>
          <a:solidFill>
            <a:srgbClr val="DADAF6"/>
          </a:solidFill>
          <a:ln w="9525">
            <a:solidFill>
              <a:schemeClr val="tx1"/>
            </a:solidFill>
            <a:miter lim="800000"/>
            <a:headEnd/>
            <a:tailEnd/>
          </a:ln>
        </p:spPr>
        <p:txBody>
          <a:bodyPr wrap="none" anchor="ctr"/>
          <a:lstStyle/>
          <a:p>
            <a:pPr algn="ctr" eaLnBrk="0" hangingPunct="0"/>
            <a:r>
              <a:rPr lang="en-US" sz="1600">
                <a:latin typeface="Arial" charset="0"/>
                <a:cs typeface="Arial" charset="0"/>
              </a:rPr>
              <a:t>Data Link</a:t>
            </a:r>
          </a:p>
        </p:txBody>
      </p:sp>
      <p:sp>
        <p:nvSpPr>
          <p:cNvPr id="73743" name="Rectangle 622"/>
          <p:cNvSpPr>
            <a:spLocks noChangeArrowheads="1"/>
          </p:cNvSpPr>
          <p:nvPr/>
        </p:nvSpPr>
        <p:spPr bwMode="auto">
          <a:xfrm>
            <a:off x="2819400" y="4800600"/>
            <a:ext cx="1295400" cy="457200"/>
          </a:xfrm>
          <a:prstGeom prst="rect">
            <a:avLst/>
          </a:prstGeom>
          <a:solidFill>
            <a:srgbClr val="DADAF6"/>
          </a:solidFill>
          <a:ln w="9525">
            <a:solidFill>
              <a:schemeClr val="tx1"/>
            </a:solidFill>
            <a:miter lim="800000"/>
            <a:headEnd/>
            <a:tailEnd/>
          </a:ln>
        </p:spPr>
        <p:txBody>
          <a:bodyPr wrap="none" anchor="ctr"/>
          <a:lstStyle/>
          <a:p>
            <a:pPr algn="ctr" eaLnBrk="0" hangingPunct="0"/>
            <a:r>
              <a:rPr lang="en-US" sz="1600">
                <a:latin typeface="Arial" charset="0"/>
                <a:cs typeface="Arial" charset="0"/>
              </a:rPr>
              <a:t>Physical</a:t>
            </a:r>
          </a:p>
        </p:txBody>
      </p:sp>
      <p:sp>
        <p:nvSpPr>
          <p:cNvPr id="73744" name="Rectangle 623"/>
          <p:cNvSpPr>
            <a:spLocks noChangeArrowheads="1"/>
          </p:cNvSpPr>
          <p:nvPr/>
        </p:nvSpPr>
        <p:spPr bwMode="auto">
          <a:xfrm>
            <a:off x="6096000" y="2971800"/>
            <a:ext cx="1295400" cy="457200"/>
          </a:xfrm>
          <a:prstGeom prst="rect">
            <a:avLst/>
          </a:prstGeom>
          <a:solidFill>
            <a:srgbClr val="DADAF6"/>
          </a:solidFill>
          <a:ln w="9525">
            <a:solidFill>
              <a:schemeClr val="tx1"/>
            </a:solidFill>
            <a:miter lim="800000"/>
            <a:headEnd/>
            <a:tailEnd/>
          </a:ln>
        </p:spPr>
        <p:txBody>
          <a:bodyPr wrap="none" anchor="ctr"/>
          <a:lstStyle/>
          <a:p>
            <a:pPr algn="ctr" eaLnBrk="0" hangingPunct="0"/>
            <a:r>
              <a:rPr lang="en-US" sz="1600">
                <a:latin typeface="Arial" charset="0"/>
                <a:cs typeface="Arial" charset="0"/>
              </a:rPr>
              <a:t>Application</a:t>
            </a:r>
          </a:p>
        </p:txBody>
      </p:sp>
      <p:sp>
        <p:nvSpPr>
          <p:cNvPr id="73745" name="Rectangle 624"/>
          <p:cNvSpPr>
            <a:spLocks noChangeArrowheads="1"/>
          </p:cNvSpPr>
          <p:nvPr/>
        </p:nvSpPr>
        <p:spPr bwMode="auto">
          <a:xfrm>
            <a:off x="6096000" y="3429000"/>
            <a:ext cx="1295400" cy="457200"/>
          </a:xfrm>
          <a:prstGeom prst="rect">
            <a:avLst/>
          </a:prstGeom>
          <a:solidFill>
            <a:srgbClr val="DADAF6"/>
          </a:solidFill>
          <a:ln w="9525">
            <a:solidFill>
              <a:schemeClr val="tx1"/>
            </a:solidFill>
            <a:miter lim="800000"/>
            <a:headEnd/>
            <a:tailEnd/>
          </a:ln>
        </p:spPr>
        <p:txBody>
          <a:bodyPr wrap="none" anchor="ctr"/>
          <a:lstStyle/>
          <a:p>
            <a:pPr algn="ctr" eaLnBrk="0" hangingPunct="0"/>
            <a:r>
              <a:rPr lang="en-US" sz="1600">
                <a:latin typeface="Arial" charset="0"/>
                <a:cs typeface="Arial" charset="0"/>
              </a:rPr>
              <a:t>Transport</a:t>
            </a:r>
          </a:p>
        </p:txBody>
      </p:sp>
      <p:sp>
        <p:nvSpPr>
          <p:cNvPr id="73746" name="Rectangle 625"/>
          <p:cNvSpPr>
            <a:spLocks noChangeArrowheads="1"/>
          </p:cNvSpPr>
          <p:nvPr/>
        </p:nvSpPr>
        <p:spPr bwMode="auto">
          <a:xfrm>
            <a:off x="6096000" y="3886200"/>
            <a:ext cx="1295400" cy="457200"/>
          </a:xfrm>
          <a:prstGeom prst="rect">
            <a:avLst/>
          </a:prstGeom>
          <a:solidFill>
            <a:srgbClr val="DADAF6"/>
          </a:solidFill>
          <a:ln w="9525">
            <a:solidFill>
              <a:schemeClr val="tx1"/>
            </a:solidFill>
            <a:miter lim="800000"/>
            <a:headEnd/>
            <a:tailEnd/>
          </a:ln>
        </p:spPr>
        <p:txBody>
          <a:bodyPr wrap="none" anchor="ctr"/>
          <a:lstStyle/>
          <a:p>
            <a:pPr algn="ctr" eaLnBrk="0" hangingPunct="0"/>
            <a:r>
              <a:rPr lang="en-US" sz="1600">
                <a:latin typeface="Arial" charset="0"/>
                <a:cs typeface="Arial" charset="0"/>
              </a:rPr>
              <a:t>Network</a:t>
            </a:r>
          </a:p>
        </p:txBody>
      </p:sp>
      <p:sp>
        <p:nvSpPr>
          <p:cNvPr id="73747" name="Rectangle 626"/>
          <p:cNvSpPr>
            <a:spLocks noChangeArrowheads="1"/>
          </p:cNvSpPr>
          <p:nvPr/>
        </p:nvSpPr>
        <p:spPr bwMode="auto">
          <a:xfrm>
            <a:off x="6096000" y="4343400"/>
            <a:ext cx="1295400" cy="457200"/>
          </a:xfrm>
          <a:prstGeom prst="rect">
            <a:avLst/>
          </a:prstGeom>
          <a:solidFill>
            <a:srgbClr val="DADAF6"/>
          </a:solidFill>
          <a:ln w="9525">
            <a:solidFill>
              <a:schemeClr val="tx1"/>
            </a:solidFill>
            <a:miter lim="800000"/>
            <a:headEnd/>
            <a:tailEnd/>
          </a:ln>
        </p:spPr>
        <p:txBody>
          <a:bodyPr wrap="none" anchor="ctr"/>
          <a:lstStyle/>
          <a:p>
            <a:pPr algn="ctr" eaLnBrk="0" hangingPunct="0"/>
            <a:r>
              <a:rPr lang="en-US" sz="1600">
                <a:latin typeface="Arial" charset="0"/>
                <a:cs typeface="Arial" charset="0"/>
              </a:rPr>
              <a:t>Data Link</a:t>
            </a:r>
          </a:p>
        </p:txBody>
      </p:sp>
      <p:sp>
        <p:nvSpPr>
          <p:cNvPr id="73748" name="Rectangle 627"/>
          <p:cNvSpPr>
            <a:spLocks noChangeArrowheads="1"/>
          </p:cNvSpPr>
          <p:nvPr/>
        </p:nvSpPr>
        <p:spPr bwMode="auto">
          <a:xfrm>
            <a:off x="6096000" y="4800600"/>
            <a:ext cx="1295400" cy="457200"/>
          </a:xfrm>
          <a:prstGeom prst="rect">
            <a:avLst/>
          </a:prstGeom>
          <a:solidFill>
            <a:srgbClr val="DADAF6"/>
          </a:solidFill>
          <a:ln w="9525">
            <a:solidFill>
              <a:schemeClr val="tx1"/>
            </a:solidFill>
            <a:miter lim="800000"/>
            <a:headEnd/>
            <a:tailEnd/>
          </a:ln>
        </p:spPr>
        <p:txBody>
          <a:bodyPr wrap="none" anchor="ctr"/>
          <a:lstStyle/>
          <a:p>
            <a:pPr algn="ctr" eaLnBrk="0" hangingPunct="0"/>
            <a:r>
              <a:rPr lang="en-US" sz="1600">
                <a:latin typeface="Arial" charset="0"/>
                <a:cs typeface="Arial" charset="0"/>
              </a:rPr>
              <a:t>Physical</a:t>
            </a:r>
          </a:p>
        </p:txBody>
      </p:sp>
      <p:sp>
        <p:nvSpPr>
          <p:cNvPr id="73749" name="Rectangle 629"/>
          <p:cNvSpPr>
            <a:spLocks noChangeArrowheads="1"/>
          </p:cNvSpPr>
          <p:nvPr/>
        </p:nvSpPr>
        <p:spPr bwMode="auto">
          <a:xfrm>
            <a:off x="4114800" y="4343400"/>
            <a:ext cx="1295400" cy="457200"/>
          </a:xfrm>
          <a:prstGeom prst="rect">
            <a:avLst/>
          </a:prstGeom>
          <a:solidFill>
            <a:srgbClr val="DADAF6"/>
          </a:solidFill>
          <a:ln w="9525">
            <a:solidFill>
              <a:schemeClr val="tx1"/>
            </a:solidFill>
            <a:miter lim="800000"/>
            <a:headEnd/>
            <a:tailEnd/>
          </a:ln>
        </p:spPr>
        <p:txBody>
          <a:bodyPr wrap="none" anchor="ctr"/>
          <a:lstStyle/>
          <a:p>
            <a:pPr algn="ctr" eaLnBrk="0" hangingPunct="0"/>
            <a:r>
              <a:rPr lang="en-US" sz="1600">
                <a:latin typeface="Arial" charset="0"/>
                <a:cs typeface="Arial" charset="0"/>
              </a:rPr>
              <a:t>Data Link</a:t>
            </a:r>
          </a:p>
        </p:txBody>
      </p:sp>
      <p:sp>
        <p:nvSpPr>
          <p:cNvPr id="73750" name="Rectangle 630"/>
          <p:cNvSpPr>
            <a:spLocks noChangeArrowheads="1"/>
          </p:cNvSpPr>
          <p:nvPr/>
        </p:nvSpPr>
        <p:spPr bwMode="auto">
          <a:xfrm>
            <a:off x="4114800" y="4800600"/>
            <a:ext cx="1295400" cy="457200"/>
          </a:xfrm>
          <a:prstGeom prst="rect">
            <a:avLst/>
          </a:prstGeom>
          <a:solidFill>
            <a:srgbClr val="DADAF6"/>
          </a:solidFill>
          <a:ln w="9525">
            <a:solidFill>
              <a:schemeClr val="tx1"/>
            </a:solidFill>
            <a:miter lim="800000"/>
            <a:headEnd/>
            <a:tailEnd/>
          </a:ln>
        </p:spPr>
        <p:txBody>
          <a:bodyPr wrap="none" anchor="ctr"/>
          <a:lstStyle/>
          <a:p>
            <a:pPr algn="ctr" eaLnBrk="0" hangingPunct="0"/>
            <a:r>
              <a:rPr lang="en-US" sz="1600">
                <a:latin typeface="Arial" charset="0"/>
                <a:cs typeface="Arial" charset="0"/>
              </a:rPr>
              <a:t>Physical</a:t>
            </a:r>
          </a:p>
        </p:txBody>
      </p:sp>
      <p:grpSp>
        <p:nvGrpSpPr>
          <p:cNvPr id="73751" name="Group 633"/>
          <p:cNvGrpSpPr>
            <a:grpSpLocks/>
          </p:cNvGrpSpPr>
          <p:nvPr/>
        </p:nvGrpSpPr>
        <p:grpSpPr bwMode="auto">
          <a:xfrm>
            <a:off x="2819400" y="3886200"/>
            <a:ext cx="1295400" cy="457200"/>
            <a:chOff x="1776" y="1824"/>
            <a:chExt cx="816" cy="288"/>
          </a:xfrm>
        </p:grpSpPr>
        <p:sp>
          <p:nvSpPr>
            <p:cNvPr id="73762" name="Freeform 631"/>
            <p:cNvSpPr>
              <a:spLocks/>
            </p:cNvSpPr>
            <p:nvPr/>
          </p:nvSpPr>
          <p:spPr bwMode="auto">
            <a:xfrm>
              <a:off x="1776" y="1824"/>
              <a:ext cx="816" cy="288"/>
            </a:xfrm>
            <a:custGeom>
              <a:avLst/>
              <a:gdLst>
                <a:gd name="T0" fmla="*/ 0 w 816"/>
                <a:gd name="T1" fmla="*/ 288 h 288"/>
                <a:gd name="T2" fmla="*/ 0 w 816"/>
                <a:gd name="T3" fmla="*/ 0 h 288"/>
                <a:gd name="T4" fmla="*/ 576 w 816"/>
                <a:gd name="T5" fmla="*/ 0 h 288"/>
                <a:gd name="T6" fmla="*/ 816 w 816"/>
                <a:gd name="T7" fmla="*/ 288 h 288"/>
                <a:gd name="T8" fmla="*/ 0 w 816"/>
                <a:gd name="T9" fmla="*/ 288 h 288"/>
                <a:gd name="T10" fmla="*/ 0 60000 65536"/>
                <a:gd name="T11" fmla="*/ 0 60000 65536"/>
                <a:gd name="T12" fmla="*/ 0 60000 65536"/>
                <a:gd name="T13" fmla="*/ 0 60000 65536"/>
                <a:gd name="T14" fmla="*/ 0 60000 65536"/>
                <a:gd name="T15" fmla="*/ 0 w 816"/>
                <a:gd name="T16" fmla="*/ 0 h 288"/>
                <a:gd name="T17" fmla="*/ 816 w 816"/>
                <a:gd name="T18" fmla="*/ 288 h 288"/>
              </a:gdLst>
              <a:ahLst/>
              <a:cxnLst>
                <a:cxn ang="T10">
                  <a:pos x="T0" y="T1"/>
                </a:cxn>
                <a:cxn ang="T11">
                  <a:pos x="T2" y="T3"/>
                </a:cxn>
                <a:cxn ang="T12">
                  <a:pos x="T4" y="T5"/>
                </a:cxn>
                <a:cxn ang="T13">
                  <a:pos x="T6" y="T7"/>
                </a:cxn>
                <a:cxn ang="T14">
                  <a:pos x="T8" y="T9"/>
                </a:cxn>
              </a:cxnLst>
              <a:rect l="T15" t="T16" r="T17" b="T18"/>
              <a:pathLst>
                <a:path w="816" h="288">
                  <a:moveTo>
                    <a:pt x="0" y="288"/>
                  </a:moveTo>
                  <a:lnTo>
                    <a:pt x="0" y="0"/>
                  </a:lnTo>
                  <a:lnTo>
                    <a:pt x="576" y="0"/>
                  </a:lnTo>
                  <a:lnTo>
                    <a:pt x="816" y="288"/>
                  </a:lnTo>
                  <a:lnTo>
                    <a:pt x="0" y="288"/>
                  </a:lnTo>
                  <a:close/>
                </a:path>
              </a:pathLst>
            </a:custGeom>
            <a:solidFill>
              <a:srgbClr val="DADAF6"/>
            </a:solidFill>
            <a:ln w="9525">
              <a:solidFill>
                <a:schemeClr val="tx1"/>
              </a:solidFill>
              <a:round/>
              <a:headEnd/>
              <a:tailEnd/>
            </a:ln>
          </p:spPr>
          <p:txBody>
            <a:bodyPr wrap="none" anchor="ctr"/>
            <a:lstStyle/>
            <a:p>
              <a:endParaRPr lang="en-US"/>
            </a:p>
          </p:txBody>
        </p:sp>
        <p:sp>
          <p:nvSpPr>
            <p:cNvPr id="73763" name="Rectangle 632"/>
            <p:cNvSpPr>
              <a:spLocks noChangeArrowheads="1"/>
            </p:cNvSpPr>
            <p:nvPr/>
          </p:nvSpPr>
          <p:spPr bwMode="auto">
            <a:xfrm>
              <a:off x="1824" y="1872"/>
              <a:ext cx="585" cy="212"/>
            </a:xfrm>
            <a:prstGeom prst="rect">
              <a:avLst/>
            </a:prstGeom>
            <a:noFill/>
            <a:ln w="9525">
              <a:noFill/>
              <a:miter lim="800000"/>
              <a:headEnd/>
              <a:tailEnd/>
            </a:ln>
          </p:spPr>
          <p:txBody>
            <a:bodyPr wrap="none">
              <a:spAutoFit/>
            </a:bodyPr>
            <a:lstStyle/>
            <a:p>
              <a:pPr eaLnBrk="0" hangingPunct="0"/>
              <a:r>
                <a:rPr lang="en-US" sz="1600">
                  <a:latin typeface="Arial" charset="0"/>
                  <a:cs typeface="Arial" charset="0"/>
                </a:rPr>
                <a:t>Network</a:t>
              </a:r>
            </a:p>
          </p:txBody>
        </p:sp>
      </p:grpSp>
      <p:grpSp>
        <p:nvGrpSpPr>
          <p:cNvPr id="73752" name="Group 634"/>
          <p:cNvGrpSpPr>
            <a:grpSpLocks/>
          </p:cNvGrpSpPr>
          <p:nvPr/>
        </p:nvGrpSpPr>
        <p:grpSpPr bwMode="auto">
          <a:xfrm flipH="1">
            <a:off x="4114800" y="3886200"/>
            <a:ext cx="1295400" cy="457200"/>
            <a:chOff x="1776" y="1824"/>
            <a:chExt cx="816" cy="288"/>
          </a:xfrm>
        </p:grpSpPr>
        <p:sp>
          <p:nvSpPr>
            <p:cNvPr id="73760" name="Freeform 635"/>
            <p:cNvSpPr>
              <a:spLocks/>
            </p:cNvSpPr>
            <p:nvPr/>
          </p:nvSpPr>
          <p:spPr bwMode="auto">
            <a:xfrm>
              <a:off x="1776" y="1824"/>
              <a:ext cx="816" cy="288"/>
            </a:xfrm>
            <a:custGeom>
              <a:avLst/>
              <a:gdLst>
                <a:gd name="T0" fmla="*/ 0 w 816"/>
                <a:gd name="T1" fmla="*/ 288 h 288"/>
                <a:gd name="T2" fmla="*/ 0 w 816"/>
                <a:gd name="T3" fmla="*/ 0 h 288"/>
                <a:gd name="T4" fmla="*/ 576 w 816"/>
                <a:gd name="T5" fmla="*/ 0 h 288"/>
                <a:gd name="T6" fmla="*/ 816 w 816"/>
                <a:gd name="T7" fmla="*/ 288 h 288"/>
                <a:gd name="T8" fmla="*/ 0 w 816"/>
                <a:gd name="T9" fmla="*/ 288 h 288"/>
                <a:gd name="T10" fmla="*/ 0 60000 65536"/>
                <a:gd name="T11" fmla="*/ 0 60000 65536"/>
                <a:gd name="T12" fmla="*/ 0 60000 65536"/>
                <a:gd name="T13" fmla="*/ 0 60000 65536"/>
                <a:gd name="T14" fmla="*/ 0 60000 65536"/>
                <a:gd name="T15" fmla="*/ 0 w 816"/>
                <a:gd name="T16" fmla="*/ 0 h 288"/>
                <a:gd name="T17" fmla="*/ 816 w 816"/>
                <a:gd name="T18" fmla="*/ 288 h 288"/>
              </a:gdLst>
              <a:ahLst/>
              <a:cxnLst>
                <a:cxn ang="T10">
                  <a:pos x="T0" y="T1"/>
                </a:cxn>
                <a:cxn ang="T11">
                  <a:pos x="T2" y="T3"/>
                </a:cxn>
                <a:cxn ang="T12">
                  <a:pos x="T4" y="T5"/>
                </a:cxn>
                <a:cxn ang="T13">
                  <a:pos x="T6" y="T7"/>
                </a:cxn>
                <a:cxn ang="T14">
                  <a:pos x="T8" y="T9"/>
                </a:cxn>
              </a:cxnLst>
              <a:rect l="T15" t="T16" r="T17" b="T18"/>
              <a:pathLst>
                <a:path w="816" h="288">
                  <a:moveTo>
                    <a:pt x="0" y="288"/>
                  </a:moveTo>
                  <a:lnTo>
                    <a:pt x="0" y="0"/>
                  </a:lnTo>
                  <a:lnTo>
                    <a:pt x="576" y="0"/>
                  </a:lnTo>
                  <a:lnTo>
                    <a:pt x="816" y="288"/>
                  </a:lnTo>
                  <a:lnTo>
                    <a:pt x="0" y="288"/>
                  </a:lnTo>
                  <a:close/>
                </a:path>
              </a:pathLst>
            </a:custGeom>
            <a:solidFill>
              <a:srgbClr val="DADAF6"/>
            </a:solidFill>
            <a:ln w="9525">
              <a:solidFill>
                <a:schemeClr val="tx1"/>
              </a:solidFill>
              <a:round/>
              <a:headEnd/>
              <a:tailEnd/>
            </a:ln>
          </p:spPr>
          <p:txBody>
            <a:bodyPr wrap="none" anchor="ctr"/>
            <a:lstStyle/>
            <a:p>
              <a:endParaRPr lang="en-US"/>
            </a:p>
          </p:txBody>
        </p:sp>
        <p:sp>
          <p:nvSpPr>
            <p:cNvPr id="73761" name="Rectangle 636"/>
            <p:cNvSpPr>
              <a:spLocks noChangeArrowheads="1"/>
            </p:cNvSpPr>
            <p:nvPr/>
          </p:nvSpPr>
          <p:spPr bwMode="auto">
            <a:xfrm>
              <a:off x="1824" y="1872"/>
              <a:ext cx="585" cy="212"/>
            </a:xfrm>
            <a:prstGeom prst="rect">
              <a:avLst/>
            </a:prstGeom>
            <a:noFill/>
            <a:ln w="9525">
              <a:noFill/>
              <a:miter lim="800000"/>
              <a:headEnd/>
              <a:tailEnd/>
            </a:ln>
          </p:spPr>
          <p:txBody>
            <a:bodyPr wrap="none">
              <a:spAutoFit/>
            </a:bodyPr>
            <a:lstStyle/>
            <a:p>
              <a:pPr eaLnBrk="0" hangingPunct="0"/>
              <a:r>
                <a:rPr lang="en-US" sz="1600">
                  <a:latin typeface="Arial" charset="0"/>
                  <a:cs typeface="Arial" charset="0"/>
                </a:rPr>
                <a:t>Network</a:t>
              </a:r>
            </a:p>
          </p:txBody>
        </p:sp>
      </p:grpSp>
      <p:sp>
        <p:nvSpPr>
          <p:cNvPr id="73753" name="Freeform 637"/>
          <p:cNvSpPr>
            <a:spLocks/>
          </p:cNvSpPr>
          <p:nvPr/>
        </p:nvSpPr>
        <p:spPr bwMode="auto">
          <a:xfrm>
            <a:off x="3733800" y="3886200"/>
            <a:ext cx="762000" cy="457200"/>
          </a:xfrm>
          <a:custGeom>
            <a:avLst/>
            <a:gdLst>
              <a:gd name="T0" fmla="*/ 0 w 480"/>
              <a:gd name="T1" fmla="*/ 0 h 288"/>
              <a:gd name="T2" fmla="*/ 2147483647 w 480"/>
              <a:gd name="T3" fmla="*/ 0 h 288"/>
              <a:gd name="T4" fmla="*/ 2147483647 w 480"/>
              <a:gd name="T5" fmla="*/ 2147483647 h 288"/>
              <a:gd name="T6" fmla="*/ 0 w 480"/>
              <a:gd name="T7" fmla="*/ 0 h 288"/>
              <a:gd name="T8" fmla="*/ 0 60000 65536"/>
              <a:gd name="T9" fmla="*/ 0 60000 65536"/>
              <a:gd name="T10" fmla="*/ 0 60000 65536"/>
              <a:gd name="T11" fmla="*/ 0 60000 65536"/>
              <a:gd name="T12" fmla="*/ 0 w 480"/>
              <a:gd name="T13" fmla="*/ 0 h 288"/>
              <a:gd name="T14" fmla="*/ 480 w 480"/>
              <a:gd name="T15" fmla="*/ 288 h 288"/>
            </a:gdLst>
            <a:ahLst/>
            <a:cxnLst>
              <a:cxn ang="T8">
                <a:pos x="T0" y="T1"/>
              </a:cxn>
              <a:cxn ang="T9">
                <a:pos x="T2" y="T3"/>
              </a:cxn>
              <a:cxn ang="T10">
                <a:pos x="T4" y="T5"/>
              </a:cxn>
              <a:cxn ang="T11">
                <a:pos x="T6" y="T7"/>
              </a:cxn>
            </a:cxnLst>
            <a:rect l="T12" t="T13" r="T14" b="T15"/>
            <a:pathLst>
              <a:path w="480" h="288">
                <a:moveTo>
                  <a:pt x="0" y="0"/>
                </a:moveTo>
                <a:lnTo>
                  <a:pt x="480" y="0"/>
                </a:lnTo>
                <a:lnTo>
                  <a:pt x="240" y="288"/>
                </a:lnTo>
                <a:lnTo>
                  <a:pt x="0" y="0"/>
                </a:lnTo>
                <a:close/>
              </a:path>
            </a:pathLst>
          </a:custGeom>
          <a:solidFill>
            <a:srgbClr val="DADAF6"/>
          </a:solidFill>
          <a:ln w="9525">
            <a:solidFill>
              <a:schemeClr val="tx1"/>
            </a:solidFill>
            <a:round/>
            <a:headEnd/>
            <a:tailEnd/>
          </a:ln>
        </p:spPr>
        <p:txBody>
          <a:bodyPr wrap="none" anchor="ctr"/>
          <a:lstStyle/>
          <a:p>
            <a:endParaRPr lang="en-US"/>
          </a:p>
        </p:txBody>
      </p:sp>
      <p:cxnSp>
        <p:nvCxnSpPr>
          <p:cNvPr id="73754" name="AutoShape 638"/>
          <p:cNvCxnSpPr>
            <a:cxnSpLocks noChangeShapeType="1"/>
            <a:stCxn id="73735" idx="2"/>
          </p:cNvCxnSpPr>
          <p:nvPr/>
        </p:nvCxnSpPr>
        <p:spPr bwMode="auto">
          <a:xfrm rot="16200000" flipH="1">
            <a:off x="1695450" y="5048250"/>
            <a:ext cx="228600" cy="647700"/>
          </a:xfrm>
          <a:prstGeom prst="bentConnector2">
            <a:avLst/>
          </a:prstGeom>
          <a:noFill/>
          <a:ln w="38100">
            <a:solidFill>
              <a:schemeClr val="tx1"/>
            </a:solidFill>
            <a:miter lim="800000"/>
            <a:headEnd/>
            <a:tailEnd type="arrow" w="med" len="med"/>
          </a:ln>
        </p:spPr>
      </p:cxnSp>
      <p:cxnSp>
        <p:nvCxnSpPr>
          <p:cNvPr id="73755" name="AutoShape 639"/>
          <p:cNvCxnSpPr>
            <a:cxnSpLocks noChangeShapeType="1"/>
            <a:stCxn id="73743" idx="2"/>
          </p:cNvCxnSpPr>
          <p:nvPr/>
        </p:nvCxnSpPr>
        <p:spPr bwMode="auto">
          <a:xfrm rot="5400000">
            <a:off x="3028950" y="5048250"/>
            <a:ext cx="228600" cy="647700"/>
          </a:xfrm>
          <a:prstGeom prst="bentConnector2">
            <a:avLst/>
          </a:prstGeom>
          <a:noFill/>
          <a:ln w="38100">
            <a:solidFill>
              <a:schemeClr val="tx1"/>
            </a:solidFill>
            <a:miter lim="800000"/>
            <a:headEnd/>
            <a:tailEnd type="arrow" w="med" len="med"/>
          </a:ln>
        </p:spPr>
      </p:cxnSp>
      <p:cxnSp>
        <p:nvCxnSpPr>
          <p:cNvPr id="73756" name="AutoShape 640"/>
          <p:cNvCxnSpPr>
            <a:cxnSpLocks noChangeShapeType="1"/>
            <a:stCxn id="74237" idx="1"/>
            <a:endCxn id="73778" idx="3"/>
          </p:cNvCxnSpPr>
          <p:nvPr/>
        </p:nvCxnSpPr>
        <p:spPr bwMode="auto">
          <a:xfrm>
            <a:off x="3397250" y="3059113"/>
            <a:ext cx="336550" cy="565150"/>
          </a:xfrm>
          <a:prstGeom prst="straightConnector1">
            <a:avLst/>
          </a:prstGeom>
          <a:noFill/>
          <a:ln w="9525">
            <a:solidFill>
              <a:schemeClr val="tx1"/>
            </a:solidFill>
            <a:round/>
            <a:headEnd/>
            <a:tailEnd/>
          </a:ln>
        </p:spPr>
      </p:cxnSp>
      <p:cxnSp>
        <p:nvCxnSpPr>
          <p:cNvPr id="73757" name="AutoShape 641"/>
          <p:cNvCxnSpPr>
            <a:cxnSpLocks noChangeShapeType="1"/>
            <a:stCxn id="74145" idx="6"/>
            <a:endCxn id="74163" idx="24"/>
          </p:cNvCxnSpPr>
          <p:nvPr/>
        </p:nvCxnSpPr>
        <p:spPr bwMode="auto">
          <a:xfrm flipV="1">
            <a:off x="4564063" y="2720975"/>
            <a:ext cx="1844675" cy="882650"/>
          </a:xfrm>
          <a:prstGeom prst="straightConnector1">
            <a:avLst/>
          </a:prstGeom>
          <a:noFill/>
          <a:ln w="9525">
            <a:solidFill>
              <a:schemeClr val="tx1"/>
            </a:solidFill>
            <a:round/>
            <a:headEnd/>
            <a:tailEnd/>
          </a:ln>
        </p:spPr>
      </p:cxnSp>
      <p:sp>
        <p:nvSpPr>
          <p:cNvPr id="73758" name="Text Box 643"/>
          <p:cNvSpPr txBox="1">
            <a:spLocks noChangeArrowheads="1"/>
          </p:cNvSpPr>
          <p:nvPr/>
        </p:nvSpPr>
        <p:spPr bwMode="auto">
          <a:xfrm>
            <a:off x="2133600" y="5562600"/>
            <a:ext cx="712788" cy="336550"/>
          </a:xfrm>
          <a:prstGeom prst="rect">
            <a:avLst/>
          </a:prstGeom>
          <a:noFill/>
          <a:ln w="9525">
            <a:noFill/>
            <a:miter lim="800000"/>
            <a:headEnd/>
            <a:tailEnd/>
          </a:ln>
        </p:spPr>
        <p:txBody>
          <a:bodyPr wrap="none">
            <a:spAutoFit/>
          </a:bodyPr>
          <a:lstStyle/>
          <a:p>
            <a:pPr eaLnBrk="0" hangingPunct="0"/>
            <a:r>
              <a:rPr lang="en-US" sz="1600">
                <a:latin typeface="Arial" charset="0"/>
                <a:cs typeface="Arial" charset="0"/>
              </a:rPr>
              <a:t>Radio</a:t>
            </a:r>
          </a:p>
        </p:txBody>
      </p:sp>
      <p:pic>
        <p:nvPicPr>
          <p:cNvPr id="73759" name="Picture 644" descr="BD09278_"/>
          <p:cNvPicPr>
            <a:picLocks noChangeAspect="1" noChangeArrowheads="1"/>
          </p:cNvPicPr>
          <p:nvPr/>
        </p:nvPicPr>
        <p:blipFill>
          <a:blip r:embed="rId3"/>
          <a:srcRect/>
          <a:stretch>
            <a:fillRect/>
          </a:stretch>
        </p:blipFill>
        <p:spPr bwMode="auto">
          <a:xfrm>
            <a:off x="900113" y="2133600"/>
            <a:ext cx="936625" cy="736600"/>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sz="4000" b="1" smtClean="0">
                <a:latin typeface="Times New Roman" pitchFamily="18" charset="0"/>
                <a:cs typeface="Times New Roman" pitchFamily="18" charset="0"/>
              </a:rPr>
              <a:t>Simple Reference Model</a:t>
            </a:r>
            <a:endParaRPr lang="en-IN" sz="4000" b="1" smtClean="0">
              <a:latin typeface="Times New Roman" pitchFamily="18" charset="0"/>
              <a:cs typeface="Times New Roman" pitchFamily="18" charset="0"/>
            </a:endParaRPr>
          </a:p>
        </p:txBody>
      </p:sp>
      <p:sp>
        <p:nvSpPr>
          <p:cNvPr id="74755" name="Rectangle 3"/>
          <p:cNvSpPr>
            <a:spLocks noGrp="1" noChangeArrowheads="1"/>
          </p:cNvSpPr>
          <p:nvPr>
            <p:ph idx="1"/>
          </p:nvPr>
        </p:nvSpPr>
        <p:spPr>
          <a:xfrm>
            <a:off x="928662" y="1428736"/>
            <a:ext cx="7772400" cy="4840287"/>
          </a:xfrm>
        </p:spPr>
        <p:txBody>
          <a:bodyPr/>
          <a:lstStyle/>
          <a:p>
            <a:pPr algn="just" eaLnBrk="1" hangingPunct="1">
              <a:buNone/>
            </a:pPr>
            <a:r>
              <a:rPr lang="en-US" sz="2800" b="1" dirty="0" smtClean="0">
                <a:latin typeface="Times New Roman" pitchFamily="18" charset="0"/>
                <a:cs typeface="Times New Roman" pitchFamily="18" charset="0"/>
              </a:rPr>
              <a:t>End-System,</a:t>
            </a:r>
            <a:r>
              <a:rPr lang="en-US" sz="2800" dirty="0" smtClean="0">
                <a:latin typeface="Times New Roman" pitchFamily="18" charset="0"/>
                <a:cs typeface="Times New Roman" pitchFamily="18" charset="0"/>
              </a:rPr>
              <a:t> such as the PDA and computer in the example need a full protocol stack comprising the application, transport, network, data link and physical layer.</a:t>
            </a:r>
          </a:p>
          <a:p>
            <a:pPr algn="just" eaLnBrk="1" hangingPunct="1"/>
            <a:r>
              <a:rPr lang="en-US" sz="2800" dirty="0" smtClean="0">
                <a:latin typeface="Times New Roman" pitchFamily="18" charset="0"/>
                <a:cs typeface="Times New Roman" pitchFamily="18" charset="0"/>
              </a:rPr>
              <a:t>Applications on the end-systems communicate with each other using the lower layer services.</a:t>
            </a:r>
          </a:p>
          <a:p>
            <a:pPr algn="just" eaLnBrk="1" hangingPunct="1">
              <a:buNone/>
            </a:pPr>
            <a:r>
              <a:rPr lang="en-US" sz="2800" b="1" dirty="0" smtClean="0">
                <a:latin typeface="Times New Roman" pitchFamily="18" charset="0"/>
                <a:cs typeface="Times New Roman" pitchFamily="18" charset="0"/>
              </a:rPr>
              <a:t>Intermediate system, </a:t>
            </a:r>
            <a:r>
              <a:rPr lang="en-US" sz="2800" dirty="0" smtClean="0">
                <a:latin typeface="Times New Roman" pitchFamily="18" charset="0"/>
                <a:cs typeface="Times New Roman" pitchFamily="18" charset="0"/>
              </a:rPr>
              <a:t>such as the inter working unit, do not necessarily need all of the layers.</a:t>
            </a:r>
          </a:p>
          <a:p>
            <a:pPr algn="just" eaLnBrk="1" hangingPunct="1"/>
            <a:r>
              <a:rPr lang="en-US" sz="2800" dirty="0" smtClean="0">
                <a:latin typeface="Times New Roman" pitchFamily="18" charset="0"/>
                <a:cs typeface="Times New Roman" pitchFamily="18" charset="0"/>
              </a:rPr>
              <a:t>Next slide to explain the functions of each layer in more derail in a wireless and mobile environment.</a:t>
            </a: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44</a:t>
            </a:fld>
            <a:endParaRPr lang="en-IN"/>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US" sz="4000" b="1" smtClean="0">
                <a:latin typeface="Times New Roman" pitchFamily="18" charset="0"/>
                <a:cs typeface="Times New Roman" pitchFamily="18" charset="0"/>
              </a:rPr>
              <a:t>Simple Reference Model</a:t>
            </a:r>
            <a:endParaRPr lang="en-IN" sz="4000" b="1" smtClean="0">
              <a:latin typeface="Times New Roman" pitchFamily="18" charset="0"/>
              <a:cs typeface="Times New Roman" pitchFamily="18" charset="0"/>
            </a:endParaRPr>
          </a:p>
        </p:txBody>
      </p:sp>
      <p:sp>
        <p:nvSpPr>
          <p:cNvPr id="75779" name="Rectangle 3"/>
          <p:cNvSpPr>
            <a:spLocks noGrp="1" noChangeArrowheads="1"/>
          </p:cNvSpPr>
          <p:nvPr>
            <p:ph idx="1"/>
          </p:nvPr>
        </p:nvSpPr>
        <p:spPr>
          <a:xfrm>
            <a:off x="1000100" y="1357298"/>
            <a:ext cx="7772400" cy="5072062"/>
          </a:xfrm>
        </p:spPr>
        <p:txBody>
          <a:bodyPr/>
          <a:lstStyle/>
          <a:p>
            <a:pPr algn="just" eaLnBrk="1" hangingPunct="1">
              <a:buNone/>
            </a:pPr>
            <a:r>
              <a:rPr lang="en-US" sz="2800" b="1" dirty="0" smtClean="0">
                <a:latin typeface="Times New Roman" pitchFamily="18" charset="0"/>
                <a:cs typeface="Times New Roman" pitchFamily="18" charset="0"/>
              </a:rPr>
              <a:t>Physical layer:</a:t>
            </a:r>
            <a:endParaRPr lang="en-US" sz="2800" dirty="0" smtClean="0">
              <a:latin typeface="Times New Roman" pitchFamily="18" charset="0"/>
              <a:cs typeface="Times New Roman" pitchFamily="18" charset="0"/>
            </a:endParaRPr>
          </a:p>
          <a:p>
            <a:pPr algn="just" eaLnBrk="1" hangingPunct="1"/>
            <a:r>
              <a:rPr lang="en-US" sz="2800" dirty="0" smtClean="0">
                <a:latin typeface="Times New Roman" pitchFamily="18" charset="0"/>
                <a:cs typeface="Times New Roman" pitchFamily="18" charset="0"/>
              </a:rPr>
              <a:t>This is the lowest layer in a communication system and is responsible for the conversion of a stream of bits into signals that can be transmitted on the sender side.</a:t>
            </a:r>
          </a:p>
          <a:p>
            <a:pPr algn="just" eaLnBrk="1" hangingPunct="1"/>
            <a:r>
              <a:rPr lang="en-US" sz="2800" dirty="0" smtClean="0">
                <a:latin typeface="Times New Roman" pitchFamily="18" charset="0"/>
                <a:cs typeface="Times New Roman" pitchFamily="18" charset="0"/>
              </a:rPr>
              <a:t>The physical layer of the receiver then transforms the signals back into a bit stream.</a:t>
            </a:r>
          </a:p>
          <a:p>
            <a:pPr algn="just" eaLnBrk="1" hangingPunct="1"/>
            <a:r>
              <a:rPr lang="en-US" sz="2800" dirty="0" smtClean="0">
                <a:latin typeface="Times New Roman" pitchFamily="18" charset="0"/>
                <a:cs typeface="Times New Roman" pitchFamily="18" charset="0"/>
              </a:rPr>
              <a:t>For wireless communication the physical layer is responsible for frequency selection, generation of the carrier frequency, signal detection, modulation of data onto a carrier frequency and encryption.</a:t>
            </a:r>
          </a:p>
          <a:p>
            <a:pPr eaLnBrk="1" hangingPunct="1"/>
            <a:endParaRPr lang="en-US"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45</a:t>
            </a:fld>
            <a:endParaRPr lang="en-IN"/>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sz="4000" b="1" smtClean="0">
                <a:latin typeface="Times New Roman" pitchFamily="18" charset="0"/>
                <a:cs typeface="Times New Roman" pitchFamily="18" charset="0"/>
              </a:rPr>
              <a:t>Simple Reference Model</a:t>
            </a:r>
            <a:endParaRPr lang="en-IN" sz="4000" b="1" smtClean="0">
              <a:latin typeface="Times New Roman" pitchFamily="18" charset="0"/>
              <a:cs typeface="Times New Roman" pitchFamily="18" charset="0"/>
            </a:endParaRPr>
          </a:p>
        </p:txBody>
      </p:sp>
      <p:sp>
        <p:nvSpPr>
          <p:cNvPr id="76803" name="Rectangle 3"/>
          <p:cNvSpPr>
            <a:spLocks noGrp="1" noChangeArrowheads="1"/>
          </p:cNvSpPr>
          <p:nvPr>
            <p:ph idx="1"/>
          </p:nvPr>
        </p:nvSpPr>
        <p:spPr/>
        <p:txBody>
          <a:bodyPr/>
          <a:lstStyle/>
          <a:p>
            <a:pPr eaLnBrk="1" hangingPunct="1">
              <a:buNone/>
            </a:pPr>
            <a:r>
              <a:rPr lang="en-US" sz="2800" b="1" dirty="0" smtClean="0">
                <a:latin typeface="Times New Roman" pitchFamily="18" charset="0"/>
                <a:cs typeface="Times New Roman" pitchFamily="18" charset="0"/>
              </a:rPr>
              <a:t>Data link layer:</a:t>
            </a:r>
          </a:p>
          <a:p>
            <a:pPr eaLnBrk="1" hangingPunct="1"/>
            <a:r>
              <a:rPr lang="en-US" sz="2800" dirty="0" smtClean="0">
                <a:latin typeface="Times New Roman" pitchFamily="18" charset="0"/>
                <a:cs typeface="Times New Roman" pitchFamily="18" charset="0"/>
              </a:rPr>
              <a:t>The main tasks of this layer include accessing the medium, multiplexing of different data streams, correction of transmission errors, and synchronization.</a:t>
            </a:r>
          </a:p>
          <a:p>
            <a:pPr eaLnBrk="1" hangingPunct="1"/>
            <a:r>
              <a:rPr lang="en-US" sz="2800" dirty="0" smtClean="0">
                <a:latin typeface="Times New Roman" pitchFamily="18" charset="0"/>
                <a:cs typeface="Times New Roman" pitchFamily="18" charset="0"/>
              </a:rPr>
              <a:t>The data link layer is responsible for a reliable point-to-point connection between two devices or a point-to-multipoint connection between one ender and several receivers.</a:t>
            </a: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46</a:t>
            </a:fld>
            <a:endParaRPr lang="en-IN"/>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sz="4000" b="1" smtClean="0">
                <a:latin typeface="Times New Roman" pitchFamily="18" charset="0"/>
                <a:cs typeface="Times New Roman" pitchFamily="18" charset="0"/>
              </a:rPr>
              <a:t>Simple Reference Model</a:t>
            </a:r>
            <a:endParaRPr lang="en-IN" sz="4000" b="1" smtClean="0">
              <a:latin typeface="Times New Roman" pitchFamily="18" charset="0"/>
              <a:cs typeface="Times New Roman" pitchFamily="18" charset="0"/>
            </a:endParaRPr>
          </a:p>
        </p:txBody>
      </p:sp>
      <p:sp>
        <p:nvSpPr>
          <p:cNvPr id="77827" name="Rectangle 3"/>
          <p:cNvSpPr>
            <a:spLocks noGrp="1" noChangeArrowheads="1"/>
          </p:cNvSpPr>
          <p:nvPr>
            <p:ph idx="1"/>
          </p:nvPr>
        </p:nvSpPr>
        <p:spPr/>
        <p:txBody>
          <a:bodyPr/>
          <a:lstStyle/>
          <a:p>
            <a:pPr eaLnBrk="1" hangingPunct="1">
              <a:buNone/>
            </a:pPr>
            <a:r>
              <a:rPr lang="en-US" sz="2800" b="1" dirty="0" smtClean="0">
                <a:latin typeface="Times New Roman" pitchFamily="18" charset="0"/>
                <a:cs typeface="Times New Roman" pitchFamily="18" charset="0"/>
              </a:rPr>
              <a:t>Network layer:</a:t>
            </a:r>
          </a:p>
          <a:p>
            <a:pPr eaLnBrk="1" hangingPunct="1"/>
            <a:r>
              <a:rPr lang="en-US" sz="2800" dirty="0" smtClean="0">
                <a:latin typeface="Times New Roman" pitchFamily="18" charset="0"/>
                <a:cs typeface="Times New Roman" pitchFamily="18" charset="0"/>
              </a:rPr>
              <a:t>This third layer is responsible for routing packets through network or establishing a connection between two entities over many other intermediate systems.</a:t>
            </a:r>
          </a:p>
          <a:p>
            <a:pPr eaLnBrk="1" hangingPunct="1"/>
            <a:r>
              <a:rPr lang="en-US" sz="2800" dirty="0" smtClean="0">
                <a:latin typeface="Times New Roman" pitchFamily="18" charset="0"/>
                <a:cs typeface="Times New Roman" pitchFamily="18" charset="0"/>
              </a:rPr>
              <a:t>Important topics are addressing, routing, device location and handover between different networks.</a:t>
            </a: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47</a:t>
            </a:fld>
            <a:endParaRPr lang="en-IN"/>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sz="4000" b="1" smtClean="0">
                <a:latin typeface="Times New Roman" pitchFamily="18" charset="0"/>
                <a:cs typeface="Times New Roman" pitchFamily="18" charset="0"/>
              </a:rPr>
              <a:t>Simple Reference Model</a:t>
            </a:r>
            <a:endParaRPr lang="en-IN" sz="4000" b="1" smtClean="0">
              <a:latin typeface="Times New Roman" pitchFamily="18" charset="0"/>
              <a:cs typeface="Times New Roman" pitchFamily="18" charset="0"/>
            </a:endParaRPr>
          </a:p>
        </p:txBody>
      </p:sp>
      <p:sp>
        <p:nvSpPr>
          <p:cNvPr id="78851" name="Rectangle 3"/>
          <p:cNvSpPr>
            <a:spLocks noGrp="1" noChangeArrowheads="1"/>
          </p:cNvSpPr>
          <p:nvPr>
            <p:ph idx="1"/>
          </p:nvPr>
        </p:nvSpPr>
        <p:spPr/>
        <p:txBody>
          <a:bodyPr/>
          <a:lstStyle/>
          <a:p>
            <a:pPr eaLnBrk="1" hangingPunct="1">
              <a:buNone/>
            </a:pPr>
            <a:r>
              <a:rPr lang="en-US" sz="2800" b="1" dirty="0" smtClean="0">
                <a:latin typeface="Times New Roman" pitchFamily="18" charset="0"/>
                <a:cs typeface="Times New Roman" pitchFamily="18" charset="0"/>
              </a:rPr>
              <a:t>Transport layer:</a:t>
            </a:r>
          </a:p>
          <a:p>
            <a:pPr eaLnBrk="1" hangingPunct="1"/>
            <a:r>
              <a:rPr lang="en-US" sz="2800" dirty="0" smtClean="0">
                <a:latin typeface="Times New Roman" pitchFamily="18" charset="0"/>
                <a:cs typeface="Times New Roman" pitchFamily="18" charset="0"/>
              </a:rPr>
              <a:t>This layer is used in the reference model to establish an end-to-end connection.</a:t>
            </a:r>
          </a:p>
          <a:p>
            <a:pPr eaLnBrk="1" hangingPunct="1"/>
            <a:r>
              <a:rPr lang="en-US" sz="2800" dirty="0" smtClean="0">
                <a:latin typeface="Times New Roman" pitchFamily="18" charset="0"/>
                <a:cs typeface="Times New Roman" pitchFamily="18" charset="0"/>
              </a:rPr>
              <a:t>The quality of service, flow and congestion control are relevant, especially if the transport protocols known from the internet, TCP and UDP are to be used over a wireless link.</a:t>
            </a: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48</a:t>
            </a:fld>
            <a:endParaRPr lang="en-IN"/>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sz="4000" b="1" smtClean="0">
                <a:latin typeface="Times New Roman" pitchFamily="18" charset="0"/>
                <a:cs typeface="Times New Roman" pitchFamily="18" charset="0"/>
              </a:rPr>
              <a:t>Simple Reference Model</a:t>
            </a:r>
            <a:endParaRPr lang="en-IN" sz="4000" b="1" smtClean="0">
              <a:latin typeface="Times New Roman" pitchFamily="18" charset="0"/>
              <a:cs typeface="Times New Roman" pitchFamily="18" charset="0"/>
            </a:endParaRPr>
          </a:p>
        </p:txBody>
      </p:sp>
      <p:sp>
        <p:nvSpPr>
          <p:cNvPr id="79875" name="Rectangle 3"/>
          <p:cNvSpPr>
            <a:spLocks noGrp="1" noChangeArrowheads="1"/>
          </p:cNvSpPr>
          <p:nvPr>
            <p:ph idx="1"/>
          </p:nvPr>
        </p:nvSpPr>
        <p:spPr>
          <a:xfrm>
            <a:off x="857224" y="1500174"/>
            <a:ext cx="7772400" cy="4411662"/>
          </a:xfrm>
        </p:spPr>
        <p:txBody>
          <a:bodyPr/>
          <a:lstStyle/>
          <a:p>
            <a:pPr eaLnBrk="1" hangingPunct="1">
              <a:buNone/>
            </a:pPr>
            <a:r>
              <a:rPr lang="en-US" sz="2800" b="1" dirty="0" smtClean="0">
                <a:latin typeface="Times New Roman" pitchFamily="18" charset="0"/>
                <a:cs typeface="Times New Roman" pitchFamily="18" charset="0"/>
              </a:rPr>
              <a:t>Application layer:</a:t>
            </a:r>
          </a:p>
          <a:p>
            <a:pPr algn="just" eaLnBrk="1" hangingPunct="1"/>
            <a:r>
              <a:rPr lang="en-US" sz="2800" dirty="0" smtClean="0">
                <a:latin typeface="Times New Roman" pitchFamily="18" charset="0"/>
                <a:cs typeface="Times New Roman" pitchFamily="18" charset="0"/>
              </a:rPr>
              <a:t>Finally, the application are situated on top of all transmission-oriented layers.</a:t>
            </a:r>
          </a:p>
          <a:p>
            <a:pPr algn="just" eaLnBrk="1" hangingPunct="1"/>
            <a:r>
              <a:rPr lang="en-US" sz="2800" dirty="0" smtClean="0">
                <a:latin typeface="Times New Roman" pitchFamily="18" charset="0"/>
                <a:cs typeface="Times New Roman" pitchFamily="18" charset="0"/>
              </a:rPr>
              <a:t>And support for multimedia applications, adaptive applications that can handle the large variations in transmission characteristics and wireless access to the world wide web using a portable device.</a:t>
            </a:r>
          </a:p>
          <a:p>
            <a:pPr algn="just" eaLnBrk="1" hangingPunct="1"/>
            <a:r>
              <a:rPr lang="en-US" sz="2800" dirty="0" smtClean="0">
                <a:latin typeface="Times New Roman" pitchFamily="18" charset="0"/>
                <a:cs typeface="Times New Roman" pitchFamily="18" charset="0"/>
              </a:rPr>
              <a:t>Very demanding applications are video and interactive gaming.</a:t>
            </a: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49</a:t>
            </a:fld>
            <a:endParaRPr lang="en-I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0"/>
            <a:ext cx="9144000" cy="1462087"/>
          </a:xfrm>
        </p:spPr>
        <p:txBody>
          <a:bodyPr/>
          <a:lstStyle/>
          <a:p>
            <a:pPr eaLnBrk="1" hangingPunct="1"/>
            <a:r>
              <a:rPr lang="en-US" sz="4000" b="1" dirty="0" smtClean="0">
                <a:latin typeface="Times New Roman" pitchFamily="18" charset="0"/>
                <a:cs typeface="Times New Roman" pitchFamily="18" charset="0"/>
              </a:rPr>
              <a:t>What is Wireless communication?</a:t>
            </a:r>
            <a:endParaRPr lang="en-IN" sz="4000" b="1" dirty="0" smtClean="0">
              <a:latin typeface="Times New Roman" pitchFamily="18" charset="0"/>
              <a:cs typeface="Times New Roman" pitchFamily="18" charset="0"/>
            </a:endParaRPr>
          </a:p>
        </p:txBody>
      </p:sp>
      <p:sp>
        <p:nvSpPr>
          <p:cNvPr id="9219" name="Rectangle 3"/>
          <p:cNvSpPr>
            <a:spLocks noGrp="1" noChangeArrowheads="1"/>
          </p:cNvSpPr>
          <p:nvPr>
            <p:ph idx="1"/>
          </p:nvPr>
        </p:nvSpPr>
        <p:spPr/>
        <p:txBody>
          <a:bodyPr/>
          <a:lstStyle/>
          <a:p>
            <a:pPr eaLnBrk="1" hangingPunct="1"/>
            <a:r>
              <a:rPr lang="en-US" sz="2800" dirty="0" smtClean="0">
                <a:latin typeface="Times New Roman" pitchFamily="18" charset="0"/>
                <a:cs typeface="Times New Roman" pitchFamily="18" charset="0"/>
              </a:rPr>
              <a:t>Wireless communication is simply data communication without the use of landlines.</a:t>
            </a:r>
          </a:p>
          <a:p>
            <a:pPr algn="just" eaLnBrk="1" hangingPunct="1"/>
            <a:r>
              <a:rPr lang="en-US" sz="2800" dirty="0" smtClean="0">
                <a:latin typeface="Times New Roman" pitchFamily="18" charset="0"/>
                <a:cs typeface="Times New Roman" pitchFamily="18" charset="0"/>
              </a:rPr>
              <a:t>This may involve cellular telephone, two-way radio, fixed wireless (broadband wireless), laser (free space optics), or satellite communications.</a:t>
            </a:r>
            <a:endParaRPr lang="en-IN" sz="2800" dirty="0" smtClean="0">
              <a:latin typeface="Times New Roman" pitchFamily="18" charset="0"/>
              <a:cs typeface="Times New Roman" pitchFamily="18" charset="0"/>
            </a:endParaRPr>
          </a:p>
          <a:p>
            <a:pPr eaLnBrk="1" hangingPunct="1"/>
            <a:endParaRPr lang="en-IN"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5</a:t>
            </a:fld>
            <a:endParaRPr lang="en-IN"/>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4"/>
          <p:cNvPicPr>
            <a:picLocks noChangeArrowheads="1"/>
          </p:cNvPicPr>
          <p:nvPr/>
        </p:nvPicPr>
        <p:blipFill>
          <a:blip r:embed="rId3"/>
          <a:srcRect/>
          <a:stretch>
            <a:fillRect/>
          </a:stretch>
        </p:blipFill>
        <p:spPr bwMode="auto">
          <a:xfrm>
            <a:off x="6176963" y="1276350"/>
            <a:ext cx="2609850" cy="1938338"/>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pPr>
              <a:defRPr/>
            </a:pPr>
            <a:fld id="{29ADC012-E740-4DD7-B123-627385949A69}" type="slidenum">
              <a:rPr lang="en-IN" smtClean="0"/>
              <a:pPr>
                <a:defRPr/>
              </a:pPr>
              <a:t>50</a:t>
            </a:fld>
            <a:endParaRPr lang="en-IN"/>
          </a:p>
        </p:txBody>
      </p:sp>
      <p:sp>
        <p:nvSpPr>
          <p:cNvPr id="58371" name="Rectangle 2"/>
          <p:cNvSpPr>
            <a:spLocks noGrp="1" noChangeArrowheads="1"/>
          </p:cNvSpPr>
          <p:nvPr>
            <p:ph type="title" idx="4294967295"/>
          </p:nvPr>
        </p:nvSpPr>
        <p:spPr>
          <a:xfrm>
            <a:off x="1350963" y="214313"/>
            <a:ext cx="7793037" cy="1462087"/>
          </a:xfrm>
        </p:spPr>
        <p:txBody>
          <a:bodyPr/>
          <a:lstStyle/>
          <a:p>
            <a:pPr eaLnBrk="1" hangingPunct="1"/>
            <a:r>
              <a:rPr lang="en-US" sz="3600" b="1" smtClean="0">
                <a:latin typeface="Times New Roman" pitchFamily="18" charset="0"/>
                <a:cs typeface="Times New Roman" pitchFamily="18" charset="0"/>
              </a:rPr>
              <a:t>Early history of wireless communication </a:t>
            </a:r>
          </a:p>
        </p:txBody>
      </p:sp>
      <p:sp>
        <p:nvSpPr>
          <p:cNvPr id="58372" name="Rectangle 3"/>
          <p:cNvSpPr>
            <a:spLocks noGrp="1" noChangeArrowheads="1"/>
          </p:cNvSpPr>
          <p:nvPr>
            <p:ph type="body" idx="4294967295"/>
          </p:nvPr>
        </p:nvSpPr>
        <p:spPr>
          <a:xfrm>
            <a:off x="1371600" y="2017713"/>
            <a:ext cx="7772400" cy="4114800"/>
          </a:xfrm>
        </p:spPr>
        <p:txBody>
          <a:bodyPr>
            <a:normAutofit fontScale="92500" lnSpcReduction="10000"/>
          </a:bodyPr>
          <a:lstStyle/>
          <a:p>
            <a:pPr eaLnBrk="1" hangingPunct="1"/>
            <a:r>
              <a:rPr lang="en-US" sz="2000" smtClean="0">
                <a:latin typeface="Times New Roman" pitchFamily="18" charset="0"/>
                <a:cs typeface="Times New Roman" pitchFamily="18" charset="0"/>
              </a:rPr>
              <a:t>Many people in history used light for communication</a:t>
            </a:r>
          </a:p>
          <a:p>
            <a:pPr lvl="1" eaLnBrk="1" hangingPunct="1"/>
            <a:r>
              <a:rPr lang="en-US" sz="1800" smtClean="0">
                <a:latin typeface="Times New Roman" pitchFamily="18" charset="0"/>
                <a:cs typeface="Times New Roman" pitchFamily="18" charset="0"/>
              </a:rPr>
              <a:t>heliographs, flags (“semaphore”), ...</a:t>
            </a:r>
          </a:p>
          <a:p>
            <a:pPr lvl="1" eaLnBrk="1" hangingPunct="1"/>
            <a:r>
              <a:rPr lang="en-US" sz="1800" smtClean="0">
                <a:latin typeface="Times New Roman" pitchFamily="18" charset="0"/>
                <a:cs typeface="Times New Roman" pitchFamily="18" charset="0"/>
              </a:rPr>
              <a:t>150 BC smoke signals for communication;</a:t>
            </a:r>
            <a:br>
              <a:rPr lang="en-US" sz="1800" smtClean="0">
                <a:latin typeface="Times New Roman" pitchFamily="18" charset="0"/>
                <a:cs typeface="Times New Roman" pitchFamily="18" charset="0"/>
              </a:rPr>
            </a:br>
            <a:r>
              <a:rPr lang="en-US" sz="1800" smtClean="0">
                <a:latin typeface="Times New Roman" pitchFamily="18" charset="0"/>
                <a:cs typeface="Times New Roman" pitchFamily="18" charset="0"/>
              </a:rPr>
              <a:t>(Polybius, Greece)</a:t>
            </a:r>
          </a:p>
          <a:p>
            <a:pPr lvl="1" eaLnBrk="1" hangingPunct="1"/>
            <a:r>
              <a:rPr lang="en-US" sz="1800" smtClean="0">
                <a:latin typeface="Times New Roman" pitchFamily="18" charset="0"/>
                <a:cs typeface="Times New Roman" pitchFamily="18" charset="0"/>
              </a:rPr>
              <a:t>1794, optical telegraph, Claude Chappe</a:t>
            </a:r>
          </a:p>
          <a:p>
            <a:pPr eaLnBrk="1" hangingPunct="1"/>
            <a:r>
              <a:rPr lang="en-US" sz="2000" smtClean="0">
                <a:latin typeface="Times New Roman" pitchFamily="18" charset="0"/>
                <a:cs typeface="Times New Roman" pitchFamily="18" charset="0"/>
              </a:rPr>
              <a:t>Here electromagnetic waves are </a:t>
            </a:r>
            <a:br>
              <a:rPr lang="en-US" sz="2000" smtClean="0">
                <a:latin typeface="Times New Roman" pitchFamily="18" charset="0"/>
                <a:cs typeface="Times New Roman" pitchFamily="18" charset="0"/>
              </a:rPr>
            </a:br>
            <a:r>
              <a:rPr lang="en-US" sz="2000" smtClean="0">
                <a:latin typeface="Times New Roman" pitchFamily="18" charset="0"/>
                <a:cs typeface="Times New Roman" pitchFamily="18" charset="0"/>
              </a:rPr>
              <a:t>of special importance:</a:t>
            </a:r>
          </a:p>
          <a:p>
            <a:pPr lvl="1" eaLnBrk="1" hangingPunct="1"/>
            <a:r>
              <a:rPr lang="en-US" sz="2000" smtClean="0">
                <a:latin typeface="Times New Roman" pitchFamily="18" charset="0"/>
                <a:cs typeface="Times New Roman" pitchFamily="18" charset="0"/>
              </a:rPr>
              <a:t>1831 Faraday demonstrates electromagnetic induction</a:t>
            </a:r>
          </a:p>
          <a:p>
            <a:pPr lvl="1" eaLnBrk="1" hangingPunct="1"/>
            <a:r>
              <a:rPr lang="en-US" sz="2000" smtClean="0">
                <a:latin typeface="Times New Roman" pitchFamily="18" charset="0"/>
                <a:cs typeface="Times New Roman" pitchFamily="18" charset="0"/>
              </a:rPr>
              <a:t>J. Maxwell (1831-79): theory of electromagnetic Fields, wave equations (1864)</a:t>
            </a:r>
          </a:p>
          <a:p>
            <a:pPr lvl="1" eaLnBrk="1" hangingPunct="1"/>
            <a:r>
              <a:rPr lang="en-US" sz="2000" smtClean="0">
                <a:latin typeface="Times New Roman" pitchFamily="18" charset="0"/>
                <a:cs typeface="Times New Roman" pitchFamily="18" charset="0"/>
              </a:rPr>
              <a:t>H. Hertz (1857-94): demonstrates</a:t>
            </a:r>
            <a:br>
              <a:rPr lang="en-US" sz="2000" smtClean="0">
                <a:latin typeface="Times New Roman" pitchFamily="18" charset="0"/>
                <a:cs typeface="Times New Roman" pitchFamily="18" charset="0"/>
              </a:rPr>
            </a:br>
            <a:r>
              <a:rPr lang="en-US" sz="2000" smtClean="0">
                <a:latin typeface="Times New Roman" pitchFamily="18" charset="0"/>
                <a:cs typeface="Times New Roman" pitchFamily="18" charset="0"/>
              </a:rPr>
              <a:t>with an experiment the wave character </a:t>
            </a:r>
            <a:br>
              <a:rPr lang="en-US" sz="2000" smtClean="0">
                <a:latin typeface="Times New Roman" pitchFamily="18" charset="0"/>
                <a:cs typeface="Times New Roman" pitchFamily="18" charset="0"/>
              </a:rPr>
            </a:br>
            <a:r>
              <a:rPr lang="en-US" sz="2000" smtClean="0">
                <a:latin typeface="Times New Roman" pitchFamily="18" charset="0"/>
                <a:cs typeface="Times New Roman" pitchFamily="18" charset="0"/>
              </a:rPr>
              <a:t>of electrical transmission through space</a:t>
            </a:r>
            <a:br>
              <a:rPr lang="en-US" sz="2000" smtClean="0">
                <a:latin typeface="Times New Roman" pitchFamily="18" charset="0"/>
                <a:cs typeface="Times New Roman" pitchFamily="18" charset="0"/>
              </a:rPr>
            </a:br>
            <a:r>
              <a:rPr lang="en-US" sz="2000" smtClean="0">
                <a:latin typeface="Times New Roman" pitchFamily="18" charset="0"/>
                <a:cs typeface="Times New Roman" pitchFamily="18" charset="0"/>
              </a:rPr>
              <a:t>(1888, in Karlsruhe, Germany)</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29ADC012-E740-4DD7-B123-627385949A69}" type="slidenum">
              <a:rPr lang="en-IN" smtClean="0"/>
              <a:pPr>
                <a:defRPr/>
              </a:pPr>
              <a:t>51</a:t>
            </a:fld>
            <a:endParaRPr lang="en-IN"/>
          </a:p>
        </p:txBody>
      </p:sp>
      <p:sp>
        <p:nvSpPr>
          <p:cNvPr id="59394" name="Rectangle 6"/>
          <p:cNvSpPr>
            <a:spLocks noGrp="1" noChangeArrowheads="1"/>
          </p:cNvSpPr>
          <p:nvPr>
            <p:ph type="title" idx="4294967295"/>
          </p:nvPr>
        </p:nvSpPr>
        <p:spPr>
          <a:xfrm>
            <a:off x="1057275" y="142875"/>
            <a:ext cx="8086725" cy="1462088"/>
          </a:xfrm>
        </p:spPr>
        <p:txBody>
          <a:bodyPr/>
          <a:lstStyle/>
          <a:p>
            <a:pPr eaLnBrk="1" hangingPunct="1"/>
            <a:r>
              <a:rPr lang="en-US" sz="4000" b="1" dirty="0" smtClean="0">
                <a:latin typeface="Times New Roman" pitchFamily="18" charset="0"/>
                <a:cs typeface="Times New Roman" pitchFamily="18" charset="0"/>
              </a:rPr>
              <a:t>History of wireless communication I</a:t>
            </a:r>
          </a:p>
        </p:txBody>
      </p:sp>
      <p:sp>
        <p:nvSpPr>
          <p:cNvPr id="59395" name="Rectangle 7"/>
          <p:cNvSpPr>
            <a:spLocks noGrp="1" noChangeArrowheads="1"/>
          </p:cNvSpPr>
          <p:nvPr>
            <p:ph type="body" idx="4294967295"/>
          </p:nvPr>
        </p:nvSpPr>
        <p:spPr>
          <a:xfrm>
            <a:off x="928662" y="1500209"/>
            <a:ext cx="7772400" cy="5000625"/>
          </a:xfrm>
        </p:spPr>
        <p:txBody>
          <a:bodyPr/>
          <a:lstStyle/>
          <a:p>
            <a:pPr eaLnBrk="1" hangingPunct="1"/>
            <a:r>
              <a:rPr lang="en-US" sz="2000" dirty="0" smtClean="0">
                <a:latin typeface="Times New Roman" pitchFamily="18" charset="0"/>
                <a:cs typeface="Times New Roman" pitchFamily="18" charset="0"/>
              </a:rPr>
              <a:t>1896 </a:t>
            </a:r>
            <a:r>
              <a:rPr lang="en-US" sz="2000" dirty="0" err="1" smtClean="0">
                <a:latin typeface="Times New Roman" pitchFamily="18" charset="0"/>
                <a:cs typeface="Times New Roman" pitchFamily="18" charset="0"/>
              </a:rPr>
              <a:t>Guglielmo</a:t>
            </a:r>
            <a:r>
              <a:rPr lang="en-US" sz="2000" dirty="0" smtClean="0">
                <a:latin typeface="Times New Roman" pitchFamily="18" charset="0"/>
                <a:cs typeface="Times New Roman" pitchFamily="18" charset="0"/>
              </a:rPr>
              <a:t> Marconi</a:t>
            </a:r>
          </a:p>
          <a:p>
            <a:pPr lvl="1" eaLnBrk="1" hangingPunct="1"/>
            <a:r>
              <a:rPr lang="en-US" sz="1800" dirty="0" smtClean="0">
                <a:latin typeface="Times New Roman" pitchFamily="18" charset="0"/>
                <a:cs typeface="Times New Roman" pitchFamily="18" charset="0"/>
              </a:rPr>
              <a:t>first demonstration of wireless </a:t>
            </a:r>
            <a:br>
              <a:rPr lang="en-US"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telegraphy (digital!)</a:t>
            </a:r>
          </a:p>
          <a:p>
            <a:pPr lvl="1" eaLnBrk="1" hangingPunct="1"/>
            <a:r>
              <a:rPr lang="en-US" sz="1800" dirty="0" smtClean="0">
                <a:latin typeface="Times New Roman" pitchFamily="18" charset="0"/>
                <a:cs typeface="Times New Roman" pitchFamily="18" charset="0"/>
              </a:rPr>
              <a:t>long wave transmission, high  </a:t>
            </a:r>
            <a:br>
              <a:rPr lang="en-US"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transmission power necessary (&gt; 200kW)</a:t>
            </a:r>
          </a:p>
          <a:p>
            <a:pPr eaLnBrk="1" hangingPunct="1"/>
            <a:r>
              <a:rPr lang="en-US" sz="2000" dirty="0" smtClean="0">
                <a:latin typeface="Times New Roman" pitchFamily="18" charset="0"/>
                <a:cs typeface="Times New Roman" pitchFamily="18" charset="0"/>
              </a:rPr>
              <a:t>1907 Commercial transatlantic connections</a:t>
            </a:r>
          </a:p>
          <a:p>
            <a:pPr lvl="1" eaLnBrk="1" hangingPunct="1"/>
            <a:r>
              <a:rPr lang="en-US" sz="1800" dirty="0" smtClean="0">
                <a:latin typeface="Times New Roman" pitchFamily="18" charset="0"/>
                <a:cs typeface="Times New Roman" pitchFamily="18" charset="0"/>
              </a:rPr>
              <a:t>huge base stations </a:t>
            </a:r>
            <a:br>
              <a:rPr lang="en-US"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(30 100m high antennas)</a:t>
            </a:r>
          </a:p>
          <a:p>
            <a:pPr eaLnBrk="1" hangingPunct="1"/>
            <a:r>
              <a:rPr lang="en-US" sz="2000" dirty="0" smtClean="0">
                <a:latin typeface="Times New Roman" pitchFamily="18" charset="0"/>
                <a:cs typeface="Times New Roman" pitchFamily="18" charset="0"/>
              </a:rPr>
              <a:t>1915 Wireless voice transmission New York - San Francisco</a:t>
            </a:r>
          </a:p>
          <a:p>
            <a:pPr eaLnBrk="1" hangingPunct="1"/>
            <a:r>
              <a:rPr lang="en-US" sz="2000" dirty="0" smtClean="0">
                <a:latin typeface="Times New Roman" pitchFamily="18" charset="0"/>
                <a:cs typeface="Times New Roman" pitchFamily="18" charset="0"/>
              </a:rPr>
              <a:t>1920 Discovery of short waves by Marconi</a:t>
            </a:r>
          </a:p>
          <a:p>
            <a:pPr lvl="1" eaLnBrk="1" hangingPunct="1"/>
            <a:r>
              <a:rPr lang="en-US" sz="1800" dirty="0" smtClean="0">
                <a:latin typeface="Times New Roman" pitchFamily="18" charset="0"/>
                <a:cs typeface="Times New Roman" pitchFamily="18" charset="0"/>
              </a:rPr>
              <a:t>reflection at the ionosphere</a:t>
            </a:r>
          </a:p>
          <a:p>
            <a:pPr lvl="1" eaLnBrk="1" hangingPunct="1"/>
            <a:r>
              <a:rPr lang="en-US" sz="1800" dirty="0" smtClean="0">
                <a:latin typeface="Times New Roman" pitchFamily="18" charset="0"/>
                <a:cs typeface="Times New Roman" pitchFamily="18" charset="0"/>
              </a:rPr>
              <a:t>smaller sender and receiver, possible due to the invention of the vacuum tube (1906, Lee </a:t>
            </a:r>
            <a:r>
              <a:rPr lang="en-US" sz="1800" dirty="0" err="1" smtClean="0">
                <a:latin typeface="Times New Roman" pitchFamily="18" charset="0"/>
                <a:cs typeface="Times New Roman" pitchFamily="18" charset="0"/>
              </a:rPr>
              <a:t>DeForest</a:t>
            </a:r>
            <a:r>
              <a:rPr lang="en-US" sz="1800" dirty="0" smtClean="0">
                <a:latin typeface="Times New Roman" pitchFamily="18" charset="0"/>
                <a:cs typeface="Times New Roman" pitchFamily="18" charset="0"/>
              </a:rPr>
              <a:t> and Robert von </a:t>
            </a:r>
            <a:r>
              <a:rPr lang="en-US" sz="1800" dirty="0" err="1" smtClean="0">
                <a:latin typeface="Times New Roman" pitchFamily="18" charset="0"/>
                <a:cs typeface="Times New Roman" pitchFamily="18" charset="0"/>
              </a:rPr>
              <a:t>Lieben</a:t>
            </a:r>
            <a:r>
              <a:rPr lang="en-US" sz="1800" dirty="0" smtClean="0">
                <a:latin typeface="Times New Roman" pitchFamily="18" charset="0"/>
                <a:cs typeface="Times New Roman" pitchFamily="18" charset="0"/>
              </a:rPr>
              <a:t>)</a:t>
            </a:r>
          </a:p>
          <a:p>
            <a:pPr eaLnBrk="1" hangingPunct="1"/>
            <a:r>
              <a:rPr lang="en-US" sz="2000" dirty="0" smtClean="0">
                <a:latin typeface="Times New Roman" pitchFamily="18" charset="0"/>
                <a:cs typeface="Times New Roman" pitchFamily="18" charset="0"/>
              </a:rPr>
              <a:t>1926 Train-phone on the line Hamburg - Berlin</a:t>
            </a:r>
          </a:p>
          <a:p>
            <a:pPr lvl="1" eaLnBrk="1" hangingPunct="1"/>
            <a:r>
              <a:rPr lang="en-US" sz="1800" dirty="0" smtClean="0">
                <a:latin typeface="Times New Roman" pitchFamily="18" charset="0"/>
                <a:cs typeface="Times New Roman" pitchFamily="18" charset="0"/>
              </a:rPr>
              <a:t>wires parallel to the railroad track</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29ADC012-E740-4DD7-B123-627385949A69}" type="slidenum">
              <a:rPr lang="en-IN" smtClean="0"/>
              <a:pPr>
                <a:defRPr/>
              </a:pPr>
              <a:t>52</a:t>
            </a:fld>
            <a:endParaRPr lang="en-IN"/>
          </a:p>
        </p:txBody>
      </p:sp>
      <p:sp>
        <p:nvSpPr>
          <p:cNvPr id="60418" name="Rectangle 5"/>
          <p:cNvSpPr>
            <a:spLocks noGrp="1" noChangeArrowheads="1"/>
          </p:cNvSpPr>
          <p:nvPr>
            <p:ph type="title" idx="4294967295"/>
          </p:nvPr>
        </p:nvSpPr>
        <p:spPr>
          <a:xfrm>
            <a:off x="1350963" y="214313"/>
            <a:ext cx="7793037" cy="1462087"/>
          </a:xfrm>
        </p:spPr>
        <p:txBody>
          <a:bodyPr/>
          <a:lstStyle/>
          <a:p>
            <a:pPr eaLnBrk="1" hangingPunct="1"/>
            <a:r>
              <a:rPr lang="en-US" sz="3600" b="1" smtClean="0">
                <a:latin typeface="Times New Roman" pitchFamily="18" charset="0"/>
                <a:cs typeface="Times New Roman" pitchFamily="18" charset="0"/>
              </a:rPr>
              <a:t>History of wireless communication II</a:t>
            </a:r>
          </a:p>
        </p:txBody>
      </p:sp>
      <p:sp>
        <p:nvSpPr>
          <p:cNvPr id="60419" name="Rectangle 6"/>
          <p:cNvSpPr>
            <a:spLocks noGrp="1" noChangeArrowheads="1"/>
          </p:cNvSpPr>
          <p:nvPr>
            <p:ph type="body" idx="4294967295"/>
          </p:nvPr>
        </p:nvSpPr>
        <p:spPr>
          <a:xfrm>
            <a:off x="928662" y="1500174"/>
            <a:ext cx="7772400" cy="4625975"/>
          </a:xfrm>
        </p:spPr>
        <p:txBody>
          <a:bodyPr/>
          <a:lstStyle/>
          <a:p>
            <a:pPr eaLnBrk="1" hangingPunct="1"/>
            <a:r>
              <a:rPr lang="en-US" sz="1800" dirty="0" smtClean="0">
                <a:latin typeface="Times New Roman" pitchFamily="18" charset="0"/>
                <a:cs typeface="Times New Roman" pitchFamily="18" charset="0"/>
              </a:rPr>
              <a:t>1928 many TV broadcast trials (across Atlantic, color TV, news)</a:t>
            </a:r>
          </a:p>
          <a:p>
            <a:pPr eaLnBrk="1" hangingPunct="1"/>
            <a:r>
              <a:rPr lang="en-US" sz="1800" dirty="0" smtClean="0">
                <a:latin typeface="Times New Roman" pitchFamily="18" charset="0"/>
                <a:cs typeface="Times New Roman" pitchFamily="18" charset="0"/>
              </a:rPr>
              <a:t>1933 Frequency modulation (E. H. Armstrong)</a:t>
            </a:r>
          </a:p>
          <a:p>
            <a:pPr eaLnBrk="1" hangingPunct="1"/>
            <a:r>
              <a:rPr lang="en-US" sz="1800" dirty="0" smtClean="0">
                <a:latin typeface="Times New Roman" pitchFamily="18" charset="0"/>
                <a:cs typeface="Times New Roman" pitchFamily="18" charset="0"/>
              </a:rPr>
              <a:t>1958 A-</a:t>
            </a:r>
            <a:r>
              <a:rPr lang="en-US" sz="1800" dirty="0" err="1" smtClean="0">
                <a:latin typeface="Times New Roman" pitchFamily="18" charset="0"/>
                <a:cs typeface="Times New Roman" pitchFamily="18" charset="0"/>
              </a:rPr>
              <a:t>Netz</a:t>
            </a:r>
            <a:r>
              <a:rPr lang="en-US" sz="1800" dirty="0" smtClean="0">
                <a:latin typeface="Times New Roman" pitchFamily="18" charset="0"/>
                <a:cs typeface="Times New Roman" pitchFamily="18" charset="0"/>
              </a:rPr>
              <a:t> in Germany</a:t>
            </a:r>
          </a:p>
          <a:p>
            <a:pPr lvl="1" eaLnBrk="1" hangingPunct="1"/>
            <a:r>
              <a:rPr lang="en-US" sz="1600" dirty="0" smtClean="0">
                <a:latin typeface="Times New Roman" pitchFamily="18" charset="0"/>
                <a:cs typeface="Times New Roman" pitchFamily="18" charset="0"/>
              </a:rPr>
              <a:t>analog, 160MHz, connection setup only from the mobile station, no handover, 80% coverage, 1971 11000 customers</a:t>
            </a:r>
          </a:p>
          <a:p>
            <a:pPr eaLnBrk="1" hangingPunct="1"/>
            <a:r>
              <a:rPr lang="en-US" sz="1800" dirty="0" smtClean="0">
                <a:latin typeface="Times New Roman" pitchFamily="18" charset="0"/>
                <a:cs typeface="Times New Roman" pitchFamily="18" charset="0"/>
              </a:rPr>
              <a:t>1972 B-</a:t>
            </a:r>
            <a:r>
              <a:rPr lang="en-US" sz="1800" dirty="0" err="1" smtClean="0">
                <a:latin typeface="Times New Roman" pitchFamily="18" charset="0"/>
                <a:cs typeface="Times New Roman" pitchFamily="18" charset="0"/>
              </a:rPr>
              <a:t>Netz</a:t>
            </a:r>
            <a:r>
              <a:rPr lang="en-US" sz="1800" dirty="0" smtClean="0">
                <a:latin typeface="Times New Roman" pitchFamily="18" charset="0"/>
                <a:cs typeface="Times New Roman" pitchFamily="18" charset="0"/>
              </a:rPr>
              <a:t> in Germany</a:t>
            </a:r>
          </a:p>
          <a:p>
            <a:pPr lvl="1" eaLnBrk="1" hangingPunct="1"/>
            <a:r>
              <a:rPr lang="en-US" sz="1600" dirty="0" smtClean="0">
                <a:latin typeface="Times New Roman" pitchFamily="18" charset="0"/>
                <a:cs typeface="Times New Roman" pitchFamily="18" charset="0"/>
              </a:rPr>
              <a:t>analog, 160MHz, connection setup from the fixed network too (but location of the mobile station has to be known)</a:t>
            </a:r>
          </a:p>
          <a:p>
            <a:pPr lvl="1" eaLnBrk="1" hangingPunct="1"/>
            <a:r>
              <a:rPr lang="en-US" sz="1600" dirty="0" smtClean="0">
                <a:latin typeface="Times New Roman" pitchFamily="18" charset="0"/>
                <a:cs typeface="Times New Roman" pitchFamily="18" charset="0"/>
              </a:rPr>
              <a:t>available also in A, NL and LUX, 1979 13000 customers in D</a:t>
            </a:r>
          </a:p>
          <a:p>
            <a:pPr eaLnBrk="1" hangingPunct="1"/>
            <a:r>
              <a:rPr lang="en-US" sz="1800" dirty="0" smtClean="0">
                <a:latin typeface="Times New Roman" pitchFamily="18" charset="0"/>
                <a:cs typeface="Times New Roman" pitchFamily="18" charset="0"/>
              </a:rPr>
              <a:t>1979 NMT at 450MHz (Scandinavian countries)</a:t>
            </a:r>
          </a:p>
          <a:p>
            <a:pPr eaLnBrk="1" hangingPunct="1"/>
            <a:r>
              <a:rPr lang="en-US" sz="1800" dirty="0" smtClean="0">
                <a:latin typeface="Times New Roman" pitchFamily="18" charset="0"/>
                <a:cs typeface="Times New Roman" pitchFamily="18" charset="0"/>
              </a:rPr>
              <a:t>1982 Start of GSM-specification</a:t>
            </a:r>
          </a:p>
          <a:p>
            <a:pPr lvl="1" eaLnBrk="1" hangingPunct="1"/>
            <a:r>
              <a:rPr lang="en-US" sz="1600" dirty="0" smtClean="0">
                <a:latin typeface="Times New Roman" pitchFamily="18" charset="0"/>
                <a:cs typeface="Times New Roman" pitchFamily="18" charset="0"/>
              </a:rPr>
              <a:t>goal: pan-European digital mobile phone system with roaming</a:t>
            </a:r>
          </a:p>
          <a:p>
            <a:pPr eaLnBrk="1" hangingPunct="1"/>
            <a:r>
              <a:rPr lang="en-US" sz="1800" dirty="0" smtClean="0">
                <a:latin typeface="Times New Roman" pitchFamily="18" charset="0"/>
                <a:cs typeface="Times New Roman" pitchFamily="18" charset="0"/>
              </a:rPr>
              <a:t>1983 Start of the American AMPS (Advanced Mobile Phone System, analog) </a:t>
            </a:r>
          </a:p>
          <a:p>
            <a:pPr eaLnBrk="1" hangingPunct="1"/>
            <a:r>
              <a:rPr lang="en-US" sz="1800" dirty="0" smtClean="0">
                <a:latin typeface="Times New Roman" pitchFamily="18" charset="0"/>
                <a:cs typeface="Times New Roman" pitchFamily="18" charset="0"/>
              </a:rPr>
              <a:t>1984 CT-1 standard (Europe) for cordless telephones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29ADC012-E740-4DD7-B123-627385949A69}" type="slidenum">
              <a:rPr lang="en-IN" smtClean="0"/>
              <a:pPr>
                <a:defRPr/>
              </a:pPr>
              <a:t>53</a:t>
            </a:fld>
            <a:endParaRPr lang="en-IN"/>
          </a:p>
        </p:txBody>
      </p:sp>
      <p:sp>
        <p:nvSpPr>
          <p:cNvPr id="61442" name="Rectangle 5"/>
          <p:cNvSpPr>
            <a:spLocks noGrp="1" noChangeArrowheads="1"/>
          </p:cNvSpPr>
          <p:nvPr>
            <p:ph type="title" idx="4294967295"/>
          </p:nvPr>
        </p:nvSpPr>
        <p:spPr>
          <a:xfrm>
            <a:off x="1350963" y="214313"/>
            <a:ext cx="7793037" cy="1462087"/>
          </a:xfrm>
        </p:spPr>
        <p:txBody>
          <a:bodyPr/>
          <a:lstStyle/>
          <a:p>
            <a:pPr eaLnBrk="1" hangingPunct="1"/>
            <a:r>
              <a:rPr lang="en-US" sz="3600" b="1" smtClean="0">
                <a:latin typeface="Times New Roman" pitchFamily="18" charset="0"/>
                <a:cs typeface="Times New Roman" pitchFamily="18" charset="0"/>
              </a:rPr>
              <a:t>History of wireless communication III</a:t>
            </a:r>
          </a:p>
        </p:txBody>
      </p:sp>
      <p:sp>
        <p:nvSpPr>
          <p:cNvPr id="61443" name="Rectangle 6"/>
          <p:cNvSpPr>
            <a:spLocks noGrp="1" noChangeArrowheads="1"/>
          </p:cNvSpPr>
          <p:nvPr>
            <p:ph type="body" idx="4294967295"/>
          </p:nvPr>
        </p:nvSpPr>
        <p:spPr>
          <a:xfrm>
            <a:off x="785786" y="1428736"/>
            <a:ext cx="7772400" cy="4554537"/>
          </a:xfrm>
        </p:spPr>
        <p:txBody>
          <a:bodyPr/>
          <a:lstStyle/>
          <a:p>
            <a:pPr eaLnBrk="1" hangingPunct="1"/>
            <a:r>
              <a:rPr lang="en-US" sz="1800" dirty="0" smtClean="0">
                <a:latin typeface="Times New Roman" pitchFamily="18" charset="0"/>
                <a:cs typeface="Times New Roman" pitchFamily="18" charset="0"/>
              </a:rPr>
              <a:t>1986 C-</a:t>
            </a:r>
            <a:r>
              <a:rPr lang="en-US" sz="1800" dirty="0" err="1" smtClean="0">
                <a:latin typeface="Times New Roman" pitchFamily="18" charset="0"/>
                <a:cs typeface="Times New Roman" pitchFamily="18" charset="0"/>
              </a:rPr>
              <a:t>Netz</a:t>
            </a:r>
            <a:r>
              <a:rPr lang="en-US" sz="1800" dirty="0" smtClean="0">
                <a:latin typeface="Times New Roman" pitchFamily="18" charset="0"/>
                <a:cs typeface="Times New Roman" pitchFamily="18" charset="0"/>
              </a:rPr>
              <a:t> in Germany</a:t>
            </a:r>
          </a:p>
          <a:p>
            <a:pPr lvl="1" eaLnBrk="1" hangingPunct="1"/>
            <a:r>
              <a:rPr lang="en-US" sz="1600" dirty="0" smtClean="0">
                <a:latin typeface="Times New Roman" pitchFamily="18" charset="0"/>
                <a:cs typeface="Times New Roman" pitchFamily="18" charset="0"/>
              </a:rPr>
              <a:t>analog voice transmission, 450MHz, hand-over possible, digital signaling, automatic location of mobile device</a:t>
            </a:r>
          </a:p>
          <a:p>
            <a:pPr lvl="1" eaLnBrk="1" hangingPunct="1"/>
            <a:r>
              <a:rPr lang="en-US" sz="1600" dirty="0" smtClean="0">
                <a:latin typeface="Times New Roman" pitchFamily="18" charset="0"/>
                <a:cs typeface="Times New Roman" pitchFamily="18" charset="0"/>
              </a:rPr>
              <a:t>was in use until 2000, services: FAX, modem, X.25, e-mail, 98% coverage</a:t>
            </a:r>
          </a:p>
          <a:p>
            <a:pPr eaLnBrk="1" hangingPunct="1"/>
            <a:r>
              <a:rPr lang="en-US" sz="1800" dirty="0" smtClean="0">
                <a:latin typeface="Times New Roman" pitchFamily="18" charset="0"/>
                <a:cs typeface="Times New Roman" pitchFamily="18" charset="0"/>
              </a:rPr>
              <a:t>1991 Specification of DECT</a:t>
            </a:r>
          </a:p>
          <a:p>
            <a:pPr lvl="1" eaLnBrk="1" hangingPunct="1"/>
            <a:r>
              <a:rPr lang="en-US" sz="1600" dirty="0" smtClean="0">
                <a:latin typeface="Times New Roman" pitchFamily="18" charset="0"/>
                <a:cs typeface="Times New Roman" pitchFamily="18" charset="0"/>
              </a:rPr>
              <a:t>Digital European Cordless Telephone (today: Digital Enhanced Cordless Telecommunications)</a:t>
            </a:r>
          </a:p>
          <a:p>
            <a:pPr lvl="1" eaLnBrk="1" hangingPunct="1"/>
            <a:r>
              <a:rPr lang="en-US" sz="1600" dirty="0" smtClean="0">
                <a:latin typeface="Times New Roman" pitchFamily="18" charset="0"/>
                <a:cs typeface="Times New Roman" pitchFamily="18" charset="0"/>
              </a:rPr>
              <a:t>1880-1900MHz, ~100-500m range, 120 duplex channels, 1.2Mbit/s data transmission, voice encryption, authentication, up to several 10000 user/km</a:t>
            </a:r>
            <a:r>
              <a:rPr lang="en-US" sz="1600" baseline="30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used in more than 50 countries</a:t>
            </a:r>
          </a:p>
          <a:p>
            <a:pPr eaLnBrk="1" hangingPunct="1"/>
            <a:r>
              <a:rPr lang="en-US" sz="1800" dirty="0" smtClean="0">
                <a:latin typeface="Times New Roman" pitchFamily="18" charset="0"/>
                <a:cs typeface="Times New Roman" pitchFamily="18" charset="0"/>
              </a:rPr>
              <a:t>1992 Start of GSM</a:t>
            </a:r>
          </a:p>
          <a:p>
            <a:pPr lvl="1" eaLnBrk="1" hangingPunct="1"/>
            <a:r>
              <a:rPr lang="en-US" sz="1600" dirty="0" smtClean="0">
                <a:latin typeface="Times New Roman" pitchFamily="18" charset="0"/>
                <a:cs typeface="Times New Roman" pitchFamily="18" charset="0"/>
              </a:rPr>
              <a:t>in D as D1 and D2, fully digital, 900MHz, 124 channels</a:t>
            </a:r>
          </a:p>
          <a:p>
            <a:pPr lvl="1" eaLnBrk="1" hangingPunct="1"/>
            <a:r>
              <a:rPr lang="en-US" sz="1600" dirty="0" smtClean="0">
                <a:latin typeface="Times New Roman" pitchFamily="18" charset="0"/>
                <a:cs typeface="Times New Roman" pitchFamily="18" charset="0"/>
              </a:rPr>
              <a:t>automatic location, hand-over, cellular</a:t>
            </a:r>
          </a:p>
          <a:p>
            <a:pPr lvl="1" eaLnBrk="1" hangingPunct="1"/>
            <a:r>
              <a:rPr lang="en-US" sz="1600" dirty="0" smtClean="0">
                <a:latin typeface="Times New Roman" pitchFamily="18" charset="0"/>
                <a:cs typeface="Times New Roman" pitchFamily="18" charset="0"/>
              </a:rPr>
              <a:t>roaming in Europe - now worldwide in more than 200 countries</a:t>
            </a:r>
          </a:p>
          <a:p>
            <a:pPr lvl="1" eaLnBrk="1" hangingPunct="1"/>
            <a:r>
              <a:rPr lang="en-US" sz="1600" dirty="0" smtClean="0">
                <a:latin typeface="Times New Roman" pitchFamily="18" charset="0"/>
                <a:cs typeface="Times New Roman" pitchFamily="18" charset="0"/>
              </a:rPr>
              <a:t>services: data with 9.6kbit/s, FAX, voice,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29ADC012-E740-4DD7-B123-627385949A69}" type="slidenum">
              <a:rPr lang="en-IN" smtClean="0"/>
              <a:pPr>
                <a:defRPr/>
              </a:pPr>
              <a:t>54</a:t>
            </a:fld>
            <a:endParaRPr lang="en-IN"/>
          </a:p>
        </p:txBody>
      </p:sp>
      <p:sp>
        <p:nvSpPr>
          <p:cNvPr id="62466" name="Rectangle 6"/>
          <p:cNvSpPr>
            <a:spLocks noGrp="1" noChangeArrowheads="1"/>
          </p:cNvSpPr>
          <p:nvPr>
            <p:ph type="title" idx="4294967295"/>
          </p:nvPr>
        </p:nvSpPr>
        <p:spPr>
          <a:xfrm>
            <a:off x="1350963" y="214313"/>
            <a:ext cx="7793037" cy="1462087"/>
          </a:xfrm>
        </p:spPr>
        <p:txBody>
          <a:bodyPr/>
          <a:lstStyle/>
          <a:p>
            <a:pPr eaLnBrk="1" hangingPunct="1"/>
            <a:r>
              <a:rPr lang="en-US" sz="3600" b="1" smtClean="0">
                <a:latin typeface="Times New Roman" pitchFamily="18" charset="0"/>
                <a:cs typeface="Times New Roman" pitchFamily="18" charset="0"/>
              </a:rPr>
              <a:t>History of wireless communication IV</a:t>
            </a:r>
          </a:p>
        </p:txBody>
      </p:sp>
      <p:sp>
        <p:nvSpPr>
          <p:cNvPr id="62467" name="Rectangle 7"/>
          <p:cNvSpPr>
            <a:spLocks noGrp="1" noChangeArrowheads="1"/>
          </p:cNvSpPr>
          <p:nvPr>
            <p:ph type="body" idx="4294967295"/>
          </p:nvPr>
        </p:nvSpPr>
        <p:spPr>
          <a:xfrm>
            <a:off x="1000100" y="1571612"/>
            <a:ext cx="7772400" cy="4114800"/>
          </a:xfrm>
        </p:spPr>
        <p:txBody>
          <a:bodyPr>
            <a:normAutofit lnSpcReduction="10000"/>
          </a:bodyPr>
          <a:lstStyle/>
          <a:p>
            <a:pPr eaLnBrk="1" hangingPunct="1"/>
            <a:r>
              <a:rPr lang="en-US" sz="1800" dirty="0" smtClean="0">
                <a:latin typeface="Times New Roman" pitchFamily="18" charset="0"/>
                <a:cs typeface="Times New Roman" pitchFamily="18" charset="0"/>
              </a:rPr>
              <a:t>1994 E-</a:t>
            </a:r>
            <a:r>
              <a:rPr lang="en-US" sz="1800" dirty="0" err="1" smtClean="0">
                <a:latin typeface="Times New Roman" pitchFamily="18" charset="0"/>
                <a:cs typeface="Times New Roman" pitchFamily="18" charset="0"/>
              </a:rPr>
              <a:t>Netz</a:t>
            </a:r>
            <a:r>
              <a:rPr lang="en-US" sz="1800" dirty="0" smtClean="0">
                <a:latin typeface="Times New Roman" pitchFamily="18" charset="0"/>
                <a:cs typeface="Times New Roman" pitchFamily="18" charset="0"/>
              </a:rPr>
              <a:t> in Germany</a:t>
            </a:r>
          </a:p>
          <a:p>
            <a:pPr lvl="1" eaLnBrk="1" hangingPunct="1"/>
            <a:r>
              <a:rPr lang="en-US" sz="1600" dirty="0" smtClean="0">
                <a:latin typeface="Times New Roman" pitchFamily="18" charset="0"/>
                <a:cs typeface="Times New Roman" pitchFamily="18" charset="0"/>
              </a:rPr>
              <a:t>GSM with 1800MHz, smaller cells</a:t>
            </a:r>
          </a:p>
          <a:p>
            <a:pPr lvl="1" eaLnBrk="1" hangingPunct="1"/>
            <a:r>
              <a:rPr lang="en-US" sz="1600" dirty="0" smtClean="0">
                <a:latin typeface="Times New Roman" pitchFamily="18" charset="0"/>
                <a:cs typeface="Times New Roman" pitchFamily="18" charset="0"/>
              </a:rPr>
              <a:t>as </a:t>
            </a:r>
            <a:r>
              <a:rPr lang="en-US" sz="1600" dirty="0" err="1" smtClean="0">
                <a:latin typeface="Times New Roman" pitchFamily="18" charset="0"/>
                <a:cs typeface="Times New Roman" pitchFamily="18" charset="0"/>
              </a:rPr>
              <a:t>Eplus</a:t>
            </a:r>
            <a:r>
              <a:rPr lang="en-US" sz="1600" dirty="0" smtClean="0">
                <a:latin typeface="Times New Roman" pitchFamily="18" charset="0"/>
                <a:cs typeface="Times New Roman" pitchFamily="18" charset="0"/>
              </a:rPr>
              <a:t> in D (1997 98% coverage of the population)</a:t>
            </a:r>
          </a:p>
          <a:p>
            <a:pPr eaLnBrk="1" hangingPunct="1"/>
            <a:r>
              <a:rPr lang="en-US" sz="1800" dirty="0" smtClean="0">
                <a:latin typeface="Times New Roman" pitchFamily="18" charset="0"/>
                <a:cs typeface="Times New Roman" pitchFamily="18" charset="0"/>
              </a:rPr>
              <a:t>1996 </a:t>
            </a:r>
            <a:r>
              <a:rPr lang="en-US" sz="1800" dirty="0" err="1" smtClean="0">
                <a:latin typeface="Times New Roman" pitchFamily="18" charset="0"/>
                <a:cs typeface="Times New Roman" pitchFamily="18" charset="0"/>
              </a:rPr>
              <a:t>HiperLAN</a:t>
            </a:r>
            <a:r>
              <a:rPr lang="en-US" sz="1800" dirty="0" smtClean="0">
                <a:latin typeface="Times New Roman" pitchFamily="18" charset="0"/>
                <a:cs typeface="Times New Roman" pitchFamily="18" charset="0"/>
              </a:rPr>
              <a:t> (High Performance Radio Local Area Network)</a:t>
            </a:r>
          </a:p>
          <a:p>
            <a:pPr lvl="1" eaLnBrk="1" hangingPunct="1"/>
            <a:r>
              <a:rPr lang="en-US" sz="1600" dirty="0" smtClean="0">
                <a:latin typeface="Times New Roman" pitchFamily="18" charset="0"/>
                <a:cs typeface="Times New Roman" pitchFamily="18" charset="0"/>
              </a:rPr>
              <a:t>ETSI, standardization of type 1: 5.15 - 5.30GHz, 23.5Mbit/s</a:t>
            </a:r>
          </a:p>
          <a:p>
            <a:pPr lvl="1" eaLnBrk="1" hangingPunct="1"/>
            <a:r>
              <a:rPr lang="en-US" sz="1600" dirty="0" smtClean="0">
                <a:latin typeface="Times New Roman" pitchFamily="18" charset="0"/>
                <a:cs typeface="Times New Roman" pitchFamily="18" charset="0"/>
              </a:rPr>
              <a:t>recommendations for type 2 and 3 (both 5GHz) and 4 (17GHz) as wireless ATM-networks (up to 155Mbit/s)</a:t>
            </a:r>
          </a:p>
          <a:p>
            <a:pPr eaLnBrk="1" hangingPunct="1"/>
            <a:r>
              <a:rPr lang="en-US" sz="1800" dirty="0" smtClean="0">
                <a:latin typeface="Times New Roman" pitchFamily="18" charset="0"/>
                <a:cs typeface="Times New Roman" pitchFamily="18" charset="0"/>
              </a:rPr>
              <a:t>1997 Wireless LAN - IEEE802.11</a:t>
            </a:r>
          </a:p>
          <a:p>
            <a:pPr lvl="1" eaLnBrk="1" hangingPunct="1"/>
            <a:r>
              <a:rPr lang="en-US" sz="1600" dirty="0" smtClean="0">
                <a:latin typeface="Times New Roman" pitchFamily="18" charset="0"/>
                <a:cs typeface="Times New Roman" pitchFamily="18" charset="0"/>
              </a:rPr>
              <a:t>IEEE standard, 2.4 - 2.5GHz and infrared, 2Mbit/s</a:t>
            </a:r>
          </a:p>
          <a:p>
            <a:pPr lvl="1" eaLnBrk="1" hangingPunct="1"/>
            <a:r>
              <a:rPr lang="en-US" sz="1600" dirty="0" smtClean="0">
                <a:latin typeface="Times New Roman" pitchFamily="18" charset="0"/>
                <a:cs typeface="Times New Roman" pitchFamily="18" charset="0"/>
              </a:rPr>
              <a:t>already many (proprietary) products available in the beginning</a:t>
            </a:r>
          </a:p>
          <a:p>
            <a:pPr eaLnBrk="1" hangingPunct="1"/>
            <a:r>
              <a:rPr lang="en-US" sz="1800" dirty="0" smtClean="0">
                <a:latin typeface="Times New Roman" pitchFamily="18" charset="0"/>
                <a:cs typeface="Times New Roman" pitchFamily="18" charset="0"/>
              </a:rPr>
              <a:t>1998 Specification of GSM successors</a:t>
            </a:r>
          </a:p>
          <a:p>
            <a:pPr lvl="1" eaLnBrk="1" hangingPunct="1"/>
            <a:r>
              <a:rPr lang="en-US" sz="1600" dirty="0" smtClean="0">
                <a:latin typeface="Times New Roman" pitchFamily="18" charset="0"/>
                <a:cs typeface="Times New Roman" pitchFamily="18" charset="0"/>
              </a:rPr>
              <a:t>for UMTS (Universal Mobile Telecommunications System) as European proposals for IMT-2000</a:t>
            </a:r>
          </a:p>
          <a:p>
            <a:pPr lvl="1" eaLnBrk="1" hangingPunct="1"/>
            <a:r>
              <a:rPr lang="en-US" sz="1600" dirty="0" smtClean="0">
                <a:latin typeface="Times New Roman" pitchFamily="18" charset="0"/>
                <a:cs typeface="Times New Roman" pitchFamily="18" charset="0"/>
              </a:rPr>
              <a:t>Iridium</a:t>
            </a:r>
          </a:p>
          <a:p>
            <a:pPr lvl="2" eaLnBrk="1" hangingPunct="1"/>
            <a:r>
              <a:rPr lang="en-US" sz="1400" dirty="0" smtClean="0">
                <a:latin typeface="Times New Roman" pitchFamily="18" charset="0"/>
                <a:cs typeface="Times New Roman" pitchFamily="18" charset="0"/>
              </a:rPr>
              <a:t>66 satellites (+6 spare), 1.6GHz to the mobile phone</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29ADC012-E740-4DD7-B123-627385949A69}" type="slidenum">
              <a:rPr lang="en-IN" smtClean="0"/>
              <a:pPr>
                <a:defRPr/>
              </a:pPr>
              <a:t>55</a:t>
            </a:fld>
            <a:endParaRPr lang="en-IN"/>
          </a:p>
        </p:txBody>
      </p:sp>
      <p:sp>
        <p:nvSpPr>
          <p:cNvPr id="63490" name="Rectangle 4"/>
          <p:cNvSpPr>
            <a:spLocks noGrp="1" noChangeArrowheads="1"/>
          </p:cNvSpPr>
          <p:nvPr>
            <p:ph type="title" idx="4294967295"/>
          </p:nvPr>
        </p:nvSpPr>
        <p:spPr>
          <a:xfrm>
            <a:off x="1350963" y="214313"/>
            <a:ext cx="7793037" cy="1462087"/>
          </a:xfrm>
        </p:spPr>
        <p:txBody>
          <a:bodyPr/>
          <a:lstStyle/>
          <a:p>
            <a:pPr eaLnBrk="1" hangingPunct="1"/>
            <a:r>
              <a:rPr lang="en-US" sz="3600" b="1" smtClean="0">
                <a:latin typeface="Times New Roman" pitchFamily="18" charset="0"/>
                <a:cs typeface="Times New Roman" pitchFamily="18" charset="0"/>
              </a:rPr>
              <a:t>History of wireless communication V</a:t>
            </a:r>
          </a:p>
        </p:txBody>
      </p:sp>
      <p:sp>
        <p:nvSpPr>
          <p:cNvPr id="63491" name="Rectangle 5"/>
          <p:cNvSpPr>
            <a:spLocks noGrp="1" noChangeArrowheads="1"/>
          </p:cNvSpPr>
          <p:nvPr>
            <p:ph type="body" idx="4294967295"/>
          </p:nvPr>
        </p:nvSpPr>
        <p:spPr>
          <a:xfrm>
            <a:off x="1000100" y="1428736"/>
            <a:ext cx="7772400" cy="4483100"/>
          </a:xfrm>
        </p:spPr>
        <p:txBody>
          <a:bodyPr/>
          <a:lstStyle/>
          <a:p>
            <a:pPr eaLnBrk="1" hangingPunct="1">
              <a:lnSpc>
                <a:spcPct val="90000"/>
              </a:lnSpc>
            </a:pPr>
            <a:r>
              <a:rPr lang="en-US" sz="1800" dirty="0" smtClean="0">
                <a:latin typeface="Times New Roman" pitchFamily="18" charset="0"/>
                <a:cs typeface="Times New Roman" pitchFamily="18" charset="0"/>
              </a:rPr>
              <a:t>1999 Standardization of additional wireless LANs</a:t>
            </a:r>
          </a:p>
          <a:p>
            <a:pPr lvl="1" eaLnBrk="1" hangingPunct="1">
              <a:lnSpc>
                <a:spcPct val="90000"/>
              </a:lnSpc>
            </a:pPr>
            <a:r>
              <a:rPr lang="en-US" sz="1600" dirty="0" smtClean="0">
                <a:latin typeface="Times New Roman" pitchFamily="18" charset="0"/>
                <a:cs typeface="Times New Roman" pitchFamily="18" charset="0"/>
              </a:rPr>
              <a:t>IEEE standard 802.11b, 2.4-2.5GHz, 11Mbit/s</a:t>
            </a:r>
          </a:p>
          <a:p>
            <a:pPr lvl="1" eaLnBrk="1" hangingPunct="1">
              <a:lnSpc>
                <a:spcPct val="90000"/>
              </a:lnSpc>
            </a:pPr>
            <a:r>
              <a:rPr lang="en-US" sz="1600" dirty="0" smtClean="0">
                <a:latin typeface="Times New Roman" pitchFamily="18" charset="0"/>
                <a:cs typeface="Times New Roman" pitchFamily="18" charset="0"/>
              </a:rPr>
              <a:t>Bluetooth for </a:t>
            </a:r>
            <a:r>
              <a:rPr lang="en-US" sz="1600" dirty="0" err="1" smtClean="0">
                <a:latin typeface="Times New Roman" pitchFamily="18" charset="0"/>
                <a:cs typeface="Times New Roman" pitchFamily="18" charset="0"/>
              </a:rPr>
              <a:t>piconets</a:t>
            </a:r>
            <a:r>
              <a:rPr lang="en-US" sz="1600" dirty="0" smtClean="0">
                <a:latin typeface="Times New Roman" pitchFamily="18" charset="0"/>
                <a:cs typeface="Times New Roman" pitchFamily="18" charset="0"/>
              </a:rPr>
              <a:t>, 2.4GHz, &lt;1Mbit/s</a:t>
            </a:r>
          </a:p>
          <a:p>
            <a:pPr lvl="1" eaLnBrk="1" hangingPunct="1">
              <a:lnSpc>
                <a:spcPct val="90000"/>
              </a:lnSpc>
            </a:pPr>
            <a:r>
              <a:rPr lang="en-US" sz="1600" dirty="0" smtClean="0">
                <a:latin typeface="Times New Roman" pitchFamily="18" charset="0"/>
                <a:cs typeface="Times New Roman" pitchFamily="18" charset="0"/>
              </a:rPr>
              <a:t>decision about IMT-2000</a:t>
            </a:r>
          </a:p>
          <a:p>
            <a:pPr lvl="2" eaLnBrk="1" hangingPunct="1">
              <a:lnSpc>
                <a:spcPct val="90000"/>
              </a:lnSpc>
            </a:pPr>
            <a:r>
              <a:rPr lang="en-US" sz="1400" dirty="0" smtClean="0">
                <a:latin typeface="Times New Roman" pitchFamily="18" charset="0"/>
                <a:cs typeface="Times New Roman" pitchFamily="18" charset="0"/>
              </a:rPr>
              <a:t>several “members” of a “family”: UMTS, cdma2000, DECT, …</a:t>
            </a:r>
          </a:p>
          <a:p>
            <a:pPr lvl="1" eaLnBrk="1" hangingPunct="1">
              <a:lnSpc>
                <a:spcPct val="90000"/>
              </a:lnSpc>
            </a:pPr>
            <a:r>
              <a:rPr lang="en-US" sz="1600" dirty="0" smtClean="0">
                <a:latin typeface="Times New Roman" pitchFamily="18" charset="0"/>
                <a:cs typeface="Times New Roman" pitchFamily="18" charset="0"/>
              </a:rPr>
              <a:t>Start of WAP (Wireless Application Protocol) and </a:t>
            </a:r>
            <a:r>
              <a:rPr lang="en-US" sz="1600" dirty="0" err="1" smtClean="0">
                <a:latin typeface="Times New Roman" pitchFamily="18" charset="0"/>
                <a:cs typeface="Times New Roman" pitchFamily="18" charset="0"/>
              </a:rPr>
              <a:t>i</a:t>
            </a:r>
            <a:r>
              <a:rPr lang="en-US" sz="1600" dirty="0" smtClean="0">
                <a:latin typeface="Times New Roman" pitchFamily="18" charset="0"/>
                <a:cs typeface="Times New Roman" pitchFamily="18" charset="0"/>
              </a:rPr>
              <a:t>-mode</a:t>
            </a:r>
          </a:p>
          <a:p>
            <a:pPr lvl="2" eaLnBrk="1" hangingPunct="1">
              <a:lnSpc>
                <a:spcPct val="90000"/>
              </a:lnSpc>
            </a:pPr>
            <a:r>
              <a:rPr lang="en-US" sz="1400" dirty="0" smtClean="0">
                <a:latin typeface="Times New Roman" pitchFamily="18" charset="0"/>
                <a:cs typeface="Times New Roman" pitchFamily="18" charset="0"/>
              </a:rPr>
              <a:t>first step towards a unified Internet/mobile communication system</a:t>
            </a:r>
          </a:p>
          <a:p>
            <a:pPr lvl="2" eaLnBrk="1" hangingPunct="1">
              <a:lnSpc>
                <a:spcPct val="90000"/>
              </a:lnSpc>
            </a:pPr>
            <a:r>
              <a:rPr lang="en-US" sz="1400" dirty="0" smtClean="0">
                <a:latin typeface="Times New Roman" pitchFamily="18" charset="0"/>
                <a:cs typeface="Times New Roman" pitchFamily="18" charset="0"/>
              </a:rPr>
              <a:t>access to many services via the mobile phone</a:t>
            </a:r>
          </a:p>
          <a:p>
            <a:pPr eaLnBrk="1" hangingPunct="1">
              <a:lnSpc>
                <a:spcPct val="90000"/>
              </a:lnSpc>
            </a:pPr>
            <a:r>
              <a:rPr lang="en-US" sz="1800" dirty="0" smtClean="0">
                <a:latin typeface="Times New Roman" pitchFamily="18" charset="0"/>
                <a:cs typeface="Times New Roman" pitchFamily="18" charset="0"/>
              </a:rPr>
              <a:t>2000 GSM with higher data rates</a:t>
            </a:r>
          </a:p>
          <a:p>
            <a:pPr lvl="1" eaLnBrk="1" hangingPunct="1">
              <a:lnSpc>
                <a:spcPct val="90000"/>
              </a:lnSpc>
            </a:pPr>
            <a:r>
              <a:rPr lang="en-US" sz="1600" dirty="0" smtClean="0">
                <a:latin typeface="Times New Roman" pitchFamily="18" charset="0"/>
                <a:cs typeface="Times New Roman" pitchFamily="18" charset="0"/>
              </a:rPr>
              <a:t>HSCSD offers up to 57,6kbit/s</a:t>
            </a:r>
          </a:p>
          <a:p>
            <a:pPr lvl="1" eaLnBrk="1" hangingPunct="1">
              <a:lnSpc>
                <a:spcPct val="90000"/>
              </a:lnSpc>
            </a:pPr>
            <a:r>
              <a:rPr lang="en-US" sz="1600" dirty="0" smtClean="0">
                <a:latin typeface="Times New Roman" pitchFamily="18" charset="0"/>
                <a:cs typeface="Times New Roman" pitchFamily="18" charset="0"/>
              </a:rPr>
              <a:t>first GPRS trials with up to 50 </a:t>
            </a:r>
            <a:r>
              <a:rPr lang="en-US" sz="1600" dirty="0" err="1" smtClean="0">
                <a:latin typeface="Times New Roman" pitchFamily="18" charset="0"/>
                <a:cs typeface="Times New Roman" pitchFamily="18" charset="0"/>
              </a:rPr>
              <a:t>kbit</a:t>
            </a:r>
            <a:r>
              <a:rPr lang="en-US" sz="1600" dirty="0" smtClean="0">
                <a:latin typeface="Times New Roman" pitchFamily="18" charset="0"/>
                <a:cs typeface="Times New Roman" pitchFamily="18" charset="0"/>
              </a:rPr>
              <a:t>/s (packet oriented!)</a:t>
            </a:r>
          </a:p>
          <a:p>
            <a:pPr lvl="1" eaLnBrk="1" hangingPunct="1">
              <a:lnSpc>
                <a:spcPct val="90000"/>
              </a:lnSpc>
            </a:pPr>
            <a:r>
              <a:rPr lang="en-US" sz="1600" dirty="0" smtClean="0">
                <a:latin typeface="Times New Roman" pitchFamily="18" charset="0"/>
                <a:cs typeface="Times New Roman" pitchFamily="18" charset="0"/>
              </a:rPr>
              <a:t>UMTS auctions/beauty contests</a:t>
            </a:r>
          </a:p>
          <a:p>
            <a:pPr lvl="2" eaLnBrk="1" hangingPunct="1">
              <a:lnSpc>
                <a:spcPct val="90000"/>
              </a:lnSpc>
            </a:pPr>
            <a:r>
              <a:rPr lang="en-US" sz="1400" dirty="0" smtClean="0">
                <a:latin typeface="Times New Roman" pitchFamily="18" charset="0"/>
                <a:cs typeface="Times New Roman" pitchFamily="18" charset="0"/>
              </a:rPr>
              <a:t>Hype followed by disillusionment (50 B$ paid in Germany for 6 licenses!)</a:t>
            </a:r>
          </a:p>
          <a:p>
            <a:pPr lvl="1" eaLnBrk="1" hangingPunct="1">
              <a:lnSpc>
                <a:spcPct val="90000"/>
              </a:lnSpc>
            </a:pPr>
            <a:r>
              <a:rPr lang="en-US" sz="1600" dirty="0" smtClean="0">
                <a:latin typeface="Times New Roman" pitchFamily="18" charset="0"/>
                <a:cs typeface="Times New Roman" pitchFamily="18" charset="0"/>
              </a:rPr>
              <a:t>Iridium goes bankrupt</a:t>
            </a:r>
          </a:p>
          <a:p>
            <a:pPr eaLnBrk="1" hangingPunct="1">
              <a:lnSpc>
                <a:spcPct val="90000"/>
              </a:lnSpc>
            </a:pPr>
            <a:r>
              <a:rPr lang="en-US" sz="1800" dirty="0" smtClean="0">
                <a:latin typeface="Times New Roman" pitchFamily="18" charset="0"/>
                <a:cs typeface="Times New Roman" pitchFamily="18" charset="0"/>
              </a:rPr>
              <a:t>2001 Start of 3G systems</a:t>
            </a:r>
          </a:p>
          <a:p>
            <a:pPr lvl="1" eaLnBrk="1" hangingPunct="1">
              <a:lnSpc>
                <a:spcPct val="90000"/>
              </a:lnSpc>
            </a:pPr>
            <a:r>
              <a:rPr lang="en-US" sz="1600" dirty="0" smtClean="0">
                <a:latin typeface="Times New Roman" pitchFamily="18" charset="0"/>
                <a:cs typeface="Times New Roman" pitchFamily="18" charset="0"/>
              </a:rPr>
              <a:t>Cdma2000 in Korea, UMTS tests in Europe, </a:t>
            </a:r>
            <a:r>
              <a:rPr lang="en-US" sz="1600" dirty="0" err="1" smtClean="0">
                <a:latin typeface="Times New Roman" pitchFamily="18" charset="0"/>
                <a:cs typeface="Times New Roman" pitchFamily="18" charset="0"/>
              </a:rPr>
              <a:t>Foma</a:t>
            </a:r>
            <a:r>
              <a:rPr lang="en-US" sz="1600" dirty="0" smtClean="0">
                <a:latin typeface="Times New Roman" pitchFamily="18" charset="0"/>
                <a:cs typeface="Times New Roman" pitchFamily="18" charset="0"/>
              </a:rPr>
              <a:t> (almost UMTS) in Japan</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29ADC012-E740-4DD7-B123-627385949A69}" type="slidenum">
              <a:rPr lang="en-IN" smtClean="0"/>
              <a:pPr>
                <a:defRPr/>
              </a:pPr>
              <a:t>56</a:t>
            </a:fld>
            <a:endParaRPr lang="en-IN"/>
          </a:p>
        </p:txBody>
      </p:sp>
      <p:sp>
        <p:nvSpPr>
          <p:cNvPr id="64514" name="Rectangle 2"/>
          <p:cNvSpPr>
            <a:spLocks noGrp="1" noChangeArrowheads="1"/>
          </p:cNvSpPr>
          <p:nvPr>
            <p:ph type="title" idx="4294967295"/>
          </p:nvPr>
        </p:nvSpPr>
        <p:spPr>
          <a:xfrm>
            <a:off x="1350963" y="214313"/>
            <a:ext cx="7793037" cy="1462087"/>
          </a:xfrm>
        </p:spPr>
        <p:txBody>
          <a:bodyPr/>
          <a:lstStyle/>
          <a:p>
            <a:pPr eaLnBrk="1" hangingPunct="1"/>
            <a:r>
              <a:rPr lang="en-US" sz="3600" b="1" smtClean="0">
                <a:latin typeface="Times New Roman" pitchFamily="18" charset="0"/>
                <a:cs typeface="Times New Roman" pitchFamily="18" charset="0"/>
              </a:rPr>
              <a:t>History of wireless communication VI</a:t>
            </a:r>
          </a:p>
        </p:txBody>
      </p:sp>
      <p:sp>
        <p:nvSpPr>
          <p:cNvPr id="64515" name="Rectangle 3"/>
          <p:cNvSpPr>
            <a:spLocks noGrp="1" noChangeArrowheads="1"/>
          </p:cNvSpPr>
          <p:nvPr>
            <p:ph type="body" idx="4294967295"/>
          </p:nvPr>
        </p:nvSpPr>
        <p:spPr>
          <a:xfrm>
            <a:off x="928662" y="1571612"/>
            <a:ext cx="7772400" cy="4114800"/>
          </a:xfrm>
        </p:spPr>
        <p:txBody>
          <a:bodyPr>
            <a:normAutofit lnSpcReduction="10000"/>
          </a:bodyPr>
          <a:lstStyle/>
          <a:p>
            <a:pPr eaLnBrk="1" hangingPunct="1">
              <a:lnSpc>
                <a:spcPct val="80000"/>
              </a:lnSpc>
            </a:pPr>
            <a:r>
              <a:rPr lang="en-US" sz="1600" dirty="0" smtClean="0">
                <a:latin typeface="Times New Roman" pitchFamily="18" charset="0"/>
                <a:cs typeface="Times New Roman" pitchFamily="18" charset="0"/>
              </a:rPr>
              <a:t>2002</a:t>
            </a:r>
          </a:p>
          <a:p>
            <a:pPr lvl="1" eaLnBrk="1" hangingPunct="1">
              <a:lnSpc>
                <a:spcPct val="80000"/>
              </a:lnSpc>
            </a:pPr>
            <a:r>
              <a:rPr lang="en-US" sz="1400" dirty="0" smtClean="0">
                <a:latin typeface="Times New Roman" pitchFamily="18" charset="0"/>
                <a:cs typeface="Times New Roman" pitchFamily="18" charset="0"/>
              </a:rPr>
              <a:t>WLAN hot-spots start to spread</a:t>
            </a:r>
          </a:p>
          <a:p>
            <a:pPr eaLnBrk="1" hangingPunct="1">
              <a:lnSpc>
                <a:spcPct val="80000"/>
              </a:lnSpc>
            </a:pPr>
            <a:r>
              <a:rPr lang="en-US" sz="1600" dirty="0" smtClean="0">
                <a:latin typeface="Times New Roman" pitchFamily="18" charset="0"/>
                <a:cs typeface="Times New Roman" pitchFamily="18" charset="0"/>
              </a:rPr>
              <a:t>2003</a:t>
            </a:r>
          </a:p>
          <a:p>
            <a:pPr lvl="1" eaLnBrk="1" hangingPunct="1">
              <a:lnSpc>
                <a:spcPct val="80000"/>
              </a:lnSpc>
            </a:pPr>
            <a:r>
              <a:rPr lang="en-US" sz="1400" dirty="0" smtClean="0">
                <a:latin typeface="Times New Roman" pitchFamily="18" charset="0"/>
                <a:cs typeface="Times New Roman" pitchFamily="18" charset="0"/>
              </a:rPr>
              <a:t>UMTS starts in Germany</a:t>
            </a:r>
          </a:p>
          <a:p>
            <a:pPr lvl="1" eaLnBrk="1" hangingPunct="1">
              <a:lnSpc>
                <a:spcPct val="80000"/>
              </a:lnSpc>
            </a:pPr>
            <a:r>
              <a:rPr lang="en-US" sz="1400" dirty="0" smtClean="0">
                <a:latin typeface="Times New Roman" pitchFamily="18" charset="0"/>
                <a:cs typeface="Times New Roman" pitchFamily="18" charset="0"/>
              </a:rPr>
              <a:t>Start of DVB-T in Germany replacing analog TV</a:t>
            </a:r>
          </a:p>
          <a:p>
            <a:pPr eaLnBrk="1" hangingPunct="1">
              <a:lnSpc>
                <a:spcPct val="80000"/>
              </a:lnSpc>
            </a:pPr>
            <a:r>
              <a:rPr lang="en-US" sz="1600" dirty="0" smtClean="0">
                <a:latin typeface="Times New Roman" pitchFamily="18" charset="0"/>
                <a:cs typeface="Times New Roman" pitchFamily="18" charset="0"/>
              </a:rPr>
              <a:t>2005</a:t>
            </a:r>
          </a:p>
          <a:p>
            <a:pPr lvl="1" eaLnBrk="1" hangingPunct="1">
              <a:lnSpc>
                <a:spcPct val="80000"/>
              </a:lnSpc>
            </a:pPr>
            <a:r>
              <a:rPr lang="en-US" sz="1400" dirty="0" err="1" smtClean="0">
                <a:latin typeface="Times New Roman" pitchFamily="18" charset="0"/>
                <a:cs typeface="Times New Roman" pitchFamily="18" charset="0"/>
              </a:rPr>
              <a:t>WiMax</a:t>
            </a:r>
            <a:r>
              <a:rPr lang="en-US" sz="1400" dirty="0" smtClean="0">
                <a:latin typeface="Times New Roman" pitchFamily="18" charset="0"/>
                <a:cs typeface="Times New Roman" pitchFamily="18" charset="0"/>
              </a:rPr>
              <a:t> starts as DSL alternative (not mobile)</a:t>
            </a:r>
          </a:p>
          <a:p>
            <a:pPr lvl="1" eaLnBrk="1" hangingPunct="1">
              <a:lnSpc>
                <a:spcPct val="80000"/>
              </a:lnSpc>
            </a:pPr>
            <a:r>
              <a:rPr lang="en-US" sz="1400" dirty="0" smtClean="0">
                <a:latin typeface="Times New Roman" pitchFamily="18" charset="0"/>
                <a:cs typeface="Times New Roman" pitchFamily="18" charset="0"/>
              </a:rPr>
              <a:t>first </a:t>
            </a:r>
            <a:r>
              <a:rPr lang="en-US" sz="1400" dirty="0" err="1" smtClean="0">
                <a:latin typeface="Times New Roman" pitchFamily="18" charset="0"/>
                <a:cs typeface="Times New Roman" pitchFamily="18" charset="0"/>
              </a:rPr>
              <a:t>ZigBee</a:t>
            </a:r>
            <a:r>
              <a:rPr lang="en-US" sz="1400" dirty="0" smtClean="0">
                <a:latin typeface="Times New Roman" pitchFamily="18" charset="0"/>
                <a:cs typeface="Times New Roman" pitchFamily="18" charset="0"/>
              </a:rPr>
              <a:t> products</a:t>
            </a:r>
          </a:p>
          <a:p>
            <a:pPr eaLnBrk="1" hangingPunct="1">
              <a:lnSpc>
                <a:spcPct val="80000"/>
              </a:lnSpc>
            </a:pPr>
            <a:r>
              <a:rPr lang="en-US" sz="1600" dirty="0" smtClean="0">
                <a:latin typeface="Times New Roman" pitchFamily="18" charset="0"/>
                <a:cs typeface="Times New Roman" pitchFamily="18" charset="0"/>
              </a:rPr>
              <a:t>2006</a:t>
            </a:r>
          </a:p>
          <a:p>
            <a:pPr lvl="1" eaLnBrk="1" hangingPunct="1">
              <a:lnSpc>
                <a:spcPct val="80000"/>
              </a:lnSpc>
            </a:pPr>
            <a:r>
              <a:rPr lang="en-US" sz="1400" dirty="0" smtClean="0">
                <a:latin typeface="Times New Roman" pitchFamily="18" charset="0"/>
                <a:cs typeface="Times New Roman" pitchFamily="18" charset="0"/>
              </a:rPr>
              <a:t>HSDPA starts in Germany as fast UMTS download version offering &gt; 3 </a:t>
            </a:r>
            <a:r>
              <a:rPr lang="en-US" sz="1400" dirty="0" err="1" smtClean="0">
                <a:latin typeface="Times New Roman" pitchFamily="18" charset="0"/>
                <a:cs typeface="Times New Roman" pitchFamily="18" charset="0"/>
              </a:rPr>
              <a:t>Mbit</a:t>
            </a:r>
            <a:r>
              <a:rPr lang="en-US" sz="1400" dirty="0" smtClean="0">
                <a:latin typeface="Times New Roman" pitchFamily="18" charset="0"/>
                <a:cs typeface="Times New Roman" pitchFamily="18" charset="0"/>
              </a:rPr>
              <a:t>/s</a:t>
            </a:r>
          </a:p>
          <a:p>
            <a:pPr lvl="1" eaLnBrk="1" hangingPunct="1">
              <a:lnSpc>
                <a:spcPct val="80000"/>
              </a:lnSpc>
            </a:pPr>
            <a:r>
              <a:rPr lang="en-US" sz="1400" dirty="0" smtClean="0">
                <a:latin typeface="Times New Roman" pitchFamily="18" charset="0"/>
                <a:cs typeface="Times New Roman" pitchFamily="18" charset="0"/>
              </a:rPr>
              <a:t>WLAN draft for 250 </a:t>
            </a:r>
            <a:r>
              <a:rPr lang="en-US" sz="1400" dirty="0" err="1" smtClean="0">
                <a:latin typeface="Times New Roman" pitchFamily="18" charset="0"/>
                <a:cs typeface="Times New Roman" pitchFamily="18" charset="0"/>
              </a:rPr>
              <a:t>Mbit</a:t>
            </a:r>
            <a:r>
              <a:rPr lang="en-US" sz="1400" dirty="0" smtClean="0">
                <a:latin typeface="Times New Roman" pitchFamily="18" charset="0"/>
                <a:cs typeface="Times New Roman" pitchFamily="18" charset="0"/>
              </a:rPr>
              <a:t>/s (802.11n) using MIMO</a:t>
            </a:r>
          </a:p>
          <a:p>
            <a:pPr lvl="1" eaLnBrk="1" hangingPunct="1">
              <a:lnSpc>
                <a:spcPct val="80000"/>
              </a:lnSpc>
            </a:pPr>
            <a:r>
              <a:rPr lang="en-US" sz="1400" dirty="0" smtClean="0">
                <a:latin typeface="Times New Roman" pitchFamily="18" charset="0"/>
                <a:cs typeface="Times New Roman" pitchFamily="18" charset="0"/>
              </a:rPr>
              <a:t>WPA2 mandatory for Wi-Fi WLAN devices</a:t>
            </a:r>
          </a:p>
          <a:p>
            <a:pPr eaLnBrk="1" hangingPunct="1">
              <a:lnSpc>
                <a:spcPct val="80000"/>
              </a:lnSpc>
            </a:pPr>
            <a:r>
              <a:rPr lang="en-US" sz="1600" dirty="0" smtClean="0">
                <a:latin typeface="Times New Roman" pitchFamily="18" charset="0"/>
                <a:cs typeface="Times New Roman" pitchFamily="18" charset="0"/>
              </a:rPr>
              <a:t>2007</a:t>
            </a:r>
          </a:p>
          <a:p>
            <a:pPr lvl="1" eaLnBrk="1" hangingPunct="1">
              <a:lnSpc>
                <a:spcPct val="80000"/>
              </a:lnSpc>
            </a:pPr>
            <a:r>
              <a:rPr lang="en-US" sz="1400" dirty="0" smtClean="0">
                <a:latin typeface="Times New Roman" pitchFamily="18" charset="0"/>
                <a:cs typeface="Times New Roman" pitchFamily="18" charset="0"/>
              </a:rPr>
              <a:t>over 3.3 billion subscribers for mobile phones (NOT 3 </a:t>
            </a:r>
            <a:r>
              <a:rPr lang="en-US" sz="1400" dirty="0" err="1" smtClean="0">
                <a:latin typeface="Times New Roman" pitchFamily="18" charset="0"/>
                <a:cs typeface="Times New Roman" pitchFamily="18" charset="0"/>
              </a:rPr>
              <a:t>bn</a:t>
            </a:r>
            <a:r>
              <a:rPr lang="en-US" sz="1400" dirty="0" smtClean="0">
                <a:latin typeface="Times New Roman" pitchFamily="18" charset="0"/>
                <a:cs typeface="Times New Roman" pitchFamily="18" charset="0"/>
              </a:rPr>
              <a:t> people!)</a:t>
            </a:r>
          </a:p>
          <a:p>
            <a:pPr eaLnBrk="1" hangingPunct="1">
              <a:lnSpc>
                <a:spcPct val="80000"/>
              </a:lnSpc>
            </a:pPr>
            <a:r>
              <a:rPr lang="en-US" sz="1600" dirty="0" smtClean="0">
                <a:latin typeface="Times New Roman" pitchFamily="18" charset="0"/>
                <a:cs typeface="Times New Roman" pitchFamily="18" charset="0"/>
              </a:rPr>
              <a:t>2008</a:t>
            </a:r>
          </a:p>
          <a:p>
            <a:pPr lvl="1" eaLnBrk="1" hangingPunct="1">
              <a:lnSpc>
                <a:spcPct val="80000"/>
              </a:lnSpc>
            </a:pPr>
            <a:r>
              <a:rPr lang="en-US" sz="1400" dirty="0" smtClean="0">
                <a:latin typeface="Times New Roman" pitchFamily="18" charset="0"/>
                <a:cs typeface="Times New Roman" pitchFamily="18" charset="0"/>
              </a:rPr>
              <a:t>“real” Internet widely available on mobile phones (standard browsers, decent data rates)</a:t>
            </a:r>
          </a:p>
          <a:p>
            <a:pPr lvl="1" eaLnBrk="1" hangingPunct="1">
              <a:lnSpc>
                <a:spcPct val="80000"/>
              </a:lnSpc>
            </a:pPr>
            <a:r>
              <a:rPr lang="en-US" sz="1400" dirty="0" smtClean="0">
                <a:latin typeface="Times New Roman" pitchFamily="18" charset="0"/>
                <a:cs typeface="Times New Roman" pitchFamily="18" charset="0"/>
              </a:rPr>
              <a:t>7.2 </a:t>
            </a:r>
            <a:r>
              <a:rPr lang="en-US" sz="1400" dirty="0" err="1" smtClean="0">
                <a:latin typeface="Times New Roman" pitchFamily="18" charset="0"/>
                <a:cs typeface="Times New Roman" pitchFamily="18" charset="0"/>
              </a:rPr>
              <a:t>Mbit</a:t>
            </a:r>
            <a:r>
              <a:rPr lang="en-US" sz="1400" dirty="0" smtClean="0">
                <a:latin typeface="Times New Roman" pitchFamily="18" charset="0"/>
                <a:cs typeface="Times New Roman" pitchFamily="18" charset="0"/>
              </a:rPr>
              <a:t>/s HSDPA, 1.4 </a:t>
            </a:r>
            <a:r>
              <a:rPr lang="en-US" sz="1400" dirty="0" err="1" smtClean="0">
                <a:latin typeface="Times New Roman" pitchFamily="18" charset="0"/>
                <a:cs typeface="Times New Roman" pitchFamily="18" charset="0"/>
              </a:rPr>
              <a:t>Mbit</a:t>
            </a:r>
            <a:r>
              <a:rPr lang="en-US" sz="1400" dirty="0" smtClean="0">
                <a:latin typeface="Times New Roman" pitchFamily="18" charset="0"/>
                <a:cs typeface="Times New Roman" pitchFamily="18" charset="0"/>
              </a:rPr>
              <a:t>/s HSUPA available in Germany, more than 100 operators support HSPA worldwide, first LTE tests (&gt;100 </a:t>
            </a:r>
            <a:r>
              <a:rPr lang="en-US" sz="1400" dirty="0" err="1" smtClean="0">
                <a:latin typeface="Times New Roman" pitchFamily="18" charset="0"/>
                <a:cs typeface="Times New Roman" pitchFamily="18" charset="0"/>
              </a:rPr>
              <a:t>Mbit</a:t>
            </a:r>
            <a:r>
              <a:rPr lang="en-US" sz="1400" dirty="0" smtClean="0">
                <a:latin typeface="Times New Roman" pitchFamily="18" charset="0"/>
                <a:cs typeface="Times New Roman" pitchFamily="18" charset="0"/>
              </a:rPr>
              <a:t>/s)</a:t>
            </a:r>
          </a:p>
          <a:p>
            <a:pPr eaLnBrk="1" hangingPunct="1">
              <a:lnSpc>
                <a:spcPct val="80000"/>
              </a:lnSpc>
            </a:pPr>
            <a:r>
              <a:rPr lang="en-US" sz="1600" dirty="0" smtClean="0">
                <a:latin typeface="Times New Roman" pitchFamily="18" charset="0"/>
                <a:cs typeface="Times New Roman" pitchFamily="18" charset="0"/>
              </a:rPr>
              <a:t>2009 – the story continues with </a:t>
            </a:r>
            <a:r>
              <a:rPr lang="en-US" sz="1600" dirty="0" err="1" smtClean="0">
                <a:latin typeface="Times New Roman" pitchFamily="18" charset="0"/>
                <a:cs typeface="Times New Roman" pitchFamily="18" charset="0"/>
              </a:rPr>
              <a:t>netbooks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iphones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VoIPoWLAN</a:t>
            </a:r>
            <a:r>
              <a:rPr lang="en-US" sz="1600" dirty="0" smtClean="0">
                <a:latin typeface="Times New Roman" pitchFamily="18" charset="0"/>
                <a:cs typeface="Times New Roman" pitchFamily="18" charset="0"/>
              </a:rPr>
              <a:t>…</a:t>
            </a:r>
          </a:p>
        </p:txBody>
      </p:sp>
    </p:spTree>
  </p:cSld>
  <p:clrMapOvr>
    <a:masterClrMapping/>
  </p:clrMapOvr>
  <p:transition advClick="0"/>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Line 5"/>
          <p:cNvSpPr>
            <a:spLocks noChangeShapeType="1"/>
          </p:cNvSpPr>
          <p:nvPr/>
        </p:nvSpPr>
        <p:spPr bwMode="auto">
          <a:xfrm>
            <a:off x="4191000" y="1905000"/>
            <a:ext cx="0" cy="4038600"/>
          </a:xfrm>
          <a:prstGeom prst="line">
            <a:avLst/>
          </a:prstGeom>
          <a:noFill/>
          <a:ln w="50800">
            <a:solidFill>
              <a:schemeClr val="folHlink"/>
            </a:solidFill>
            <a:round/>
            <a:headEnd type="none" w="sm" len="sm"/>
            <a:tailEnd type="none" w="sm" len="sm"/>
          </a:ln>
        </p:spPr>
        <p:txBody>
          <a:bodyPr wrap="none" anchor="ctr"/>
          <a:lstStyle/>
          <a:p>
            <a:endParaRPr lang="en-US"/>
          </a:p>
        </p:txBody>
      </p:sp>
      <p:sp>
        <p:nvSpPr>
          <p:cNvPr id="59" name="Slide Number Placeholder 58"/>
          <p:cNvSpPr>
            <a:spLocks noGrp="1"/>
          </p:cNvSpPr>
          <p:nvPr>
            <p:ph type="sldNum" sz="quarter" idx="12"/>
          </p:nvPr>
        </p:nvSpPr>
        <p:spPr/>
        <p:txBody>
          <a:bodyPr/>
          <a:lstStyle/>
          <a:p>
            <a:pPr>
              <a:defRPr/>
            </a:pPr>
            <a:fld id="{29ADC012-E740-4DD7-B123-627385949A69}" type="slidenum">
              <a:rPr lang="en-IN" smtClean="0"/>
              <a:pPr>
                <a:defRPr/>
              </a:pPr>
              <a:t>57</a:t>
            </a:fld>
            <a:endParaRPr lang="en-IN"/>
          </a:p>
        </p:txBody>
      </p:sp>
      <p:sp>
        <p:nvSpPr>
          <p:cNvPr id="65539" name="Rectangle 112"/>
          <p:cNvSpPr>
            <a:spLocks noGrp="1" noChangeArrowheads="1"/>
          </p:cNvSpPr>
          <p:nvPr>
            <p:ph type="title" idx="4294967295"/>
          </p:nvPr>
        </p:nvSpPr>
        <p:spPr>
          <a:xfrm>
            <a:off x="1350963" y="404813"/>
            <a:ext cx="7793037" cy="1462087"/>
          </a:xfrm>
        </p:spPr>
        <p:txBody>
          <a:bodyPr/>
          <a:lstStyle/>
          <a:p>
            <a:pPr eaLnBrk="1" hangingPunct="1"/>
            <a:r>
              <a:rPr lang="en-US" sz="4000" b="1" smtClean="0">
                <a:latin typeface="Times New Roman" pitchFamily="18" charset="0"/>
                <a:cs typeface="Times New Roman" pitchFamily="18" charset="0"/>
              </a:rPr>
              <a:t>Wireless systems: </a:t>
            </a:r>
            <a:br>
              <a:rPr lang="en-US" sz="4000" b="1" smtClean="0">
                <a:latin typeface="Times New Roman" pitchFamily="18" charset="0"/>
                <a:cs typeface="Times New Roman" pitchFamily="18" charset="0"/>
              </a:rPr>
            </a:br>
            <a:r>
              <a:rPr lang="en-US" sz="4000" b="1" smtClean="0">
                <a:latin typeface="Times New Roman" pitchFamily="18" charset="0"/>
                <a:cs typeface="Times New Roman" pitchFamily="18" charset="0"/>
              </a:rPr>
              <a:t>Overview of the Development</a:t>
            </a:r>
          </a:p>
        </p:txBody>
      </p:sp>
      <p:sp>
        <p:nvSpPr>
          <p:cNvPr id="65540" name="Rectangle 10"/>
          <p:cNvSpPr>
            <a:spLocks noChangeArrowheads="1"/>
          </p:cNvSpPr>
          <p:nvPr/>
        </p:nvSpPr>
        <p:spPr bwMode="auto">
          <a:xfrm>
            <a:off x="2295525" y="1828800"/>
            <a:ext cx="1336675" cy="274638"/>
          </a:xfrm>
          <a:prstGeom prst="rect">
            <a:avLst/>
          </a:prstGeom>
          <a:noFill/>
          <a:ln w="9525">
            <a:noFill/>
            <a:miter lim="800000"/>
            <a:headEnd/>
            <a:tailEnd/>
          </a:ln>
        </p:spPr>
        <p:txBody>
          <a:bodyPr wrap="none" lIns="92075" tIns="46038" rIns="92075" bIns="46038">
            <a:spAutoFit/>
          </a:bodyPr>
          <a:lstStyle/>
          <a:p>
            <a:pPr algn="ctr" eaLnBrk="0" hangingPunct="0"/>
            <a:r>
              <a:rPr lang="en-US" sz="1200">
                <a:latin typeface="Verdana" pitchFamily="34" charset="0"/>
                <a:cs typeface="Arial" charset="0"/>
              </a:rPr>
              <a:t>cellular phones</a:t>
            </a:r>
          </a:p>
        </p:txBody>
      </p:sp>
      <p:sp>
        <p:nvSpPr>
          <p:cNvPr id="65541" name="Line 15"/>
          <p:cNvSpPr>
            <a:spLocks noChangeShapeType="1"/>
          </p:cNvSpPr>
          <p:nvPr/>
        </p:nvSpPr>
        <p:spPr bwMode="auto">
          <a:xfrm>
            <a:off x="6610350" y="1905000"/>
            <a:ext cx="0" cy="4038600"/>
          </a:xfrm>
          <a:prstGeom prst="line">
            <a:avLst/>
          </a:prstGeom>
          <a:noFill/>
          <a:ln w="50800">
            <a:solidFill>
              <a:schemeClr val="folHlink"/>
            </a:solidFill>
            <a:round/>
            <a:headEnd type="none" w="sm" len="sm"/>
            <a:tailEnd type="none" w="sm" len="sm"/>
          </a:ln>
        </p:spPr>
        <p:txBody>
          <a:bodyPr wrap="none" anchor="ctr"/>
          <a:lstStyle/>
          <a:p>
            <a:endParaRPr lang="en-US"/>
          </a:p>
        </p:txBody>
      </p:sp>
      <p:sp>
        <p:nvSpPr>
          <p:cNvPr id="65542" name="Rectangle 16"/>
          <p:cNvSpPr>
            <a:spLocks noChangeArrowheads="1"/>
          </p:cNvSpPr>
          <p:nvPr/>
        </p:nvSpPr>
        <p:spPr bwMode="auto">
          <a:xfrm>
            <a:off x="4343400" y="1828800"/>
            <a:ext cx="1468438" cy="274638"/>
          </a:xfrm>
          <a:prstGeom prst="rect">
            <a:avLst/>
          </a:prstGeom>
          <a:noFill/>
          <a:ln w="9525">
            <a:noFill/>
            <a:miter lim="800000"/>
            <a:headEnd/>
            <a:tailEnd/>
          </a:ln>
        </p:spPr>
        <p:txBody>
          <a:bodyPr lIns="92075" tIns="46038" rIns="92075" bIns="46038">
            <a:spAutoFit/>
          </a:bodyPr>
          <a:lstStyle/>
          <a:p>
            <a:pPr algn="ctr" eaLnBrk="0" hangingPunct="0"/>
            <a:r>
              <a:rPr lang="en-US" sz="1200">
                <a:latin typeface="Verdana" pitchFamily="34" charset="0"/>
                <a:cs typeface="Arial" charset="0"/>
              </a:rPr>
              <a:t>satellites</a:t>
            </a:r>
          </a:p>
        </p:txBody>
      </p:sp>
      <p:sp>
        <p:nvSpPr>
          <p:cNvPr id="65543" name="Rectangle 17"/>
          <p:cNvSpPr>
            <a:spLocks noChangeArrowheads="1"/>
          </p:cNvSpPr>
          <p:nvPr/>
        </p:nvSpPr>
        <p:spPr bwMode="auto">
          <a:xfrm>
            <a:off x="6831013" y="1752600"/>
            <a:ext cx="1125537" cy="457200"/>
          </a:xfrm>
          <a:prstGeom prst="rect">
            <a:avLst/>
          </a:prstGeom>
          <a:noFill/>
          <a:ln w="9525">
            <a:noFill/>
            <a:miter lim="800000"/>
            <a:headEnd/>
            <a:tailEnd/>
          </a:ln>
        </p:spPr>
        <p:txBody>
          <a:bodyPr lIns="92075" tIns="46038" rIns="92075" bIns="46038">
            <a:spAutoFit/>
          </a:bodyPr>
          <a:lstStyle/>
          <a:p>
            <a:pPr algn="ctr" eaLnBrk="0" hangingPunct="0"/>
            <a:r>
              <a:rPr lang="en-US" sz="1200">
                <a:latin typeface="Verdana" pitchFamily="34" charset="0"/>
                <a:cs typeface="Arial" charset="0"/>
              </a:rPr>
              <a:t>wireless LAN</a:t>
            </a:r>
          </a:p>
        </p:txBody>
      </p:sp>
      <p:sp>
        <p:nvSpPr>
          <p:cNvPr id="65544" name="Rectangle 19"/>
          <p:cNvSpPr>
            <a:spLocks noChangeArrowheads="1"/>
          </p:cNvSpPr>
          <p:nvPr/>
        </p:nvSpPr>
        <p:spPr bwMode="auto">
          <a:xfrm>
            <a:off x="5810250" y="1752600"/>
            <a:ext cx="806450" cy="457200"/>
          </a:xfrm>
          <a:prstGeom prst="rect">
            <a:avLst/>
          </a:prstGeom>
          <a:noFill/>
          <a:ln w="9525">
            <a:noFill/>
            <a:miter lim="800000"/>
            <a:headEnd/>
            <a:tailEnd/>
          </a:ln>
        </p:spPr>
        <p:txBody>
          <a:bodyPr wrap="none" lIns="92075" tIns="46038" rIns="92075" bIns="46038">
            <a:spAutoFit/>
          </a:bodyPr>
          <a:lstStyle/>
          <a:p>
            <a:pPr algn="ctr" eaLnBrk="0" hangingPunct="0"/>
            <a:r>
              <a:rPr lang="en-US" sz="1200">
                <a:latin typeface="Verdana" pitchFamily="34" charset="0"/>
                <a:cs typeface="Arial" charset="0"/>
              </a:rPr>
              <a:t>cordless</a:t>
            </a:r>
            <a:br>
              <a:rPr lang="en-US" sz="1200">
                <a:latin typeface="Verdana" pitchFamily="34" charset="0"/>
                <a:cs typeface="Arial" charset="0"/>
              </a:rPr>
            </a:br>
            <a:r>
              <a:rPr lang="en-US" sz="1200">
                <a:latin typeface="Verdana" pitchFamily="34" charset="0"/>
                <a:cs typeface="Arial" charset="0"/>
              </a:rPr>
              <a:t>phones</a:t>
            </a:r>
          </a:p>
        </p:txBody>
      </p:sp>
      <p:sp>
        <p:nvSpPr>
          <p:cNvPr id="65545" name="Rectangle 23"/>
          <p:cNvSpPr>
            <a:spLocks noChangeArrowheads="1"/>
          </p:cNvSpPr>
          <p:nvPr/>
        </p:nvSpPr>
        <p:spPr bwMode="auto">
          <a:xfrm>
            <a:off x="2266950" y="4132263"/>
            <a:ext cx="501650" cy="342900"/>
          </a:xfrm>
          <a:prstGeom prst="rect">
            <a:avLst/>
          </a:prstGeom>
          <a:solidFill>
            <a:srgbClr val="66FF99"/>
          </a:solidFill>
          <a:ln w="12700">
            <a:noFill/>
            <a:miter lim="800000"/>
            <a:headEnd/>
            <a:tailEnd/>
          </a:ln>
        </p:spPr>
        <p:txBody>
          <a:bodyPr wrap="none" anchor="ctr"/>
          <a:lstStyle/>
          <a:p>
            <a:pPr algn="ctr" eaLnBrk="0" hangingPunct="0"/>
            <a:r>
              <a:rPr lang="en-US" sz="1000">
                <a:latin typeface="Verdana" pitchFamily="34" charset="0"/>
                <a:cs typeface="Arial" charset="0"/>
              </a:rPr>
              <a:t>1992:</a:t>
            </a:r>
          </a:p>
          <a:p>
            <a:pPr algn="ctr" eaLnBrk="0" hangingPunct="0"/>
            <a:r>
              <a:rPr lang="en-US" sz="1000">
                <a:latin typeface="Verdana" pitchFamily="34" charset="0"/>
                <a:cs typeface="Arial" charset="0"/>
              </a:rPr>
              <a:t>GSM</a:t>
            </a:r>
          </a:p>
        </p:txBody>
      </p:sp>
      <p:sp>
        <p:nvSpPr>
          <p:cNvPr id="65546" name="Rectangle 24"/>
          <p:cNvSpPr>
            <a:spLocks noChangeArrowheads="1"/>
          </p:cNvSpPr>
          <p:nvPr/>
        </p:nvSpPr>
        <p:spPr bwMode="auto">
          <a:xfrm>
            <a:off x="2420938" y="4635500"/>
            <a:ext cx="638175" cy="319088"/>
          </a:xfrm>
          <a:prstGeom prst="rect">
            <a:avLst/>
          </a:prstGeom>
          <a:solidFill>
            <a:srgbClr val="66FF99"/>
          </a:solidFill>
          <a:ln w="12700">
            <a:noFill/>
            <a:miter lim="800000"/>
            <a:headEnd/>
            <a:tailEnd/>
          </a:ln>
        </p:spPr>
        <p:txBody>
          <a:bodyPr wrap="none" anchor="ctr"/>
          <a:lstStyle/>
          <a:p>
            <a:pPr algn="ctr" eaLnBrk="0" hangingPunct="0"/>
            <a:r>
              <a:rPr lang="en-US" sz="1000">
                <a:latin typeface="Verdana" pitchFamily="34" charset="0"/>
                <a:cs typeface="Arial" charset="0"/>
              </a:rPr>
              <a:t>1994:</a:t>
            </a:r>
            <a:br>
              <a:rPr lang="en-US" sz="1000">
                <a:latin typeface="Verdana" pitchFamily="34" charset="0"/>
                <a:cs typeface="Arial" charset="0"/>
              </a:rPr>
            </a:br>
            <a:r>
              <a:rPr lang="en-US" sz="1000">
                <a:latin typeface="Verdana" pitchFamily="34" charset="0"/>
                <a:cs typeface="Arial" charset="0"/>
              </a:rPr>
              <a:t>DCS 1800</a:t>
            </a:r>
          </a:p>
        </p:txBody>
      </p:sp>
      <p:sp>
        <p:nvSpPr>
          <p:cNvPr id="65547" name="Rectangle 25"/>
          <p:cNvSpPr>
            <a:spLocks noChangeArrowheads="1"/>
          </p:cNvSpPr>
          <p:nvPr/>
        </p:nvSpPr>
        <p:spPr bwMode="auto">
          <a:xfrm>
            <a:off x="3738563" y="5683250"/>
            <a:ext cx="1120775" cy="320675"/>
          </a:xfrm>
          <a:prstGeom prst="rect">
            <a:avLst/>
          </a:prstGeom>
          <a:solidFill>
            <a:srgbClr val="66FF99"/>
          </a:solidFill>
          <a:ln w="12700" algn="ctr">
            <a:noFill/>
            <a:miter lim="800000"/>
            <a:headEnd/>
            <a:tailEnd/>
          </a:ln>
        </p:spPr>
        <p:txBody>
          <a:bodyPr wrap="none" lIns="54000" tIns="10800" rIns="54000" bIns="10800" anchor="ctr"/>
          <a:lstStyle/>
          <a:p>
            <a:pPr algn="ctr" eaLnBrk="0" hangingPunct="0"/>
            <a:r>
              <a:rPr lang="en-US" sz="1000">
                <a:latin typeface="Verdana" pitchFamily="34" charset="0"/>
                <a:cs typeface="Arial" charset="0"/>
              </a:rPr>
              <a:t>2001:</a:t>
            </a:r>
          </a:p>
          <a:p>
            <a:pPr algn="ctr" eaLnBrk="0" hangingPunct="0"/>
            <a:r>
              <a:rPr lang="en-US" sz="1000">
                <a:latin typeface="Verdana" pitchFamily="34" charset="0"/>
                <a:cs typeface="Arial" charset="0"/>
              </a:rPr>
              <a:t>IMT-2000</a:t>
            </a:r>
          </a:p>
        </p:txBody>
      </p:sp>
      <p:sp>
        <p:nvSpPr>
          <p:cNvPr id="65548" name="Rectangle 30"/>
          <p:cNvSpPr>
            <a:spLocks noChangeArrowheads="1"/>
          </p:cNvSpPr>
          <p:nvPr/>
        </p:nvSpPr>
        <p:spPr bwMode="auto">
          <a:xfrm>
            <a:off x="5954713" y="3195638"/>
            <a:ext cx="498475" cy="307975"/>
          </a:xfrm>
          <a:prstGeom prst="rect">
            <a:avLst/>
          </a:prstGeom>
          <a:solidFill>
            <a:srgbClr val="CCFFFF"/>
          </a:solidFill>
          <a:ln w="12700" algn="ctr">
            <a:noFill/>
            <a:miter lim="800000"/>
            <a:headEnd/>
            <a:tailEnd/>
          </a:ln>
        </p:spPr>
        <p:txBody>
          <a:bodyPr lIns="57600" tIns="10800" rIns="57600" bIns="10800"/>
          <a:lstStyle/>
          <a:p>
            <a:pPr algn="ctr" eaLnBrk="0" hangingPunct="0"/>
            <a:r>
              <a:rPr lang="en-US" sz="1000">
                <a:latin typeface="Verdana" pitchFamily="34" charset="0"/>
                <a:cs typeface="Arial" charset="0"/>
              </a:rPr>
              <a:t>1987:</a:t>
            </a:r>
            <a:br>
              <a:rPr lang="en-US" sz="1000">
                <a:latin typeface="Verdana" pitchFamily="34" charset="0"/>
                <a:cs typeface="Arial" charset="0"/>
              </a:rPr>
            </a:br>
            <a:r>
              <a:rPr lang="en-US" sz="1000">
                <a:latin typeface="Verdana" pitchFamily="34" charset="0"/>
                <a:cs typeface="Arial" charset="0"/>
              </a:rPr>
              <a:t>CT1+</a:t>
            </a:r>
          </a:p>
        </p:txBody>
      </p:sp>
      <p:sp>
        <p:nvSpPr>
          <p:cNvPr id="65549" name="Rectangle 31"/>
          <p:cNvSpPr>
            <a:spLocks noChangeArrowheads="1"/>
          </p:cNvSpPr>
          <p:nvPr/>
        </p:nvSpPr>
        <p:spPr bwMode="auto">
          <a:xfrm>
            <a:off x="4329113" y="2474913"/>
            <a:ext cx="803275" cy="479425"/>
          </a:xfrm>
          <a:prstGeom prst="rect">
            <a:avLst/>
          </a:prstGeom>
          <a:solidFill>
            <a:srgbClr val="CCFFFF"/>
          </a:solidFill>
          <a:ln w="12700" algn="ctr">
            <a:noFill/>
            <a:miter lim="800000"/>
            <a:headEnd/>
            <a:tailEnd/>
          </a:ln>
        </p:spPr>
        <p:txBody>
          <a:bodyPr lIns="57600" tIns="10800" rIns="57600" bIns="10800">
            <a:spAutoFit/>
          </a:bodyPr>
          <a:lstStyle/>
          <a:p>
            <a:pPr algn="ctr" eaLnBrk="0" hangingPunct="0"/>
            <a:r>
              <a:rPr lang="en-US" sz="1000">
                <a:latin typeface="Verdana" pitchFamily="34" charset="0"/>
                <a:cs typeface="Arial" charset="0"/>
              </a:rPr>
              <a:t>1982:</a:t>
            </a:r>
          </a:p>
          <a:p>
            <a:pPr algn="ctr" eaLnBrk="0" hangingPunct="0"/>
            <a:r>
              <a:rPr lang="en-US" sz="1000">
                <a:latin typeface="Verdana" pitchFamily="34" charset="0"/>
                <a:cs typeface="Arial" charset="0"/>
              </a:rPr>
              <a:t>Inmarsat-A</a:t>
            </a:r>
          </a:p>
        </p:txBody>
      </p:sp>
      <p:sp>
        <p:nvSpPr>
          <p:cNvPr id="65550" name="Rectangle 32"/>
          <p:cNvSpPr>
            <a:spLocks noChangeArrowheads="1"/>
          </p:cNvSpPr>
          <p:nvPr/>
        </p:nvSpPr>
        <p:spPr bwMode="auto">
          <a:xfrm>
            <a:off x="4864100" y="4132263"/>
            <a:ext cx="825500" cy="465137"/>
          </a:xfrm>
          <a:prstGeom prst="rect">
            <a:avLst/>
          </a:prstGeom>
          <a:solidFill>
            <a:srgbClr val="66FF99"/>
          </a:solidFill>
          <a:ln w="12700" algn="ctr">
            <a:noFill/>
            <a:miter lim="800000"/>
            <a:headEnd/>
            <a:tailEnd/>
          </a:ln>
        </p:spPr>
        <p:txBody>
          <a:bodyPr wrap="none" lIns="54000" tIns="10800" rIns="54000" bIns="10800" anchor="ctr"/>
          <a:lstStyle/>
          <a:p>
            <a:pPr algn="ctr" eaLnBrk="0" hangingPunct="0"/>
            <a:r>
              <a:rPr lang="en-US" sz="1000">
                <a:latin typeface="Verdana" pitchFamily="34" charset="0"/>
                <a:cs typeface="Arial" charset="0"/>
              </a:rPr>
              <a:t>1992:</a:t>
            </a:r>
          </a:p>
          <a:p>
            <a:pPr algn="ctr" eaLnBrk="0" hangingPunct="0"/>
            <a:r>
              <a:rPr lang="en-US" sz="1000">
                <a:latin typeface="Verdana" pitchFamily="34" charset="0"/>
                <a:cs typeface="Arial" charset="0"/>
              </a:rPr>
              <a:t>Inmarsat-B</a:t>
            </a:r>
          </a:p>
          <a:p>
            <a:pPr algn="ctr" eaLnBrk="0" hangingPunct="0"/>
            <a:r>
              <a:rPr lang="en-US" sz="1000">
                <a:latin typeface="Verdana" pitchFamily="34" charset="0"/>
                <a:cs typeface="Arial" charset="0"/>
              </a:rPr>
              <a:t>Inmarsat-M</a:t>
            </a:r>
          </a:p>
        </p:txBody>
      </p:sp>
      <p:sp>
        <p:nvSpPr>
          <p:cNvPr id="65551" name="Rectangle 33"/>
          <p:cNvSpPr>
            <a:spLocks noChangeArrowheads="1"/>
          </p:cNvSpPr>
          <p:nvPr/>
        </p:nvSpPr>
        <p:spPr bwMode="auto">
          <a:xfrm>
            <a:off x="5086350" y="4851400"/>
            <a:ext cx="493713" cy="319088"/>
          </a:xfrm>
          <a:prstGeom prst="rect">
            <a:avLst/>
          </a:prstGeom>
          <a:solidFill>
            <a:srgbClr val="66FF99"/>
          </a:solidFill>
          <a:ln w="12700" algn="ctr">
            <a:noFill/>
            <a:miter lim="800000"/>
            <a:headEnd/>
            <a:tailEnd/>
          </a:ln>
        </p:spPr>
        <p:txBody>
          <a:bodyPr wrap="none" lIns="54000" tIns="10800" rIns="54000" bIns="10800" anchor="ctr"/>
          <a:lstStyle/>
          <a:p>
            <a:pPr algn="ctr" eaLnBrk="0" hangingPunct="0"/>
            <a:r>
              <a:rPr lang="en-US" sz="1000">
                <a:latin typeface="Verdana" pitchFamily="34" charset="0"/>
                <a:cs typeface="Arial" charset="0"/>
              </a:rPr>
              <a:t>1998:</a:t>
            </a:r>
          </a:p>
          <a:p>
            <a:pPr algn="ctr" eaLnBrk="0" hangingPunct="0"/>
            <a:r>
              <a:rPr lang="en-US" sz="1000">
                <a:latin typeface="Verdana" pitchFamily="34" charset="0"/>
                <a:cs typeface="Arial" charset="0"/>
              </a:rPr>
              <a:t>Iridium</a:t>
            </a:r>
          </a:p>
        </p:txBody>
      </p:sp>
      <p:sp>
        <p:nvSpPr>
          <p:cNvPr id="65552" name="Rectangle 34"/>
          <p:cNvSpPr>
            <a:spLocks noChangeArrowheads="1"/>
          </p:cNvSpPr>
          <p:nvPr/>
        </p:nvSpPr>
        <p:spPr bwMode="auto">
          <a:xfrm>
            <a:off x="5954713" y="3605213"/>
            <a:ext cx="498475" cy="309562"/>
          </a:xfrm>
          <a:prstGeom prst="rect">
            <a:avLst/>
          </a:prstGeom>
          <a:solidFill>
            <a:srgbClr val="66FF99"/>
          </a:solidFill>
          <a:ln w="12700" algn="ctr">
            <a:noFill/>
            <a:miter lim="800000"/>
            <a:headEnd/>
            <a:tailEnd/>
          </a:ln>
        </p:spPr>
        <p:txBody>
          <a:bodyPr wrap="none" lIns="54000" tIns="10800" rIns="54000" bIns="10800" anchor="ctr"/>
          <a:lstStyle/>
          <a:p>
            <a:pPr algn="ctr" eaLnBrk="0" hangingPunct="0"/>
            <a:r>
              <a:rPr lang="en-US" sz="1000">
                <a:latin typeface="Verdana" pitchFamily="34" charset="0"/>
                <a:cs typeface="Arial" charset="0"/>
              </a:rPr>
              <a:t>1989:</a:t>
            </a:r>
          </a:p>
          <a:p>
            <a:pPr algn="ctr" eaLnBrk="0" hangingPunct="0"/>
            <a:r>
              <a:rPr lang="en-US" sz="1000">
                <a:latin typeface="Verdana" pitchFamily="34" charset="0"/>
                <a:cs typeface="Arial" charset="0"/>
              </a:rPr>
              <a:t>CT 2</a:t>
            </a:r>
          </a:p>
        </p:txBody>
      </p:sp>
      <p:sp>
        <p:nvSpPr>
          <p:cNvPr id="65553" name="Rectangle 35"/>
          <p:cNvSpPr>
            <a:spLocks noChangeArrowheads="1"/>
          </p:cNvSpPr>
          <p:nvPr/>
        </p:nvSpPr>
        <p:spPr bwMode="auto">
          <a:xfrm>
            <a:off x="5938838" y="3987800"/>
            <a:ext cx="530225" cy="287338"/>
          </a:xfrm>
          <a:prstGeom prst="rect">
            <a:avLst/>
          </a:prstGeom>
          <a:solidFill>
            <a:srgbClr val="66FF99"/>
          </a:solidFill>
          <a:ln w="12700" algn="ctr">
            <a:noFill/>
            <a:miter lim="800000"/>
            <a:headEnd/>
            <a:tailEnd/>
          </a:ln>
        </p:spPr>
        <p:txBody>
          <a:bodyPr wrap="none" lIns="54000" tIns="10800" rIns="54000" bIns="10800" anchor="ctr"/>
          <a:lstStyle/>
          <a:p>
            <a:pPr algn="ctr" eaLnBrk="0" hangingPunct="0"/>
            <a:r>
              <a:rPr lang="en-US" sz="1000">
                <a:latin typeface="Verdana" pitchFamily="34" charset="0"/>
                <a:cs typeface="Arial" charset="0"/>
              </a:rPr>
              <a:t>1991:</a:t>
            </a:r>
          </a:p>
          <a:p>
            <a:pPr algn="ctr" eaLnBrk="0" hangingPunct="0"/>
            <a:r>
              <a:rPr lang="en-US" sz="1000">
                <a:latin typeface="Verdana" pitchFamily="34" charset="0"/>
                <a:cs typeface="Arial" charset="0"/>
              </a:rPr>
              <a:t>DECT</a:t>
            </a:r>
          </a:p>
        </p:txBody>
      </p:sp>
      <p:sp>
        <p:nvSpPr>
          <p:cNvPr id="65554" name="Rectangle 36"/>
          <p:cNvSpPr>
            <a:spLocks noChangeArrowheads="1"/>
          </p:cNvSpPr>
          <p:nvPr/>
        </p:nvSpPr>
        <p:spPr bwMode="auto">
          <a:xfrm>
            <a:off x="6950075" y="4127500"/>
            <a:ext cx="788988" cy="334963"/>
          </a:xfrm>
          <a:prstGeom prst="rect">
            <a:avLst/>
          </a:prstGeom>
          <a:solidFill>
            <a:srgbClr val="66FF99"/>
          </a:solidFill>
          <a:ln w="12700" algn="ctr">
            <a:noFill/>
            <a:miter lim="800000"/>
            <a:headEnd/>
            <a:tailEnd/>
          </a:ln>
        </p:spPr>
        <p:txBody>
          <a:bodyPr wrap="none" lIns="54000" tIns="10800" rIns="54000" bIns="10800" anchor="ctr"/>
          <a:lstStyle/>
          <a:p>
            <a:pPr algn="ctr" eaLnBrk="0" hangingPunct="0"/>
            <a:r>
              <a:rPr lang="en-US" sz="1000">
                <a:latin typeface="Verdana" pitchFamily="34" charset="0"/>
                <a:cs typeface="Arial" charset="0"/>
              </a:rPr>
              <a:t>199x:</a:t>
            </a:r>
          </a:p>
          <a:p>
            <a:pPr algn="ctr" eaLnBrk="0" hangingPunct="0"/>
            <a:r>
              <a:rPr lang="en-US" sz="1000">
                <a:latin typeface="Verdana" pitchFamily="34" charset="0"/>
                <a:cs typeface="Arial" charset="0"/>
              </a:rPr>
              <a:t>proprietary</a:t>
            </a:r>
          </a:p>
        </p:txBody>
      </p:sp>
      <p:sp>
        <p:nvSpPr>
          <p:cNvPr id="65555" name="Rectangle 37"/>
          <p:cNvSpPr>
            <a:spLocks noChangeArrowheads="1"/>
          </p:cNvSpPr>
          <p:nvPr/>
        </p:nvSpPr>
        <p:spPr bwMode="auto">
          <a:xfrm>
            <a:off x="6881813" y="4562475"/>
            <a:ext cx="925512" cy="361950"/>
          </a:xfrm>
          <a:prstGeom prst="rect">
            <a:avLst/>
          </a:prstGeom>
          <a:solidFill>
            <a:srgbClr val="66FF99"/>
          </a:solidFill>
          <a:ln w="12700" algn="ctr">
            <a:noFill/>
            <a:miter lim="800000"/>
            <a:headEnd/>
            <a:tailEnd/>
          </a:ln>
        </p:spPr>
        <p:txBody>
          <a:bodyPr wrap="none" lIns="54000" tIns="10800" rIns="54000" bIns="10800" anchor="ctr"/>
          <a:lstStyle/>
          <a:p>
            <a:pPr algn="ctr" eaLnBrk="0" hangingPunct="0"/>
            <a:r>
              <a:rPr lang="en-US" sz="1000">
                <a:latin typeface="Verdana" pitchFamily="34" charset="0"/>
                <a:cs typeface="Arial" charset="0"/>
              </a:rPr>
              <a:t>1997:</a:t>
            </a:r>
          </a:p>
          <a:p>
            <a:pPr algn="ctr" eaLnBrk="0" hangingPunct="0"/>
            <a:r>
              <a:rPr lang="en-US" sz="1000">
                <a:latin typeface="Verdana" pitchFamily="34" charset="0"/>
                <a:cs typeface="Arial" charset="0"/>
              </a:rPr>
              <a:t>IEEE 802.11</a:t>
            </a:r>
          </a:p>
        </p:txBody>
      </p:sp>
      <p:sp>
        <p:nvSpPr>
          <p:cNvPr id="65556" name="Rectangle 38"/>
          <p:cNvSpPr>
            <a:spLocks noChangeArrowheads="1"/>
          </p:cNvSpPr>
          <p:nvPr/>
        </p:nvSpPr>
        <p:spPr bwMode="auto">
          <a:xfrm>
            <a:off x="6732588" y="4995863"/>
            <a:ext cx="1223962" cy="315912"/>
          </a:xfrm>
          <a:prstGeom prst="rect">
            <a:avLst/>
          </a:prstGeom>
          <a:solidFill>
            <a:srgbClr val="66FF99"/>
          </a:solidFill>
          <a:ln w="12700" algn="ctr">
            <a:noFill/>
            <a:miter lim="800000"/>
            <a:headEnd/>
            <a:tailEnd/>
          </a:ln>
        </p:spPr>
        <p:txBody>
          <a:bodyPr wrap="none" lIns="54000" tIns="10800" rIns="54000" bIns="10800" anchor="ctr"/>
          <a:lstStyle/>
          <a:p>
            <a:pPr algn="ctr" eaLnBrk="0" hangingPunct="0"/>
            <a:r>
              <a:rPr lang="en-US" sz="1000">
                <a:latin typeface="Verdana" pitchFamily="34" charset="0"/>
                <a:cs typeface="Arial" charset="0"/>
              </a:rPr>
              <a:t>1999:</a:t>
            </a:r>
          </a:p>
          <a:p>
            <a:pPr algn="ctr" eaLnBrk="0" hangingPunct="0"/>
            <a:r>
              <a:rPr lang="en-US" sz="1000">
                <a:latin typeface="Verdana" pitchFamily="34" charset="0"/>
                <a:cs typeface="Arial" charset="0"/>
              </a:rPr>
              <a:t>802.11b, Bluetooth</a:t>
            </a:r>
          </a:p>
        </p:txBody>
      </p:sp>
      <p:sp>
        <p:nvSpPr>
          <p:cNvPr id="65557" name="Rectangle 39"/>
          <p:cNvSpPr>
            <a:spLocks noChangeArrowheads="1"/>
          </p:cNvSpPr>
          <p:nvPr/>
        </p:nvSpPr>
        <p:spPr bwMode="auto">
          <a:xfrm>
            <a:off x="4329113" y="3340100"/>
            <a:ext cx="811212" cy="479425"/>
          </a:xfrm>
          <a:prstGeom prst="rect">
            <a:avLst/>
          </a:prstGeom>
          <a:solidFill>
            <a:srgbClr val="CCFFFF"/>
          </a:solidFill>
          <a:ln w="12700" algn="ctr">
            <a:noFill/>
            <a:miter lim="800000"/>
            <a:headEnd/>
            <a:tailEnd/>
          </a:ln>
        </p:spPr>
        <p:txBody>
          <a:bodyPr lIns="57600" tIns="10800" rIns="57600" bIns="10800">
            <a:spAutoFit/>
          </a:bodyPr>
          <a:lstStyle/>
          <a:p>
            <a:pPr algn="ctr" eaLnBrk="0" hangingPunct="0"/>
            <a:r>
              <a:rPr lang="en-US" sz="1000">
                <a:latin typeface="Verdana" pitchFamily="34" charset="0"/>
                <a:cs typeface="Arial" charset="0"/>
              </a:rPr>
              <a:t>1988:</a:t>
            </a:r>
          </a:p>
          <a:p>
            <a:pPr algn="ctr" eaLnBrk="0" hangingPunct="0"/>
            <a:r>
              <a:rPr lang="en-US" sz="1000">
                <a:latin typeface="Verdana" pitchFamily="34" charset="0"/>
                <a:cs typeface="Arial" charset="0"/>
              </a:rPr>
              <a:t>Inmarsat-C</a:t>
            </a:r>
          </a:p>
        </p:txBody>
      </p:sp>
      <p:sp>
        <p:nvSpPr>
          <p:cNvPr id="65558" name="Rectangle 40"/>
          <p:cNvSpPr>
            <a:spLocks noChangeArrowheads="1"/>
          </p:cNvSpPr>
          <p:nvPr/>
        </p:nvSpPr>
        <p:spPr bwMode="auto">
          <a:xfrm>
            <a:off x="1979613" y="5551488"/>
            <a:ext cx="723900" cy="333375"/>
          </a:xfrm>
          <a:prstGeom prst="rect">
            <a:avLst/>
          </a:prstGeom>
          <a:solidFill>
            <a:srgbClr val="CCFFFF"/>
          </a:solidFill>
          <a:ln w="12700">
            <a:noFill/>
            <a:miter lim="800000"/>
            <a:headEnd type="none" w="sm" len="sm"/>
            <a:tailEnd type="none" w="sm" len="sm"/>
          </a:ln>
        </p:spPr>
        <p:txBody>
          <a:bodyPr wrap="none" anchor="ctr"/>
          <a:lstStyle/>
          <a:p>
            <a:pPr algn="ctr" eaLnBrk="0" hangingPunct="0"/>
            <a:r>
              <a:rPr lang="en-US" sz="1000" b="1">
                <a:latin typeface="Verdana" pitchFamily="34" charset="0"/>
                <a:cs typeface="Arial" charset="0"/>
              </a:rPr>
              <a:t>analog</a:t>
            </a:r>
          </a:p>
        </p:txBody>
      </p:sp>
      <p:sp>
        <p:nvSpPr>
          <p:cNvPr id="65559" name="Rectangle 41"/>
          <p:cNvSpPr>
            <a:spLocks noChangeArrowheads="1"/>
          </p:cNvSpPr>
          <p:nvPr/>
        </p:nvSpPr>
        <p:spPr bwMode="auto">
          <a:xfrm>
            <a:off x="1979613" y="5932488"/>
            <a:ext cx="723900" cy="333375"/>
          </a:xfrm>
          <a:prstGeom prst="rect">
            <a:avLst/>
          </a:prstGeom>
          <a:solidFill>
            <a:srgbClr val="66FF99"/>
          </a:solidFill>
          <a:ln w="12700">
            <a:noFill/>
            <a:miter lim="800000"/>
            <a:headEnd type="none" w="sm" len="sm"/>
            <a:tailEnd type="none" w="sm" len="sm"/>
          </a:ln>
        </p:spPr>
        <p:txBody>
          <a:bodyPr wrap="none" anchor="ctr"/>
          <a:lstStyle/>
          <a:p>
            <a:pPr algn="ctr" eaLnBrk="0" hangingPunct="0"/>
            <a:r>
              <a:rPr lang="en-US" sz="1000" b="1">
                <a:latin typeface="Verdana" pitchFamily="34" charset="0"/>
                <a:cs typeface="Arial" charset="0"/>
              </a:rPr>
              <a:t>digital</a:t>
            </a:r>
          </a:p>
        </p:txBody>
      </p:sp>
      <p:cxnSp>
        <p:nvCxnSpPr>
          <p:cNvPr id="65560" name="AutoShape 43"/>
          <p:cNvCxnSpPr>
            <a:cxnSpLocks noChangeShapeType="1"/>
            <a:stCxn id="65552" idx="2"/>
            <a:endCxn id="65553" idx="0"/>
          </p:cNvCxnSpPr>
          <p:nvPr/>
        </p:nvCxnSpPr>
        <p:spPr bwMode="auto">
          <a:xfrm>
            <a:off x="6203950" y="3914775"/>
            <a:ext cx="0" cy="73025"/>
          </a:xfrm>
          <a:prstGeom prst="straightConnector1">
            <a:avLst/>
          </a:prstGeom>
          <a:noFill/>
          <a:ln w="12700">
            <a:solidFill>
              <a:schemeClr val="tx1"/>
            </a:solidFill>
            <a:round/>
            <a:headEnd type="none" w="sm" len="sm"/>
            <a:tailEnd type="triangle" w="sm" len="sm"/>
          </a:ln>
        </p:spPr>
      </p:cxnSp>
      <p:cxnSp>
        <p:nvCxnSpPr>
          <p:cNvPr id="65561" name="AutoShape 45"/>
          <p:cNvCxnSpPr>
            <a:cxnSpLocks noChangeShapeType="1"/>
            <a:stCxn id="65553" idx="2"/>
            <a:endCxn id="65547" idx="3"/>
          </p:cNvCxnSpPr>
          <p:nvPr/>
        </p:nvCxnSpPr>
        <p:spPr bwMode="auto">
          <a:xfrm rot="5400000">
            <a:off x="4747419" y="4387057"/>
            <a:ext cx="1568450" cy="1344612"/>
          </a:xfrm>
          <a:prstGeom prst="bentConnector2">
            <a:avLst/>
          </a:prstGeom>
          <a:noFill/>
          <a:ln w="12700">
            <a:solidFill>
              <a:schemeClr val="tx1"/>
            </a:solidFill>
            <a:miter lim="800000"/>
            <a:headEnd type="none" w="sm" len="sm"/>
            <a:tailEnd type="triangle" w="sm" len="sm"/>
          </a:ln>
        </p:spPr>
      </p:cxnSp>
      <p:cxnSp>
        <p:nvCxnSpPr>
          <p:cNvPr id="65562" name="AutoShape 46"/>
          <p:cNvCxnSpPr>
            <a:cxnSpLocks noChangeShapeType="1"/>
            <a:stCxn id="65555" idx="2"/>
            <a:endCxn id="65556" idx="0"/>
          </p:cNvCxnSpPr>
          <p:nvPr/>
        </p:nvCxnSpPr>
        <p:spPr bwMode="auto">
          <a:xfrm>
            <a:off x="7345363" y="4924425"/>
            <a:ext cx="0" cy="71438"/>
          </a:xfrm>
          <a:prstGeom prst="straightConnector1">
            <a:avLst/>
          </a:prstGeom>
          <a:noFill/>
          <a:ln w="12700">
            <a:solidFill>
              <a:schemeClr val="tx1"/>
            </a:solidFill>
            <a:round/>
            <a:headEnd type="none" w="sm" len="sm"/>
            <a:tailEnd type="triangle" w="sm" len="sm"/>
          </a:ln>
        </p:spPr>
      </p:cxnSp>
      <p:cxnSp>
        <p:nvCxnSpPr>
          <p:cNvPr id="65563" name="AutoShape 47"/>
          <p:cNvCxnSpPr>
            <a:cxnSpLocks noChangeShapeType="1"/>
            <a:stCxn id="65554" idx="2"/>
            <a:endCxn id="65555" idx="0"/>
          </p:cNvCxnSpPr>
          <p:nvPr/>
        </p:nvCxnSpPr>
        <p:spPr bwMode="auto">
          <a:xfrm>
            <a:off x="7345363" y="4462463"/>
            <a:ext cx="0" cy="100012"/>
          </a:xfrm>
          <a:prstGeom prst="straightConnector1">
            <a:avLst/>
          </a:prstGeom>
          <a:noFill/>
          <a:ln w="12700">
            <a:solidFill>
              <a:schemeClr val="tx1"/>
            </a:solidFill>
            <a:round/>
            <a:headEnd type="none" w="sm" len="sm"/>
            <a:tailEnd type="triangle" w="sm" len="sm"/>
          </a:ln>
        </p:spPr>
      </p:cxnSp>
      <p:cxnSp>
        <p:nvCxnSpPr>
          <p:cNvPr id="65564" name="AutoShape 48"/>
          <p:cNvCxnSpPr>
            <a:cxnSpLocks noChangeShapeType="1"/>
            <a:stCxn id="65551" idx="2"/>
            <a:endCxn id="65547" idx="3"/>
          </p:cNvCxnSpPr>
          <p:nvPr/>
        </p:nvCxnSpPr>
        <p:spPr bwMode="auto">
          <a:xfrm flipH="1">
            <a:off x="4859338" y="5170488"/>
            <a:ext cx="474662" cy="673100"/>
          </a:xfrm>
          <a:prstGeom prst="straightConnector1">
            <a:avLst/>
          </a:prstGeom>
          <a:noFill/>
          <a:ln w="12700">
            <a:solidFill>
              <a:schemeClr val="tx1"/>
            </a:solidFill>
            <a:round/>
            <a:headEnd type="none" w="sm" len="sm"/>
            <a:tailEnd type="triangle" w="sm" len="sm"/>
          </a:ln>
        </p:spPr>
      </p:cxnSp>
      <p:cxnSp>
        <p:nvCxnSpPr>
          <p:cNvPr id="65565" name="AutoShape 49"/>
          <p:cNvCxnSpPr>
            <a:cxnSpLocks noChangeShapeType="1"/>
            <a:stCxn id="65557" idx="2"/>
            <a:endCxn id="65547" idx="0"/>
          </p:cNvCxnSpPr>
          <p:nvPr/>
        </p:nvCxnSpPr>
        <p:spPr bwMode="auto">
          <a:xfrm flipH="1">
            <a:off x="4298950" y="3819525"/>
            <a:ext cx="436563" cy="1863725"/>
          </a:xfrm>
          <a:prstGeom prst="straightConnector1">
            <a:avLst/>
          </a:prstGeom>
          <a:noFill/>
          <a:ln w="12700">
            <a:solidFill>
              <a:schemeClr val="tx1"/>
            </a:solidFill>
            <a:round/>
            <a:headEnd type="none" w="sm" len="sm"/>
            <a:tailEnd type="triangle" w="sm" len="sm"/>
          </a:ln>
        </p:spPr>
      </p:cxnSp>
      <p:cxnSp>
        <p:nvCxnSpPr>
          <p:cNvPr id="65566" name="AutoShape 50"/>
          <p:cNvCxnSpPr>
            <a:cxnSpLocks noChangeShapeType="1"/>
          </p:cNvCxnSpPr>
          <p:nvPr/>
        </p:nvCxnSpPr>
        <p:spPr bwMode="auto">
          <a:xfrm flipH="1">
            <a:off x="4284663" y="4579938"/>
            <a:ext cx="977900" cy="1085850"/>
          </a:xfrm>
          <a:prstGeom prst="straightConnector1">
            <a:avLst/>
          </a:prstGeom>
          <a:noFill/>
          <a:ln w="12700">
            <a:solidFill>
              <a:schemeClr val="tx1"/>
            </a:solidFill>
            <a:round/>
            <a:headEnd type="none" w="sm" len="sm"/>
            <a:tailEnd type="triangle" w="sm" len="sm"/>
          </a:ln>
        </p:spPr>
      </p:cxnSp>
      <p:cxnSp>
        <p:nvCxnSpPr>
          <p:cNvPr id="65567" name="AutoShape 59"/>
          <p:cNvCxnSpPr>
            <a:cxnSpLocks noChangeShapeType="1"/>
            <a:stCxn id="65546" idx="3"/>
            <a:endCxn id="65588" idx="0"/>
          </p:cNvCxnSpPr>
          <p:nvPr/>
        </p:nvCxnSpPr>
        <p:spPr bwMode="auto">
          <a:xfrm>
            <a:off x="3059113" y="4795838"/>
            <a:ext cx="179387" cy="631825"/>
          </a:xfrm>
          <a:prstGeom prst="straightConnector1">
            <a:avLst/>
          </a:prstGeom>
          <a:noFill/>
          <a:ln w="12700">
            <a:solidFill>
              <a:schemeClr val="tx1"/>
            </a:solidFill>
            <a:round/>
            <a:headEnd type="none" w="sm" len="sm"/>
            <a:tailEnd type="triangle" w="sm" len="sm"/>
          </a:ln>
        </p:spPr>
      </p:cxnSp>
      <p:cxnSp>
        <p:nvCxnSpPr>
          <p:cNvPr id="65568" name="AutoShape 61"/>
          <p:cNvCxnSpPr>
            <a:cxnSpLocks noChangeShapeType="1"/>
            <a:stCxn id="65549" idx="2"/>
            <a:endCxn id="65557" idx="0"/>
          </p:cNvCxnSpPr>
          <p:nvPr/>
        </p:nvCxnSpPr>
        <p:spPr bwMode="auto">
          <a:xfrm>
            <a:off x="4730750" y="2954338"/>
            <a:ext cx="4763" cy="385762"/>
          </a:xfrm>
          <a:prstGeom prst="straightConnector1">
            <a:avLst/>
          </a:prstGeom>
          <a:noFill/>
          <a:ln w="12700">
            <a:solidFill>
              <a:schemeClr val="tx1"/>
            </a:solidFill>
            <a:round/>
            <a:headEnd type="none" w="sm" len="sm"/>
            <a:tailEnd type="triangle" w="sm" len="sm"/>
          </a:ln>
        </p:spPr>
      </p:cxnSp>
      <p:cxnSp>
        <p:nvCxnSpPr>
          <p:cNvPr id="65569" name="AutoShape 64"/>
          <p:cNvCxnSpPr>
            <a:cxnSpLocks noChangeShapeType="1"/>
            <a:stCxn id="65574" idx="2"/>
            <a:endCxn id="65545" idx="0"/>
          </p:cNvCxnSpPr>
          <p:nvPr/>
        </p:nvCxnSpPr>
        <p:spPr bwMode="auto">
          <a:xfrm>
            <a:off x="2435225" y="3378200"/>
            <a:ext cx="82550" cy="754063"/>
          </a:xfrm>
          <a:prstGeom prst="straightConnector1">
            <a:avLst/>
          </a:prstGeom>
          <a:noFill/>
          <a:ln w="12700">
            <a:solidFill>
              <a:schemeClr val="tx1"/>
            </a:solidFill>
            <a:round/>
            <a:headEnd type="none" w="sm" len="sm"/>
            <a:tailEnd type="triangle" w="sm" len="sm"/>
          </a:ln>
        </p:spPr>
      </p:cxnSp>
      <p:sp>
        <p:nvSpPr>
          <p:cNvPr id="65570" name="Line 14"/>
          <p:cNvSpPr>
            <a:spLocks noChangeShapeType="1"/>
          </p:cNvSpPr>
          <p:nvPr/>
        </p:nvSpPr>
        <p:spPr bwMode="auto">
          <a:xfrm>
            <a:off x="5795963" y="1905000"/>
            <a:ext cx="0" cy="4038600"/>
          </a:xfrm>
          <a:prstGeom prst="line">
            <a:avLst/>
          </a:prstGeom>
          <a:noFill/>
          <a:ln w="50800">
            <a:solidFill>
              <a:schemeClr val="folHlink"/>
            </a:solidFill>
            <a:round/>
            <a:headEnd type="none" w="sm" len="sm"/>
            <a:tailEnd type="none" w="sm" len="sm"/>
          </a:ln>
        </p:spPr>
        <p:txBody>
          <a:bodyPr wrap="none" anchor="ctr"/>
          <a:lstStyle/>
          <a:p>
            <a:endParaRPr lang="en-US"/>
          </a:p>
        </p:txBody>
      </p:sp>
      <p:sp>
        <p:nvSpPr>
          <p:cNvPr id="65571" name="Rectangle 66"/>
          <p:cNvSpPr>
            <a:spLocks noChangeArrowheads="1"/>
          </p:cNvSpPr>
          <p:nvPr/>
        </p:nvSpPr>
        <p:spPr bwMode="auto">
          <a:xfrm>
            <a:off x="3490913" y="3987800"/>
            <a:ext cx="576262" cy="300038"/>
          </a:xfrm>
          <a:prstGeom prst="rect">
            <a:avLst/>
          </a:prstGeom>
          <a:solidFill>
            <a:srgbClr val="66FF99"/>
          </a:solidFill>
          <a:ln w="12700">
            <a:noFill/>
            <a:miter lim="800000"/>
            <a:headEnd/>
            <a:tailEnd/>
          </a:ln>
        </p:spPr>
        <p:txBody>
          <a:bodyPr wrap="none" anchor="ctr"/>
          <a:lstStyle/>
          <a:p>
            <a:pPr algn="ctr" eaLnBrk="0" hangingPunct="0"/>
            <a:r>
              <a:rPr lang="en-US" sz="1000">
                <a:latin typeface="Verdana" pitchFamily="34" charset="0"/>
                <a:cs typeface="Arial" charset="0"/>
              </a:rPr>
              <a:t>1991:</a:t>
            </a:r>
          </a:p>
          <a:p>
            <a:pPr algn="ctr" eaLnBrk="0" hangingPunct="0"/>
            <a:r>
              <a:rPr lang="en-US" sz="1000">
                <a:latin typeface="Verdana" pitchFamily="34" charset="0"/>
                <a:cs typeface="Arial" charset="0"/>
              </a:rPr>
              <a:t>D-AMPS</a:t>
            </a:r>
          </a:p>
        </p:txBody>
      </p:sp>
      <p:sp>
        <p:nvSpPr>
          <p:cNvPr id="65572" name="Rectangle 67"/>
          <p:cNvSpPr>
            <a:spLocks noChangeArrowheads="1"/>
          </p:cNvSpPr>
          <p:nvPr/>
        </p:nvSpPr>
        <p:spPr bwMode="auto">
          <a:xfrm>
            <a:off x="2916238" y="3987800"/>
            <a:ext cx="503237" cy="300038"/>
          </a:xfrm>
          <a:prstGeom prst="rect">
            <a:avLst/>
          </a:prstGeom>
          <a:solidFill>
            <a:srgbClr val="66FF99"/>
          </a:solidFill>
          <a:ln w="12700">
            <a:noFill/>
            <a:miter lim="800000"/>
            <a:headEnd/>
            <a:tailEnd/>
          </a:ln>
        </p:spPr>
        <p:txBody>
          <a:bodyPr wrap="none" lIns="54000" tIns="10800" rIns="54000" bIns="10800" anchor="ctr"/>
          <a:lstStyle/>
          <a:p>
            <a:pPr algn="ctr" eaLnBrk="0" hangingPunct="0"/>
            <a:r>
              <a:rPr lang="en-US" sz="1000">
                <a:latin typeface="Verdana" pitchFamily="34" charset="0"/>
                <a:cs typeface="Arial" charset="0"/>
              </a:rPr>
              <a:t>1991:</a:t>
            </a:r>
          </a:p>
          <a:p>
            <a:pPr algn="ctr" eaLnBrk="0" hangingPunct="0"/>
            <a:r>
              <a:rPr lang="en-US" sz="1000">
                <a:latin typeface="Verdana" pitchFamily="34" charset="0"/>
                <a:cs typeface="Arial" charset="0"/>
              </a:rPr>
              <a:t>CDMA</a:t>
            </a:r>
          </a:p>
        </p:txBody>
      </p:sp>
      <p:sp>
        <p:nvSpPr>
          <p:cNvPr id="65573" name="Rectangle 69"/>
          <p:cNvSpPr>
            <a:spLocks noChangeArrowheads="1"/>
          </p:cNvSpPr>
          <p:nvPr/>
        </p:nvSpPr>
        <p:spPr bwMode="auto">
          <a:xfrm>
            <a:off x="1971675" y="2332038"/>
            <a:ext cx="927100" cy="327025"/>
          </a:xfrm>
          <a:prstGeom prst="rect">
            <a:avLst/>
          </a:prstGeom>
          <a:solidFill>
            <a:srgbClr val="CCFFFF"/>
          </a:solidFill>
          <a:ln w="12700">
            <a:noFill/>
            <a:miter lim="800000"/>
            <a:headEnd/>
            <a:tailEnd/>
          </a:ln>
        </p:spPr>
        <p:txBody>
          <a:bodyPr lIns="57600" tIns="10800" rIns="57600" bIns="10800">
            <a:spAutoFit/>
          </a:bodyPr>
          <a:lstStyle/>
          <a:p>
            <a:pPr algn="ctr" eaLnBrk="0" hangingPunct="0"/>
            <a:r>
              <a:rPr lang="en-US" sz="1000">
                <a:latin typeface="Verdana" pitchFamily="34" charset="0"/>
                <a:cs typeface="Arial" charset="0"/>
              </a:rPr>
              <a:t>1981:</a:t>
            </a:r>
          </a:p>
          <a:p>
            <a:pPr algn="ctr" eaLnBrk="0" hangingPunct="0"/>
            <a:r>
              <a:rPr lang="en-US" sz="1000">
                <a:latin typeface="Verdana" pitchFamily="34" charset="0"/>
                <a:cs typeface="Arial" charset="0"/>
              </a:rPr>
              <a:t>NMT 450</a:t>
            </a:r>
          </a:p>
        </p:txBody>
      </p:sp>
      <p:sp>
        <p:nvSpPr>
          <p:cNvPr id="65574" name="Rectangle 70"/>
          <p:cNvSpPr>
            <a:spLocks noChangeArrowheads="1"/>
          </p:cNvSpPr>
          <p:nvPr/>
        </p:nvSpPr>
        <p:spPr bwMode="auto">
          <a:xfrm>
            <a:off x="1971675" y="3051175"/>
            <a:ext cx="927100" cy="327025"/>
          </a:xfrm>
          <a:prstGeom prst="rect">
            <a:avLst/>
          </a:prstGeom>
          <a:solidFill>
            <a:srgbClr val="CCFFFF"/>
          </a:solidFill>
          <a:ln w="12700" algn="ctr">
            <a:noFill/>
            <a:miter lim="800000"/>
            <a:headEnd/>
            <a:tailEnd/>
          </a:ln>
        </p:spPr>
        <p:txBody>
          <a:bodyPr lIns="57600" tIns="10800" rIns="57600" bIns="10800">
            <a:spAutoFit/>
          </a:bodyPr>
          <a:lstStyle/>
          <a:p>
            <a:pPr algn="ctr" eaLnBrk="0" hangingPunct="0"/>
            <a:r>
              <a:rPr lang="en-US" sz="1000">
                <a:latin typeface="Verdana" pitchFamily="34" charset="0"/>
                <a:cs typeface="Arial" charset="0"/>
              </a:rPr>
              <a:t>1986:</a:t>
            </a:r>
          </a:p>
          <a:p>
            <a:pPr algn="ctr" eaLnBrk="0" hangingPunct="0"/>
            <a:r>
              <a:rPr lang="en-US" sz="1000">
                <a:latin typeface="Verdana" pitchFamily="34" charset="0"/>
                <a:cs typeface="Arial" charset="0"/>
              </a:rPr>
              <a:t>NMT 900</a:t>
            </a:r>
          </a:p>
        </p:txBody>
      </p:sp>
      <p:sp>
        <p:nvSpPr>
          <p:cNvPr id="65575" name="Rectangle 71"/>
          <p:cNvSpPr>
            <a:spLocks noChangeArrowheads="1"/>
          </p:cNvSpPr>
          <p:nvPr/>
        </p:nvSpPr>
        <p:spPr bwMode="auto">
          <a:xfrm>
            <a:off x="5954713" y="2187575"/>
            <a:ext cx="498475" cy="327025"/>
          </a:xfrm>
          <a:prstGeom prst="rect">
            <a:avLst/>
          </a:prstGeom>
          <a:solidFill>
            <a:srgbClr val="CCFFFF"/>
          </a:solidFill>
          <a:ln w="12700" algn="ctr">
            <a:noFill/>
            <a:miter lim="800000"/>
            <a:headEnd/>
            <a:tailEnd/>
          </a:ln>
        </p:spPr>
        <p:txBody>
          <a:bodyPr lIns="57600" tIns="10800" rIns="57600" bIns="10800">
            <a:spAutoFit/>
          </a:bodyPr>
          <a:lstStyle/>
          <a:p>
            <a:pPr algn="ctr" eaLnBrk="0" hangingPunct="0"/>
            <a:r>
              <a:rPr lang="en-US" sz="1000">
                <a:latin typeface="Verdana" pitchFamily="34" charset="0"/>
                <a:cs typeface="Arial" charset="0"/>
              </a:rPr>
              <a:t>1980:</a:t>
            </a:r>
            <a:br>
              <a:rPr lang="en-US" sz="1000">
                <a:latin typeface="Verdana" pitchFamily="34" charset="0"/>
                <a:cs typeface="Arial" charset="0"/>
              </a:rPr>
            </a:br>
            <a:r>
              <a:rPr lang="en-US" sz="1000">
                <a:latin typeface="Verdana" pitchFamily="34" charset="0"/>
                <a:cs typeface="Arial" charset="0"/>
              </a:rPr>
              <a:t>CT0</a:t>
            </a:r>
          </a:p>
        </p:txBody>
      </p:sp>
      <p:sp>
        <p:nvSpPr>
          <p:cNvPr id="65576" name="Rectangle 72"/>
          <p:cNvSpPr>
            <a:spLocks noChangeArrowheads="1"/>
          </p:cNvSpPr>
          <p:nvPr/>
        </p:nvSpPr>
        <p:spPr bwMode="auto">
          <a:xfrm>
            <a:off x="5954713" y="2763838"/>
            <a:ext cx="498475" cy="327025"/>
          </a:xfrm>
          <a:prstGeom prst="rect">
            <a:avLst/>
          </a:prstGeom>
          <a:solidFill>
            <a:srgbClr val="CCFFFF"/>
          </a:solidFill>
          <a:ln w="12700" algn="ctr">
            <a:noFill/>
            <a:miter lim="800000"/>
            <a:headEnd/>
            <a:tailEnd/>
          </a:ln>
        </p:spPr>
        <p:txBody>
          <a:bodyPr lIns="57600" tIns="10800" rIns="57600" bIns="10800">
            <a:spAutoFit/>
          </a:bodyPr>
          <a:lstStyle/>
          <a:p>
            <a:pPr algn="ctr" eaLnBrk="0" hangingPunct="0"/>
            <a:r>
              <a:rPr lang="en-US" sz="1000">
                <a:latin typeface="Verdana" pitchFamily="34" charset="0"/>
                <a:cs typeface="Arial" charset="0"/>
              </a:rPr>
              <a:t>1984:</a:t>
            </a:r>
            <a:br>
              <a:rPr lang="en-US" sz="1000">
                <a:latin typeface="Verdana" pitchFamily="34" charset="0"/>
                <a:cs typeface="Arial" charset="0"/>
              </a:rPr>
            </a:br>
            <a:r>
              <a:rPr lang="en-US" sz="1000">
                <a:latin typeface="Verdana" pitchFamily="34" charset="0"/>
                <a:cs typeface="Arial" charset="0"/>
              </a:rPr>
              <a:t>CT1</a:t>
            </a:r>
          </a:p>
        </p:txBody>
      </p:sp>
      <p:sp>
        <p:nvSpPr>
          <p:cNvPr id="65577" name="Rectangle 73"/>
          <p:cNvSpPr>
            <a:spLocks noChangeArrowheads="1"/>
          </p:cNvSpPr>
          <p:nvPr/>
        </p:nvSpPr>
        <p:spPr bwMode="auto">
          <a:xfrm>
            <a:off x="3140075" y="2619375"/>
            <a:ext cx="927100" cy="327025"/>
          </a:xfrm>
          <a:prstGeom prst="rect">
            <a:avLst/>
          </a:prstGeom>
          <a:solidFill>
            <a:srgbClr val="CCFFFF"/>
          </a:solidFill>
          <a:ln w="12700" algn="ctr">
            <a:noFill/>
            <a:miter lim="800000"/>
            <a:headEnd/>
            <a:tailEnd/>
          </a:ln>
        </p:spPr>
        <p:txBody>
          <a:bodyPr lIns="57600" tIns="10800" rIns="57600" bIns="10800">
            <a:spAutoFit/>
          </a:bodyPr>
          <a:lstStyle/>
          <a:p>
            <a:pPr algn="ctr" eaLnBrk="0" hangingPunct="0"/>
            <a:r>
              <a:rPr lang="en-US" sz="1000">
                <a:latin typeface="Verdana" pitchFamily="34" charset="0"/>
                <a:cs typeface="Arial" charset="0"/>
              </a:rPr>
              <a:t>1983:</a:t>
            </a:r>
          </a:p>
          <a:p>
            <a:pPr algn="ctr" eaLnBrk="0" hangingPunct="0"/>
            <a:r>
              <a:rPr lang="en-US" sz="1000">
                <a:latin typeface="Verdana" pitchFamily="34" charset="0"/>
                <a:cs typeface="Arial" charset="0"/>
              </a:rPr>
              <a:t>AMPS</a:t>
            </a:r>
          </a:p>
        </p:txBody>
      </p:sp>
      <p:cxnSp>
        <p:nvCxnSpPr>
          <p:cNvPr id="65578" name="AutoShape 74"/>
          <p:cNvCxnSpPr>
            <a:cxnSpLocks noChangeShapeType="1"/>
            <a:stCxn id="65573" idx="2"/>
            <a:endCxn id="65574" idx="0"/>
          </p:cNvCxnSpPr>
          <p:nvPr/>
        </p:nvCxnSpPr>
        <p:spPr bwMode="auto">
          <a:xfrm>
            <a:off x="2435225" y="2659063"/>
            <a:ext cx="0" cy="392112"/>
          </a:xfrm>
          <a:prstGeom prst="straightConnector1">
            <a:avLst/>
          </a:prstGeom>
          <a:noFill/>
          <a:ln w="12700">
            <a:solidFill>
              <a:schemeClr val="tx1"/>
            </a:solidFill>
            <a:round/>
            <a:headEnd type="none" w="sm" len="sm"/>
            <a:tailEnd type="triangle" w="sm" len="sm"/>
          </a:ln>
        </p:spPr>
      </p:cxnSp>
      <p:cxnSp>
        <p:nvCxnSpPr>
          <p:cNvPr id="65579" name="AutoShape 75"/>
          <p:cNvCxnSpPr>
            <a:cxnSpLocks noChangeShapeType="1"/>
            <a:stCxn id="65577" idx="2"/>
            <a:endCxn id="65571" idx="0"/>
          </p:cNvCxnSpPr>
          <p:nvPr/>
        </p:nvCxnSpPr>
        <p:spPr bwMode="auto">
          <a:xfrm>
            <a:off x="3603625" y="2946400"/>
            <a:ext cx="176213" cy="1041400"/>
          </a:xfrm>
          <a:prstGeom prst="straightConnector1">
            <a:avLst/>
          </a:prstGeom>
          <a:noFill/>
          <a:ln w="12700">
            <a:solidFill>
              <a:schemeClr val="tx1"/>
            </a:solidFill>
            <a:round/>
            <a:headEnd type="none" w="sm" len="sm"/>
            <a:tailEnd type="triangle" w="sm" len="sm"/>
          </a:ln>
        </p:spPr>
      </p:cxnSp>
      <p:cxnSp>
        <p:nvCxnSpPr>
          <p:cNvPr id="65580" name="AutoShape 76"/>
          <p:cNvCxnSpPr>
            <a:cxnSpLocks noChangeShapeType="1"/>
            <a:stCxn id="65571" idx="2"/>
            <a:endCxn id="65547" idx="0"/>
          </p:cNvCxnSpPr>
          <p:nvPr/>
        </p:nvCxnSpPr>
        <p:spPr bwMode="auto">
          <a:xfrm>
            <a:off x="3779838" y="4287838"/>
            <a:ext cx="519112" cy="1395412"/>
          </a:xfrm>
          <a:prstGeom prst="straightConnector1">
            <a:avLst/>
          </a:prstGeom>
          <a:noFill/>
          <a:ln w="12700">
            <a:solidFill>
              <a:schemeClr val="tx1"/>
            </a:solidFill>
            <a:round/>
            <a:headEnd type="none" w="sm" len="sm"/>
            <a:tailEnd type="triangle" w="sm" len="sm"/>
          </a:ln>
        </p:spPr>
      </p:cxnSp>
      <p:cxnSp>
        <p:nvCxnSpPr>
          <p:cNvPr id="65581" name="AutoShape 77"/>
          <p:cNvCxnSpPr>
            <a:cxnSpLocks noChangeShapeType="1"/>
            <a:stCxn id="65583" idx="2"/>
            <a:endCxn id="65547" idx="0"/>
          </p:cNvCxnSpPr>
          <p:nvPr/>
        </p:nvCxnSpPr>
        <p:spPr bwMode="auto">
          <a:xfrm>
            <a:off x="3562350" y="4665663"/>
            <a:ext cx="736600" cy="1017587"/>
          </a:xfrm>
          <a:prstGeom prst="straightConnector1">
            <a:avLst/>
          </a:prstGeom>
          <a:noFill/>
          <a:ln w="12700">
            <a:solidFill>
              <a:schemeClr val="tx1"/>
            </a:solidFill>
            <a:round/>
            <a:headEnd type="none" w="sm" len="sm"/>
            <a:tailEnd type="triangle" w="sm" len="sm"/>
          </a:ln>
        </p:spPr>
      </p:cxnSp>
      <p:cxnSp>
        <p:nvCxnSpPr>
          <p:cNvPr id="65582" name="AutoShape 78"/>
          <p:cNvCxnSpPr>
            <a:cxnSpLocks noChangeShapeType="1"/>
            <a:stCxn id="65572" idx="2"/>
            <a:endCxn id="65547" idx="1"/>
          </p:cNvCxnSpPr>
          <p:nvPr/>
        </p:nvCxnSpPr>
        <p:spPr bwMode="auto">
          <a:xfrm>
            <a:off x="3168650" y="4287838"/>
            <a:ext cx="569913" cy="1555750"/>
          </a:xfrm>
          <a:prstGeom prst="straightConnector1">
            <a:avLst/>
          </a:prstGeom>
          <a:noFill/>
          <a:ln w="12700">
            <a:solidFill>
              <a:schemeClr val="tx1"/>
            </a:solidFill>
            <a:round/>
            <a:headEnd type="none" w="sm" len="sm"/>
            <a:tailEnd type="triangle" w="sm" len="sm"/>
          </a:ln>
        </p:spPr>
      </p:cxnSp>
      <p:sp>
        <p:nvSpPr>
          <p:cNvPr id="65583" name="Rectangle 68"/>
          <p:cNvSpPr>
            <a:spLocks noChangeArrowheads="1"/>
          </p:cNvSpPr>
          <p:nvPr/>
        </p:nvSpPr>
        <p:spPr bwMode="auto">
          <a:xfrm>
            <a:off x="3346450" y="4348163"/>
            <a:ext cx="431800" cy="317500"/>
          </a:xfrm>
          <a:prstGeom prst="rect">
            <a:avLst/>
          </a:prstGeom>
          <a:solidFill>
            <a:srgbClr val="66FF99"/>
          </a:solidFill>
          <a:ln w="12700">
            <a:noFill/>
            <a:miter lim="800000"/>
            <a:headEnd/>
            <a:tailEnd/>
          </a:ln>
        </p:spPr>
        <p:txBody>
          <a:bodyPr wrap="none" anchor="ctr"/>
          <a:lstStyle/>
          <a:p>
            <a:pPr algn="ctr" eaLnBrk="0" hangingPunct="0"/>
            <a:r>
              <a:rPr lang="en-US" sz="1000">
                <a:latin typeface="Verdana" pitchFamily="34" charset="0"/>
                <a:cs typeface="Arial" charset="0"/>
              </a:rPr>
              <a:t>1993:</a:t>
            </a:r>
          </a:p>
          <a:p>
            <a:pPr algn="ctr" eaLnBrk="0" hangingPunct="0"/>
            <a:r>
              <a:rPr lang="en-US" sz="1000">
                <a:latin typeface="Verdana" pitchFamily="34" charset="0"/>
                <a:cs typeface="Arial" charset="0"/>
              </a:rPr>
              <a:t>PDC</a:t>
            </a:r>
          </a:p>
        </p:txBody>
      </p:sp>
      <p:cxnSp>
        <p:nvCxnSpPr>
          <p:cNvPr id="65584" name="AutoShape 79"/>
          <p:cNvCxnSpPr>
            <a:cxnSpLocks noChangeShapeType="1"/>
            <a:stCxn id="65575" idx="2"/>
            <a:endCxn id="65576" idx="0"/>
          </p:cNvCxnSpPr>
          <p:nvPr/>
        </p:nvCxnSpPr>
        <p:spPr bwMode="auto">
          <a:xfrm>
            <a:off x="6203950" y="2514600"/>
            <a:ext cx="0" cy="249238"/>
          </a:xfrm>
          <a:prstGeom prst="straightConnector1">
            <a:avLst/>
          </a:prstGeom>
          <a:noFill/>
          <a:ln w="12700">
            <a:solidFill>
              <a:schemeClr val="tx1"/>
            </a:solidFill>
            <a:round/>
            <a:headEnd type="none" w="sm" len="sm"/>
            <a:tailEnd type="triangle" w="sm" len="sm"/>
          </a:ln>
        </p:spPr>
      </p:cxnSp>
      <p:cxnSp>
        <p:nvCxnSpPr>
          <p:cNvPr id="65585" name="AutoShape 80"/>
          <p:cNvCxnSpPr>
            <a:cxnSpLocks noChangeShapeType="1"/>
            <a:stCxn id="65548" idx="2"/>
            <a:endCxn id="65552" idx="0"/>
          </p:cNvCxnSpPr>
          <p:nvPr/>
        </p:nvCxnSpPr>
        <p:spPr bwMode="auto">
          <a:xfrm>
            <a:off x="6203950" y="3503613"/>
            <a:ext cx="0" cy="101600"/>
          </a:xfrm>
          <a:prstGeom prst="straightConnector1">
            <a:avLst/>
          </a:prstGeom>
          <a:noFill/>
          <a:ln w="12700">
            <a:solidFill>
              <a:schemeClr val="tx1"/>
            </a:solidFill>
            <a:round/>
            <a:headEnd type="none" w="sm" len="sm"/>
            <a:tailEnd type="triangle" w="sm" len="sm"/>
          </a:ln>
        </p:spPr>
      </p:cxnSp>
      <p:cxnSp>
        <p:nvCxnSpPr>
          <p:cNvPr id="65586" name="AutoShape 81"/>
          <p:cNvCxnSpPr>
            <a:cxnSpLocks noChangeShapeType="1"/>
            <a:stCxn id="65576" idx="2"/>
            <a:endCxn id="65548" idx="0"/>
          </p:cNvCxnSpPr>
          <p:nvPr/>
        </p:nvCxnSpPr>
        <p:spPr bwMode="auto">
          <a:xfrm>
            <a:off x="6203950" y="3090863"/>
            <a:ext cx="0" cy="104775"/>
          </a:xfrm>
          <a:prstGeom prst="straightConnector1">
            <a:avLst/>
          </a:prstGeom>
          <a:noFill/>
          <a:ln w="12700">
            <a:solidFill>
              <a:schemeClr val="tx1"/>
            </a:solidFill>
            <a:round/>
            <a:headEnd type="none" w="sm" len="sm"/>
            <a:tailEnd type="triangle" w="sm" len="sm"/>
          </a:ln>
        </p:spPr>
      </p:cxnSp>
      <p:cxnSp>
        <p:nvCxnSpPr>
          <p:cNvPr id="65587" name="AutoShape 82"/>
          <p:cNvCxnSpPr>
            <a:cxnSpLocks noChangeShapeType="1"/>
            <a:stCxn id="65545" idx="2"/>
            <a:endCxn id="65546" idx="0"/>
          </p:cNvCxnSpPr>
          <p:nvPr/>
        </p:nvCxnSpPr>
        <p:spPr bwMode="auto">
          <a:xfrm>
            <a:off x="2517775" y="4475163"/>
            <a:ext cx="222250" cy="160337"/>
          </a:xfrm>
          <a:prstGeom prst="straightConnector1">
            <a:avLst/>
          </a:prstGeom>
          <a:noFill/>
          <a:ln w="9525">
            <a:solidFill>
              <a:schemeClr val="tx1"/>
            </a:solidFill>
            <a:round/>
            <a:headEnd/>
            <a:tailEnd type="triangle" w="med" len="med"/>
          </a:ln>
        </p:spPr>
      </p:cxnSp>
      <p:sp>
        <p:nvSpPr>
          <p:cNvPr id="65588" name="Rectangle 104"/>
          <p:cNvSpPr>
            <a:spLocks noChangeArrowheads="1"/>
          </p:cNvSpPr>
          <p:nvPr/>
        </p:nvSpPr>
        <p:spPr bwMode="auto">
          <a:xfrm>
            <a:off x="2986088" y="5427663"/>
            <a:ext cx="504825" cy="319087"/>
          </a:xfrm>
          <a:prstGeom prst="rect">
            <a:avLst/>
          </a:prstGeom>
          <a:solidFill>
            <a:srgbClr val="66FF99"/>
          </a:solidFill>
          <a:ln w="12700">
            <a:noFill/>
            <a:miter lim="800000"/>
            <a:headEnd/>
            <a:tailEnd/>
          </a:ln>
        </p:spPr>
        <p:txBody>
          <a:bodyPr wrap="none" anchor="ctr"/>
          <a:lstStyle/>
          <a:p>
            <a:pPr algn="ctr" eaLnBrk="0" hangingPunct="0"/>
            <a:r>
              <a:rPr lang="en-US" sz="1000">
                <a:latin typeface="Verdana" pitchFamily="34" charset="0"/>
                <a:cs typeface="Arial" charset="0"/>
              </a:rPr>
              <a:t>2000:</a:t>
            </a:r>
            <a:br>
              <a:rPr lang="en-US" sz="1000">
                <a:latin typeface="Verdana" pitchFamily="34" charset="0"/>
                <a:cs typeface="Arial" charset="0"/>
              </a:rPr>
            </a:br>
            <a:r>
              <a:rPr lang="en-US" sz="1000">
                <a:latin typeface="Verdana" pitchFamily="34" charset="0"/>
                <a:cs typeface="Arial" charset="0"/>
              </a:rPr>
              <a:t>GPRS</a:t>
            </a:r>
          </a:p>
        </p:txBody>
      </p:sp>
      <p:cxnSp>
        <p:nvCxnSpPr>
          <p:cNvPr id="65589" name="AutoShape 105"/>
          <p:cNvCxnSpPr>
            <a:cxnSpLocks noChangeShapeType="1"/>
            <a:stCxn id="65588" idx="3"/>
            <a:endCxn id="65547" idx="1"/>
          </p:cNvCxnSpPr>
          <p:nvPr/>
        </p:nvCxnSpPr>
        <p:spPr bwMode="auto">
          <a:xfrm>
            <a:off x="3490913" y="5588000"/>
            <a:ext cx="247650" cy="255588"/>
          </a:xfrm>
          <a:prstGeom prst="straightConnector1">
            <a:avLst/>
          </a:prstGeom>
          <a:noFill/>
          <a:ln w="12700">
            <a:solidFill>
              <a:schemeClr val="tx1"/>
            </a:solidFill>
            <a:round/>
            <a:headEnd type="none" w="sm" len="sm"/>
            <a:tailEnd type="triangle" w="sm" len="sm"/>
          </a:ln>
        </p:spPr>
      </p:cxnSp>
      <p:sp>
        <p:nvSpPr>
          <p:cNvPr id="65590" name="Rectangle 106"/>
          <p:cNvSpPr>
            <a:spLocks noChangeArrowheads="1"/>
          </p:cNvSpPr>
          <p:nvPr/>
        </p:nvSpPr>
        <p:spPr bwMode="auto">
          <a:xfrm>
            <a:off x="6881813" y="5426075"/>
            <a:ext cx="925512" cy="361950"/>
          </a:xfrm>
          <a:prstGeom prst="rect">
            <a:avLst/>
          </a:prstGeom>
          <a:solidFill>
            <a:srgbClr val="66FF99"/>
          </a:solidFill>
          <a:ln w="12700" algn="ctr">
            <a:noFill/>
            <a:miter lim="800000"/>
            <a:headEnd/>
            <a:tailEnd/>
          </a:ln>
        </p:spPr>
        <p:txBody>
          <a:bodyPr wrap="none" lIns="54000" tIns="10800" rIns="54000" bIns="10800" anchor="ctr"/>
          <a:lstStyle/>
          <a:p>
            <a:pPr algn="ctr" eaLnBrk="0" hangingPunct="0"/>
            <a:r>
              <a:rPr lang="en-US" sz="1000">
                <a:latin typeface="Verdana" pitchFamily="34" charset="0"/>
                <a:cs typeface="Arial" charset="0"/>
              </a:rPr>
              <a:t>2000:</a:t>
            </a:r>
          </a:p>
          <a:p>
            <a:pPr algn="ctr" eaLnBrk="0" hangingPunct="0"/>
            <a:r>
              <a:rPr lang="en-US" sz="1000">
                <a:latin typeface="Verdana" pitchFamily="34" charset="0"/>
                <a:cs typeface="Arial" charset="0"/>
              </a:rPr>
              <a:t>IEEE 802.11a</a:t>
            </a:r>
          </a:p>
        </p:txBody>
      </p:sp>
      <p:cxnSp>
        <p:nvCxnSpPr>
          <p:cNvPr id="65591" name="AutoShape 107"/>
          <p:cNvCxnSpPr>
            <a:cxnSpLocks noChangeShapeType="1"/>
            <a:stCxn id="65556" idx="2"/>
            <a:endCxn id="65590" idx="0"/>
          </p:cNvCxnSpPr>
          <p:nvPr/>
        </p:nvCxnSpPr>
        <p:spPr bwMode="auto">
          <a:xfrm>
            <a:off x="7345363" y="5311775"/>
            <a:ext cx="0" cy="114300"/>
          </a:xfrm>
          <a:prstGeom prst="straightConnector1">
            <a:avLst/>
          </a:prstGeom>
          <a:noFill/>
          <a:ln w="12700">
            <a:solidFill>
              <a:schemeClr val="tx1"/>
            </a:solidFill>
            <a:round/>
            <a:headEnd type="none" w="sm" len="sm"/>
            <a:tailEnd type="triangle" w="sm" len="sm"/>
          </a:ln>
        </p:spPr>
      </p:cxnSp>
      <p:sp>
        <p:nvSpPr>
          <p:cNvPr id="65592" name="Cloud"/>
          <p:cNvSpPr>
            <a:spLocks noChangeAspect="1" noEditPoints="1" noChangeArrowheads="1"/>
          </p:cNvSpPr>
          <p:nvPr/>
        </p:nvSpPr>
        <p:spPr bwMode="auto">
          <a:xfrm>
            <a:off x="4643438" y="6075363"/>
            <a:ext cx="2160587" cy="6477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p:spPr>
        <p:txBody>
          <a:bodyPr tIns="0"/>
          <a:lstStyle/>
          <a:p>
            <a:pPr algn="ctr" eaLnBrk="0" hangingPunct="0"/>
            <a:r>
              <a:rPr lang="en-US" sz="1000">
                <a:latin typeface="Verdana" pitchFamily="34" charset="0"/>
                <a:cs typeface="Arial" charset="0"/>
              </a:rPr>
              <a:t>200?:</a:t>
            </a:r>
          </a:p>
          <a:p>
            <a:pPr algn="ctr" eaLnBrk="0" hangingPunct="0"/>
            <a:r>
              <a:rPr lang="en-US" sz="1000">
                <a:latin typeface="Verdana" pitchFamily="34" charset="0"/>
                <a:cs typeface="Arial" charset="0"/>
              </a:rPr>
              <a:t>Fourth Generation</a:t>
            </a:r>
          </a:p>
          <a:p>
            <a:pPr algn="ctr" eaLnBrk="0" hangingPunct="0"/>
            <a:r>
              <a:rPr lang="en-US" sz="1000">
                <a:latin typeface="Verdana" pitchFamily="34" charset="0"/>
                <a:cs typeface="Arial" charset="0"/>
              </a:rPr>
              <a:t>(Internet based)</a:t>
            </a:r>
          </a:p>
        </p:txBody>
      </p:sp>
      <p:cxnSp>
        <p:nvCxnSpPr>
          <p:cNvPr id="65593" name="AutoShape 110"/>
          <p:cNvCxnSpPr>
            <a:cxnSpLocks noChangeShapeType="1"/>
            <a:stCxn id="65590" idx="2"/>
            <a:endCxn id="65592" idx="2"/>
          </p:cNvCxnSpPr>
          <p:nvPr/>
        </p:nvCxnSpPr>
        <p:spPr bwMode="auto">
          <a:xfrm rot="5400000">
            <a:off x="6768307" y="5822156"/>
            <a:ext cx="611188" cy="542925"/>
          </a:xfrm>
          <a:prstGeom prst="bentConnector2">
            <a:avLst/>
          </a:prstGeom>
          <a:noFill/>
          <a:ln w="12700">
            <a:solidFill>
              <a:schemeClr val="tx1"/>
            </a:solidFill>
            <a:miter lim="800000"/>
            <a:headEnd type="none" w="sm" len="sm"/>
            <a:tailEnd type="triangle" w="sm" len="sm"/>
          </a:ln>
        </p:spPr>
      </p:cxnSp>
      <p:cxnSp>
        <p:nvCxnSpPr>
          <p:cNvPr id="65594" name="AutoShape 111"/>
          <p:cNvCxnSpPr>
            <a:cxnSpLocks noChangeShapeType="1"/>
            <a:stCxn id="65547" idx="2"/>
            <a:endCxn id="65592" idx="0"/>
          </p:cNvCxnSpPr>
          <p:nvPr/>
        </p:nvCxnSpPr>
        <p:spPr bwMode="auto">
          <a:xfrm rot="16200000" flipH="1">
            <a:off x="4276725" y="6026150"/>
            <a:ext cx="395288" cy="350838"/>
          </a:xfrm>
          <a:prstGeom prst="bentConnector2">
            <a:avLst/>
          </a:prstGeom>
          <a:noFill/>
          <a:ln w="12700">
            <a:solidFill>
              <a:schemeClr val="tx1"/>
            </a:solidFill>
            <a:miter lim="800000"/>
            <a:headEnd type="none" w="sm" len="sm"/>
            <a:tailEnd type="triangle" w="sm" len="sm"/>
          </a:ln>
        </p:spPr>
      </p:cxn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4000" b="1" smtClean="0">
                <a:latin typeface="Times New Roman" pitchFamily="18" charset="0"/>
                <a:cs typeface="Times New Roman" pitchFamily="18" charset="0"/>
              </a:rPr>
              <a:t>What is Mobile Computing?</a:t>
            </a:r>
            <a:endParaRPr lang="en-IN" sz="4000" b="1" smtClean="0">
              <a:latin typeface="Times New Roman" pitchFamily="18" charset="0"/>
              <a:cs typeface="Times New Roman" pitchFamily="18" charset="0"/>
            </a:endParaRPr>
          </a:p>
        </p:txBody>
      </p:sp>
      <p:sp>
        <p:nvSpPr>
          <p:cNvPr id="10243" name="Rectangle 3"/>
          <p:cNvSpPr>
            <a:spLocks noGrp="1" noChangeArrowheads="1"/>
          </p:cNvSpPr>
          <p:nvPr>
            <p:ph idx="1"/>
          </p:nvPr>
        </p:nvSpPr>
        <p:spPr>
          <a:xfrm>
            <a:off x="1116013" y="2017713"/>
            <a:ext cx="7839075" cy="4506912"/>
          </a:xfrm>
        </p:spPr>
        <p:txBody>
          <a:bodyPr/>
          <a:lstStyle/>
          <a:p>
            <a:pPr algn="just" eaLnBrk="1" hangingPunct="1">
              <a:lnSpc>
                <a:spcPct val="80000"/>
              </a:lnSpc>
            </a:pPr>
            <a:r>
              <a:rPr lang="en-US" sz="2800" dirty="0" smtClean="0">
                <a:latin typeface="Times New Roman" pitchFamily="18" charset="0"/>
                <a:cs typeface="Times New Roman" pitchFamily="18" charset="0"/>
              </a:rPr>
              <a:t>It is a technology that allows transmission of data via, a computer without having to be connected to a fixed physical link.</a:t>
            </a:r>
          </a:p>
          <a:p>
            <a:pPr eaLnBrk="1" hangingPunct="1">
              <a:lnSpc>
                <a:spcPct val="80000"/>
              </a:lnSpc>
            </a:pPr>
            <a:r>
              <a:rPr lang="en-US" sz="2800" dirty="0" smtClean="0">
                <a:latin typeface="Times New Roman" pitchFamily="18" charset="0"/>
                <a:cs typeface="Times New Roman" pitchFamily="18" charset="0"/>
              </a:rPr>
              <a:t>Mobile computing environment as being made up of three main components: a computer (that moves), a N/W (that is either wired or wireless) &amp; co-ordination S/W that ties them together.</a:t>
            </a:r>
          </a:p>
          <a:p>
            <a:pPr eaLnBrk="1" hangingPunct="1">
              <a:lnSpc>
                <a:spcPct val="80000"/>
              </a:lnSpc>
            </a:pPr>
            <a:r>
              <a:rPr lang="en-US" sz="2800" dirty="0" smtClean="0">
                <a:latin typeface="Times New Roman" pitchFamily="18" charset="0"/>
                <a:cs typeface="Times New Roman" pitchFamily="18" charset="0"/>
              </a:rPr>
              <a:t>In mobile N/W computing activities are not disrupted when the user changes the computer’s points of attachment to the internet.</a:t>
            </a: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6</a:t>
            </a:fld>
            <a:endParaRPr lang="en-IN"/>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4000" b="1" smtClean="0">
                <a:latin typeface="Times New Roman" pitchFamily="18" charset="0"/>
                <a:cs typeface="Times New Roman" pitchFamily="18" charset="0"/>
              </a:rPr>
              <a:t>What is Mobile Computing?</a:t>
            </a:r>
            <a:endParaRPr lang="en-IN" sz="4000" b="1" smtClean="0">
              <a:latin typeface="Times New Roman" pitchFamily="18" charset="0"/>
              <a:cs typeface="Times New Roman" pitchFamily="18" charset="0"/>
            </a:endParaRPr>
          </a:p>
        </p:txBody>
      </p:sp>
      <p:sp>
        <p:nvSpPr>
          <p:cNvPr id="11267" name="Rectangle 3"/>
          <p:cNvSpPr>
            <a:spLocks noGrp="1" noChangeArrowheads="1"/>
          </p:cNvSpPr>
          <p:nvPr>
            <p:ph idx="1"/>
          </p:nvPr>
        </p:nvSpPr>
        <p:spPr/>
        <p:txBody>
          <a:bodyPr/>
          <a:lstStyle/>
          <a:p>
            <a:pPr eaLnBrk="1" hangingPunct="1">
              <a:lnSpc>
                <a:spcPct val="90000"/>
              </a:lnSpc>
            </a:pPr>
            <a:r>
              <a:rPr lang="en-US" sz="2800" dirty="0" smtClean="0">
                <a:latin typeface="Times New Roman" pitchFamily="18" charset="0"/>
                <a:cs typeface="Times New Roman" pitchFamily="18" charset="0"/>
              </a:rPr>
              <a:t>Instead all the needed reconnection occurs automatically &amp; no interactively.</a:t>
            </a:r>
          </a:p>
          <a:p>
            <a:pPr eaLnBrk="1" hangingPunct="1">
              <a:lnSpc>
                <a:spcPct val="90000"/>
              </a:lnSpc>
            </a:pPr>
            <a:r>
              <a:rPr lang="en-US" sz="2800" dirty="0" smtClean="0">
                <a:latin typeface="Times New Roman" pitchFamily="18" charset="0"/>
                <a:cs typeface="Times New Roman" pitchFamily="18" charset="0"/>
              </a:rPr>
              <a:t>Truly mobile computing offers many advantages.</a:t>
            </a:r>
          </a:p>
          <a:p>
            <a:pPr algn="just" eaLnBrk="1" hangingPunct="1">
              <a:lnSpc>
                <a:spcPct val="90000"/>
              </a:lnSpc>
            </a:pPr>
            <a:r>
              <a:rPr lang="en-US" sz="2800" dirty="0" smtClean="0">
                <a:latin typeface="Times New Roman" pitchFamily="18" charset="0"/>
                <a:cs typeface="Times New Roman" pitchFamily="18" charset="0"/>
              </a:rPr>
              <a:t>Confident access to the internet any time, any where will help free us from the ties that bind us to our desktops.</a:t>
            </a:r>
            <a:endParaRPr lang="en-IN" sz="2800" dirty="0" smtClean="0">
              <a:latin typeface="Times New Roman" pitchFamily="18" charset="0"/>
              <a:cs typeface="Times New Roman" pitchFamily="18" charset="0"/>
            </a:endParaRPr>
          </a:p>
          <a:p>
            <a:pPr eaLnBrk="1" hangingPunct="1">
              <a:lnSpc>
                <a:spcPct val="90000"/>
              </a:lnSpc>
            </a:pPr>
            <a:endParaRPr lang="en-IN" dirty="0" smtClean="0">
              <a:latin typeface="Times New Roman" pitchFamily="18" charset="0"/>
              <a:cs typeface="Times New Roman" pitchFamily="18" charset="0"/>
            </a:endParaRPr>
          </a:p>
          <a:p>
            <a:pPr eaLnBrk="1" hangingPunct="1">
              <a:lnSpc>
                <a:spcPct val="90000"/>
              </a:lnSpc>
            </a:pPr>
            <a:endParaRPr lang="en-IN"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7</a:t>
            </a:fld>
            <a:endParaRPr lang="en-I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55675" y="109538"/>
            <a:ext cx="8259763" cy="1462087"/>
          </a:xfrm>
        </p:spPr>
        <p:txBody>
          <a:bodyPr/>
          <a:lstStyle/>
          <a:p>
            <a:pPr eaLnBrk="1" hangingPunct="1"/>
            <a:r>
              <a:rPr lang="en-US" sz="4000" b="1" smtClean="0">
                <a:latin typeface="Times New Roman" pitchFamily="18" charset="0"/>
                <a:cs typeface="Times New Roman" pitchFamily="18" charset="0"/>
              </a:rPr>
              <a:t>Why Wireless communication</a:t>
            </a:r>
            <a:r>
              <a:rPr lang="en-US" sz="4000" smtClean="0">
                <a:latin typeface="Times New Roman" pitchFamily="18" charset="0"/>
                <a:cs typeface="Times New Roman" pitchFamily="18" charset="0"/>
              </a:rPr>
              <a:t>?</a:t>
            </a:r>
            <a:endParaRPr lang="en-IN" sz="4000" smtClean="0">
              <a:latin typeface="Times New Roman" pitchFamily="18" charset="0"/>
              <a:cs typeface="Times New Roman" pitchFamily="18" charset="0"/>
            </a:endParaRPr>
          </a:p>
        </p:txBody>
      </p:sp>
      <p:sp>
        <p:nvSpPr>
          <p:cNvPr id="12291" name="Rectangle 3"/>
          <p:cNvSpPr>
            <a:spLocks noGrp="1" noChangeArrowheads="1"/>
          </p:cNvSpPr>
          <p:nvPr>
            <p:ph idx="1"/>
          </p:nvPr>
        </p:nvSpPr>
        <p:spPr>
          <a:xfrm>
            <a:off x="1116013" y="2017713"/>
            <a:ext cx="7839075" cy="4840287"/>
          </a:xfrm>
        </p:spPr>
        <p:txBody>
          <a:bodyPr/>
          <a:lstStyle/>
          <a:p>
            <a:pPr eaLnBrk="1" hangingPunct="1">
              <a:lnSpc>
                <a:spcPct val="80000"/>
              </a:lnSpc>
            </a:pPr>
            <a:r>
              <a:rPr lang="en-US" sz="2800" dirty="0" smtClean="0">
                <a:latin typeface="Times New Roman" pitchFamily="18" charset="0"/>
                <a:cs typeface="Times New Roman" pitchFamily="18" charset="0"/>
              </a:rPr>
              <a:t>People now a day are demanding instant communication at the same time they do not want to stick to their desk or office.</a:t>
            </a:r>
          </a:p>
          <a:p>
            <a:pPr algn="just" eaLnBrk="1" hangingPunct="1">
              <a:lnSpc>
                <a:spcPct val="80000"/>
              </a:lnSpc>
            </a:pPr>
            <a:r>
              <a:rPr lang="en-US" sz="2800" dirty="0" smtClean="0">
                <a:latin typeface="Times New Roman" pitchFamily="18" charset="0"/>
                <a:cs typeface="Times New Roman" pitchFamily="18" charset="0"/>
              </a:rPr>
              <a:t>What they want is communication at any where and any time, even though they are on move.</a:t>
            </a:r>
          </a:p>
          <a:p>
            <a:pPr eaLnBrk="1" hangingPunct="1">
              <a:lnSpc>
                <a:spcPct val="80000"/>
              </a:lnSpc>
            </a:pPr>
            <a:r>
              <a:rPr lang="en-US" sz="2800" dirty="0" smtClean="0">
                <a:latin typeface="Times New Roman" pitchFamily="18" charset="0"/>
                <a:cs typeface="Times New Roman" pitchFamily="18" charset="0"/>
              </a:rPr>
              <a:t>The solution for complete mobility is only.</a:t>
            </a:r>
          </a:p>
          <a:p>
            <a:pPr eaLnBrk="1" hangingPunct="1">
              <a:lnSpc>
                <a:spcPct val="80000"/>
              </a:lnSpc>
            </a:pPr>
            <a:r>
              <a:rPr lang="en-US" sz="2800" dirty="0" smtClean="0">
                <a:latin typeface="Times New Roman" pitchFamily="18" charset="0"/>
                <a:cs typeface="Times New Roman" pitchFamily="18" charset="0"/>
              </a:rPr>
              <a:t>Wireless computing can make significant difference in your productivity, responsiveness to the customer.</a:t>
            </a:r>
          </a:p>
          <a:p>
            <a:pPr eaLnBrk="1" hangingPunct="1">
              <a:lnSpc>
                <a:spcPct val="80000"/>
              </a:lnSpc>
            </a:pPr>
            <a:r>
              <a:rPr lang="en-US" sz="2800" dirty="0" smtClean="0">
                <a:latin typeface="Times New Roman" pitchFamily="18" charset="0"/>
                <a:cs typeface="Times New Roman" pitchFamily="18" charset="0"/>
              </a:rPr>
              <a:t>You can also reduce or eliminate cabling cost and relocate devices without having to rewire your facilities.</a:t>
            </a:r>
            <a:endParaRPr lang="en-IN" sz="2800" dirty="0" smtClean="0">
              <a:latin typeface="Times New Roman" pitchFamily="18" charset="0"/>
              <a:cs typeface="Times New Roman" pitchFamily="18" charset="0"/>
            </a:endParaRPr>
          </a:p>
          <a:p>
            <a:pPr eaLnBrk="1" hangingPunct="1">
              <a:lnSpc>
                <a:spcPct val="80000"/>
              </a:lnSpc>
            </a:pPr>
            <a:endParaRPr lang="en-IN"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8</a:t>
            </a:fld>
            <a:endParaRPr lang="en-IN"/>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14338" y="571480"/>
            <a:ext cx="8729662" cy="819150"/>
          </a:xfrm>
        </p:spPr>
        <p:txBody>
          <a:bodyPr/>
          <a:lstStyle/>
          <a:p>
            <a:pPr eaLnBrk="1" hangingPunct="1"/>
            <a:r>
              <a:rPr lang="en-US" sz="3600" b="1" dirty="0" smtClean="0">
                <a:latin typeface="Times New Roman" pitchFamily="18" charset="0"/>
                <a:cs typeface="Times New Roman" pitchFamily="18" charset="0"/>
              </a:rPr>
              <a:t>Advantages of Wireless Communication</a:t>
            </a:r>
            <a:endParaRPr lang="en-IN" sz="3600" dirty="0" smtClean="0">
              <a:latin typeface="Times New Roman" pitchFamily="18" charset="0"/>
              <a:cs typeface="Times New Roman" pitchFamily="18" charset="0"/>
            </a:endParaRPr>
          </a:p>
        </p:txBody>
      </p:sp>
      <p:sp>
        <p:nvSpPr>
          <p:cNvPr id="13315" name="Rectangle 3"/>
          <p:cNvSpPr>
            <a:spLocks noGrp="1" noChangeArrowheads="1"/>
          </p:cNvSpPr>
          <p:nvPr>
            <p:ph idx="1"/>
          </p:nvPr>
        </p:nvSpPr>
        <p:spPr/>
        <p:txBody>
          <a:bodyPr/>
          <a:lstStyle/>
          <a:p>
            <a:pPr eaLnBrk="1" hangingPunct="1">
              <a:lnSpc>
                <a:spcPct val="80000"/>
              </a:lnSpc>
            </a:pPr>
            <a:r>
              <a:rPr lang="en-US" sz="2800" b="1" smtClean="0">
                <a:latin typeface="Times New Roman" pitchFamily="18" charset="0"/>
                <a:cs typeface="Times New Roman" pitchFamily="18" charset="0"/>
              </a:rPr>
              <a:t>Mobility:</a:t>
            </a:r>
            <a:endParaRPr lang="en-US" sz="2800" smtClean="0">
              <a:latin typeface="Times New Roman" pitchFamily="18" charset="0"/>
              <a:cs typeface="Times New Roman" pitchFamily="18" charset="0"/>
            </a:endParaRPr>
          </a:p>
          <a:p>
            <a:pPr eaLnBrk="1" hangingPunct="1">
              <a:lnSpc>
                <a:spcPct val="80000"/>
              </a:lnSpc>
            </a:pPr>
            <a:r>
              <a:rPr lang="en-US" sz="2800" smtClean="0">
                <a:latin typeface="Times New Roman" pitchFamily="18" charset="0"/>
                <a:cs typeface="Times New Roman" pitchFamily="18" charset="0"/>
              </a:rPr>
              <a:t>Wireless network systems can provide network users with access to real-time information anywhere in there organization.</a:t>
            </a:r>
          </a:p>
          <a:p>
            <a:pPr eaLnBrk="1" hangingPunct="1">
              <a:lnSpc>
                <a:spcPct val="80000"/>
              </a:lnSpc>
            </a:pPr>
            <a:r>
              <a:rPr lang="en-US" sz="2800" smtClean="0">
                <a:latin typeface="Times New Roman" pitchFamily="18" charset="0"/>
                <a:cs typeface="Times New Roman" pitchFamily="18" charset="0"/>
              </a:rPr>
              <a:t>The mobility supports productivity and service opportunities not possible with wired networks.</a:t>
            </a:r>
          </a:p>
        </p:txBody>
      </p:sp>
      <p:sp>
        <p:nvSpPr>
          <p:cNvPr id="4" name="Slide Number Placeholder 3"/>
          <p:cNvSpPr>
            <a:spLocks noGrp="1"/>
          </p:cNvSpPr>
          <p:nvPr>
            <p:ph type="sldNum" sz="quarter" idx="12"/>
          </p:nvPr>
        </p:nvSpPr>
        <p:spPr/>
        <p:txBody>
          <a:bodyPr/>
          <a:lstStyle/>
          <a:p>
            <a:pPr>
              <a:defRPr/>
            </a:pPr>
            <a:fld id="{C12C4E1D-99ED-4974-BB3C-C1772FD23E97}" type="slidenum">
              <a:rPr lang="en-IN" smtClean="0"/>
              <a:pPr>
                <a:defRPr/>
              </a:pPr>
              <a:t>9</a:t>
            </a:fld>
            <a:endParaRPr lang="en-IN"/>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444</TotalTime>
  <Words>3687</Words>
  <Application>Microsoft Office PowerPoint</Application>
  <PresentationFormat>On-screen Show (4:3)</PresentationFormat>
  <Paragraphs>492</Paragraphs>
  <Slides>57</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59" baseType="lpstr">
      <vt:lpstr>Office Theme</vt:lpstr>
      <vt:lpstr>Clip</vt:lpstr>
      <vt:lpstr>Wireless Communication  and Mobile Technology</vt:lpstr>
      <vt:lpstr>What is Wireless?</vt:lpstr>
      <vt:lpstr>What is Wireless?</vt:lpstr>
      <vt:lpstr>What is Mobile?</vt:lpstr>
      <vt:lpstr>What is Wireless communication?</vt:lpstr>
      <vt:lpstr>What is Mobile Computing?</vt:lpstr>
      <vt:lpstr>What is Mobile Computing?</vt:lpstr>
      <vt:lpstr>Why Wireless communication?</vt:lpstr>
      <vt:lpstr>Advantages of Wireless Communication</vt:lpstr>
      <vt:lpstr>Advantages of Wireless Communication</vt:lpstr>
      <vt:lpstr>Advantages of Wireless Communication</vt:lpstr>
      <vt:lpstr>Advantages of Wireless Communication</vt:lpstr>
      <vt:lpstr>Disadvantage of wireless communication</vt:lpstr>
      <vt:lpstr>Disadvantage of wireless communication</vt:lpstr>
      <vt:lpstr>Disadvantage of wireless communication</vt:lpstr>
      <vt:lpstr>Disadvantage of wireless communication</vt:lpstr>
      <vt:lpstr>Disadvantage of wireless communication</vt:lpstr>
      <vt:lpstr>Disadvantage of wireless communication</vt:lpstr>
      <vt:lpstr>Disadvantage of wireless communication</vt:lpstr>
      <vt:lpstr>Disadvantage of wireless communication</vt:lpstr>
      <vt:lpstr>Disadvantage of wireless communication</vt:lpstr>
      <vt:lpstr>Different between Mobile and Wireless</vt:lpstr>
      <vt:lpstr>Mobile and Wireless Devices </vt:lpstr>
      <vt:lpstr>Application of Mobile and Wireless Communications</vt:lpstr>
      <vt:lpstr>Application of Mobile and Wireless Communications</vt:lpstr>
      <vt:lpstr>Application of Mobile and Wireless Communications</vt:lpstr>
      <vt:lpstr>Application of Mobile and Wireless Communications</vt:lpstr>
      <vt:lpstr>Application of Mobile and Wireless Communications</vt:lpstr>
      <vt:lpstr>Typical application: road traffic</vt:lpstr>
      <vt:lpstr>Application of Mobile and Wireless Communications</vt:lpstr>
      <vt:lpstr>Application of Mobile and Wireless Communications</vt:lpstr>
      <vt:lpstr>Application of Mobile and Wireless Communications</vt:lpstr>
      <vt:lpstr>Application of Mobile and Wireless Communications</vt:lpstr>
      <vt:lpstr>Application of Mobile and Wireless Communications</vt:lpstr>
      <vt:lpstr>Application of Mobile and Wireless Communications</vt:lpstr>
      <vt:lpstr>Application of Mobile and Wireless Communications</vt:lpstr>
      <vt:lpstr>Application of Mobile and Wireless Communications</vt:lpstr>
      <vt:lpstr>Wireless Operating Systems  and Languages</vt:lpstr>
      <vt:lpstr>Types of Wireless Systems</vt:lpstr>
      <vt:lpstr>Types of Wireless Technologies</vt:lpstr>
      <vt:lpstr>Simple Reference Model</vt:lpstr>
      <vt:lpstr>Simple Reference Model</vt:lpstr>
      <vt:lpstr>Simple Reference Model used here</vt:lpstr>
      <vt:lpstr>Simple Reference Model</vt:lpstr>
      <vt:lpstr>Simple Reference Model</vt:lpstr>
      <vt:lpstr>Simple Reference Model</vt:lpstr>
      <vt:lpstr>Simple Reference Model</vt:lpstr>
      <vt:lpstr>Simple Reference Model</vt:lpstr>
      <vt:lpstr>Simple Reference Model</vt:lpstr>
      <vt:lpstr>Early history of wireless communication </vt:lpstr>
      <vt:lpstr>History of wireless communication I</vt:lpstr>
      <vt:lpstr>History of wireless communication II</vt:lpstr>
      <vt:lpstr>History of wireless communication III</vt:lpstr>
      <vt:lpstr>History of wireless communication IV</vt:lpstr>
      <vt:lpstr>History of wireless communication V</vt:lpstr>
      <vt:lpstr>History of wireless communication VI</vt:lpstr>
      <vt:lpstr>Wireless systems:  Overview of the Development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Communications</dc:title>
  <dc:creator>swetu</dc:creator>
  <cp:lastModifiedBy>Microsoft</cp:lastModifiedBy>
  <cp:revision>205</cp:revision>
  <dcterms:created xsi:type="dcterms:W3CDTF">2010-08-05T09:50:45Z</dcterms:created>
  <dcterms:modified xsi:type="dcterms:W3CDTF">2019-03-18T17:08:27Z</dcterms:modified>
</cp:coreProperties>
</file>